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  <p:sldMasterId id="2147483742" r:id="rId6"/>
    <p:sldMasterId id="2147483755" r:id="rId7"/>
    <p:sldMasterId id="2147483769" r:id="rId8"/>
    <p:sldMasterId id="2147483782" r:id="rId9"/>
    <p:sldMasterId id="2147483795" r:id="rId10"/>
    <p:sldMasterId id="2147483809" r:id="rId11"/>
  </p:sldMasterIdLst>
  <p:notesMasterIdLst>
    <p:notesMasterId r:id="rId49"/>
  </p:notesMasterIdLst>
  <p:sldIdLst>
    <p:sldId id="542" r:id="rId12"/>
    <p:sldId id="52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6" r:id="rId21"/>
    <p:sldId id="509" r:id="rId22"/>
    <p:sldId id="523" r:id="rId23"/>
    <p:sldId id="268" r:id="rId24"/>
    <p:sldId id="269" r:id="rId25"/>
    <p:sldId id="525" r:id="rId26"/>
    <p:sldId id="530" r:id="rId27"/>
    <p:sldId id="272" r:id="rId28"/>
    <p:sldId id="526" r:id="rId29"/>
    <p:sldId id="519" r:id="rId30"/>
    <p:sldId id="531" r:id="rId31"/>
    <p:sldId id="532" r:id="rId32"/>
    <p:sldId id="527" r:id="rId33"/>
    <p:sldId id="534" r:id="rId34"/>
    <p:sldId id="528" r:id="rId35"/>
    <p:sldId id="306" r:id="rId36"/>
    <p:sldId id="514" r:id="rId37"/>
    <p:sldId id="535" r:id="rId38"/>
    <p:sldId id="538" r:id="rId39"/>
    <p:sldId id="537" r:id="rId40"/>
    <p:sldId id="540" r:id="rId41"/>
    <p:sldId id="541" r:id="rId42"/>
    <p:sldId id="536" r:id="rId43"/>
    <p:sldId id="533" r:id="rId44"/>
    <p:sldId id="529" r:id="rId45"/>
    <p:sldId id="515" r:id="rId46"/>
    <p:sldId id="524" r:id="rId47"/>
    <p:sldId id="52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8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53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26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36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9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0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5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8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203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369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06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386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642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04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16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40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959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3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490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92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94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804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28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36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70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502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2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6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018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453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823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332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40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48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1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99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22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03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53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46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64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51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21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78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69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86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37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5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63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204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61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15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28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8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81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559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3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2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9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9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201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946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87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135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55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94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0" r:id="rId16"/>
    <p:sldLayoutId id="214748374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7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7/23/2023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7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7/23/2023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1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microsoft.com/office/2007/relationships/hdphoto" Target="../media/hdphoto21.wdp"/><Relationship Id="rId5" Type="http://schemas.openxmlformats.org/officeDocument/2006/relationships/image" Target="../media/image58.jpe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4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8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18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slide" Target="slide5.xml"/><Relationship Id="rId2" Type="http://schemas.openxmlformats.org/officeDocument/2006/relationships/image" Target="../media/image36.jpeg"/><Relationship Id="rId16" Type="http://schemas.microsoft.com/office/2007/relationships/hdphoto" Target="../media/hdphoto10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0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36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7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9.wdp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microsoft.com/office/2007/relationships/hdphoto" Target="../media/hdphoto13.wdp"/><Relationship Id="rId24" Type="http://schemas.openxmlformats.org/officeDocument/2006/relationships/slide" Target="slide8.xml"/><Relationship Id="rId5" Type="http://schemas.openxmlformats.org/officeDocument/2006/relationships/image" Target="../media/image47.png"/><Relationship Id="rId15" Type="http://schemas.microsoft.com/office/2007/relationships/hdphoto" Target="../media/hdphoto14.wdp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microsoft.com/office/2007/relationships/hdphoto" Target="../media/hdphoto16.wdp"/><Relationship Id="rId4" Type="http://schemas.openxmlformats.org/officeDocument/2006/relationships/notesSlide" Target="../notesSlides/notesSlide2.xml"/><Relationship Id="rId9" Type="http://schemas.microsoft.com/office/2007/relationships/hdphoto" Target="../media/hdphoto12.wdp"/><Relationship Id="rId14" Type="http://schemas.openxmlformats.org/officeDocument/2006/relationships/image" Target="../media/image50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20.wdp"/><Relationship Id="rId7" Type="http://schemas.microsoft.com/office/2007/relationships/hdphoto" Target="../media/hdphoto9.wdp"/><Relationship Id="rId12" Type="http://schemas.openxmlformats.org/officeDocument/2006/relationships/image" Target="../media/image54.png"/><Relationship Id="rId17" Type="http://schemas.microsoft.com/office/2007/relationships/hdphoto" Target="../media/hdphoto18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24" Type="http://schemas.openxmlformats.org/officeDocument/2006/relationships/slide" Target="slide9.xml"/><Relationship Id="rId5" Type="http://schemas.openxmlformats.org/officeDocument/2006/relationships/image" Target="../media/image53.jpeg"/><Relationship Id="rId15" Type="http://schemas.microsoft.com/office/2007/relationships/hdphoto" Target="../media/hdphoto7.wdp"/><Relationship Id="rId23" Type="http://schemas.openxmlformats.org/officeDocument/2006/relationships/slide" Target="slide10.xml"/><Relationship Id="rId10" Type="http://schemas.openxmlformats.org/officeDocument/2006/relationships/image" Target="../media/image37.png"/><Relationship Id="rId19" Type="http://schemas.microsoft.com/office/2007/relationships/hdphoto" Target="../media/hdphoto19.wdp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Relationship Id="rId14" Type="http://schemas.openxmlformats.org/officeDocument/2006/relationships/image" Target="../media/image40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8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229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3079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869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869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ấm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gia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đình</a:t>
            </a:r>
            <a:endParaRPr lang="en-US" sz="7737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079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079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887094"/>
            <a:r>
              <a:rPr lang="en-US" sz="4105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29253" y="3087603"/>
            <a:ext cx="3449271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defTabSz="887094"/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26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426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5956" y="4317540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defTabSz="887094"/>
            <a:r>
              <a:rPr lang="en-US" sz="3869" b="1" dirty="0" err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869" b="1" dirty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1+2</a:t>
            </a:r>
            <a:r>
              <a:rPr lang="en-US" sz="3869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Đọc</a:t>
            </a:r>
            <a:endParaRPr lang="en-US" sz="3869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862204" y="4117341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MỪNG THẦY TRÒ ĐƯỜNG TĂNG ĐÃ VƯỢT QUA THỬ THÁCH LẤY CHÂN KINH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830769" y="2641991"/>
            <a:ext cx="661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30: Thương ông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+ 2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38844" y="53407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366862" y="3799028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35505" y="2382215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700291" y="1694824"/>
            <a:ext cx="6491709" cy="168257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35504" y="478383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80324" y="4197136"/>
            <a:ext cx="6491707" cy="18286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99588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042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042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691790" y="566986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8020900" y="573132"/>
            <a:ext cx="3642117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306386" y="2926801"/>
            <a:ext cx="1719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368262" y="2926801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25064" y="2497143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923787" y="2088553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053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286573"/>
            <a:ext cx="11067263" cy="78303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14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42796" y="1316691"/>
            <a:ext cx="449612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6235" y="1971781"/>
            <a:ext cx="315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khiễng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khà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quẳng gậy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cúi xuống</a:t>
            </a:r>
          </a:p>
        </p:txBody>
      </p:sp>
    </p:spTree>
    <p:extLst>
      <p:ext uri="{BB962C8B-B14F-4D97-AF65-F5344CB8AC3E}">
        <p14:creationId xmlns:p14="http://schemas.microsoft.com/office/powerpoint/2010/main" val="9591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nhức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khiễng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thấp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đều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chạy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(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trẻ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)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ngắn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nhanh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7799867" y="495429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</a:t>
            </a: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33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 nhịp thơ</a:t>
            </a:r>
            <a:endParaRPr lang="zh-CN" alt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nó tấy,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khập khà,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164925" y="271111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74145" y="323930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059462" y="325690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441140" y="37477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542749" y="427913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458860" y="43337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596783" y="491136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96817" y="54183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667200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747708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zh-CN" altLang="en-US" sz="540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238240" y="1079984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9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/>
          <p:cNvSpPr/>
          <p:nvPr/>
        </p:nvSpPr>
        <p:spPr>
          <a:xfrm>
            <a:off x="8354998" y="695489"/>
            <a:ext cx="333058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 đọc 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1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49" y="-15598"/>
            <a:ext cx="10706700" cy="6849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" y="0"/>
            <a:ext cx="12140957" cy="685800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36" y="260881"/>
            <a:ext cx="9442360" cy="60404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1076" y="2858237"/>
            <a:ext cx="11203016" cy="184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09">
              <a:lnSpc>
                <a:spcPct val="150000"/>
              </a:lnSpc>
              <a:defRPr/>
            </a:pPr>
            <a:r>
              <a:rPr lang="en-US" altLang="zh-CN" sz="86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 đọc</a:t>
            </a:r>
            <a:endParaRPr lang="zh-CN" altLang="en-US" sz="86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64" y="1342838"/>
            <a:ext cx="1969841" cy="19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7621386" y="359109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92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kumimoji="0" lang="en-US" altLang="zh-CN" sz="96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hiểu bài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47829" y="3988588"/>
            <a:ext cx="454488" cy="48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>
              <a:ln w="381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695538" y="5513674"/>
            <a:ext cx="9942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7F690-B834-5A40-D69E-58F74F894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6D431-A8F7-9153-A0D4-26D38071BCA7}"/>
              </a:ext>
            </a:extLst>
          </p:cNvPr>
          <p:cNvSpPr txBox="1"/>
          <p:nvPr/>
        </p:nvSpPr>
        <p:spPr>
          <a:xfrm>
            <a:off x="3857279" y="1339668"/>
            <a:ext cx="46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ED6BE-2704-AB64-CFF0-CD4E7F63F37B}"/>
              </a:ext>
            </a:extLst>
          </p:cNvPr>
          <p:cNvSpPr txBox="1"/>
          <p:nvPr/>
        </p:nvSpPr>
        <p:spPr>
          <a:xfrm>
            <a:off x="2021231" y="2601914"/>
            <a:ext cx="7772233" cy="165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</a:rPr>
              <a:t>Tình cảm anh em thân thiết, đoàn kết, nhường nhịn lẫn nhau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0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..................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07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726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1" y="-141602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 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07208" y="1012019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-72026" y="910905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837058" y="3429551"/>
            <a:ext cx="5953465" cy="3464571"/>
            <a:chOff x="6435112" y="1133830"/>
            <a:chExt cx="5694730" cy="3295447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2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 đọc tình cảm, vui tươi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5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876326" y="508321"/>
            <a:ext cx="264526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2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144035" y="444202"/>
            <a:ext cx="5613960" cy="1938992"/>
            <a:chOff x="811432" y="460493"/>
            <a:chExt cx="1971038" cy="19389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07196" y="1106730"/>
            <a:ext cx="9831787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6" y="3326202"/>
            <a:ext cx="983178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38844" y="53407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366862" y="3799028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35505" y="2382215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700291" y="1694824"/>
            <a:ext cx="6491709" cy="168257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35504" y="478383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80324" y="4197136"/>
            <a:ext cx="6491707" cy="18286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13" name="Flowchart: Connector 12">
            <a:hlinkClick r:id="rId17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18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427290"/>
            <a:ext cx="10744200" cy="868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40" y="1825625"/>
            <a:ext cx="4539919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625878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51" y="2986775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1499</Words>
  <Application>Microsoft Office PowerPoint</Application>
  <PresentationFormat>Widescreen</PresentationFormat>
  <Paragraphs>300</Paragraphs>
  <Slides>37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2_Office Theme</vt:lpstr>
      <vt:lpstr>3_Office Theme</vt:lpstr>
      <vt:lpstr>9_Office Theme</vt:lpstr>
      <vt:lpstr>Office 主题​​</vt:lpstr>
      <vt:lpstr>1_Office Theme</vt:lpstr>
      <vt:lpstr>4_Office Theme</vt:lpstr>
      <vt:lpstr>7_Office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  <vt:lpstr>Thương ông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57</cp:revision>
  <dcterms:created xsi:type="dcterms:W3CDTF">2021-07-20T01:55:21Z</dcterms:created>
  <dcterms:modified xsi:type="dcterms:W3CDTF">2023-07-23T08:33:02Z</dcterms:modified>
</cp:coreProperties>
</file>