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68" r:id="rId4"/>
    <p:sldId id="257" r:id="rId5"/>
    <p:sldId id="271" r:id="rId6"/>
    <p:sldId id="273" r:id="rId7"/>
    <p:sldId id="274" r:id="rId8"/>
    <p:sldId id="260" r:id="rId9"/>
    <p:sldId id="266" r:id="rId10"/>
    <p:sldId id="276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60" y="-18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516440" y="1839598"/>
            <a:ext cx="836751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7100" b="1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– Tiết 4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2092279" y="4114936"/>
            <a:ext cx="12801638" cy="196716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VỀ ĐỒ CHƠI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PHẨY-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106 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5" y="2888701"/>
            <a:ext cx="9789907" cy="21996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4" y="3021128"/>
            <a:ext cx="1074902" cy="2504052"/>
            <a:chOff x="2262744" y="1494923"/>
            <a:chExt cx="76200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342817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triển vốn từ 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 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 điểm của </a:t>
            </a:r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 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24819" y="482052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 kĩ năng sử dụng dấu phẩy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chỉ đặc điểm các đồ chơi trong hình bên.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82654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84180"/>
              </p:ext>
            </p:extLst>
          </p:nvPr>
        </p:nvGraphicFramePr>
        <p:xfrm>
          <a:off x="3430100" y="6781436"/>
          <a:ext cx="8281851" cy="2282892"/>
        </p:xfrm>
        <a:graphic>
          <a:graphicData uri="http://schemas.openxmlformats.org/drawingml/2006/table">
            <a:tbl>
              <a:tblPr/>
              <a:tblGrid>
                <a:gridCol w="2634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7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48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03373"/>
              </p:ext>
            </p:extLst>
          </p:nvPr>
        </p:nvGraphicFramePr>
        <p:xfrm>
          <a:off x="2777674" y="1947194"/>
          <a:ext cx="10424584" cy="5218560"/>
        </p:xfrm>
        <a:graphic>
          <a:graphicData uri="http://schemas.openxmlformats.org/drawingml/2006/table">
            <a:tbl>
              <a:tblPr firstRow="1" bandRow="1"/>
              <a:tblGrid>
                <a:gridCol w="3623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1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6071" y="56582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chỉ đặc điểm các đồ chơi trong hình bên.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90736" y="3070129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50138" y="3070129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72496" y="3716658"/>
            <a:ext cx="349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857324" y="1264200"/>
            <a:ext cx="325212" cy="4258388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2166480" cy="651903"/>
            <a:chOff x="2332653" y="5756165"/>
            <a:chExt cx="12166480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1243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dụng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Ngăn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giữa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chức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năng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8" y="65380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89238" y="1790630"/>
            <a:ext cx="12541739" cy="54885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thích đồ chơi ô tô  máy bay.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Bố dạy em làm đèn ông sao diều giấy.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bạn đá bóng đá cầu nhảy dây trên sân trường.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677" y="2109266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08534" y="4303473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09185" y="653803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1075" y="653803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53C90B4-C0DC-1406-B8B7-D4889714AF51}"/>
              </a:ext>
            </a:extLst>
          </p:cNvPr>
          <p:cNvCxnSpPr>
            <a:cxnSpLocks/>
          </p:cNvCxnSpPr>
          <p:nvPr/>
        </p:nvCxnSpPr>
        <p:spPr>
          <a:xfrm>
            <a:off x="6714595" y="2878707"/>
            <a:ext cx="87836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AEAC3A9-4E1E-6CF0-C259-7D4292D46452}"/>
              </a:ext>
            </a:extLst>
          </p:cNvPr>
          <p:cNvCxnSpPr/>
          <p:nvPr/>
        </p:nvCxnSpPr>
        <p:spPr>
          <a:xfrm>
            <a:off x="7950945" y="2878707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E00905-91AF-63AA-CC78-F30D49E2D51E}"/>
              </a:ext>
            </a:extLst>
          </p:cNvPr>
          <p:cNvSpPr txBox="1"/>
          <p:nvPr/>
        </p:nvSpPr>
        <p:spPr>
          <a:xfrm>
            <a:off x="6806824" y="3131971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sự vật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="" xmlns:a16="http://schemas.microsoft.com/office/drawing/2014/main" id="{4663478E-3A31-D7EE-8CFB-AF417B60F689}"/>
              </a:ext>
            </a:extLst>
          </p:cNvPr>
          <p:cNvSpPr/>
          <p:nvPr/>
        </p:nvSpPr>
        <p:spPr>
          <a:xfrm rot="5400000">
            <a:off x="8219716" y="1386009"/>
            <a:ext cx="237787" cy="3248030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DC80796-A55C-70C8-3624-73ADBD258480}"/>
              </a:ext>
            </a:extLst>
          </p:cNvPr>
          <p:cNvCxnSpPr>
            <a:cxnSpLocks/>
          </p:cNvCxnSpPr>
          <p:nvPr/>
        </p:nvCxnSpPr>
        <p:spPr>
          <a:xfrm>
            <a:off x="6031075" y="5072916"/>
            <a:ext cx="239035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8950294" y="5072916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B92A6CA-9072-A265-FAAE-3956BF7701BB}"/>
              </a:ext>
            </a:extLst>
          </p:cNvPr>
          <p:cNvSpPr txBox="1"/>
          <p:nvPr/>
        </p:nvSpPr>
        <p:spPr>
          <a:xfrm>
            <a:off x="5490764" y="7935112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hoạt động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="" xmlns:a16="http://schemas.microsoft.com/office/drawing/2014/main" id="{3BDCD455-7420-826F-0290-C22C452DC9D4}"/>
              </a:ext>
            </a:extLst>
          </p:cNvPr>
          <p:cNvSpPr/>
          <p:nvPr/>
        </p:nvSpPr>
        <p:spPr>
          <a:xfrm rot="5400000">
            <a:off x="8305850" y="3108560"/>
            <a:ext cx="378100" cy="4600957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E04E8C8-33B3-BB86-ADB0-035EE6DAB60B}"/>
              </a:ext>
            </a:extLst>
          </p:cNvPr>
          <p:cNvCxnSpPr>
            <a:cxnSpLocks/>
          </p:cNvCxnSpPr>
          <p:nvPr/>
        </p:nvCxnSpPr>
        <p:spPr>
          <a:xfrm>
            <a:off x="4324236" y="7273762"/>
            <a:ext cx="170683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17823FF4-E0EB-4F95-2B74-BFE447128063}"/>
              </a:ext>
            </a:extLst>
          </p:cNvPr>
          <p:cNvCxnSpPr>
            <a:cxnSpLocks/>
          </p:cNvCxnSpPr>
          <p:nvPr/>
        </p:nvCxnSpPr>
        <p:spPr>
          <a:xfrm>
            <a:off x="6300359" y="7273762"/>
            <a:ext cx="134719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77C09249-8CCF-532A-3AF1-9827C4357D89}"/>
              </a:ext>
            </a:extLst>
          </p:cNvPr>
          <p:cNvCxnSpPr>
            <a:cxnSpLocks/>
          </p:cNvCxnSpPr>
          <p:nvPr/>
        </p:nvCxnSpPr>
        <p:spPr>
          <a:xfrm>
            <a:off x="7865210" y="7275542"/>
            <a:ext cx="184817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AEDB73C-7AF1-318F-9082-8F97E1BFD7EB}"/>
              </a:ext>
            </a:extLst>
          </p:cNvPr>
          <p:cNvSpPr txBox="1"/>
          <p:nvPr/>
        </p:nvSpPr>
        <p:spPr>
          <a:xfrm>
            <a:off x="7306179" y="5775766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sự vật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="" xmlns:a16="http://schemas.microsoft.com/office/drawing/2014/main" id="{7EEF66F8-A0E9-0BD0-4A70-081BA91CCDAF}"/>
              </a:ext>
            </a:extLst>
          </p:cNvPr>
          <p:cNvSpPr/>
          <p:nvPr/>
        </p:nvSpPr>
        <p:spPr>
          <a:xfrm rot="5400000">
            <a:off x="6823069" y="5150159"/>
            <a:ext cx="468229" cy="510167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  <p:bldP spid="5" grpId="0"/>
      <p:bldP spid="6" grpId="0" animBg="1"/>
      <p:bldP spid="28" grpId="0"/>
      <p:bldP spid="32" grpId="0" animBg="1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câu in nghiêng?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406004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Chi.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nhận được bao nhiêu là quà: búp bê hộp đựng bút đồng hồ báo thức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</a:p>
          <a:p>
            <a:pPr algn="just">
              <a:lnSpc>
                <a:spcPct val="200000"/>
              </a:lnSpc>
            </a:pPr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chiếc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 hồng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2597" y="4280013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5451" y="4317284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DC80796-A55C-70C8-3624-73ADBD258480}"/>
              </a:ext>
            </a:extLst>
          </p:cNvPr>
          <p:cNvCxnSpPr>
            <a:cxnSpLocks/>
          </p:cNvCxnSpPr>
          <p:nvPr/>
        </p:nvCxnSpPr>
        <p:spPr>
          <a:xfrm>
            <a:off x="4114603" y="4998272"/>
            <a:ext cx="163264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5977109" y="4998272"/>
            <a:ext cx="267754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="" xmlns:a16="http://schemas.microsoft.com/office/drawing/2014/main" id="{3BDCD455-7420-826F-0290-C22C452DC9D4}"/>
              </a:ext>
            </a:extLst>
          </p:cNvPr>
          <p:cNvSpPr/>
          <p:nvPr/>
        </p:nvSpPr>
        <p:spPr>
          <a:xfrm rot="5400000">
            <a:off x="8901320" y="246662"/>
            <a:ext cx="214573" cy="9788009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AEDB73C-7AF1-318F-9082-8F97E1BFD7EB}"/>
              </a:ext>
            </a:extLst>
          </p:cNvPr>
          <p:cNvSpPr txBox="1"/>
          <p:nvPr/>
        </p:nvSpPr>
        <p:spPr>
          <a:xfrm>
            <a:off x="7272644" y="5326946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chỉ sự vật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8973512" y="4979785"/>
            <a:ext cx="356381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1354958" y="6643744"/>
            <a:ext cx="294530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1025" y="1855583"/>
            <a:ext cx="12686197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 –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80742" y="4173036"/>
            <a:ext cx="11275389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0" marR="0" lvl="0" indent="0" algn="just" defTabSz="1193431" rtl="0" eaLnBrk="1" fontAlgn="auto" latinLnBrk="0" hangingPunct="1">
              <a:lnSpc>
                <a:spcPct val="125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kumimoji="0" lang="vi-VN" sz="5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4" y="3021128"/>
            <a:ext cx="1074902" cy="2504052"/>
            <a:chOff x="2262744" y="1494923"/>
            <a:chExt cx="76200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342817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marL="0" marR="0" lvl="0" indent="0" algn="l" defTabSz="11934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24819" y="4886928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marL="0" marR="0" lvl="0" indent="0" algn="l" defTabSz="11934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331</Words>
  <Application>Microsoft Office PowerPoint</Application>
  <PresentationFormat>Custom</PresentationFormat>
  <Paragraphs>75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Cambria</vt:lpstr>
      <vt:lpstr>Times New Roman</vt:lpstr>
      <vt:lpstr>思源黑体 CN Bold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371</cp:revision>
  <dcterms:created xsi:type="dcterms:W3CDTF">2021-06-15T15:52:51Z</dcterms:created>
  <dcterms:modified xsi:type="dcterms:W3CDTF">2022-11-27T13:46:00Z</dcterms:modified>
</cp:coreProperties>
</file>