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77" r:id="rId11"/>
    <p:sldId id="276" r:id="rId12"/>
    <p:sldId id="26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60" y="6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498125" y="1168476"/>
            <a:ext cx="1922256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973400" y="1633794"/>
            <a:ext cx="842978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71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(tiết 4)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Tớ là Lê </a:t>
            </a:r>
            <a:r>
              <a:rPr lang="en-US" altLang="zh-CN" sz="7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– gô </a:t>
            </a:r>
            <a:endParaRPr lang="zh-CN" altLang="en-US" sz="7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3" y="1530996"/>
            <a:ext cx="8840783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5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790644"/>
            <a:ext cx="1159856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thêm các từ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 chỉ 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bạn bè, đặt câu nêu hoạt động.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viết đoạn –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640245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dưới đây.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59082" y="7696724"/>
            <a:ext cx="3322972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 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818802" y="1611454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62806" y="1886718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14379" y="4795356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143955" y="1937495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757847" y="1938763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62836" y="1824269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4172" y="1839263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809038" y="3125850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296259" y="3139574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39396" y="3170643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7754" y="5233687"/>
            <a:ext cx="622568" cy="5846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96808" y="1504320"/>
            <a:ext cx="2012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5801" y="1504320"/>
            <a:ext cx="3565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9696" y="6777135"/>
            <a:ext cx="364088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nhồi 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189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 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6493" y="6777135"/>
            <a:ext cx="5207075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 – bốt (người máy),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783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uả bóng,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544" y="7696724"/>
            <a:ext cx="2082264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úp bê,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4704" y="7696724"/>
            <a:ext cx="2769878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iêu nhân,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2478" y="7696724"/>
            <a:ext cx="312486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 cá ngựa,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25242" y="7696724"/>
            <a:ext cx="1855943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– gô,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57630" y="6831592"/>
            <a:ext cx="1470583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tô,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2455333" y="1799216"/>
            <a:ext cx="12395200" cy="4917791"/>
            <a:chOff x="4511579" y="1335957"/>
            <a:chExt cx="2427614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511579" y="1703278"/>
              <a:ext cx="2353281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215364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580" y="3006476"/>
            <a:ext cx="11825184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0177" y="1332790"/>
            <a:ext cx="5219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1091" y="1358506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104774" y="1799215"/>
            <a:ext cx="13574525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956811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4162" y="2643250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 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 rất mềm mại.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2408931" cy="246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4162" y="3697397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Đồ chơi lê – gô có nhiều màu sắc sặc sỡ.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4162" y="4751544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Bạn búp 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 xắn và dễ thương.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5716" y="1332790"/>
            <a:ext cx="5741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23262" y="1310365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83733" y="6261471"/>
            <a:ext cx="7856405" cy="1228440"/>
          </a:xfrm>
          <a:prstGeom prst="rect">
            <a:avLst/>
          </a:prstGeom>
          <a:solidFill>
            <a:srgbClr val="FFC000"/>
          </a:solidFill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câu vừa xếp được là câu nêu đặc điểm.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73963" y="3326860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15184" y="29474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513298" y="4364827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054519" y="398542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901568" y="5426438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42789" y="504703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25" grpId="0" animBg="1"/>
      <p:bldP spid="5" grpId="0"/>
      <p:bldP spid="2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3842" y="1749397"/>
            <a:ext cx="11474634" cy="4967988"/>
            <a:chOff x="3213842" y="1749397"/>
            <a:chExt cx="11474634" cy="5296014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4442" y="1749397"/>
              <a:ext cx="10404034" cy="5296014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đó làm bằng gì?</a:t>
              </a:r>
              <a:endPara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có màu sắc, (hình dạng, trang trí, …) như thế nào?</a:t>
              </a:r>
              <a:endPara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 xét của em về đặc điểm của đồ chơi.</a:t>
              </a:r>
              <a:endPara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24023" y="1239746"/>
            <a:ext cx="11310418" cy="1275680"/>
            <a:chOff x="3772226" y="5415867"/>
            <a:chExt cx="9142096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858724" y="5761335"/>
              <a:ext cx="9055598" cy="584743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C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hú gấu đồ chơi được làm bằng bông rất mềm mại.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3772226" y="5415867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806" y="2938940"/>
            <a:ext cx="11267555" cy="4165344"/>
            <a:chOff x="3213842" y="1799215"/>
            <a:chExt cx="11267555" cy="5138878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655591" y="2171296"/>
              <a:ext cx="10404034" cy="3224331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dây </a:t>
              </a: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nhảy </a:t>
              </a: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 </a:t>
              </a: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</a:t>
              </a: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búp bê thật ngộ </a:t>
              </a: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nghĩnh</a:t>
              </a:r>
              <a:r>
                <a:rPr lang="vi-VN" sz="3600" b="1" dirty="0" smtClean="0">
                  <a:solidFill>
                    <a:srgbClr val="0070C0"/>
                  </a:solidFill>
                </a:rPr>
                <a:t>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diều dán giấy mỏng, màu sắc sặc sỡ.</a:t>
              </a:r>
              <a:endPara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0519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486</Words>
  <Application>Microsoft Office PowerPoint</Application>
  <PresentationFormat>Custom</PresentationFormat>
  <Paragraphs>69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Cambria</vt:lpstr>
      <vt:lpstr>思源黑体 CN Bold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293</cp:revision>
  <dcterms:created xsi:type="dcterms:W3CDTF">2021-06-15T15:52:51Z</dcterms:created>
  <dcterms:modified xsi:type="dcterms:W3CDTF">2022-11-24T14:26:58Z</dcterms:modified>
</cp:coreProperties>
</file>