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01" r:id="rId5"/>
    <p:sldMasterId id="2147483714" r:id="rId6"/>
    <p:sldMasterId id="2147483727" r:id="rId7"/>
    <p:sldMasterId id="2147483740" r:id="rId8"/>
  </p:sldMasterIdLst>
  <p:notesMasterIdLst>
    <p:notesMasterId r:id="rId44"/>
  </p:notesMasterIdLst>
  <p:sldIdLst>
    <p:sldId id="257" r:id="rId9"/>
    <p:sldId id="308" r:id="rId10"/>
    <p:sldId id="258" r:id="rId11"/>
    <p:sldId id="309" r:id="rId12"/>
    <p:sldId id="273" r:id="rId13"/>
    <p:sldId id="312" r:id="rId14"/>
    <p:sldId id="322" r:id="rId15"/>
    <p:sldId id="310" r:id="rId16"/>
    <p:sldId id="291" r:id="rId17"/>
    <p:sldId id="311" r:id="rId18"/>
    <p:sldId id="290" r:id="rId19"/>
    <p:sldId id="318" r:id="rId20"/>
    <p:sldId id="313" r:id="rId21"/>
    <p:sldId id="315" r:id="rId22"/>
    <p:sldId id="314" r:id="rId23"/>
    <p:sldId id="319" r:id="rId24"/>
    <p:sldId id="323" r:id="rId25"/>
    <p:sldId id="331" r:id="rId26"/>
    <p:sldId id="324" r:id="rId27"/>
    <p:sldId id="320" r:id="rId28"/>
    <p:sldId id="325" r:id="rId29"/>
    <p:sldId id="292" r:id="rId30"/>
    <p:sldId id="303" r:id="rId31"/>
    <p:sldId id="304" r:id="rId32"/>
    <p:sldId id="305" r:id="rId33"/>
    <p:sldId id="327" r:id="rId34"/>
    <p:sldId id="256" r:id="rId35"/>
    <p:sldId id="328" r:id="rId36"/>
    <p:sldId id="330" r:id="rId37"/>
    <p:sldId id="329" r:id="rId38"/>
    <p:sldId id="268" r:id="rId39"/>
    <p:sldId id="293" r:id="rId40"/>
    <p:sldId id="326" r:id="rId41"/>
    <p:sldId id="321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2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9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4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2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0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3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5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4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7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8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2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5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6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45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3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4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2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0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2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5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80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18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2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8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2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0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99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0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00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94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6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8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93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8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43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6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6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2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2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2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1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91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84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90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9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LÀ LÊ - GÔ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tớ giới thiệu với các bạn về gia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800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01" y="2116611"/>
            <a:ext cx="954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4561" y="22079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06760" y="230590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tớ giới thiệu với các bạn về gia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35921" y="362522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09441" y="41608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0583" y="1818287"/>
            <a:ext cx="11276657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những mảnh ghép nhỏ bé, chúng tớ kết hợp với nhau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ghép thành những vật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26474" y="1111168"/>
            <a:ext cx="4419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552504" y="1948529"/>
            <a:ext cx="468576" cy="4929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3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tớ giúp các bạn có trí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218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6600615" y="267976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3025" y="2592524"/>
            <a:ext cx="919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099307" y="320625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tớ giúp các bạn có trí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43787" y="181987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19804" y="240809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7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/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5" y="5212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754823" y="7115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24" y="262137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đúng các tiếng có vần khó, đọc rõ ràng 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0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5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>
              <a:defRPr/>
            </a:pPr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56768"/>
            <a:ext cx="10543131" cy="67446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8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7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Đồ chơi lê- gô còn được các bạn nhỏ gọi là đồ chơi lắp ráp.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2907669"/>
            <a:ext cx="954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556464"/>
            <a:ext cx="9201894" cy="2199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Lê- gô là những khối nhỏ 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40463" y="5985742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10013623" y="2561153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22966" y="267453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1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161713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261400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khối lê-gô được lắp ráp thành các đồ vật rồi lại được tháo rời ra để ghép thành các đồ vật khác.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lê- gô giúp các bạn có trí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4" y="629917"/>
            <a:ext cx="1058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Giới thiệu tên gọi lê- gô.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 animBg="1"/>
      <p:bldP spid="28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3017687" y="2274838"/>
            <a:ext cx="662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 thiệu về đồ chơi lê – gô và cách chơi</a:t>
            </a: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315188"/>
            <a:ext cx="718457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2262"/>
            <a:ext cx="12109091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77867" y="1644356"/>
            <a:ext cx="463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3816924" y="2624730"/>
            <a:ext cx="64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chính xác, rõ ràng rành mạch. Chú ý đọc lên giọng ở các câu hỏi.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190374" y="2815871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33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 hiện được giọng đọc toàn bài, đọc đúng các câu hỏi.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03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28646" y="1629807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2169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2099749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1095144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1348284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3016285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888044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35226" y="3592253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586559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805763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2" y="5616712"/>
            <a:ext cx="2031752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173728" y="600910"/>
            <a:ext cx="10389622" cy="901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008" y="756824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32220" y="2316885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Em thích nhất lê – gô hình nhân vật tí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97" y="2304599"/>
            <a:ext cx="2042253" cy="2909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2220" y="2929957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Em thích những quả bóng bay đầy màu sắc.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2220" y="3543029"/>
            <a:ext cx="810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Hộp bút của em được trang trí những hình nhân vật tí hon.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2220" y="4586988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Bộ đồ xếp hình có nhiều miếng nhỏ xinh xắn.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5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đúng các tiếng có vần khó, đọc rõ ràng 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6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23900" y="5870394"/>
            <a:ext cx="13851716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652842" y="2489594"/>
            <a:ext cx="8672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86" y="4484444"/>
            <a:ext cx="3086174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l="14487" t="19440" r="7220"/>
          <a:stretch>
            <a:fillRect/>
          </a:stretch>
        </p:blipFill>
        <p:spPr>
          <a:xfrm>
            <a:off x="5791200" y="1190171"/>
            <a:ext cx="6154056" cy="518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601" r="5891" b="87548"/>
          <a:stretch>
            <a:fillRect/>
          </a:stretch>
        </p:blipFill>
        <p:spPr>
          <a:xfrm>
            <a:off x="1545770" y="196761"/>
            <a:ext cx="9368973" cy="76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88" y="1344468"/>
            <a:ext cx="5167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</a:rPr>
              <a:t>- T</a:t>
            </a:r>
            <a:r>
              <a:rPr lang="vi-VN" sz="2800" dirty="0">
                <a:solidFill>
                  <a:srgbClr val="0000CC"/>
                </a:solidFill>
              </a:rPr>
              <a:t>ranh vẽ các bạn nhỏ đang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800" dirty="0">
                <a:solidFill>
                  <a:srgbClr val="0000CC"/>
                </a:solidFill>
              </a:rPr>
              <a:t> đồ chơi, bạn thì chăm chú xếp hình khối, bạn thì đang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chơi ô tô, bạn thì vươn hai tay rất phẩn khích như vừa làm thành công một trò chơi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nào đó,... các bạn trông rất vui vẻ; các đổ chơi xuất hiện trong tranh là quả bóng, 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khối xếp hình, con vịt, ô tô vặn cót.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8" y="871881"/>
            <a:ext cx="341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 err="1">
                <a:solidFill>
                  <a:srgbClr val="FF0000"/>
                </a:solidFill>
              </a:rPr>
              <a:t>Tranh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488" y="899160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* Đồ chơi đó có đặc điểm gì về hình dạng, kích thước, màu sắc, chất liệu?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631" y="926439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thường chơi đồ chơi đó với ai, vào lúc nào? Vì sao em thích đồ chơi đó?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3244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49146" y="5027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6264" y="138615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68442" y="1394377"/>
            <a:ext cx="968625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6592" y="4161864"/>
            <a:ext cx="1172037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3073" y="5335439"/>
            <a:ext cx="1887578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06189" y="5743844"/>
            <a:ext cx="1289241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67149" y="5829687"/>
            <a:ext cx="2430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(Bảo Châu)</a:t>
            </a:r>
          </a:p>
        </p:txBody>
      </p:sp>
    </p:spTree>
    <p:extLst>
      <p:ext uri="{BB962C8B-B14F-4D97-AF65-F5344CB8AC3E}">
        <p14:creationId xmlns:p14="http://schemas.microsoft.com/office/powerpoint/2010/main" val="27325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4646" y="1120110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- gô</a:t>
            </a:r>
            <a:endParaRPr lang="en-US" sz="45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6707" y="2479181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 ráp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6707" y="390439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tưởng tượng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6707" y="319179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 diệu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6707" y="461700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 sàng</a:t>
            </a: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413734"/>
            <a:ext cx="1140447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nhận ra tớ không?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74815" y="420275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64" y="1534300"/>
            <a:ext cx="529536" cy="49495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76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1987</Words>
  <Application>Microsoft Office PowerPoint</Application>
  <PresentationFormat>Widescreen</PresentationFormat>
  <Paragraphs>154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Arial-Rounded</vt:lpstr>
      <vt:lpstr>Calibri</vt:lpstr>
      <vt:lpstr>Calibri Light</vt:lpstr>
      <vt:lpstr>Times New Roman</vt:lpstr>
      <vt:lpstr>字魂36号-正文宋楷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120</cp:revision>
  <dcterms:created xsi:type="dcterms:W3CDTF">2021-06-17T09:40:01Z</dcterms:created>
  <dcterms:modified xsi:type="dcterms:W3CDTF">2023-07-20T16:39:09Z</dcterms:modified>
</cp:coreProperties>
</file>