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95" r:id="rId4"/>
    <p:sldId id="305" r:id="rId5"/>
    <p:sldId id="270" r:id="rId6"/>
    <p:sldId id="304" r:id="rId7"/>
    <p:sldId id="303" r:id="rId8"/>
    <p:sldId id="293" r:id="rId9"/>
    <p:sldId id="286" r:id="rId10"/>
  </p:sldIdLst>
  <p:sldSz cx="14722475" cy="8686800"/>
  <p:notesSz cx="6858000" cy="9144000"/>
  <p:defaultTextStyle>
    <a:defPPr>
      <a:defRPr lang="en-US"/>
    </a:defPPr>
    <a:lvl1pPr marL="0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46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 varScale="1">
        <p:scale>
          <a:sx n="53" d="100"/>
          <a:sy n="53" d="100"/>
        </p:scale>
        <p:origin x="984" y="132"/>
      </p:cViewPr>
      <p:guideLst>
        <p:guide orient="horz" pos="2736"/>
        <p:guide pos="4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43000"/>
            <a:ext cx="5229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685800"/>
            <a:ext cx="5810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75618" y="246619"/>
            <a:ext cx="2909718" cy="2115840"/>
          </a:xfrm>
          <a:prstGeom prst="rect">
            <a:avLst/>
          </a:prstGeom>
        </p:spPr>
        <p:txBody>
          <a:bodyPr spcFirstLastPara="1" wrap="square" lIns="112343" tIns="112343" rIns="112343" bIns="11234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8657" y="-24727"/>
            <a:ext cx="14897395" cy="3282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29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69552" y="18172"/>
            <a:ext cx="14897395" cy="300153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3900" dirty="0"/>
          </a:p>
        </p:txBody>
      </p:sp>
      <p:grpSp>
        <p:nvGrpSpPr>
          <p:cNvPr id="2" name="Group 1"/>
          <p:cNvGrpSpPr/>
          <p:nvPr/>
        </p:nvGrpSpPr>
        <p:grpSpPr>
          <a:xfrm>
            <a:off x="3821297" y="3658670"/>
            <a:ext cx="8968853" cy="1646909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62048" y="3583152"/>
            <a:ext cx="1597723" cy="1675938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86686" y="-900672"/>
            <a:ext cx="3976281" cy="387892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28890" y="920965"/>
            <a:ext cx="2876616" cy="9355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49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9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2330" y="375175"/>
            <a:ext cx="11532605" cy="17152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ấm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gia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đình</a:t>
            </a:r>
            <a:endParaRPr lang="en-US" sz="9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5117" y="3628351"/>
            <a:ext cx="1594935" cy="1611381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9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200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27575" y="5323873"/>
            <a:ext cx="10720802" cy="1775453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pPr algn="ctr"/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chỉ sự vật, hoạt động. </a:t>
            </a:r>
          </a:p>
          <a:p>
            <a:pPr algn="ctr"/>
            <a:r>
              <a:rPr lang="en-US" sz="5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nêu hoạt động</a:t>
            </a:r>
            <a:endParaRPr 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1234" y="3947294"/>
            <a:ext cx="6865802" cy="867512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4900" b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- Tiết 4</a:t>
            </a:r>
            <a:endParaRPr lang="en-US" sz="4900" b="1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1496426" y="5028911"/>
            <a:ext cx="1540937" cy="136508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5984240"/>
            <a:ext cx="14709330" cy="270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5553" y="1251519"/>
            <a:ext cx="8143710" cy="1152205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20"/>
              </a:spcBef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34870" y="2860502"/>
            <a:ext cx="10680089" cy="2947778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46162" y="3335073"/>
            <a:ext cx="3803306" cy="5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0591749" y="359925"/>
            <a:ext cx="4023009" cy="23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448526" y="2805568"/>
            <a:ext cx="10533855" cy="1344566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448526" y="4688385"/>
            <a:ext cx="7011699" cy="729012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altLang="zh-CN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40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Dựa vào tranh, tìm từ ngữ:</a:t>
            </a:r>
          </a:p>
          <a:p>
            <a:pPr marL="632033" indent="-632033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Chỉ sự vật</a:t>
            </a:r>
          </a:p>
          <a:p>
            <a:pPr marL="632033" indent="-632033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Chỉ hoạt động</a:t>
            </a: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139" y="6939495"/>
            <a:ext cx="4356336" cy="15665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18800" y="3565623"/>
            <a:ext cx="4272896" cy="636679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6063915" y="1500159"/>
            <a:ext cx="8321675" cy="503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4540955"/>
            <a:ext cx="2010815" cy="369702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723163" y="2967990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9924" y="3423594"/>
            <a:ext cx="3499488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6823" y="3447723"/>
            <a:ext cx="3528598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9" grpId="1"/>
      <p:bldP spid="29" grpId="2"/>
      <p:bldP spid="2" grpId="0" animBg="1"/>
      <p:bldP spid="35" grpId="0"/>
      <p:bldP spid="35" grpId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7030257" y="647647"/>
            <a:ext cx="7768418" cy="462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0500" y="2468185"/>
            <a:ext cx="7227887" cy="380677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Chỉ người: ông, bà, bố, mẹ, anh trai, em gái,…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61237" y="5841470"/>
            <a:ext cx="6983412" cy="223820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rửa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rau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sửa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quét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tưới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692051" y="5038024"/>
            <a:ext cx="2514600" cy="4218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Dựa vào tranh, tìm từ ngữ:</a:t>
            </a:r>
          </a:p>
          <a:p>
            <a:pPr marL="632033" indent="-632033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Chỉ sự vật</a:t>
            </a:r>
          </a:p>
          <a:p>
            <a:pPr marL="632033" indent="-632033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Chỉ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26" y="609546"/>
            <a:ext cx="11595685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Tìm ba từ ngữ chỉ hoạt động trong đoạn thơ dưới đây: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1777" y="1373174"/>
            <a:ext cx="5438058" cy="403761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may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thêu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cu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khoái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Khen: Mẹ giỏi hơn ba!</a:t>
            </a:r>
          </a:p>
          <a:p>
            <a:pPr algn="just">
              <a:lnSpc>
                <a:spcPct val="150000"/>
              </a:lnSpc>
            </a:pP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>
          <a:xfrm>
            <a:off x="10859914" y="829410"/>
            <a:ext cx="3862561" cy="3739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599835" y="4568899"/>
            <a:ext cx="735965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 chạy liền ro ro …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Hấn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60" y="707524"/>
            <a:ext cx="4076700" cy="4076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2971800" y="2079813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3275" y="4420272"/>
            <a:ext cx="880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5468" y="6936704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472816" y="775372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32928" y="6117554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64641" y="5017186"/>
            <a:ext cx="2545624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thơ nói đến ai?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-106166" y="5378323"/>
            <a:ext cx="2010815" cy="3697029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1723163" y="4509917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35321" y="4680247"/>
            <a:ext cx="3499488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 người đã  làm những công việc gì?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14619" y="4820768"/>
            <a:ext cx="3528598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ngữ nào chỉ công việc đó</a:t>
            </a:r>
          </a:p>
        </p:txBody>
      </p: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9" grpId="0"/>
      <p:bldP spid="19" grpId="1"/>
      <p:bldP spid="26" grpId="0" animBg="1"/>
      <p:bldP spid="27" grpId="0"/>
      <p:bldP spid="27" grpId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16205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113" y="528031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Quan sát tranh và trả lời câu hỏi: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47233" y="364235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33118" y="1148521"/>
            <a:ext cx="9394930" cy="24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2077394" y="4722490"/>
            <a:ext cx="9834046" cy="25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79466" y="356111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52227" y="7128085"/>
            <a:ext cx="4898695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Bố mẹ đang làm gì?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05495" y="7128084"/>
            <a:ext cx="5245106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246705" y="486829"/>
            <a:ext cx="3776522" cy="826180"/>
            <a:chOff x="11305182" y="1101087"/>
            <a:chExt cx="3776522" cy="826180"/>
          </a:xfrm>
        </p:grpSpPr>
        <p:sp>
          <p:nvSpPr>
            <p:cNvPr id="35" name="Rounded Rectangle 34"/>
            <p:cNvSpPr/>
            <p:nvPr/>
          </p:nvSpPr>
          <p:spPr>
            <a:xfrm>
              <a:off x="11305182" y="1101087"/>
              <a:ext cx="3417293" cy="82618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20500" y="1181100"/>
              <a:ext cx="3461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</a:t>
              </a:r>
              <a:r>
                <a:rPr lang="en-US" sz="32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luận</a:t>
              </a:r>
              <a:r>
                <a:rPr lang="en-US" sz="32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2049" name="Picture 204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9377263" y="1452671"/>
            <a:ext cx="5456110" cy="3617499"/>
            <a:chOff x="10820690" y="634128"/>
            <a:chExt cx="4963256" cy="3617499"/>
          </a:xfrm>
        </p:grpSpPr>
        <p:sp>
          <p:nvSpPr>
            <p:cNvPr id="41" name="TextBox 40"/>
            <p:cNvSpPr txBox="1"/>
            <p:nvPr/>
          </p:nvSpPr>
          <p:spPr>
            <a:xfrm>
              <a:off x="10820690" y="634128"/>
              <a:ext cx="4963256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1: Trước mặt ông và bạn của ông là cái gì?</a:t>
              </a:r>
            </a:p>
            <a:p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2: Bà đang chăm chú nhìn vào đâu?</a:t>
              </a:r>
            </a:p>
            <a:p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3: Mẹ cầm chổi làm gì?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khăn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lau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  <a:p>
              <a:r>
                <a:rPr lang="en-US" sz="2800" b="1" dirty="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Tranh 4: Trước mặt bạn nhỏ là cái gì?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820690" y="687324"/>
              <a:ext cx="4837682" cy="356430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3118" y="3651371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Ông đang đánh cờ.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6444" y="354120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Bà đang xem ti vi.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69497" y="7148725"/>
            <a:ext cx="4898695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Bố đang lau cửa</a:t>
            </a:r>
            <a:r>
              <a:rPr lang="en-US" sz="3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Mẹ 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 lau nhà.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05495" y="7206153"/>
            <a:ext cx="5245106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Bạn nhỏ đang học bài.</a:t>
            </a: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7" grpId="0"/>
      <p:bldP spid="27" grpId="1"/>
      <p:bldP spid="29" grpId="0"/>
      <p:bldP spid="29" grpId="1"/>
      <p:bldP spid="30" grpId="0"/>
      <p:bldP spid="30" grpId="1"/>
      <p:bldP spid="21" grpId="0"/>
      <p:bldP spid="22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27122" y="1191479"/>
            <a:ext cx="2924447" cy="2595671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42074" y="322455"/>
            <a:ext cx="2332717" cy="3634027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80" y="537693"/>
            <a:ext cx="3176236" cy="16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9082" y="2848232"/>
            <a:ext cx="10367076" cy="2740818"/>
          </a:xfrm>
          <a:prstGeom prst="rect">
            <a:avLst/>
          </a:prstGeom>
          <a:noFill/>
        </p:spPr>
        <p:txBody>
          <a:bodyPr wrap="square" lIns="149799" tIns="74900" rIns="149799" bIns="74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39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39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</a:t>
            </a:r>
            <a:endParaRPr lang="en-US" sz="39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.</a:t>
            </a: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5" y="-364503"/>
            <a:ext cx="13000625" cy="849225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79849" y="1103257"/>
            <a:ext cx="3458903" cy="307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870040" y="3455340"/>
            <a:ext cx="9217421" cy="180276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05654" y="238816"/>
            <a:ext cx="2522370" cy="392947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94" y="537693"/>
            <a:ext cx="3409922" cy="1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404</Words>
  <Application>Microsoft Office PowerPoint</Application>
  <PresentationFormat>Custom</PresentationFormat>
  <Paragraphs>63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298</cp:revision>
  <dcterms:created xsi:type="dcterms:W3CDTF">2021-06-17T09:40:01Z</dcterms:created>
  <dcterms:modified xsi:type="dcterms:W3CDTF">2023-12-15T15:46:52Z</dcterms:modified>
</cp:coreProperties>
</file>