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9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0" r:id="rId2"/>
    <p:sldMasterId id="2147483702" r:id="rId3"/>
    <p:sldMasterId id="2147483716" r:id="rId4"/>
    <p:sldMasterId id="2147483728" r:id="rId5"/>
    <p:sldMasterId id="2147483742" r:id="rId6"/>
    <p:sldMasterId id="2147483755" r:id="rId7"/>
    <p:sldMasterId id="2147483769" r:id="rId8"/>
    <p:sldMasterId id="2147483782" r:id="rId9"/>
    <p:sldMasterId id="2147483795" r:id="rId10"/>
    <p:sldMasterId id="2147483809" r:id="rId11"/>
  </p:sldMasterIdLst>
  <p:notesMasterIdLst>
    <p:notesMasterId r:id="rId49"/>
  </p:notesMasterIdLst>
  <p:sldIdLst>
    <p:sldId id="542" r:id="rId12"/>
    <p:sldId id="521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6" r:id="rId21"/>
    <p:sldId id="509" r:id="rId22"/>
    <p:sldId id="523" r:id="rId23"/>
    <p:sldId id="268" r:id="rId24"/>
    <p:sldId id="269" r:id="rId25"/>
    <p:sldId id="525" r:id="rId26"/>
    <p:sldId id="530" r:id="rId27"/>
    <p:sldId id="272" r:id="rId28"/>
    <p:sldId id="526" r:id="rId29"/>
    <p:sldId id="519" r:id="rId30"/>
    <p:sldId id="531" r:id="rId31"/>
    <p:sldId id="532" r:id="rId32"/>
    <p:sldId id="527" r:id="rId33"/>
    <p:sldId id="534" r:id="rId34"/>
    <p:sldId id="528" r:id="rId35"/>
    <p:sldId id="306" r:id="rId36"/>
    <p:sldId id="514" r:id="rId37"/>
    <p:sldId id="535" r:id="rId38"/>
    <p:sldId id="538" r:id="rId39"/>
    <p:sldId id="537" r:id="rId40"/>
    <p:sldId id="540" r:id="rId41"/>
    <p:sldId id="541" r:id="rId42"/>
    <p:sldId id="536" r:id="rId43"/>
    <p:sldId id="533" r:id="rId44"/>
    <p:sldId id="529" r:id="rId45"/>
    <p:sldId id="515" r:id="rId46"/>
    <p:sldId id="524" r:id="rId47"/>
    <p:sldId id="522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CDFF"/>
    <a:srgbClr val="66CCFF"/>
    <a:srgbClr val="33CCFF"/>
    <a:srgbClr val="FF66FF"/>
    <a:srgbClr val="FFE5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2" d="100"/>
          <a:sy n="72" d="100"/>
        </p:scale>
        <p:origin x="54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4800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953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726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6363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595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5006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523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2585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488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92033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369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060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386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16422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104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1670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4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20403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4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39596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038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7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7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14901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46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57922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3941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8047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2827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39364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70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85027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427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83608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90182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14536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0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81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84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290"/>
            </a:lvl1pPr>
            <a:lvl2pPr marL="443547" indent="0" algn="ctr">
              <a:buNone/>
              <a:defRPr sz="1974"/>
            </a:lvl2pPr>
            <a:lvl3pPr marL="887094" indent="0" algn="ctr">
              <a:buNone/>
              <a:defRPr sz="1737"/>
            </a:lvl3pPr>
            <a:lvl4pPr marL="1330641" indent="0" algn="ctr">
              <a:buNone/>
              <a:defRPr sz="1579"/>
            </a:lvl4pPr>
            <a:lvl5pPr marL="1774187" indent="0" algn="ctr">
              <a:buNone/>
              <a:defRPr sz="1579"/>
            </a:lvl5pPr>
            <a:lvl6pPr marL="2217735" indent="0" algn="ctr">
              <a:buNone/>
              <a:defRPr sz="1579"/>
            </a:lvl6pPr>
            <a:lvl7pPr marL="2661281" indent="0" algn="ctr">
              <a:buNone/>
              <a:defRPr sz="1579"/>
            </a:lvl7pPr>
            <a:lvl8pPr marL="3104829" indent="0" algn="ctr">
              <a:buNone/>
              <a:defRPr sz="1579"/>
            </a:lvl8pPr>
            <a:lvl9pPr marL="3548375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68231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43321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84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290">
                <a:solidFill>
                  <a:schemeClr val="tx1">
                    <a:tint val="75000"/>
                  </a:schemeClr>
                </a:solidFill>
              </a:defRPr>
            </a:lvl1pPr>
            <a:lvl2pPr marL="443547" indent="0">
              <a:buNone/>
              <a:defRPr sz="1974">
                <a:solidFill>
                  <a:schemeClr val="tx1">
                    <a:tint val="75000"/>
                  </a:schemeClr>
                </a:solidFill>
              </a:defRPr>
            </a:lvl2pPr>
            <a:lvl3pPr marL="887094" indent="0">
              <a:buNone/>
              <a:defRPr sz="1737">
                <a:solidFill>
                  <a:schemeClr val="tx1">
                    <a:tint val="75000"/>
                  </a:schemeClr>
                </a:solidFill>
              </a:defRPr>
            </a:lvl3pPr>
            <a:lvl4pPr marL="13306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774187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1773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66128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04829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54837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94402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1484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290" b="1"/>
            </a:lvl1pPr>
            <a:lvl2pPr marL="443547" indent="0">
              <a:buNone/>
              <a:defRPr sz="1974" b="1"/>
            </a:lvl2pPr>
            <a:lvl3pPr marL="887094" indent="0">
              <a:buNone/>
              <a:defRPr sz="1737" b="1"/>
            </a:lvl3pPr>
            <a:lvl4pPr marL="1330641" indent="0">
              <a:buNone/>
              <a:defRPr sz="1579" b="1"/>
            </a:lvl4pPr>
            <a:lvl5pPr marL="1774187" indent="0">
              <a:buNone/>
              <a:defRPr sz="1579" b="1"/>
            </a:lvl5pPr>
            <a:lvl6pPr marL="2217735" indent="0">
              <a:buNone/>
              <a:defRPr sz="1579" b="1"/>
            </a:lvl6pPr>
            <a:lvl7pPr marL="2661281" indent="0">
              <a:buNone/>
              <a:defRPr sz="1579" b="1"/>
            </a:lvl7pPr>
            <a:lvl8pPr marL="3104829" indent="0">
              <a:buNone/>
              <a:defRPr sz="1579" b="1"/>
            </a:lvl8pPr>
            <a:lvl9pPr marL="3548375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290" b="1"/>
            </a:lvl1pPr>
            <a:lvl2pPr marL="443547" indent="0">
              <a:buNone/>
              <a:defRPr sz="1974" b="1"/>
            </a:lvl2pPr>
            <a:lvl3pPr marL="887094" indent="0">
              <a:buNone/>
              <a:defRPr sz="1737" b="1"/>
            </a:lvl3pPr>
            <a:lvl4pPr marL="1330641" indent="0">
              <a:buNone/>
              <a:defRPr sz="1579" b="1"/>
            </a:lvl4pPr>
            <a:lvl5pPr marL="1774187" indent="0">
              <a:buNone/>
              <a:defRPr sz="1579" b="1"/>
            </a:lvl5pPr>
            <a:lvl6pPr marL="2217735" indent="0">
              <a:buNone/>
              <a:defRPr sz="1579" b="1"/>
            </a:lvl6pPr>
            <a:lvl7pPr marL="2661281" indent="0">
              <a:buNone/>
              <a:defRPr sz="1579" b="1"/>
            </a:lvl7pPr>
            <a:lvl8pPr marL="3104829" indent="0">
              <a:buNone/>
              <a:defRPr sz="1579" b="1"/>
            </a:lvl8pPr>
            <a:lvl9pPr marL="3548375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913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84995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2222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7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079"/>
            </a:lvl1pPr>
            <a:lvl2pPr>
              <a:defRPr sz="2684"/>
            </a:lvl2pPr>
            <a:lvl3pPr>
              <a:defRPr sz="2290"/>
            </a:lvl3pPr>
            <a:lvl4pPr>
              <a:defRPr sz="1974"/>
            </a:lvl4pPr>
            <a:lvl5pPr>
              <a:defRPr sz="1974"/>
            </a:lvl5pPr>
            <a:lvl6pPr>
              <a:defRPr sz="1974"/>
            </a:lvl6pPr>
            <a:lvl7pPr>
              <a:defRPr sz="1974"/>
            </a:lvl7pPr>
            <a:lvl8pPr>
              <a:defRPr sz="1974"/>
            </a:lvl8pPr>
            <a:lvl9pPr>
              <a:defRPr sz="197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43547" indent="0">
              <a:buNone/>
              <a:defRPr sz="1342"/>
            </a:lvl2pPr>
            <a:lvl3pPr marL="887094" indent="0">
              <a:buNone/>
              <a:defRPr sz="1184"/>
            </a:lvl3pPr>
            <a:lvl4pPr marL="1330641" indent="0">
              <a:buNone/>
              <a:defRPr sz="947"/>
            </a:lvl4pPr>
            <a:lvl5pPr marL="1774187" indent="0">
              <a:buNone/>
              <a:defRPr sz="947"/>
            </a:lvl5pPr>
            <a:lvl6pPr marL="2217735" indent="0">
              <a:buNone/>
              <a:defRPr sz="947"/>
            </a:lvl6pPr>
            <a:lvl7pPr marL="2661281" indent="0">
              <a:buNone/>
              <a:defRPr sz="947"/>
            </a:lvl7pPr>
            <a:lvl8pPr marL="3104829" indent="0">
              <a:buNone/>
              <a:defRPr sz="947"/>
            </a:lvl8pPr>
            <a:lvl9pPr marL="3548375" indent="0">
              <a:buNone/>
              <a:defRPr sz="94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203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07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079"/>
            </a:lvl1pPr>
            <a:lvl2pPr marL="443547" indent="0">
              <a:buNone/>
              <a:defRPr sz="2684"/>
            </a:lvl2pPr>
            <a:lvl3pPr marL="887094" indent="0">
              <a:buNone/>
              <a:defRPr sz="2290"/>
            </a:lvl3pPr>
            <a:lvl4pPr marL="1330641" indent="0">
              <a:buNone/>
              <a:defRPr sz="1974"/>
            </a:lvl4pPr>
            <a:lvl5pPr marL="1774187" indent="0">
              <a:buNone/>
              <a:defRPr sz="1974"/>
            </a:lvl5pPr>
            <a:lvl6pPr marL="2217735" indent="0">
              <a:buNone/>
              <a:defRPr sz="1974"/>
            </a:lvl6pPr>
            <a:lvl7pPr marL="2661281" indent="0">
              <a:buNone/>
              <a:defRPr sz="1974"/>
            </a:lvl7pPr>
            <a:lvl8pPr marL="3104829" indent="0">
              <a:buNone/>
              <a:defRPr sz="1974"/>
            </a:lvl8pPr>
            <a:lvl9pPr marL="3548375" indent="0">
              <a:buNone/>
              <a:defRPr sz="1974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43547" indent="0">
              <a:buNone/>
              <a:defRPr sz="1342"/>
            </a:lvl2pPr>
            <a:lvl3pPr marL="887094" indent="0">
              <a:buNone/>
              <a:defRPr sz="1184"/>
            </a:lvl3pPr>
            <a:lvl4pPr marL="1330641" indent="0">
              <a:buNone/>
              <a:defRPr sz="947"/>
            </a:lvl4pPr>
            <a:lvl5pPr marL="1774187" indent="0">
              <a:buNone/>
              <a:defRPr sz="947"/>
            </a:lvl5pPr>
            <a:lvl6pPr marL="2217735" indent="0">
              <a:buNone/>
              <a:defRPr sz="947"/>
            </a:lvl6pPr>
            <a:lvl7pPr marL="2661281" indent="0">
              <a:buNone/>
              <a:defRPr sz="947"/>
            </a:lvl7pPr>
            <a:lvl8pPr marL="3104829" indent="0">
              <a:buNone/>
              <a:defRPr sz="947"/>
            </a:lvl8pPr>
            <a:lvl9pPr marL="3548375" indent="0">
              <a:buNone/>
              <a:defRPr sz="94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02532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64638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590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177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811130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00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840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71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620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970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30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51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7454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375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435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104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31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057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33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1367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384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594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0312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39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482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7578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383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579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6959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253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2643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2133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377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3558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FDD25-6D1F-49FF-B4C9-BFBBA38F24B1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81923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4109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30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9065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176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92173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293483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729378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3792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2340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79722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9803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7978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76818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87521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91768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0649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1517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879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9211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0787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16977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232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4860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4378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7053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634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448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712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82048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2610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5151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42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5283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660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588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4812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8559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5932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29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063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1851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927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0395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9695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2018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89465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7097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3871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8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2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91354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65569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0894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27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740" r:id="rId16"/>
    <p:sldLayoutId id="214748374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978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112361" tIns="56181" rIns="112361" bIns="5618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12361" tIns="56181" rIns="112361" bIns="56181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112361" tIns="56181" rIns="112361" bIns="56181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7094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7094"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112361" tIns="56181" rIns="112361" bIns="56181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709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112361" tIns="56181" rIns="112361" bIns="56181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7094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709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1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887094" rtl="0" eaLnBrk="1" latinLnBrk="0" hangingPunct="1">
        <a:lnSpc>
          <a:spcPct val="90000"/>
        </a:lnSpc>
        <a:spcBef>
          <a:spcPct val="0"/>
        </a:spcBef>
        <a:buNone/>
        <a:defRPr sz="426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774" indent="-221774" algn="l" defTabSz="887094" rtl="0" eaLnBrk="1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2684" kern="1200">
          <a:solidFill>
            <a:schemeClr val="tx1"/>
          </a:solidFill>
          <a:latin typeface="+mn-lt"/>
          <a:ea typeface="+mn-ea"/>
          <a:cs typeface="+mn-cs"/>
        </a:defRPr>
      </a:lvl1pPr>
      <a:lvl2pPr marL="665320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290" kern="1200">
          <a:solidFill>
            <a:schemeClr val="tx1"/>
          </a:solidFill>
          <a:latin typeface="+mn-lt"/>
          <a:ea typeface="+mn-ea"/>
          <a:cs typeface="+mn-cs"/>
        </a:defRPr>
      </a:lvl2pPr>
      <a:lvl3pPr marL="1108867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974" kern="1200">
          <a:solidFill>
            <a:schemeClr val="tx1"/>
          </a:solidFill>
          <a:latin typeface="+mn-lt"/>
          <a:ea typeface="+mn-ea"/>
          <a:cs typeface="+mn-cs"/>
        </a:defRPr>
      </a:lvl3pPr>
      <a:lvl4pPr marL="1552414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995961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439508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883055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326602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770149" indent="-221774" algn="l" defTabSz="887094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1pPr>
      <a:lvl2pPr marL="443547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2pPr>
      <a:lvl3pPr marL="887094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3pPr>
      <a:lvl4pPr marL="1330641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4pPr>
      <a:lvl5pPr marL="1774187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5pPr>
      <a:lvl6pPr marL="2217735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6pPr>
      <a:lvl7pPr marL="2661281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7pPr>
      <a:lvl8pPr marL="3104829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8pPr>
      <a:lvl9pPr marL="3548375" algn="l" defTabSz="887094" rtl="0" eaLnBrk="1" latinLnBrk="0" hangingPunct="1">
        <a:defRPr sz="173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0BCA74-6853-4F32-9983-905C85FE098A}"/>
              </a:ext>
            </a:extLst>
          </p:cNvPr>
          <p:cNvSpPr txBox="1"/>
          <p:nvPr userDrawn="1"/>
        </p:nvSpPr>
        <p:spPr>
          <a:xfrm>
            <a:off x="9395091" y="-17869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70715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C80F1-5C36-47C7-BB66-91C56E90A66A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2859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0EC6E3-1004-4931-A3C3-57F5AB0716D4}"/>
              </a:ext>
            </a:extLst>
          </p:cNvPr>
          <p:cNvSpPr txBox="1"/>
          <p:nvPr userDrawn="1"/>
        </p:nvSpPr>
        <p:spPr>
          <a:xfrm>
            <a:off x="9197162" y="0"/>
            <a:ext cx="31153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04827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2023/12/15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38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21716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21716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21716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21716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960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72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9BF06B03-135E-4169-9B02-3E1AF83E1D7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7BEE2C24-48EB-4E4A-A359-A84F0B1390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925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12/15/2023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012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59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4.png"/><Relationship Id="rId11" Type="http://schemas.microsoft.com/office/2007/relationships/hdphoto" Target="../media/hdphoto21.wdp"/><Relationship Id="rId5" Type="http://schemas.openxmlformats.org/officeDocument/2006/relationships/image" Target="../media/image58.jpe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4.xml"/><Relationship Id="rId9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8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8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84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4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10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2.xml"/><Relationship Id="rId6" Type="http://schemas.microsoft.com/office/2007/relationships/hdphoto" Target="../media/hdphoto22.wdp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10" Type="http://schemas.microsoft.com/office/2007/relationships/hdphoto" Target="../media/hdphoto3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2.xml"/><Relationship Id="rId6" Type="http://schemas.microsoft.com/office/2007/relationships/hdphoto" Target="../media/hdphoto22.wdp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12.xml"/><Relationship Id="rId6" Type="http://schemas.microsoft.com/office/2007/relationships/hdphoto" Target="../media/hdphoto22.wdp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84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slideLayout" Target="../slideLayouts/slideLayout8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42.png"/><Relationship Id="rId18" Type="http://schemas.openxmlformats.org/officeDocument/2006/relationships/slide" Target="slide6.xml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microsoft.com/office/2007/relationships/hdphoto" Target="../media/hdphoto8.wdp"/><Relationship Id="rId17" Type="http://schemas.openxmlformats.org/officeDocument/2006/relationships/slide" Target="slide5.xml"/><Relationship Id="rId2" Type="http://schemas.openxmlformats.org/officeDocument/2006/relationships/image" Target="../media/image36.jpeg"/><Relationship Id="rId16" Type="http://schemas.microsoft.com/office/2007/relationships/hdphoto" Target="../media/hdphoto10.wdp"/><Relationship Id="rId1" Type="http://schemas.openxmlformats.org/officeDocument/2006/relationships/slideLayout" Target="../slideLayouts/slideLayout16.xml"/><Relationship Id="rId6" Type="http://schemas.microsoft.com/office/2007/relationships/hdphoto" Target="../media/hdphoto5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image" Target="../media/image43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40.png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5" Type="http://schemas.openxmlformats.org/officeDocument/2006/relationships/image" Target="../media/image36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7.wdp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16.xml"/><Relationship Id="rId21" Type="http://schemas.microsoft.com/office/2007/relationships/hdphoto" Target="../media/hdphoto9.wdp"/><Relationship Id="rId7" Type="http://schemas.microsoft.com/office/2007/relationships/hdphoto" Target="../media/hdphoto6.wdp"/><Relationship Id="rId12" Type="http://schemas.openxmlformats.org/officeDocument/2006/relationships/image" Target="../media/image40.png"/><Relationship Id="rId17" Type="http://schemas.microsoft.com/office/2007/relationships/hdphoto" Target="../media/hdphoto15.wdp"/><Relationship Id="rId2" Type="http://schemas.openxmlformats.org/officeDocument/2006/relationships/audio" Target="../media/media3.mp3"/><Relationship Id="rId16" Type="http://schemas.openxmlformats.org/officeDocument/2006/relationships/image" Target="../media/image51.png"/><Relationship Id="rId20" Type="http://schemas.openxmlformats.org/officeDocument/2006/relationships/image" Target="../media/image42.png"/><Relationship Id="rId1" Type="http://schemas.microsoft.com/office/2007/relationships/media" Target="../media/media3.mp3"/><Relationship Id="rId6" Type="http://schemas.openxmlformats.org/officeDocument/2006/relationships/image" Target="../media/image39.png"/><Relationship Id="rId11" Type="http://schemas.microsoft.com/office/2007/relationships/hdphoto" Target="../media/hdphoto13.wdp"/><Relationship Id="rId24" Type="http://schemas.openxmlformats.org/officeDocument/2006/relationships/slide" Target="slide8.xml"/><Relationship Id="rId5" Type="http://schemas.openxmlformats.org/officeDocument/2006/relationships/image" Target="../media/image47.png"/><Relationship Id="rId15" Type="http://schemas.microsoft.com/office/2007/relationships/hdphoto" Target="../media/hdphoto14.wdp"/><Relationship Id="rId23" Type="http://schemas.openxmlformats.org/officeDocument/2006/relationships/slide" Target="slide7.xml"/><Relationship Id="rId10" Type="http://schemas.openxmlformats.org/officeDocument/2006/relationships/image" Target="../media/image49.png"/><Relationship Id="rId19" Type="http://schemas.microsoft.com/office/2007/relationships/hdphoto" Target="../media/hdphoto16.wdp"/><Relationship Id="rId4" Type="http://schemas.openxmlformats.org/officeDocument/2006/relationships/notesSlide" Target="../notesSlides/notesSlide2.xml"/><Relationship Id="rId9" Type="http://schemas.microsoft.com/office/2007/relationships/hdphoto" Target="../media/hdphoto12.wdp"/><Relationship Id="rId14" Type="http://schemas.openxmlformats.org/officeDocument/2006/relationships/image" Target="../media/image50.png"/><Relationship Id="rId22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2.wav"/><Relationship Id="rId7" Type="http://schemas.openxmlformats.org/officeDocument/2006/relationships/image" Target="../media/image4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4.png"/><Relationship Id="rId5" Type="http://schemas.openxmlformats.org/officeDocument/2006/relationships/image" Target="../media/image47.png"/><Relationship Id="rId10" Type="http://schemas.openxmlformats.org/officeDocument/2006/relationships/slide" Target="slide6.xml"/><Relationship Id="rId4" Type="http://schemas.openxmlformats.org/officeDocument/2006/relationships/audio" Target="../media/audio3.wav"/><Relationship Id="rId9" Type="http://schemas.microsoft.com/office/2007/relationships/hdphoto" Target="../media/hdphoto1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microsoft.com/office/2007/relationships/hdphoto" Target="../media/hdphoto17.wdp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16.xml"/><Relationship Id="rId21" Type="http://schemas.microsoft.com/office/2007/relationships/hdphoto" Target="../media/hdphoto20.wdp"/><Relationship Id="rId7" Type="http://schemas.microsoft.com/office/2007/relationships/hdphoto" Target="../media/hdphoto9.wdp"/><Relationship Id="rId12" Type="http://schemas.openxmlformats.org/officeDocument/2006/relationships/image" Target="../media/image54.png"/><Relationship Id="rId17" Type="http://schemas.microsoft.com/office/2007/relationships/hdphoto" Target="../media/hdphoto18.wdp"/><Relationship Id="rId2" Type="http://schemas.openxmlformats.org/officeDocument/2006/relationships/audio" Target="../media/media3.mp3"/><Relationship Id="rId16" Type="http://schemas.openxmlformats.org/officeDocument/2006/relationships/image" Target="../media/image55.png"/><Relationship Id="rId20" Type="http://schemas.openxmlformats.org/officeDocument/2006/relationships/image" Target="../media/image57.png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11" Type="http://schemas.microsoft.com/office/2007/relationships/hdphoto" Target="../media/hdphoto4.wdp"/><Relationship Id="rId24" Type="http://schemas.openxmlformats.org/officeDocument/2006/relationships/slide" Target="slide9.xml"/><Relationship Id="rId5" Type="http://schemas.openxmlformats.org/officeDocument/2006/relationships/image" Target="../media/image53.jpeg"/><Relationship Id="rId15" Type="http://schemas.microsoft.com/office/2007/relationships/hdphoto" Target="../media/hdphoto7.wdp"/><Relationship Id="rId23" Type="http://schemas.openxmlformats.org/officeDocument/2006/relationships/slide" Target="slide10.xml"/><Relationship Id="rId10" Type="http://schemas.openxmlformats.org/officeDocument/2006/relationships/image" Target="../media/image37.png"/><Relationship Id="rId19" Type="http://schemas.microsoft.com/office/2007/relationships/hdphoto" Target="../media/hdphoto19.wdp"/><Relationship Id="rId4" Type="http://schemas.openxmlformats.org/officeDocument/2006/relationships/notesSlide" Target="../notesSlides/notesSlide3.xml"/><Relationship Id="rId9" Type="http://schemas.microsoft.com/office/2007/relationships/hdphoto" Target="../media/hdphoto6.wdp"/><Relationship Id="rId14" Type="http://schemas.openxmlformats.org/officeDocument/2006/relationships/image" Target="../media/image40.png"/><Relationship Id="rId22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slide" Target="slide8.xm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6.xml"/><Relationship Id="rId6" Type="http://schemas.microsoft.com/office/2007/relationships/hdphoto" Target="../media/hdphoto11.wdp"/><Relationship Id="rId5" Type="http://schemas.openxmlformats.org/officeDocument/2006/relationships/image" Target="../media/image46.png"/><Relationship Id="rId4" Type="http://schemas.microsoft.com/office/2007/relationships/hdphoto" Target="../media/hdphoto1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261874" y="-19521"/>
            <a:ext cx="11761101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228" tIns="59114" rIns="118228" bIns="59114" rtlCol="0" anchor="ctr"/>
          <a:lstStyle/>
          <a:p>
            <a:pPr algn="ctr" defTabSz="887094"/>
            <a:endParaRPr lang="en-US" sz="2290" dirty="0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229588" y="14346"/>
            <a:ext cx="11761101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18228" tIns="59114" rIns="118228" bIns="59114" rtlCol="0" anchor="ctr"/>
          <a:lstStyle/>
          <a:p>
            <a:pPr algn="ctr" defTabSz="887094"/>
            <a:endParaRPr lang="en-US" sz="3079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01311" y="2888424"/>
            <a:ext cx="7080673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40" tIns="48120" rIns="96240" bIns="48120" spcCol="0" rtlCol="0" anchor="ctr"/>
            <a:lstStyle/>
            <a:p>
              <a:pPr algn="ctr" defTabSz="887094"/>
              <a:endParaRPr lang="en-US" sz="229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40" tIns="48120" rIns="96240" bIns="48120" spcCol="0" rtlCol="0" anchor="ctr"/>
            <a:lstStyle/>
            <a:p>
              <a:pPr algn="ctr" defTabSz="887094"/>
              <a:endParaRPr lang="en-US" sz="229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6240" tIns="48120" rIns="96240" bIns="48120" spcCol="0" rtlCol="0" anchor="ctr"/>
            <a:lstStyle/>
            <a:p>
              <a:pPr algn="ctr" defTabSz="887094"/>
              <a:endParaRPr lang="en-US" sz="229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228220" y="2828804"/>
            <a:ext cx="1261360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7094"/>
              <a:endParaRPr lang="en-US" sz="229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7094"/>
              <a:endParaRPr lang="en-US" sz="229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494465" y="-711057"/>
            <a:ext cx="3139169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87094"/>
              <a:endParaRPr lang="en-US" sz="2290" dirty="0">
                <a:solidFill>
                  <a:prstClr val="black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87094"/>
              <a:endParaRPr lang="en-US" sz="2290" dirty="0">
                <a:solidFill>
                  <a:prstClr val="black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887094"/>
              <a:endParaRPr lang="en-US" sz="2290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03794" y="727078"/>
            <a:ext cx="2271013" cy="714786"/>
          </a:xfrm>
          <a:prstGeom prst="rect">
            <a:avLst/>
          </a:prstGeom>
          <a:noFill/>
        </p:spPr>
        <p:txBody>
          <a:bodyPr wrap="square" lIns="118212" tIns="59106" rIns="118212" bIns="59106" rtlCol="0">
            <a:spAutoFit/>
          </a:bodyPr>
          <a:lstStyle/>
          <a:p>
            <a:pPr algn="ctr" defTabSz="887094"/>
            <a:r>
              <a:rPr lang="en-US" sz="3869" b="1" dirty="0" err="1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Tuần</a:t>
            </a:r>
            <a:r>
              <a:rPr lang="en-US" sz="3869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16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62653" y="296191"/>
            <a:ext cx="9104688" cy="1310013"/>
          </a:xfrm>
          <a:prstGeom prst="rect">
            <a:avLst/>
          </a:prstGeom>
          <a:noFill/>
        </p:spPr>
        <p:txBody>
          <a:bodyPr wrap="square" lIns="118212" tIns="59106" rIns="118212" bIns="59106" rtlCol="0">
            <a:spAutoFit/>
          </a:bodyPr>
          <a:lstStyle/>
          <a:p>
            <a:pPr algn="ctr" defTabSz="887094"/>
            <a:r>
              <a:rPr lang="en-US" sz="7737" b="1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Mái</a:t>
            </a:r>
            <a:r>
              <a:rPr lang="en-US" sz="7737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7737" b="1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ấm</a:t>
            </a:r>
            <a:r>
              <a:rPr lang="en-US" sz="7737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7737" b="1" dirty="0" err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gia</a:t>
            </a:r>
            <a:r>
              <a:rPr lang="en-US" sz="7737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7737" b="1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đình</a:t>
            </a:r>
            <a:endParaRPr lang="en-US" sz="7737" b="1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06958" y="2864488"/>
            <a:ext cx="1259159" cy="1224925"/>
          </a:xfrm>
          <a:prstGeom prst="rect">
            <a:avLst/>
          </a:prstGeom>
          <a:noFill/>
        </p:spPr>
        <p:txBody>
          <a:bodyPr wrap="square" lIns="118212" tIns="59106" rIns="118212" bIns="59106" rtlCol="0">
            <a:spAutoFit/>
          </a:bodyPr>
          <a:lstStyle/>
          <a:p>
            <a:pPr algn="ctr" defTabSz="887094"/>
            <a:r>
              <a:rPr lang="en-US" sz="3079" b="1" dirty="0" err="1"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Bài</a:t>
            </a:r>
            <a:endParaRPr lang="en-US" sz="3079" b="1" dirty="0">
              <a:solidFill>
                <a:prstClr val="white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 defTabSz="887094"/>
            <a:r>
              <a:rPr lang="en-US" sz="4105" b="1" dirty="0">
                <a:solidFill>
                  <a:prstClr val="white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44099" y="4315861"/>
            <a:ext cx="3449271" cy="745586"/>
          </a:xfrm>
          <a:prstGeom prst="rect">
            <a:avLst/>
          </a:prstGeom>
          <a:noFill/>
        </p:spPr>
        <p:txBody>
          <a:bodyPr wrap="none" lIns="88706" tIns="44353" rIns="88706" bIns="44353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defRPr>
            </a:lvl1pPr>
          </a:lstStyle>
          <a:p>
            <a:pPr defTabSz="887094"/>
            <a:r>
              <a:rPr lang="en-US" sz="426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4263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3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endParaRPr lang="en-US" sz="4263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284497" y="6108700"/>
            <a:ext cx="11623007" cy="74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7123" y="3109495"/>
            <a:ext cx="5420370" cy="684992"/>
          </a:xfrm>
          <a:prstGeom prst="rect">
            <a:avLst/>
          </a:prstGeom>
          <a:noFill/>
        </p:spPr>
        <p:txBody>
          <a:bodyPr wrap="square" lIns="88706" tIns="44353" rIns="88706" bIns="44353" rtlCol="0">
            <a:spAutoFit/>
          </a:bodyPr>
          <a:lstStyle/>
          <a:p>
            <a:pPr defTabSz="887094"/>
            <a:r>
              <a:rPr lang="en-US" sz="3869" b="1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Đọc - Tiết 1+2</a:t>
            </a:r>
            <a:endParaRPr lang="en-US" sz="3869" b="1" dirty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3862204" y="4117341"/>
            <a:ext cx="1216529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067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 MỪNG THẦY TRÒ ĐƯỜNG TĂNG ĐÃ VƯỢT QUA THỬ THÁCH LẤY CHÂN KINH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830769" y="2641991"/>
            <a:ext cx="66123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30: Thương ông</a:t>
            </a:r>
          </a:p>
          <a:p>
            <a:pPr algn="ctr"/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1 + 2</a:t>
            </a:r>
            <a:r>
              <a:rPr lang="vi-VN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4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538844" y="534071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366862" y="3799028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4535505" y="2382215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5700291" y="1694824"/>
            <a:ext cx="6491709" cy="1682577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535504" y="4783833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28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480324" y="4197136"/>
            <a:ext cx="6491707" cy="18286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18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810148-C6DF-470D-9AC6-FA14BCA9C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0823" y="1678035"/>
            <a:ext cx="3072572" cy="4015293"/>
          </a:xfrm>
          <a:prstGeom prst="rect">
            <a:avLst/>
          </a:prstGeom>
        </p:spPr>
      </p:pic>
      <p:pic>
        <p:nvPicPr>
          <p:cNvPr id="7" name="Picture 2" descr="Pin by Alecsa on Good vs bad in 2021 | Polite kids, Kids vector, Mom help">
            <a:extLst>
              <a:ext uri="{FF2B5EF4-FFF2-40B4-BE49-F238E27FC236}">
                <a16:creationId xmlns:a16="http://schemas.microsoft.com/office/drawing/2014/main" id="{3D33BCEE-E9C6-4762-A147-71A4B91F25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2" t="10553" r="11051" b="15720"/>
          <a:stretch/>
        </p:blipFill>
        <p:spPr bwMode="auto">
          <a:xfrm>
            <a:off x="3083037" y="1678035"/>
            <a:ext cx="2634182" cy="361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9375020" y="59649"/>
            <a:ext cx="2953713" cy="1824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99588"/>
            <a:ext cx="109728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104256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sưng nó tấy,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khập khà,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quá khó.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đỡ ông lên.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104256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sung sướng,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cả đớn đau,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nó thương 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 Mỡ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691790" y="566986"/>
            <a:ext cx="3104426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200248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sưng nó tấy,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khập khà,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quá khó.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đỡ ông lên.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200248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sung sướng,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cả đớn đau,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nó thương 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 Mỡ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loud 8"/>
          <p:cNvSpPr/>
          <p:nvPr/>
        </p:nvSpPr>
        <p:spPr>
          <a:xfrm>
            <a:off x="8020900" y="573132"/>
            <a:ext cx="3642117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DEF0A6-E4C2-46E5-B47A-415D661EFC78}"/>
              </a:ext>
            </a:extLst>
          </p:cNvPr>
          <p:cNvCxnSpPr/>
          <p:nvPr/>
        </p:nvCxnSpPr>
        <p:spPr>
          <a:xfrm>
            <a:off x="1306386" y="2926801"/>
            <a:ext cx="17192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F522BE-10C7-4FD8-94DB-CDB928074C5F}"/>
              </a:ext>
            </a:extLst>
          </p:cNvPr>
          <p:cNvCxnSpPr>
            <a:cxnSpLocks/>
          </p:cNvCxnSpPr>
          <p:nvPr/>
        </p:nvCxnSpPr>
        <p:spPr>
          <a:xfrm>
            <a:off x="3368262" y="2926801"/>
            <a:ext cx="136101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1D0305A-E1FC-4FEB-BF2A-9E9977123C58}"/>
              </a:ext>
            </a:extLst>
          </p:cNvPr>
          <p:cNvCxnSpPr>
            <a:cxnSpLocks/>
          </p:cNvCxnSpPr>
          <p:nvPr/>
        </p:nvCxnSpPr>
        <p:spPr>
          <a:xfrm>
            <a:off x="5225064" y="2497143"/>
            <a:ext cx="158642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67BC83-B88D-4185-81E5-66FAB4054DD1}"/>
              </a:ext>
            </a:extLst>
          </p:cNvPr>
          <p:cNvCxnSpPr>
            <a:cxnSpLocks/>
          </p:cNvCxnSpPr>
          <p:nvPr/>
        </p:nvCxnSpPr>
        <p:spPr>
          <a:xfrm>
            <a:off x="6923787" y="2088553"/>
            <a:ext cx="168444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910539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-286573"/>
            <a:ext cx="11067263" cy="78303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908" y="2787187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214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042796" y="1316691"/>
            <a:ext cx="449612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21716">
              <a:defRPr/>
            </a:pP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6235" y="1971781"/>
            <a:ext cx="31509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khập khiễng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khập khà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quẳng gậy</a:t>
            </a:r>
          </a:p>
          <a:p>
            <a:pPr>
              <a:lnSpc>
                <a:spcPct val="150000"/>
              </a:lnSpc>
            </a:pPr>
            <a:r>
              <a:rPr lang="vi-VN" sz="3600" b="1" dirty="0">
                <a:solidFill>
                  <a:prstClr val="black"/>
                </a:solidFill>
                <a:cs typeface="Arial" panose="020B0604020202020204" pitchFamily="34" charset="0"/>
              </a:rPr>
              <a:t>cúi xuống</a:t>
            </a:r>
          </a:p>
        </p:txBody>
      </p:sp>
    </p:spTree>
    <p:extLst>
      <p:ext uri="{BB962C8B-B14F-4D97-AF65-F5344CB8AC3E}">
        <p14:creationId xmlns:p14="http://schemas.microsoft.com/office/powerpoint/2010/main" val="95913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Arial-Rounded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Tấy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Sưng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to,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làm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cho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đau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nhức</a:t>
              </a: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808630" cy="1030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Khập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khiễng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khập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Dáng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đi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bên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cao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bên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thấp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không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đều</a:t>
              </a:r>
              <a:endPara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7308"/>
            <a:chOff x="172324" y="1157225"/>
            <a:chExt cx="2109019" cy="1471015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Lon ton</a:t>
              </a: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Dáng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đi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hoặc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chạy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(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thường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của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trẻ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em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)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với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những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bước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ngắn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, </a:t>
              </a:r>
              <a:r>
                <a:rPr kumimoji="0" lang="en-US" altLang="vi-V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nhanh</a:t>
              </a:r>
              <a:r>
                <a:rPr kumimoji="0" lang="en-US" alt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  <p:sp>
        <p:nvSpPr>
          <p:cNvPr id="29" name="Rounded Rectangle 28"/>
          <p:cNvSpPr/>
          <p:nvPr/>
        </p:nvSpPr>
        <p:spPr>
          <a:xfrm>
            <a:off x="9212366" y="69612"/>
            <a:ext cx="2979634" cy="21256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200248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sưng nó tấy,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khập khà,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quá khó.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đỡ ông lên.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200248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sung sướng,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cả đớn đau,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nó thương 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 Mỡ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22308683-1527-45E1-AA8F-3FA401F636A0}"/>
              </a:ext>
            </a:extLst>
          </p:cNvPr>
          <p:cNvSpPr/>
          <p:nvPr/>
        </p:nvSpPr>
        <p:spPr>
          <a:xfrm>
            <a:off x="7799867" y="495429"/>
            <a:ext cx="408418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</a:t>
            </a:r>
            <a:r>
              <a:rPr lang="en-US" sz="3200" b="1" noProof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ọc đoạn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26412" y="1103361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17169" y="1090468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vi-VN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13373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4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8936140" y="3332989"/>
            <a:ext cx="1934005" cy="228952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7056107" y="4974336"/>
            <a:ext cx="4470400" cy="1883664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7575296" cy="6453632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10599915" y="1529125"/>
            <a:ext cx="1853184" cy="50556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9191" y="1559059"/>
            <a:ext cx="443305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altLang="zh-CN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 nhịp thơ</a:t>
            </a:r>
            <a:endParaRPr lang="zh-CN" altLang="en-US" sz="4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8312832" y="1443781"/>
            <a:ext cx="1983232" cy="1926336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7007297" y="659429"/>
            <a:ext cx="1928843" cy="17393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787E69-1B5E-4A3C-B775-BC71CA5964D9}"/>
              </a:ext>
            </a:extLst>
          </p:cNvPr>
          <p:cNvSpPr txBox="1"/>
          <p:nvPr/>
        </p:nvSpPr>
        <p:spPr>
          <a:xfrm>
            <a:off x="2828434" y="2499848"/>
            <a:ext cx="4959871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1219170"/>
            <a:r>
              <a:rPr lang="vi-VN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Ông bị đau chân</a:t>
            </a:r>
          </a:p>
          <a:p>
            <a:pPr defTabSz="1219170"/>
            <a:r>
              <a:rPr lang="vi-VN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 sưng nó tấy,</a:t>
            </a:r>
          </a:p>
          <a:p>
            <a:pPr defTabSz="1219170"/>
            <a:r>
              <a:rPr lang="vi-VN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 phải chống gậy</a:t>
            </a:r>
          </a:p>
          <a:p>
            <a:pPr defTabSz="1219170"/>
            <a:r>
              <a:rPr lang="vi-VN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Khập khiễng, khập khà,</a:t>
            </a:r>
          </a:p>
          <a:p>
            <a:pPr defTabSz="1219170"/>
            <a:r>
              <a:rPr lang="vi-VN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Bước lên thềm nhà</a:t>
            </a:r>
          </a:p>
          <a:p>
            <a:pPr defTabSz="1219170"/>
            <a:r>
              <a:rPr lang="vi-VN" altLang="zh-CN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Nhấc chân quá khó.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83034E1-41AE-4A63-877E-4F1F8C1C4273}"/>
              </a:ext>
            </a:extLst>
          </p:cNvPr>
          <p:cNvCxnSpPr/>
          <p:nvPr/>
        </p:nvCxnSpPr>
        <p:spPr>
          <a:xfrm flipH="1">
            <a:off x="6164925" y="2711119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345EA42-5257-476E-B209-A892E9965E8D}"/>
              </a:ext>
            </a:extLst>
          </p:cNvPr>
          <p:cNvCxnSpPr/>
          <p:nvPr/>
        </p:nvCxnSpPr>
        <p:spPr>
          <a:xfrm flipH="1">
            <a:off x="4574145" y="3239307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4D5E628-247F-4C65-A24E-A1EA3F9AAF11}"/>
              </a:ext>
            </a:extLst>
          </p:cNvPr>
          <p:cNvCxnSpPr/>
          <p:nvPr/>
        </p:nvCxnSpPr>
        <p:spPr>
          <a:xfrm flipH="1">
            <a:off x="6059462" y="3256909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F5B7E9-03FF-4658-BDEC-6427E2F5AB72}"/>
              </a:ext>
            </a:extLst>
          </p:cNvPr>
          <p:cNvCxnSpPr/>
          <p:nvPr/>
        </p:nvCxnSpPr>
        <p:spPr>
          <a:xfrm flipH="1">
            <a:off x="6441140" y="3747729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52BBF1-C0CB-4DF3-A38A-348DA58AA6FE}"/>
              </a:ext>
            </a:extLst>
          </p:cNvPr>
          <p:cNvCxnSpPr/>
          <p:nvPr/>
        </p:nvCxnSpPr>
        <p:spPr>
          <a:xfrm flipH="1">
            <a:off x="5542749" y="4279137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CB3817-47F6-4998-AFCC-429C3A86CF4A}"/>
              </a:ext>
            </a:extLst>
          </p:cNvPr>
          <p:cNvCxnSpPr/>
          <p:nvPr/>
        </p:nvCxnSpPr>
        <p:spPr>
          <a:xfrm flipH="1">
            <a:off x="7458860" y="4333728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D33C8A-9DA4-48A2-A1D5-8C0CB0524F9F}"/>
              </a:ext>
            </a:extLst>
          </p:cNvPr>
          <p:cNvCxnSpPr/>
          <p:nvPr/>
        </p:nvCxnSpPr>
        <p:spPr>
          <a:xfrm flipH="1">
            <a:off x="6596783" y="4911367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D6FE97D-F6E1-4549-BF6E-8BDD42A3CE72}"/>
              </a:ext>
            </a:extLst>
          </p:cNvPr>
          <p:cNvCxnSpPr/>
          <p:nvPr/>
        </p:nvCxnSpPr>
        <p:spPr>
          <a:xfrm flipH="1">
            <a:off x="4996817" y="5418322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F4D6C1-EBAD-4360-8BE4-145D305E7E11}"/>
              </a:ext>
            </a:extLst>
          </p:cNvPr>
          <p:cNvCxnSpPr/>
          <p:nvPr/>
        </p:nvCxnSpPr>
        <p:spPr>
          <a:xfrm flipH="1">
            <a:off x="6667200" y="5335536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C4F0C7-D113-432B-80A7-847F89ED85E3}"/>
              </a:ext>
            </a:extLst>
          </p:cNvPr>
          <p:cNvCxnSpPr/>
          <p:nvPr/>
        </p:nvCxnSpPr>
        <p:spPr>
          <a:xfrm flipH="1">
            <a:off x="6747708" y="5335536"/>
            <a:ext cx="109491" cy="408373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34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5400" b="1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altLang="zh-CN" sz="5400" b="1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5400" b="1" dirty="0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5400" b="1" dirty="0" err="1">
                <a:ln w="0"/>
                <a:gradFill>
                  <a:gsLst>
                    <a:gs pos="0">
                      <a:srgbClr val="4472C4">
                        <a:lumMod val="50000"/>
                      </a:srgbClr>
                    </a:gs>
                    <a:gs pos="50000">
                      <a:srgbClr val="4472C4"/>
                    </a:gs>
                    <a:gs pos="100000">
                      <a:srgbClr val="4472C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nhóm</a:t>
            </a:r>
            <a:endParaRPr lang="zh-CN" altLang="en-US" sz="5400" b="1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39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77874" y="660759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238240" y="1079984"/>
            <a:ext cx="5204163" cy="3593616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619440" y="3204501"/>
              <a:ext cx="2811045" cy="125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Ngắt, nghỉ đúng nhịp thơ.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142534" y="1209029"/>
            <a:ext cx="5953465" cy="3464571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688958" y="2198773"/>
              <a:ext cx="3187037" cy="131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 đúng từ ngữ, đọc to, rõ ràng.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02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200248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sưng nó tấy,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khập khà,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quá khó.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đỡ ông lên.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200248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sung sướng,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cả đớn đau,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nó thương 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 Mỡ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Cloud 12"/>
          <p:cNvSpPr/>
          <p:nvPr/>
        </p:nvSpPr>
        <p:spPr>
          <a:xfrm>
            <a:off x="8354998" y="695489"/>
            <a:ext cx="3330581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Luyện đọc nhóm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26412" y="1103361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517169" y="1090468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vi-VN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176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3732" descr="PPT素材-12">
            <a:extLst>
              <a:ext uri="{FF2B5EF4-FFF2-40B4-BE49-F238E27FC236}">
                <a16:creationId xmlns:a16="http://schemas.microsoft.com/office/drawing/2014/main" id="{77F8999D-85AE-0555-E892-DDABC5AE1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649" y="-15598"/>
            <a:ext cx="10706700" cy="68493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76004C-B4C1-1DE7-2FC3-994208EDF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3" y="0"/>
            <a:ext cx="12140957" cy="6858000"/>
          </a:xfrm>
          <a:prstGeom prst="rect">
            <a:avLst/>
          </a:prstGeom>
        </p:spPr>
      </p:pic>
      <p:pic>
        <p:nvPicPr>
          <p:cNvPr id="8" name="图片 73732" descr="PPT素材-12">
            <a:extLst>
              <a:ext uri="{FF2B5EF4-FFF2-40B4-BE49-F238E27FC236}">
                <a16:creationId xmlns:a16="http://schemas.microsoft.com/office/drawing/2014/main" id="{4E69450A-F656-AA8D-3924-437AA3450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136" y="260881"/>
            <a:ext cx="9442360" cy="604048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CCCFCBB7-42B1-3B60-AECD-69530608FF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591076" y="2858237"/>
            <a:ext cx="11203016" cy="18448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09">
              <a:lnSpc>
                <a:spcPct val="150000"/>
              </a:lnSpc>
              <a:defRPr/>
            </a:pPr>
            <a:r>
              <a:rPr lang="en-US" altLang="zh-CN" sz="862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 đọc</a:t>
            </a:r>
            <a:endParaRPr lang="zh-CN" altLang="en-US" sz="8625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DB808D-61E5-C035-697C-85C2C777A0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664" y="1342838"/>
            <a:ext cx="1969841" cy="193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7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200248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sưng nó tấy,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khập khà,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quá khó.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đỡ ông lên.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200248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sung sướng,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cả đớn đau,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nó thương 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 Mỡ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loud 9"/>
          <p:cNvSpPr/>
          <p:nvPr/>
        </p:nvSpPr>
        <p:spPr>
          <a:xfrm>
            <a:off x="7621386" y="359109"/>
            <a:ext cx="4205642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26412" y="1103361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17169" y="1090468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vi-VN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82925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7707" y="1459703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Tìm</a:t>
            </a:r>
            <a:r>
              <a:rPr kumimoji="0" lang="en-US" altLang="zh-CN" sz="9600" b="1" i="1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 hiểu bài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751D2DF-D737-4E4B-9C99-9160938FB5EF}"/>
              </a:ext>
            </a:extLst>
          </p:cNvPr>
          <p:cNvSpPr txBox="1"/>
          <p:nvPr/>
        </p:nvSpPr>
        <p:spPr>
          <a:xfrm>
            <a:off x="3197477" y="191740"/>
            <a:ext cx="62326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BÀI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BA67DC-C6A6-47DD-A083-EF556F47B7FF}"/>
              </a:ext>
            </a:extLst>
          </p:cNvPr>
          <p:cNvSpPr txBox="1"/>
          <p:nvPr/>
        </p:nvSpPr>
        <p:spPr>
          <a:xfrm>
            <a:off x="2739440" y="1631497"/>
            <a:ext cx="8438439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D4BCAC-7EFA-4CB8-A3C4-5C463E701461}"/>
              </a:ext>
            </a:extLst>
          </p:cNvPr>
          <p:cNvSpPr txBox="1"/>
          <p:nvPr/>
        </p:nvSpPr>
        <p:spPr>
          <a:xfrm>
            <a:off x="1695538" y="2256188"/>
            <a:ext cx="109196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thềm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023194-BB80-4CAA-9381-B5F04B1972A4}"/>
              </a:ext>
            </a:extLst>
          </p:cNvPr>
          <p:cNvSpPr txBox="1"/>
          <p:nvPr/>
        </p:nvSpPr>
        <p:spPr>
          <a:xfrm>
            <a:off x="1987585" y="3090549"/>
            <a:ext cx="87585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952A7E-F140-4891-B813-53343D2447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070"/>
          <a:stretch/>
        </p:blipFill>
        <p:spPr>
          <a:xfrm>
            <a:off x="477756" y="332535"/>
            <a:ext cx="2435565" cy="1942188"/>
          </a:xfrm>
          <a:prstGeom prst="flowChartConnector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5F9849D-CF07-43AA-B1D7-C7F486C22BFB}"/>
              </a:ext>
            </a:extLst>
          </p:cNvPr>
          <p:cNvSpPr/>
          <p:nvPr/>
        </p:nvSpPr>
        <p:spPr>
          <a:xfrm>
            <a:off x="1947829" y="3988588"/>
            <a:ext cx="454488" cy="4861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b="1">
              <a:ln w="38100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532BCC-5DF5-4DAF-A54E-A3616193C837}"/>
              </a:ext>
            </a:extLst>
          </p:cNvPr>
          <p:cNvSpPr txBox="1"/>
          <p:nvPr/>
        </p:nvSpPr>
        <p:spPr>
          <a:xfrm>
            <a:off x="2023558" y="4806067"/>
            <a:ext cx="8038553" cy="822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83C46E-2804-49CA-B8DC-C12F9A8D2C90}"/>
              </a:ext>
            </a:extLst>
          </p:cNvPr>
          <p:cNvSpPr txBox="1"/>
          <p:nvPr/>
        </p:nvSpPr>
        <p:spPr>
          <a:xfrm>
            <a:off x="1695538" y="5513674"/>
            <a:ext cx="9942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rgbClr val="E6C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06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 animBg="1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EA7F690-B834-5A40-D69E-58F74F894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06D431-A8F7-9153-A0D4-26D38071BCA7}"/>
              </a:ext>
            </a:extLst>
          </p:cNvPr>
          <p:cNvSpPr txBox="1"/>
          <p:nvPr/>
        </p:nvSpPr>
        <p:spPr>
          <a:xfrm>
            <a:off x="3857279" y="1339668"/>
            <a:ext cx="46302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4800" b="1" dirty="0">
                <a:solidFill>
                  <a:srgbClr val="FFFF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 dung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FED6BE-2704-AB64-CFF0-CD4E7F63F37B}"/>
              </a:ext>
            </a:extLst>
          </p:cNvPr>
          <p:cNvSpPr txBox="1"/>
          <p:nvPr/>
        </p:nvSpPr>
        <p:spPr>
          <a:xfrm>
            <a:off x="2021231" y="2601914"/>
            <a:ext cx="7772233" cy="1654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>
              <a:lnSpc>
                <a:spcPct val="150000"/>
              </a:lnSpc>
            </a:pPr>
            <a:r>
              <a:rPr lang="vi-VN" sz="3600" b="1" dirty="0">
                <a:solidFill>
                  <a:schemeClr val="bg1"/>
                </a:solidFill>
              </a:rPr>
              <a:t>Tình cảm anh em thân thiết, đoàn kết, nhường nhịn lẫn nhau </a:t>
            </a:r>
            <a:endParaRPr lang="vi-VN" sz="36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509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42501" y="1671725"/>
            <a:ext cx="7184576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9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 thuộc lòng </a:t>
            </a:r>
            <a:endParaRPr lang="zh-CN" altLang="en-US" sz="9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1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200248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.................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......................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........................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..................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626412" y="1103361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13" name="Cloud 12"/>
          <p:cNvSpPr/>
          <p:nvPr/>
        </p:nvSpPr>
        <p:spPr>
          <a:xfrm>
            <a:off x="8626207" y="551548"/>
            <a:ext cx="315525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830790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 và khởi động: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 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7" name="Text Box 6"/>
          <p:cNvSpPr txBox="1"/>
          <p:nvPr/>
        </p:nvSpPr>
        <p:spPr>
          <a:xfrm>
            <a:off x="5094064" y="1200248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.......................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 Mỡ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Oval 14"/>
          <p:cNvSpPr/>
          <p:nvPr/>
        </p:nvSpPr>
        <p:spPr>
          <a:xfrm>
            <a:off x="4517169" y="1090468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13" name="Cloud 12"/>
          <p:cNvSpPr/>
          <p:nvPr/>
        </p:nvSpPr>
        <p:spPr>
          <a:xfrm>
            <a:off x="8626207" y="551548"/>
            <a:ext cx="3155253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97268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41" y="-141602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42501" y="1671725"/>
            <a:ext cx="7184576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9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Thi học thuộc lòng </a:t>
            </a:r>
            <a:endParaRPr lang="zh-CN" altLang="en-US" sz="9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4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42501" y="1671725"/>
            <a:ext cx="7184576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9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Luyện</a:t>
            </a:r>
            <a:r>
              <a:rPr lang="en-US" altLang="zh-CN" sz="9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9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đọc</a:t>
            </a:r>
            <a:r>
              <a:rPr lang="en-US" altLang="zh-CN" sz="9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96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lại</a:t>
            </a:r>
            <a:endParaRPr lang="zh-CN" altLang="en-US" sz="96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8">
                <a:defRPr/>
              </a:pPr>
              <a:endParaRPr lang="en-US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77874" y="660759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607208" y="1012019"/>
            <a:ext cx="5204163" cy="3593616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619440" y="3204501"/>
              <a:ext cx="2811045" cy="12529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Ngắt, nghỉ đúng nhịp thơ.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-72026" y="910905"/>
            <a:ext cx="5953465" cy="3464571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688958" y="2198773"/>
              <a:ext cx="3187037" cy="13173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 đúng từ ngữ, đọc to, rõ ràng.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2837058" y="3429551"/>
            <a:ext cx="5953465" cy="3464571"/>
            <a:chOff x="6435112" y="1133830"/>
            <a:chExt cx="5694730" cy="3295447"/>
          </a:xfrm>
        </p:grpSpPr>
        <p:pic>
          <p:nvPicPr>
            <p:cNvPr id="14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688958" y="2198773"/>
              <a:ext cx="3187037" cy="12437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8">
                <a:lnSpc>
                  <a:spcPct val="150000"/>
                </a:lnSpc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 đọc tình cảm, vui tươi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750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39807" y="195580"/>
            <a:ext cx="10972800" cy="1143000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8747623" y="2187842"/>
            <a:ext cx="2838450" cy="4076700"/>
          </a:xfrm>
        </p:spPr>
      </p:pic>
      <p:sp>
        <p:nvSpPr>
          <p:cNvPr id="5" name="Text Box 4"/>
          <p:cNvSpPr txBox="1"/>
          <p:nvPr/>
        </p:nvSpPr>
        <p:spPr>
          <a:xfrm>
            <a:off x="1153462" y="1200248"/>
            <a:ext cx="542671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 sưng nó tấy,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Khập khiễng, khập khà,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Nhấc chân quá khó.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Cháu đỡ ông lên.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5094064" y="1200248"/>
            <a:ext cx="47478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 lòng sung sướng,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Quên cả đớn đau,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Vì nó thương ông.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vi-VN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 Mỡ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98B4DCAB-83ED-4AA4-A9F3-FAA81A8BC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37" y="-402309"/>
            <a:ext cx="527050" cy="6810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9324C526-26EF-42C7-A3B8-8BE777AA0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758" y="166214"/>
            <a:ext cx="527050" cy="4414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626412" y="1103361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17169" y="1090468"/>
            <a:ext cx="527050" cy="485260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</a:t>
            </a:r>
            <a:endParaRPr lang="vi-VN" sz="2400" b="1" dirty="0">
              <a:solidFill>
                <a:schemeClr val="bg1"/>
              </a:solidFill>
            </a:endParaRPr>
          </a:p>
        </p:txBody>
      </p:sp>
      <p:sp>
        <p:nvSpPr>
          <p:cNvPr id="13" name="Cloud 12"/>
          <p:cNvSpPr/>
          <p:nvPr/>
        </p:nvSpPr>
        <p:spPr>
          <a:xfrm>
            <a:off x="8876326" y="508321"/>
            <a:ext cx="2645261" cy="1190079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3283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9B3F01-2C0D-48BB-904C-809628D5F05A}"/>
              </a:ext>
            </a:extLst>
          </p:cNvPr>
          <p:cNvGrpSpPr/>
          <p:nvPr/>
        </p:nvGrpSpPr>
        <p:grpSpPr>
          <a:xfrm>
            <a:off x="1144035" y="444202"/>
            <a:ext cx="5613960" cy="1938992"/>
            <a:chOff x="811432" y="460493"/>
            <a:chExt cx="1971038" cy="193899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032D19F-598A-4159-A2A7-2299699B4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FFE"/>
                </a:clrFrom>
                <a:clrTo>
                  <a:srgbClr val="FEFF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  <a14:imgEffect>
                        <a14:brightnessContrast contrast="1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11432" y="523482"/>
              <a:ext cx="549038" cy="59953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11554D5-1C78-461E-9ED7-208C697AE0D6}"/>
                </a:ext>
              </a:extLst>
            </p:cNvPr>
            <p:cNvSpPr txBox="1"/>
            <p:nvPr/>
          </p:nvSpPr>
          <p:spPr>
            <a:xfrm>
              <a:off x="1218102" y="460493"/>
              <a:ext cx="1564368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4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8417913-2CB7-4ED7-B1E6-119082413D33}"/>
              </a:ext>
            </a:extLst>
          </p:cNvPr>
          <p:cNvSpPr txBox="1"/>
          <p:nvPr/>
        </p:nvSpPr>
        <p:spPr>
          <a:xfrm>
            <a:off x="1507196" y="1106730"/>
            <a:ext cx="9831787" cy="1684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A8BDC5-F7AB-4295-BAAD-041CB47B7DF9}"/>
              </a:ext>
            </a:extLst>
          </p:cNvPr>
          <p:cNvSpPr txBox="1"/>
          <p:nvPr/>
        </p:nvSpPr>
        <p:spPr>
          <a:xfrm>
            <a:off x="1507196" y="3326202"/>
            <a:ext cx="9831787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:a16="http://schemas.microsoft.com/office/drawing/2014/main" id="{F6DD4EAE-DF05-44CE-9D8B-2AD4CDAE2E2E}"/>
              </a:ext>
            </a:extLst>
          </p:cNvPr>
          <p:cNvSpPr/>
          <p:nvPr/>
        </p:nvSpPr>
        <p:spPr>
          <a:xfrm>
            <a:off x="1738551" y="2119705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ton</a:t>
            </a:r>
          </a:p>
        </p:txBody>
      </p:sp>
      <p:sp>
        <p:nvSpPr>
          <p:cNvPr id="8" name="Rounded Rectangle 21">
            <a:extLst>
              <a:ext uri="{FF2B5EF4-FFF2-40B4-BE49-F238E27FC236}">
                <a16:creationId xmlns:a16="http://schemas.microsoft.com/office/drawing/2014/main" id="{84F447E4-03FB-406C-B6FB-FEB8EA0943A7}"/>
              </a:ext>
            </a:extLst>
          </p:cNvPr>
          <p:cNvSpPr/>
          <p:nvPr/>
        </p:nvSpPr>
        <p:spPr>
          <a:xfrm>
            <a:off x="4741928" y="2121011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nhăn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F2833767-051B-460F-B0ED-AF424D2D0DF4}"/>
              </a:ext>
            </a:extLst>
          </p:cNvPr>
          <p:cNvSpPr/>
          <p:nvPr/>
        </p:nvSpPr>
        <p:spPr>
          <a:xfrm>
            <a:off x="7540607" y="2114133"/>
            <a:ext cx="208227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164ECAF5-D4AD-4990-8FD5-8130F3776350}"/>
              </a:ext>
            </a:extLst>
          </p:cNvPr>
          <p:cNvSpPr/>
          <p:nvPr/>
        </p:nvSpPr>
        <p:spPr>
          <a:xfrm>
            <a:off x="1808754" y="2729677"/>
            <a:ext cx="2505967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nhảu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21">
            <a:extLst>
              <a:ext uri="{FF2B5EF4-FFF2-40B4-BE49-F238E27FC236}">
                <a16:creationId xmlns:a16="http://schemas.microsoft.com/office/drawing/2014/main" id="{442A2A6A-98A3-4ACF-96DF-A0952BA56660}"/>
              </a:ext>
            </a:extLst>
          </p:cNvPr>
          <p:cNvSpPr/>
          <p:nvPr/>
        </p:nvSpPr>
        <p:spPr>
          <a:xfrm>
            <a:off x="5272631" y="2752260"/>
            <a:ext cx="4557544" cy="377607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khiễng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khập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khà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8D3E69-0701-4752-B560-B0B5C3C665D8}"/>
              </a:ext>
            </a:extLst>
          </p:cNvPr>
          <p:cNvSpPr txBox="1"/>
          <p:nvPr/>
        </p:nvSpPr>
        <p:spPr>
          <a:xfrm>
            <a:off x="3280795" y="3833486"/>
            <a:ext cx="3983672" cy="2546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9212366" y="48312"/>
            <a:ext cx="2979634" cy="21660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03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mph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7" grpId="1" animBg="1"/>
      <p:bldP spid="7" grpId="2" animBg="1"/>
      <p:bldP spid="8" grpId="0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538844" y="534071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zh-CN" altLang="en-US" sz="4400" b="1" kern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366862" y="3799028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4535505" y="2382215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01</a:t>
            </a:r>
            <a:endParaRPr lang="zh-CN" alt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5700291" y="1694824"/>
            <a:ext cx="6491709" cy="1682577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535504" y="4783833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800" b="1">
                <a:solidFill>
                  <a:schemeClr val="tx1">
                    <a:lumMod val="95000"/>
                    <a:lumOff val="5000"/>
                  </a:schemeClr>
                </a:solidFill>
                <a:latin typeface="UTM Avo" pitchFamily="18" charset="0"/>
                <a:ea typeface="仓耳玄三M W05" panose="02020400000000000000" pitchFamily="18" charset="-122"/>
                <a:cs typeface="Times New Roman" pitchFamily="18" charset="0"/>
              </a:rPr>
              <a:t>02</a:t>
            </a:r>
            <a:endParaRPr lang="zh-CN" altLang="en-US" sz="2800" b="1">
              <a:solidFill>
                <a:schemeClr val="tx1">
                  <a:lumMod val="95000"/>
                  <a:lumOff val="5000"/>
                </a:schemeClr>
              </a:solidFill>
              <a:latin typeface="UTM Avo" pitchFamily="18" charset="0"/>
              <a:ea typeface="仓耳玄三M W05" panose="02020400000000000000" pitchFamily="18" charset="-122"/>
              <a:cs typeface="Times New Roman" pitchFamily="18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480324" y="4197136"/>
            <a:ext cx="6491707" cy="1828622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39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216428" y="99588"/>
            <a:ext cx="2975572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8935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13" name="Flowchart: Connector 12">
            <a:hlinkClick r:id="rId17" action="ppaction://hlinksldjump"/>
            <a:extLst>
              <a:ext uri="{FF2B5EF4-FFF2-40B4-BE49-F238E27FC236}">
                <a16:creationId xmlns:a16="http://schemas.microsoft.com/office/drawing/2014/main" id="{09DEF26E-3AEE-40B5-B9F2-44F12E67B91D}"/>
              </a:ext>
            </a:extLst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  <a:solidFill>
            <a:srgbClr val="D60093"/>
          </a:solidFill>
          <a:ln>
            <a:solidFill>
              <a:srgbClr val="E20C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6" name="Pentagon 3">
            <a:hlinkClick r:id="rId18" action="ppaction://hlinksldjump"/>
            <a:extLst>
              <a:ext uri="{FF2B5EF4-FFF2-40B4-BE49-F238E27FC236}">
                <a16:creationId xmlns:a16="http://schemas.microsoft.com/office/drawing/2014/main" id="{C3CA3D65-815E-41AF-BA9B-332F7BDD3E56}"/>
              </a:ext>
            </a:extLst>
          </p:cNvPr>
          <p:cNvSpPr/>
          <p:nvPr/>
        </p:nvSpPr>
        <p:spPr>
          <a:xfrm>
            <a:off x="11353800" y="6319940"/>
            <a:ext cx="838200" cy="457200"/>
          </a:xfrm>
          <a:prstGeom prst="homePlate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1066800" y="427290"/>
            <a:ext cx="10744200" cy="86811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  <p:sp>
        <p:nvSpPr>
          <p:cNvPr id="21" name="Arrow: Right 13">
            <a:hlinkClick r:id="rId10" action="ppaction://hlinksldjump"/>
            <a:extLst>
              <a:ext uri="{FF2B5EF4-FFF2-40B4-BE49-F238E27FC236}">
                <a16:creationId xmlns:a16="http://schemas.microsoft.com/office/drawing/2014/main" id="{EC5D322D-A23E-40A4-839D-27143A950726}"/>
              </a:ext>
            </a:extLst>
          </p:cNvPr>
          <p:cNvSpPr/>
          <p:nvPr/>
        </p:nvSpPr>
        <p:spPr>
          <a:xfrm rot="10605222" flipH="1">
            <a:off x="11121344" y="6018139"/>
            <a:ext cx="997641" cy="601127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040" y="1825625"/>
            <a:ext cx="4539919" cy="4351338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  <p:sp>
        <p:nvSpPr>
          <p:cNvPr id="15" name="Flowchart: Connector 14">
            <a:hlinkClick r:id="rId23" action="ppaction://hlinksldjump"/>
            <a:extLst>
              <a:ext uri="{FF2B5EF4-FFF2-40B4-BE49-F238E27FC236}">
                <a16:creationId xmlns:a16="http://schemas.microsoft.com/office/drawing/2014/main" id="{BEF4C473-0C62-41F8-AD06-DF8B2C3E540A}"/>
              </a:ext>
            </a:extLst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</a:t>
            </a:r>
          </a:p>
        </p:txBody>
      </p:sp>
      <p:sp>
        <p:nvSpPr>
          <p:cNvPr id="16" name="Right Arrow 2">
            <a:hlinkClick r:id="rId24" action="ppaction://hlinksldjump"/>
            <a:extLst>
              <a:ext uri="{FF2B5EF4-FFF2-40B4-BE49-F238E27FC236}">
                <a16:creationId xmlns:a16="http://schemas.microsoft.com/office/drawing/2014/main" id="{3B9A9D1C-3449-4A95-A0F4-CD861BA32582}"/>
              </a:ext>
            </a:extLst>
          </p:cNvPr>
          <p:cNvSpPr/>
          <p:nvPr/>
        </p:nvSpPr>
        <p:spPr>
          <a:xfrm>
            <a:off x="11049000" y="6082121"/>
            <a:ext cx="992860" cy="623480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7" name="Arrow: Right 16">
            <a:hlinkClick r:id="rId10" action="ppaction://hlinksldjump"/>
            <a:extLst>
              <a:ext uri="{FF2B5EF4-FFF2-40B4-BE49-F238E27FC236}">
                <a16:creationId xmlns:a16="http://schemas.microsoft.com/office/drawing/2014/main" id="{FB0B27BB-CCA9-4E74-A116-8278A02C495B}"/>
              </a:ext>
            </a:extLst>
          </p:cNvPr>
          <p:cNvSpPr/>
          <p:nvPr/>
        </p:nvSpPr>
        <p:spPr>
          <a:xfrm rot="10605222" flipH="1">
            <a:off x="11196358" y="6018902"/>
            <a:ext cx="976301" cy="710754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  <p:sp>
        <p:nvSpPr>
          <p:cNvPr id="14" name="Right Arrow 1">
            <a:hlinkClick r:id="rId23" action="ppaction://hlinksldjump"/>
            <a:extLst>
              <a:ext uri="{FF2B5EF4-FFF2-40B4-BE49-F238E27FC236}">
                <a16:creationId xmlns:a16="http://schemas.microsoft.com/office/drawing/2014/main" id="{655B4FE8-9F06-4595-BAD6-79B5BF82FCAF}"/>
              </a:ext>
            </a:extLst>
          </p:cNvPr>
          <p:cNvSpPr/>
          <p:nvPr/>
        </p:nvSpPr>
        <p:spPr>
          <a:xfrm>
            <a:off x="11353800" y="6156545"/>
            <a:ext cx="764038" cy="591689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5" name="Oval 14">
            <a:hlinkClick r:id="rId24" action="ppaction://hlinksldjump"/>
            <a:extLst>
              <a:ext uri="{FF2B5EF4-FFF2-40B4-BE49-F238E27FC236}">
                <a16:creationId xmlns:a16="http://schemas.microsoft.com/office/drawing/2014/main" id="{188654FB-A120-4C3E-BF0C-0989D3603736}"/>
              </a:ext>
            </a:extLst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9352230" y="99588"/>
            <a:ext cx="2839770" cy="20823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625878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đào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951" y="2986775"/>
            <a:ext cx="4763165" cy="3381847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Arrow: Right 23">
            <a:hlinkClick r:id="rId7" action="ppaction://hlinksldjump"/>
            <a:extLst>
              <a:ext uri="{FF2B5EF4-FFF2-40B4-BE49-F238E27FC236}">
                <a16:creationId xmlns:a16="http://schemas.microsoft.com/office/drawing/2014/main" id="{B77C5336-4643-4B9A-8B38-0B9B8287D483}"/>
              </a:ext>
            </a:extLst>
          </p:cNvPr>
          <p:cNvSpPr/>
          <p:nvPr/>
        </p:nvSpPr>
        <p:spPr>
          <a:xfrm rot="10605222" flipH="1">
            <a:off x="11211620" y="6046642"/>
            <a:ext cx="964616" cy="584113"/>
          </a:xfrm>
          <a:prstGeom prst="rightArrow">
            <a:avLst/>
          </a:prstGeom>
          <a:solidFill>
            <a:srgbClr val="D600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1499</Words>
  <Application>Microsoft Office PowerPoint</Application>
  <PresentationFormat>Widescreen</PresentationFormat>
  <Paragraphs>300</Paragraphs>
  <Slides>37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37</vt:i4>
      </vt:variant>
    </vt:vector>
  </HeadingPairs>
  <TitlesOfParts>
    <vt:vector size="55" baseType="lpstr">
      <vt:lpstr>等线</vt:lpstr>
      <vt:lpstr>Arial</vt:lpstr>
      <vt:lpstr>Arial-Rounded</vt:lpstr>
      <vt:lpstr>Calibri</vt:lpstr>
      <vt:lpstr>Calibri Light</vt:lpstr>
      <vt:lpstr>Times New Roman</vt:lpstr>
      <vt:lpstr>UTM Avo</vt:lpstr>
      <vt:lpstr>Office Theme</vt:lpstr>
      <vt:lpstr>2_Office Theme</vt:lpstr>
      <vt:lpstr>3_Office Theme</vt:lpstr>
      <vt:lpstr>9_Office Theme</vt:lpstr>
      <vt:lpstr>Office 主题​​</vt:lpstr>
      <vt:lpstr>1_Office Theme</vt:lpstr>
      <vt:lpstr>4_Office Theme</vt:lpstr>
      <vt:lpstr>7_Office Theme</vt:lpstr>
      <vt:lpstr>5_Office Theme</vt:lpstr>
      <vt:lpstr>6_Office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những việc em làm khiến người thân vui</vt:lpstr>
      <vt:lpstr>Thương ông</vt:lpstr>
      <vt:lpstr>Thương ông</vt:lpstr>
      <vt:lpstr>PowerPoint Presentation</vt:lpstr>
      <vt:lpstr>PowerPoint Presentation</vt:lpstr>
      <vt:lpstr>Thương ông</vt:lpstr>
      <vt:lpstr>PowerPoint Presentation</vt:lpstr>
      <vt:lpstr>PowerPoint Presentation</vt:lpstr>
      <vt:lpstr>PowerPoint Presentation</vt:lpstr>
      <vt:lpstr>Thương ông</vt:lpstr>
      <vt:lpstr>PowerPoint Presentation</vt:lpstr>
      <vt:lpstr>Thương ông</vt:lpstr>
      <vt:lpstr>PowerPoint Presentation</vt:lpstr>
      <vt:lpstr>PowerPoint Presentation</vt:lpstr>
      <vt:lpstr>PowerPoint Presentation</vt:lpstr>
      <vt:lpstr>PowerPoint Presentation</vt:lpstr>
      <vt:lpstr>Thương ông</vt:lpstr>
      <vt:lpstr>Thương ông</vt:lpstr>
      <vt:lpstr>PowerPoint Presentation</vt:lpstr>
      <vt:lpstr>PowerPoint Presentation</vt:lpstr>
      <vt:lpstr>PowerPoint Presentation</vt:lpstr>
      <vt:lpstr>Thương ông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58</cp:revision>
  <dcterms:created xsi:type="dcterms:W3CDTF">2021-07-20T01:55:21Z</dcterms:created>
  <dcterms:modified xsi:type="dcterms:W3CDTF">2023-12-15T15:44:34Z</dcterms:modified>
</cp:coreProperties>
</file>