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  <p:sldMasterId id="2147483688" r:id="rId4"/>
    <p:sldMasterId id="2147483701" r:id="rId5"/>
    <p:sldMasterId id="2147483714" r:id="rId6"/>
    <p:sldMasterId id="2147483727" r:id="rId7"/>
    <p:sldMasterId id="2147483740" r:id="rId8"/>
  </p:sldMasterIdLst>
  <p:notesMasterIdLst>
    <p:notesMasterId r:id="rId44"/>
  </p:notesMasterIdLst>
  <p:sldIdLst>
    <p:sldId id="257" r:id="rId9"/>
    <p:sldId id="308" r:id="rId10"/>
    <p:sldId id="258" r:id="rId11"/>
    <p:sldId id="309" r:id="rId12"/>
    <p:sldId id="273" r:id="rId13"/>
    <p:sldId id="312" r:id="rId14"/>
    <p:sldId id="322" r:id="rId15"/>
    <p:sldId id="310" r:id="rId16"/>
    <p:sldId id="291" r:id="rId17"/>
    <p:sldId id="311" r:id="rId18"/>
    <p:sldId id="290" r:id="rId19"/>
    <p:sldId id="318" r:id="rId20"/>
    <p:sldId id="313" r:id="rId21"/>
    <p:sldId id="315" r:id="rId22"/>
    <p:sldId id="314" r:id="rId23"/>
    <p:sldId id="319" r:id="rId24"/>
    <p:sldId id="323" r:id="rId25"/>
    <p:sldId id="331" r:id="rId26"/>
    <p:sldId id="324" r:id="rId27"/>
    <p:sldId id="320" r:id="rId28"/>
    <p:sldId id="325" r:id="rId29"/>
    <p:sldId id="292" r:id="rId30"/>
    <p:sldId id="303" r:id="rId31"/>
    <p:sldId id="304" r:id="rId32"/>
    <p:sldId id="305" r:id="rId33"/>
    <p:sldId id="327" r:id="rId34"/>
    <p:sldId id="256" r:id="rId35"/>
    <p:sldId id="328" r:id="rId36"/>
    <p:sldId id="330" r:id="rId37"/>
    <p:sldId id="329" r:id="rId38"/>
    <p:sldId id="268" r:id="rId39"/>
    <p:sldId id="293" r:id="rId40"/>
    <p:sldId id="326" r:id="rId41"/>
    <p:sldId id="321" r:id="rId42"/>
    <p:sldId id="28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A50021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3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26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99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7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4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9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01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4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1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22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20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4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5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4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03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0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6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65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64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37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38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99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2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25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6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45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03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34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28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23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80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2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5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42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25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803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54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18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52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8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8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52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903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99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0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00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94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46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8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937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7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803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43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4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902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6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96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69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2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2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26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013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917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84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90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98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72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1716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217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9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11/18/2023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– Tiết 1 + 2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39F32B-9622-1C41-BF9B-076603DA8EDE}"/>
              </a:ext>
            </a:extLst>
          </p:cNvPr>
          <p:cNvSpPr txBox="1"/>
          <p:nvPr/>
        </p:nvSpPr>
        <p:spPr>
          <a:xfrm>
            <a:off x="3496469" y="455575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LÀ LÊ - GÔ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tớ giới thiệu với các bạn về gia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800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001" y="2116611"/>
            <a:ext cx="9549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4561" y="220790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06760" y="230590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856031"/>
            <a:ext cx="11404471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Để tớ giới thiệu với các bạn về gia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Một số thành viên có hình nhân vật tí hon và các hình xinh xắn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778384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484" y="1981655"/>
            <a:ext cx="474916" cy="45674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35921" y="362522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09441" y="4160849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4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0583" y="1818287"/>
            <a:ext cx="11276657" cy="289303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những mảnh ghép nhỏ bé, chúng tớ kết hợp với nhau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ghép thành những vật khác.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26474" y="1111168"/>
            <a:ext cx="4419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2" name="Oval 11"/>
          <p:cNvSpPr/>
          <p:nvPr/>
        </p:nvSpPr>
        <p:spPr>
          <a:xfrm>
            <a:off x="552504" y="1948529"/>
            <a:ext cx="468576" cy="49295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37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tớ giúp các bạn có trí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218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1839" y="1354375"/>
            <a:ext cx="11730432" cy="5079028"/>
            <a:chOff x="6337300" y="1183375"/>
            <a:chExt cx="5727091" cy="2358234"/>
          </a:xfrm>
        </p:grpSpPr>
        <p:sp>
          <p:nvSpPr>
            <p:cNvPr id="19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pic>
          <p:nvPicPr>
            <p:cNvPr id="20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1" y="6313698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>
            <a:off x="6600615" y="267976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3025" y="2592524"/>
            <a:ext cx="9190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099307" y="3206257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522966" y="608694"/>
            <a:ext cx="4859034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560" y="1729870"/>
            <a:ext cx="10378440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 tớ giúp các bạn có trí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68385" y="504869"/>
            <a:ext cx="5197335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36320" y="1765414"/>
            <a:ext cx="594360" cy="56648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843787" y="1819878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319804" y="2408095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72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/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95" y="5212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862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862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754823" y="7115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24" y="262137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38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3732" descr="PPT素材-12">
            <a:extLst>
              <a:ext uri="{FF2B5EF4-FFF2-40B4-BE49-F238E27FC236}">
                <a16:creationId xmlns:a16="http://schemas.microsoft.com/office/drawing/2014/main" id="{77F8999D-85AE-0555-E892-DDABC5AE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49" y="-15598"/>
            <a:ext cx="10706700" cy="6849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6004C-B4C1-1DE7-2FC3-994208ED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" y="0"/>
            <a:ext cx="12140957" cy="6858000"/>
          </a:xfrm>
          <a:prstGeom prst="rect">
            <a:avLst/>
          </a:prstGeom>
        </p:spPr>
      </p:pic>
      <p:pic>
        <p:nvPicPr>
          <p:cNvPr id="8" name="图片 73732" descr="PPT素材-12">
            <a:extLst>
              <a:ext uri="{FF2B5EF4-FFF2-40B4-BE49-F238E27FC236}">
                <a16:creationId xmlns:a16="http://schemas.microsoft.com/office/drawing/2014/main" id="{4E69450A-F656-AA8D-3924-437AA345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36" y="260881"/>
            <a:ext cx="9442360" cy="6040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CCCFCBB7-42B1-3B60-AECD-69530608FF1E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076" y="2858237"/>
            <a:ext cx="11203016" cy="2083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862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 đọc</a:t>
            </a:r>
            <a:endParaRPr lang="zh-CN" altLang="en-US" sz="8625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B808D-61E5-C035-697C-85C2C777A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64" y="1342838"/>
            <a:ext cx="1969841" cy="19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đúng các tiếng có vần khó, đọc rõ ràng 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80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559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5" y="425183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693">
              <a:defRPr/>
            </a:pPr>
            <a:endParaRPr lang="zh-CN" altLang="en-US" sz="2419">
              <a:solidFill>
                <a:prstClr val="white"/>
              </a:solidFill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5" y="156768"/>
            <a:ext cx="10543131" cy="67446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9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hiểu bài</a:t>
            </a:r>
            <a:endParaRPr lang="zh-CN" alt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8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5" y="245542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7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Đồ chơi lê-gô còn được các bạn nhỏ gọi là gì?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09600" y="1359327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04336" y="1732867"/>
            <a:ext cx="9201894" cy="152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C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Đồ chơi lê- gô còn được các bạn nhỏ gọi là đồ chơi lắp ráp.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" y="2907669"/>
            <a:ext cx="954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827" y="3556464"/>
            <a:ext cx="9201894" cy="2199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Lê- gô là những khối nhỏ 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Left Arrow 17"/>
          <p:cNvSpPr/>
          <p:nvPr/>
        </p:nvSpPr>
        <p:spPr>
          <a:xfrm>
            <a:off x="9531120" y="5872362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40463" y="5985742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10013623" y="2561153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722966" y="2674533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1</a:t>
            </a:r>
          </a:p>
        </p:txBody>
      </p: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161713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261400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khối lê-gô được lắp ráp thành các đồ vật rồi lại được tháo rời ra để ghép thành các đồ vật khác.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87040" y="571577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0475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82587" y="581191"/>
            <a:ext cx="11243945" cy="8528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 flipH="1">
            <a:off x="0" y="1433996"/>
            <a:ext cx="11730432" cy="5079028"/>
            <a:chOff x="6337300" y="1183375"/>
            <a:chExt cx="5727091" cy="2358234"/>
          </a:xfrm>
        </p:grpSpPr>
        <p:sp>
          <p:nvSpPr>
            <p:cNvPr id="12" name="圆角矩形 5"/>
            <p:cNvSpPr/>
            <p:nvPr/>
          </p:nvSpPr>
          <p:spPr>
            <a:xfrm>
              <a:off x="6337300" y="1410760"/>
              <a:ext cx="4953000" cy="1675338"/>
            </a:xfrm>
            <a:prstGeom prst="round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6289" y="1866741"/>
              <a:ext cx="1208102" cy="167486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6337300" y="1183375"/>
              <a:ext cx="4612921" cy="19027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180257" y="2153827"/>
            <a:ext cx="9652000" cy="2511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lê- gô giúp các bạn có trí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eft Arrow 6"/>
          <p:cNvSpPr/>
          <p:nvPr/>
        </p:nvSpPr>
        <p:spPr>
          <a:xfrm flipH="1">
            <a:off x="2070877" y="5804695"/>
            <a:ext cx="807202" cy="43400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6560" y="5725931"/>
            <a:ext cx="2123440" cy="6177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63048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4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2" y="1264818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1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6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81" y="-42359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5" y="-179492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1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2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7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55963"/>
            <a:ext cx="12192000" cy="79944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47" y="5287583"/>
            <a:ext cx="1973654" cy="15171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96194" y="629917"/>
            <a:ext cx="1058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157544" y="175280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157544" y="2667096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57544" y="3633090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57544" y="4664859"/>
            <a:ext cx="1929703" cy="630014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78083" y="170233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478083" y="2616618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lợi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ích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478083" y="3582612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Giới thiệu tên gọi lê- gô.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78083" y="4614381"/>
            <a:ext cx="6441121" cy="6554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" name="Straight Connector 3"/>
          <p:cNvCxnSpPr>
            <a:endCxn id="31" idx="1"/>
          </p:cNvCxnSpPr>
          <p:nvPr/>
        </p:nvCxnSpPr>
        <p:spPr>
          <a:xfrm>
            <a:off x="3042071" y="2089304"/>
            <a:ext cx="2436012" cy="182101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32" idx="1"/>
          </p:cNvCxnSpPr>
          <p:nvPr/>
        </p:nvCxnSpPr>
        <p:spPr>
          <a:xfrm>
            <a:off x="3108873" y="3019136"/>
            <a:ext cx="2369210" cy="1922954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6" idx="3"/>
          </p:cNvCxnSpPr>
          <p:nvPr/>
        </p:nvCxnSpPr>
        <p:spPr>
          <a:xfrm flipV="1">
            <a:off x="3087247" y="3162873"/>
            <a:ext cx="2355621" cy="1816993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5" idx="3"/>
            <a:endCxn id="27" idx="1"/>
          </p:cNvCxnSpPr>
          <p:nvPr/>
        </p:nvCxnSpPr>
        <p:spPr>
          <a:xfrm flipV="1">
            <a:off x="3087247" y="2030040"/>
            <a:ext cx="2390836" cy="1918057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 animBg="1"/>
      <p:bldP spid="28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A7F690-B834-5A40-D69E-58F74F89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06D431-A8F7-9153-A0D4-26D38071BCA7}"/>
              </a:ext>
            </a:extLst>
          </p:cNvPr>
          <p:cNvSpPr txBox="1"/>
          <p:nvPr/>
        </p:nvSpPr>
        <p:spPr>
          <a:xfrm>
            <a:off x="3857279" y="1339668"/>
            <a:ext cx="463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FED6BE-2704-AB64-CFF0-CD4E7F63F37B}"/>
              </a:ext>
            </a:extLst>
          </p:cNvPr>
          <p:cNvSpPr txBox="1"/>
          <p:nvPr/>
        </p:nvSpPr>
        <p:spPr>
          <a:xfrm>
            <a:off x="3017687" y="2274838"/>
            <a:ext cx="6629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 thiệu về đồ chơi lê – gô và cách chơi</a:t>
            </a:r>
          </a:p>
        </p:txBody>
      </p:sp>
    </p:spTree>
    <p:extLst>
      <p:ext uri="{BB962C8B-B14F-4D97-AF65-F5344CB8AC3E}">
        <p14:creationId xmlns:p14="http://schemas.microsoft.com/office/powerpoint/2010/main" val="26743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315188"/>
            <a:ext cx="718457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D7145-474F-83CE-7B57-EC14AC470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5" y="2262"/>
            <a:ext cx="12109091" cy="6853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444A7D-E5B7-2948-C939-DB26106A6E09}"/>
              </a:ext>
            </a:extLst>
          </p:cNvPr>
          <p:cNvSpPr txBox="1"/>
          <p:nvPr/>
        </p:nvSpPr>
        <p:spPr>
          <a:xfrm>
            <a:off x="4577867" y="1644356"/>
            <a:ext cx="4630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5BCB6-C70C-D98A-D136-1332066BDCD3}"/>
              </a:ext>
            </a:extLst>
          </p:cNvPr>
          <p:cNvSpPr txBox="1"/>
          <p:nvPr/>
        </p:nvSpPr>
        <p:spPr>
          <a:xfrm>
            <a:off x="3816924" y="2624730"/>
            <a:ext cx="6424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 chính xác, rõ ràng rành mạch. Chú ý đọc lên giọng ở các câu hỏi.</a:t>
            </a:r>
          </a:p>
        </p:txBody>
      </p:sp>
    </p:spTree>
    <p:extLst>
      <p:ext uri="{BB962C8B-B14F-4D97-AF65-F5344CB8AC3E}">
        <p14:creationId xmlns:p14="http://schemas.microsoft.com/office/powerpoint/2010/main" val="335402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4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3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906743" y="3464394"/>
              <a:ext cx="36864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Ngắt, nghỉ hơi đúng.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190374" y="2815871"/>
            <a:ext cx="8198343" cy="3929583"/>
            <a:chOff x="3009174" y="2785583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174" y="2785583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351433" y="4107802"/>
              <a:ext cx="5242338" cy="133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 hiện được giọng đọc toàn bài, đọc đúng các câu hỏi.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5" y="1209029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300900" y="2362575"/>
              <a:ext cx="44154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lnSpc>
                  <a:spcPct val="150000"/>
                </a:lnSpc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 đúng, to, rõ ràng.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900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1363456"/>
            <a:ext cx="99660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8" y="1248604"/>
            <a:ext cx="1391479" cy="894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969" t="37545" r="33217" b="33101"/>
          <a:stretch/>
        </p:blipFill>
        <p:spPr>
          <a:xfrm>
            <a:off x="2132014" y="2301194"/>
            <a:ext cx="7927972" cy="36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03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28646" y="1629807"/>
            <a:ext cx="6288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Luyện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tập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văn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bản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2169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45476" y="2099749"/>
            <a:ext cx="4263924" cy="1625398"/>
            <a:chOff x="6429710" y="244128"/>
            <a:chExt cx="4209413" cy="1249608"/>
          </a:xfrm>
        </p:grpSpPr>
        <p:sp>
          <p:nvSpPr>
            <p:cNvPr id="11" name="Oval Callout 10"/>
            <p:cNvSpPr/>
            <p:nvPr/>
          </p:nvSpPr>
          <p:spPr>
            <a:xfrm>
              <a:off x="6429711" y="244128"/>
              <a:ext cx="4209412" cy="1249608"/>
            </a:xfrm>
            <a:prstGeom prst="wedgeEllipseCallout">
              <a:avLst>
                <a:gd name="adj1" fmla="val -67509"/>
                <a:gd name="adj2" fmla="val 4430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29710" y="539629"/>
              <a:ext cx="4209413" cy="733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ngữ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tả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đặc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 </a:t>
              </a:r>
              <a:r>
                <a:rPr lang="en-US" sz="2800" b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gô</a:t>
              </a: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sp>
        <p:nvSpPr>
          <p:cNvPr id="22" name="Cloud Callout 21"/>
          <p:cNvSpPr/>
          <p:nvPr/>
        </p:nvSpPr>
        <p:spPr>
          <a:xfrm>
            <a:off x="4183263" y="1095144"/>
            <a:ext cx="2532609" cy="1289820"/>
          </a:xfrm>
          <a:prstGeom prst="cloudCallout">
            <a:avLst>
              <a:gd name="adj1" fmla="val 19111"/>
              <a:gd name="adj2" fmla="val 1184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021715" y="1348284"/>
            <a:ext cx="3311005" cy="1079521"/>
          </a:xfrm>
          <a:prstGeom prst="cloudCallout">
            <a:avLst>
              <a:gd name="adj1" fmla="val -59910"/>
              <a:gd name="adj2" fmla="val 1571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8031479" y="3016285"/>
            <a:ext cx="3677921" cy="1289820"/>
          </a:xfrm>
          <a:prstGeom prst="cloudCallout">
            <a:avLst>
              <a:gd name="adj1" fmla="val -81274"/>
              <a:gd name="adj2" fmla="val 307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1018849" y="1888044"/>
            <a:ext cx="3072974" cy="1289820"/>
          </a:xfrm>
          <a:prstGeom prst="cloudCallout">
            <a:avLst>
              <a:gd name="adj1" fmla="val 90346"/>
              <a:gd name="adj2" fmla="val 680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735226" y="3592253"/>
            <a:ext cx="3072974" cy="1289820"/>
          </a:xfrm>
          <a:prstGeom prst="cloudCallout">
            <a:avLst>
              <a:gd name="adj1" fmla="val 92661"/>
              <a:gd name="adj2" fmla="val -233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8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7217" y="4586559"/>
            <a:ext cx="1170780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73" y="2805763"/>
            <a:ext cx="2042253" cy="29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52" y="5616712"/>
            <a:ext cx="2031752" cy="11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173728" y="600910"/>
            <a:ext cx="10389622" cy="9012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008" y="756824"/>
            <a:ext cx="640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32220" y="2316885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Em thích nhất lê – gô hình nhân vật tí hon.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91">
                        <a14:foregroundMark x1="5581" y1="38041" x2="81047" y2="92816"/>
                        <a14:foregroundMark x1="34651" y1="24163" x2="34651" y2="32000"/>
                        <a14:foregroundMark x1="51395" y1="26776" x2="57558" y2="29388"/>
                        <a14:foregroundMark x1="53256" y1="58531" x2="97791" y2="34612"/>
                        <a14:foregroundMark x1="50814" y1="46776" x2="50116" y2="50694"/>
                        <a14:foregroundMark x1="39651" y1="48082" x2="48953" y2="54122"/>
                        <a14:foregroundMark x1="49535" y1="90612" x2="49535" y2="96327"/>
                        <a14:foregroundMark x1="48256" y1="91102" x2="34651" y2="95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97" y="2304599"/>
            <a:ext cx="2042253" cy="2909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32220" y="2929957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Em thích những quả bóng bay đầy màu sắc.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2220" y="3543029"/>
            <a:ext cx="8100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Hộp bút của em được trang trí những hình nhân vật tí hon.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2220" y="4586988"/>
            <a:ext cx="9672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- Bộ đồ xếp hình có nhiều miếng nhỏ xinh xắn.</a:t>
            </a:r>
            <a:endParaRPr lang="en-US" sz="2800" b="1" i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/>
      <p:bldP spid="35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68580" y="6126904"/>
            <a:ext cx="12192000" cy="7447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0597" y="481771"/>
            <a:ext cx="9304721" cy="1172157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7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708071" y="1066801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4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endPara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67394" y="1487160"/>
            <a:ext cx="927353" cy="8945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51355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94747" y="1691741"/>
            <a:ext cx="10750250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đúng các tiếng có vần khó, đọc rõ ràng một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thông tin được trình bày dưới hình thức tự sự (người kể chuyện xưng “t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”); biết nghỉ hơi sau khi đọc câu, đọc đoạn.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 nội dung bài đọc về một đồ chơi hiện đại được nhiều trẻ em yêu thích (đồ chơi lắp ráp lê-gô)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cách sắp xếp, tổ chức thông tin trong VB. 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567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23900" y="5870394"/>
            <a:ext cx="13851716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652842" y="2489594"/>
            <a:ext cx="8672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1486" y="4484444"/>
            <a:ext cx="3086174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78280" cy="899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 l="14487" t="19440" r="7220"/>
          <a:stretch>
            <a:fillRect/>
          </a:stretch>
        </p:blipFill>
        <p:spPr>
          <a:xfrm>
            <a:off x="5791200" y="1190171"/>
            <a:ext cx="6154056" cy="518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601" r="5891" b="87548"/>
          <a:stretch>
            <a:fillRect/>
          </a:stretch>
        </p:blipFill>
        <p:spPr>
          <a:xfrm>
            <a:off x="1545770" y="196761"/>
            <a:ext cx="9368973" cy="76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88" y="1344468"/>
            <a:ext cx="5167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</a:rPr>
              <a:t>- T</a:t>
            </a:r>
            <a:r>
              <a:rPr lang="vi-VN" sz="2800" dirty="0">
                <a:solidFill>
                  <a:srgbClr val="0000CC"/>
                </a:solidFill>
              </a:rPr>
              <a:t>ranh vẽ các bạn nhỏ đang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2800" dirty="0">
                <a:solidFill>
                  <a:srgbClr val="0000CC"/>
                </a:solidFill>
              </a:rPr>
              <a:t> đồ chơi, bạn thì chăm chú xếp hình khối, bạn thì đang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chơi ô tô, bạn thì vươn hai tay rất phẩn khích như vừa làm thành công một trò chơi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nào đó,... các bạn trông rất vui vẻ; các đổ chơi xuất hiện trong tranh là quả bóng, 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vi-VN" sz="2800" dirty="0">
                <a:solidFill>
                  <a:srgbClr val="0000CC"/>
                </a:solidFill>
              </a:rPr>
              <a:t>khối xếp hình, con vịt, ô tô vặn cót.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8" y="871881"/>
            <a:ext cx="3415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dirty="0" err="1">
                <a:solidFill>
                  <a:srgbClr val="FF0000"/>
                </a:solidFill>
              </a:rPr>
              <a:t>Tranh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cảnh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488" y="899160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* Đồ chơi đó có đặc điểm gì về hình dạng, kích thước, màu sắc, chất liệu?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631" y="926439"/>
            <a:ext cx="500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thường chơi đồ chơi đó với ai, vào lúc nào? Vì sao em thích đồ chơi đó?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72457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                   (Bảo Châu)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9762" y="6113285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25193" y="311698"/>
            <a:ext cx="258204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đoạn </a:t>
            </a: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2984" y="501996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009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0" grpId="0" animBg="1"/>
      <p:bldP spid="12" grpId="0" animBg="1"/>
      <p:bldP spid="14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958818"/>
            <a:ext cx="11404471" cy="532447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Hầu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hon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xắn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diệu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thể lắp ráp nhà cửa, xe cộ, ng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rời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ghép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trí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ưởng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kiên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nhẫn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sàng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a? 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91935" y="311698"/>
            <a:ext cx="11799176" cy="4923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984" y="104428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582984" y="185932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82984" y="345284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49146" y="5027425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6264" y="1386159"/>
            <a:ext cx="800516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68442" y="1394377"/>
            <a:ext cx="968625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96592" y="4161864"/>
            <a:ext cx="1172037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63073" y="5335439"/>
            <a:ext cx="1887578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06189" y="5743844"/>
            <a:ext cx="1289241" cy="1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67149" y="5829687"/>
            <a:ext cx="24304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3550" algn="just"/>
            <a:r>
              <a:rPr lang="en-US" sz="2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(Bảo Châu)</a:t>
            </a:r>
          </a:p>
        </p:txBody>
      </p:sp>
    </p:spTree>
    <p:extLst>
      <p:ext uri="{BB962C8B-B14F-4D97-AF65-F5344CB8AC3E}">
        <p14:creationId xmlns:p14="http://schemas.microsoft.com/office/powerpoint/2010/main" val="27325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86573"/>
            <a:ext cx="11067263" cy="78303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14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54646" y="1120110"/>
            <a:ext cx="449612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707" y="1766572"/>
            <a:ext cx="29020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 - gô</a:t>
            </a:r>
            <a:endParaRPr lang="en-US" sz="45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6707" y="2479181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 ráp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6707" y="390439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tưởng tượng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6707" y="3191790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 diệu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6707" y="4617009"/>
            <a:ext cx="3510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716"/>
            <a:r>
              <a:rPr lang="en-US" sz="45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sẵn sàng</a:t>
            </a:r>
          </a:p>
        </p:txBody>
      </p:sp>
    </p:spTree>
    <p:extLst>
      <p:ext uri="{BB962C8B-B14F-4D97-AF65-F5344CB8AC3E}">
        <p14:creationId xmlns:p14="http://schemas.microsoft.com/office/powerpoint/2010/main" val="280253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3764" y="1413734"/>
            <a:ext cx="1140447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lê-gô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vi-VN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ráp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Các bạn có nhận ra tớ không?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274815" y="420275"/>
            <a:ext cx="1179917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TỚ LÀ LÊ- GÔ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0833" y="368302"/>
            <a:ext cx="3176408" cy="68202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3764" y="1534300"/>
            <a:ext cx="529536" cy="49495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76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987501" y="6310409"/>
            <a:ext cx="110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altLang="zh-CN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Top 10 sản phẩm đồ chơi lắp ghép thông minh cho bé tốt nhất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93715"/>
            <a:ext cx="3515359" cy="3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iễn thuế nhập khẩu cho linh kiện lắp ráp ô t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59" y="1719270"/>
            <a:ext cx="5130801" cy="361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422399" y="55074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3439" y="5497697"/>
            <a:ext cx="3667761" cy="569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kiện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1993</Words>
  <Application>Microsoft Office PowerPoint</Application>
  <PresentationFormat>Widescreen</PresentationFormat>
  <Paragraphs>155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Arial-Rounded</vt:lpstr>
      <vt:lpstr>Calibri</vt:lpstr>
      <vt:lpstr>Calibri Light</vt:lpstr>
      <vt:lpstr>Times New Roman</vt:lpstr>
      <vt:lpstr>字魂36号-正文宋楷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121</cp:revision>
  <dcterms:created xsi:type="dcterms:W3CDTF">2021-06-17T09:40:01Z</dcterms:created>
  <dcterms:modified xsi:type="dcterms:W3CDTF">2023-11-18T00:10:21Z</dcterms:modified>
</cp:coreProperties>
</file>