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59" r:id="rId5"/>
    <p:sldId id="260" r:id="rId6"/>
    <p:sldId id="269" r:id="rId7"/>
    <p:sldId id="270" r:id="rId8"/>
    <p:sldId id="266" r:id="rId9"/>
    <p:sldId id="271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84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2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1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2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08" y="1187840"/>
            <a:ext cx="1673489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221069" y="1897971"/>
            <a:ext cx="8580723" cy="1213157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r>
              <a:rPr lang="en-US" altLang="zh-CN" sz="7100" b="1" dirty="0">
                <a:solidFill>
                  <a:srgbClr val="00B0F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– tiết 4 </a:t>
            </a:r>
            <a:endParaRPr lang="zh-CN" altLang="en-US" sz="7100" b="1" dirty="0">
              <a:solidFill>
                <a:srgbClr val="00B0F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5547" y="4602899"/>
            <a:ext cx="12237636" cy="1967209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Từ ngữ chỉ đặc điểm, hoạt động. Câu nêu hoạt động – trang 91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49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4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4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1939766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2" y="888344"/>
            <a:ext cx="8729367" cy="121700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34772" y="3095478"/>
            <a:ext cx="11188103" cy="736103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- Phát triển vốn từ </a:t>
            </a:r>
            <a:r>
              <a:rPr lang="vi-VN" sz="4000" dirty="0">
                <a:solidFill>
                  <a:srgbClr val="0070C0"/>
                </a:solidFill>
              </a:rPr>
              <a:t>chỉ đặc điểm</a:t>
            </a:r>
            <a:r>
              <a:rPr lang="en-US" sz="4000" dirty="0">
                <a:solidFill>
                  <a:srgbClr val="0070C0"/>
                </a:solidFill>
              </a:rPr>
              <a:t>, hoạt động. 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15799" y="4313083"/>
            <a:ext cx="9572828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- </a:t>
            </a:r>
            <a:r>
              <a:rPr lang="en-US" sz="4000" dirty="0">
                <a:solidFill>
                  <a:srgbClr val="FF0000"/>
                </a:solidFill>
              </a:rPr>
              <a:t>Đặt được câu nêu hoạt động của 1 người theo tranh. </a:t>
            </a:r>
            <a:r>
              <a:rPr lang="vi-VN" sz="4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82770" y="6050005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4734773" y="6058936"/>
            <a:ext cx="10137766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>
                <a:solidFill>
                  <a:srgbClr val="7030A0"/>
                </a:solidFill>
              </a:rPr>
              <a:t>- </a:t>
            </a:r>
            <a:r>
              <a:rPr lang="en-US" sz="4000" dirty="0">
                <a:solidFill>
                  <a:srgbClr val="7030A0"/>
                </a:solidFill>
              </a:rPr>
              <a:t>Biết nói với bạn về 1 hoạt động ở trường mà mình thích. </a:t>
            </a:r>
            <a:endParaRPr lang="vi-VN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2550" y="705830"/>
            <a:ext cx="12424732" cy="1043817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nhường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hiền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2663429" cy="1415469"/>
            <a:chOff x="4618037" y="4204282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538285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934638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5460149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9359837" y="5583499"/>
            <a:ext cx="2760799" cy="1403766"/>
            <a:chOff x="10416387" y="2276833"/>
            <a:chExt cx="3116279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740728" cy="831414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152606" y="5568101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nhường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2100655" y="5614243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45446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hiền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lành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960801" y="7342326"/>
            <a:ext cx="2886182" cy="1415469"/>
            <a:chOff x="4618037" y="4204282"/>
            <a:chExt cx="3026612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77187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72372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871" y="6414150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6601" y="4081368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180" y="1686818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420934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>
              <a:lnSpc>
                <a:spcPct val="120000"/>
              </a:lnSpc>
            </a:pP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822" y="439217"/>
            <a:ext cx="13670796" cy="1302349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Chọn từ ngữ chỉ hoạt động đã tìm được ở bài tập 1 thay cho ô vuông. 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730" y="1686818"/>
            <a:ext cx="11229274" cy="115467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Mẹ khen: “Con biết                cùng bạn bè rồi đấy.”.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40400" y="2252133"/>
            <a:ext cx="558490" cy="541852"/>
          </a:xfrm>
          <a:prstGeom prst="roundRect">
            <a:avLst>
              <a:gd name="adj" fmla="val 7041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979" y="2183993"/>
            <a:ext cx="1460985" cy="637614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063292"/>
            <a:ext cx="11139214" cy="1107167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Hải xúc động vì bạn đã                 khi mình bị ốm.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980" y="6516991"/>
            <a:ext cx="11379820" cy="1624231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3963408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39" y="6336658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598962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79695" y="7551120"/>
            <a:ext cx="2472480" cy="590102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8524" y="4558573"/>
            <a:ext cx="1573196" cy="637614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4111" y="4647942"/>
            <a:ext cx="623755" cy="64047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43315" y="7551120"/>
            <a:ext cx="545885" cy="62798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8678" y="1004125"/>
            <a:ext cx="3089689" cy="7114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(nhường bạn,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1563" y="1004125"/>
            <a:ext cx="1950372" cy="7114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đỡ,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10049" y="1004125"/>
            <a:ext cx="1996471" cy="7114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sẻ)</a:t>
            </a: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  <p:bldP spid="25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2" y="342431"/>
            <a:ext cx="13670796" cy="7668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2259757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817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7975869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78857" y="8532563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trực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89007" y="8532563"/>
            <a:ext cx="5766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bạn đang biểu diễn văn nghệ.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73751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>
                <a:solidFill>
                  <a:srgbClr val="FF0000"/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  <a:sym typeface="Lato Regular"/>
              </a:rPr>
              <a:t>Vận dụng</a:t>
            </a:r>
            <a:endParaRPr lang="zh-CN" altLang="en-US" sz="5700" kern="0" dirty="0">
              <a:solidFill>
                <a:srgbClr val="FF0000"/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2227714" y="2901132"/>
            <a:ext cx="5957212" cy="285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nêu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hoạt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động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trong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giờ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ra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chơi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ở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sân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trường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em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3"/>
            <a:ext cx="9884952" cy="2909262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2" y="888344"/>
            <a:ext cx="8729367" cy="121700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66693" y="3157412"/>
            <a:ext cx="11188103" cy="736103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- Phát triển vốn từ </a:t>
            </a:r>
            <a:r>
              <a:rPr lang="vi-VN" sz="4000" dirty="0">
                <a:solidFill>
                  <a:srgbClr val="0070C0"/>
                </a:solidFill>
              </a:rPr>
              <a:t>chỉ đặc điểm</a:t>
            </a:r>
            <a:r>
              <a:rPr lang="en-US" sz="4000" dirty="0">
                <a:solidFill>
                  <a:srgbClr val="0070C0"/>
                </a:solidFill>
              </a:rPr>
              <a:t>, hoạt động. 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66693" y="4595865"/>
            <a:ext cx="9572828" cy="1228545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- </a:t>
            </a:r>
            <a:r>
              <a:rPr lang="en-US" sz="3600" dirty="0">
                <a:solidFill>
                  <a:srgbClr val="FF0000"/>
                </a:solidFill>
              </a:rPr>
              <a:t>Đặt được câu nêu hoạt động của 1 người theo tranh. 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82770" y="6050005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4766694" y="6120870"/>
            <a:ext cx="10137766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>
                <a:solidFill>
                  <a:srgbClr val="7030A0"/>
                </a:solidFill>
              </a:rPr>
              <a:t>- </a:t>
            </a:r>
            <a:r>
              <a:rPr lang="en-US" sz="4000" dirty="0">
                <a:solidFill>
                  <a:srgbClr val="7030A0"/>
                </a:solidFill>
              </a:rPr>
              <a:t>Biết nói với bạn về 1 hoạt động ở trường mà mình thích. </a:t>
            </a:r>
            <a:endParaRPr lang="vi-VN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435</Words>
  <Application>Microsoft Office PowerPoint</Application>
  <PresentationFormat>Custom</PresentationFormat>
  <Paragraphs>63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260</cp:revision>
  <dcterms:created xsi:type="dcterms:W3CDTF">2021-06-15T15:52:51Z</dcterms:created>
  <dcterms:modified xsi:type="dcterms:W3CDTF">2023-07-20T16:38:01Z</dcterms:modified>
</cp:coreProperties>
</file>