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  <p:sldMasterId id="2147483705" r:id="rId3"/>
    <p:sldMasterId id="2147483718" r:id="rId4"/>
    <p:sldMasterId id="2147483731" r:id="rId5"/>
    <p:sldMasterId id="2147483744" r:id="rId6"/>
    <p:sldMasterId id="2147483757" r:id="rId7"/>
    <p:sldMasterId id="2147483770" r:id="rId8"/>
    <p:sldMasterId id="2147483784" r:id="rId9"/>
  </p:sldMasterIdLst>
  <p:notesMasterIdLst>
    <p:notesMasterId r:id="rId44"/>
  </p:notesMasterIdLst>
  <p:sldIdLst>
    <p:sldId id="257" r:id="rId10"/>
    <p:sldId id="347" r:id="rId11"/>
    <p:sldId id="301" r:id="rId12"/>
    <p:sldId id="302" r:id="rId13"/>
    <p:sldId id="345" r:id="rId14"/>
    <p:sldId id="305" r:id="rId15"/>
    <p:sldId id="349" r:id="rId16"/>
    <p:sldId id="337" r:id="rId17"/>
    <p:sldId id="350" r:id="rId18"/>
    <p:sldId id="338" r:id="rId19"/>
    <p:sldId id="351" r:id="rId20"/>
    <p:sldId id="336" r:id="rId21"/>
    <p:sldId id="352" r:id="rId22"/>
    <p:sldId id="354" r:id="rId23"/>
    <p:sldId id="353" r:id="rId24"/>
    <p:sldId id="356" r:id="rId25"/>
    <p:sldId id="357" r:id="rId26"/>
    <p:sldId id="310" r:id="rId27"/>
    <p:sldId id="312" r:id="rId28"/>
    <p:sldId id="333" r:id="rId29"/>
    <p:sldId id="329" r:id="rId30"/>
    <p:sldId id="358" r:id="rId31"/>
    <p:sldId id="360" r:id="rId32"/>
    <p:sldId id="359" r:id="rId33"/>
    <p:sldId id="363" r:id="rId34"/>
    <p:sldId id="364" r:id="rId35"/>
    <p:sldId id="362" r:id="rId36"/>
    <p:sldId id="366" r:id="rId37"/>
    <p:sldId id="365" r:id="rId38"/>
    <p:sldId id="315" r:id="rId39"/>
    <p:sldId id="339" r:id="rId40"/>
    <p:sldId id="348" r:id="rId41"/>
    <p:sldId id="367" r:id="rId42"/>
    <p:sldId id="283" r:id="rId43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49" d="100"/>
          <a:sy n="49" d="100"/>
        </p:scale>
        <p:origin x="912" y="3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0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13295CC-E057-4A62-B462-0FC7E02321B1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1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2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8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9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8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2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9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4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9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2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87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6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04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1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1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48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9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5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9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80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0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2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54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2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9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85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83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01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8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4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19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8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1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88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04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89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8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6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9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97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5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6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84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50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8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1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7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93911" y="259599"/>
            <a:ext cx="3212800" cy="2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4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68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7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04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2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13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5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6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96484"/>
            <a:ext cx="13817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2279654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6119288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7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2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2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70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70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5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5062149" y="8290164"/>
            <a:ext cx="975467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625478">
              <a:buClr>
                <a:srgbClr val="000000"/>
              </a:buClr>
            </a:pPr>
            <a:fld id="{00000000-1234-1234-1234-123412341234}" type="slidenum">
              <a:rPr lang="en" sz="2489" kern="0" smtClean="0">
                <a:solidFill>
                  <a:srgbClr val="000000"/>
                </a:solidFill>
                <a:cs typeface="Arial"/>
                <a:sym typeface="Arial"/>
              </a:rPr>
              <a:pPr defTabSz="1625478">
                <a:buClr>
                  <a:srgbClr val="000000"/>
                </a:buClr>
              </a:pPr>
              <a:t>‹#›</a:t>
            </a:fld>
            <a:endParaRPr lang="en"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735776" y="-70648"/>
            <a:ext cx="11547009" cy="923543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39648" y="2"/>
            <a:ext cx="5771319" cy="2261884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9261048" y="8175250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5105788" y="6841047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2583638" y="7947493"/>
            <a:ext cx="523324" cy="32941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4680766" y="4167270"/>
            <a:ext cx="523311" cy="32941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6461446" y="8212099"/>
            <a:ext cx="454503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12525065" y="154104"/>
            <a:ext cx="40174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478">
              <a:buClr>
                <a:srgbClr val="000000"/>
              </a:buClr>
              <a:buFont typeface="Arial"/>
              <a:buNone/>
              <a:defRPr/>
            </a:pPr>
            <a:r>
              <a:rPr lang="vi-VN" sz="64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11573356" y="1130943"/>
            <a:ext cx="5634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r>
              <a:rPr lang="vi-VN" sz="96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22" y="1971209"/>
            <a:ext cx="8128420" cy="70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96695" y="1976339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3849305" y="728451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9261048" y="728451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635831" y="5727075"/>
            <a:ext cx="454503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4952571" y="138504"/>
            <a:ext cx="779100" cy="490437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380599" y="8032155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12868716" y="8553753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7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60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43439" y="282428"/>
            <a:ext cx="15587573" cy="8551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478">
              <a:buClr>
                <a:srgbClr val="000000"/>
              </a:buClr>
              <a:buFont typeface="Arial"/>
              <a:buNone/>
              <a:defRPr/>
            </a:pPr>
            <a:endParaRPr lang="vi-VN" sz="2489" kern="0">
              <a:solidFill>
                <a:srgbClr val="F7D538"/>
              </a:solidFill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12868716" y="8553753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7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928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93911" y="259599"/>
            <a:ext cx="3212800" cy="2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/>
            <a:fld id="{00000000-1234-1234-1234-123412341234}" type="slidenum">
              <a:rPr lang="en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4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7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03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9.png"/><Relationship Id="rId5" Type="http://schemas.microsoft.com/office/2007/relationships/hdphoto" Target="../media/hdphoto9.wdp"/><Relationship Id="rId4" Type="http://schemas.openxmlformats.org/officeDocument/2006/relationships/image" Target="../media/image38.png"/><Relationship Id="rId9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NHÍM NÂU KẾT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9219" y="4339693"/>
            <a:ext cx="271228" cy="464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55106" y="620861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 ngụ: 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sống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tạm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nơi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đó.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91230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“Nhím trắng tốt bụng quá.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</a:t>
            </a:r>
          </a:p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</a:t>
            </a:r>
          </a:p>
        </p:txBody>
      </p:sp>
      <p:sp>
        <p:nvSpPr>
          <p:cNvPr id="14" name="Oval 13"/>
          <p:cNvSpPr/>
          <p:nvPr/>
        </p:nvSpPr>
        <p:spPr>
          <a:xfrm>
            <a:off x="337599" y="1562492"/>
            <a:ext cx="576801" cy="6472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812228" y="3928221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910941" y="3982394"/>
            <a:ext cx="260375" cy="853740"/>
            <a:chOff x="10910941" y="3982394"/>
            <a:chExt cx="260375" cy="85374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1034927" y="3982394"/>
              <a:ext cx="136389" cy="853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0910941" y="3982394"/>
              <a:ext cx="123986" cy="853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H="1">
            <a:off x="11351398" y="292815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/>
            <a:endParaRPr lang="zh-CN" altLang="en-US" sz="3225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3" y="69504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7"/>
            <a:ext cx="14937355" cy="27469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11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11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11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11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11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11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339764" y="94879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98" y="349515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52193" y="681281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97012" y="679878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9" y="-20797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" y="0"/>
            <a:ext cx="16187943" cy="9144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4" y="347841"/>
            <a:ext cx="12589813" cy="805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01" y="3810982"/>
            <a:ext cx="14937355" cy="27469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115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11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51" y="1790450"/>
            <a:ext cx="2626455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52193" y="681281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97012" y="679878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>
              <a:defRPr/>
            </a:pPr>
            <a:endParaRPr lang="zh-CN" altLang="en-US" sz="3225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209023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5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7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nhút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lí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nấp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bụi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cuộn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người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hãi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run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bước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Kể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nhau?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nhau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khi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đang đi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quả cây. 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7733" y="4738500"/>
            <a:ext cx="1499658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tránh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5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2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50" y="635220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261741" y="261962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 defTabSz="1219140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6342" y="1233522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đúng các từ ngữ, đọc rõ ràng câu chuyện 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Nhím Nâu kết bạn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bước đầu biết đọc lời nhân vật với ngữ điệu phù hợp.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1" y="3899212"/>
            <a:ext cx="13888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Hiểu vì sao Nhím Nâu lại có sự thay đổi, trở nên mạnh dạn và thích sống cùng bạn bè.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/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6341" y="5723669"/>
            <a:ext cx="1102562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Hiểu nội dung bài</a:t>
            </a:r>
            <a:r>
              <a:rPr lang="en-US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về giá trị của tình bạn.</a:t>
            </a:r>
            <a:endParaRPr lang="en-US" sz="4800" b="1" dirty="0">
              <a:ln/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1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Theo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bụng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̉,…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7100" y="4713466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đã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ra: không có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ngày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ấm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áp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0588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không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sống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giữa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mùa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đông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giá.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5143039" y="1786224"/>
            <a:ext cx="617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64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987261" y="2695438"/>
            <a:ext cx="10281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sz="6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bạn tốt đẹp giữa nhím trắng và nhím nâu.</a:t>
            </a:r>
          </a:p>
        </p:txBody>
      </p:sp>
    </p:spTree>
    <p:extLst>
      <p:ext uri="{BB962C8B-B14F-4D97-AF65-F5344CB8AC3E}">
        <p14:creationId xmlns:p14="http://schemas.microsoft.com/office/powerpoint/2010/main" val="41253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>
              <a:defRPr/>
            </a:pPr>
            <a:endParaRPr lang="zh-CN" altLang="en-US" sz="3225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209023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5" cy="1872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đọc lại</a:t>
            </a:r>
            <a:endParaRPr lang="zh-CN" alt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0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" y="3016"/>
            <a:ext cx="16145455" cy="9137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6103822" y="2520770"/>
            <a:ext cx="6173632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4215471" y="3953302"/>
            <a:ext cx="10236025" cy="25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sz="5333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giọng kể chuyện, phân biệt lời của các nhân vật </a:t>
            </a:r>
          </a:p>
        </p:txBody>
      </p:sp>
    </p:spTree>
    <p:extLst>
      <p:ext uri="{BB962C8B-B14F-4D97-AF65-F5344CB8AC3E}">
        <p14:creationId xmlns:p14="http://schemas.microsoft.com/office/powerpoint/2010/main" val="32108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8924"/>
            <a:endParaRPr lang="zh-CN" altLang="en-US" sz="3225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209023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5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8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9" y="-20797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" y="0"/>
            <a:ext cx="16187943" cy="9144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4" y="347841"/>
            <a:ext cx="12589813" cy="805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01" y="3810982"/>
            <a:ext cx="14937355" cy="27469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115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11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51" y="1790450"/>
            <a:ext cx="2626455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4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625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5170498" y="881012"/>
            <a:ext cx="625267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8924437" y="1756763"/>
            <a:ext cx="6609752" cy="4334725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sz="3733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3733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661265" y="4316947"/>
            <a:ext cx="10931124" cy="523944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4630366" cy="193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3733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đọc toàn bài, phân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nhân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90046" y="1612038"/>
            <a:ext cx="7592973" cy="4393929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sz="3733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72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52193" y="681281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97012" y="6798783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49" y="1842981"/>
            <a:ext cx="13818409" cy="4737116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5436650" y="2133183"/>
            <a:ext cx="7433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2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2819057"/>
            <a:ext cx="4489011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Hãy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đức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4336611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muốn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tập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đức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2656" r="8589" b="11329"/>
          <a:stretch/>
        </p:blipFill>
        <p:spPr bwMode="auto">
          <a:xfrm>
            <a:off x="5224256" y="1458853"/>
            <a:ext cx="10411200" cy="654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gặp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vai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Bình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An để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xin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lỗi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trong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huống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Bình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vô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vào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ngã.</a:t>
            </a:r>
          </a:p>
        </p:txBody>
      </p:sp>
    </p:spTree>
    <p:extLst>
      <p:ext uri="{BB962C8B-B14F-4D97-AF65-F5344CB8AC3E}">
        <p14:creationId xmlns:p14="http://schemas.microsoft.com/office/powerpoint/2010/main" val="22970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5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2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50" y="635220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261741" y="261962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 defTabSz="1219140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6342" y="1233522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đúng các từ ngữ, đọc rõ ràng câu chuyện 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Nhím Nâu kết bạn</a:t>
            </a:r>
            <a:r>
              <a:rPr lang="vi-VN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bước đầu biết đọc lời nhân vật với ngữ điệu phù hợp.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1" y="3899212"/>
            <a:ext cx="13888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Hiểu vì sao Nhím Nâu lại có sự thay đổi, trở nên mạnh dạn và thích sống cùng bạn bè.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/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6341" y="5723669"/>
            <a:ext cx="1102562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Hiểu nội dung bài</a:t>
            </a:r>
            <a:r>
              <a:rPr lang="en-US" sz="4800" b="1" dirty="0">
                <a:ln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về giá trị của tình bạn.</a:t>
            </a:r>
            <a:endParaRPr lang="en-US" sz="4800" b="1" dirty="0">
              <a:ln/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35467" y="6299200"/>
            <a:ext cx="16241485" cy="28448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336838" y="4103479"/>
            <a:ext cx="4199467" cy="5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695010" y="378870"/>
            <a:ext cx="4442055" cy="24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721100" y="3257631"/>
            <a:ext cx="11119699" cy="337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783" indent="-685783" defTabSz="1219140">
              <a:buFontTx/>
              <a:buChar char="-"/>
              <a:defRPr/>
            </a:pPr>
            <a:r>
              <a:rPr lang="en-US" sz="4800" b="1">
                <a:solidFill>
                  <a:srgbClr val="002060"/>
                </a:solidFill>
                <a:cs typeface="Arial" panose="020B0604020202020204" pitchFamily="34" charset="0"/>
              </a:rPr>
              <a:t>Luyện đọc lại bài.</a:t>
            </a:r>
          </a:p>
          <a:p>
            <a:pPr marL="685783" indent="-685783" defTabSz="1219140">
              <a:buFontTx/>
              <a:buChar char="-"/>
              <a:defRPr/>
            </a:pPr>
            <a:r>
              <a:rPr lang="en-US" sz="4800" b="1">
                <a:solidFill>
                  <a:srgbClr val="002060"/>
                </a:solidFill>
                <a:cs typeface="Arial" panose="020B0604020202020204" pitchFamily="34" charset="0"/>
              </a:rPr>
              <a:t>Chuẩn bị bài: Luyện tập</a:t>
            </a:r>
          </a:p>
        </p:txBody>
      </p:sp>
      <p:pic>
        <p:nvPicPr>
          <p:cNvPr id="2050" name="Picture 2" descr="phim hoạt hình - Phim hoạt hình mặt trời véc tơ liệu png tải về - Miễn phí  trong suốt Cảm Xúc png Tải về.">
            <a:extLst>
              <a:ext uri="{FF2B5EF4-FFF2-40B4-BE49-F238E27FC236}">
                <a16:creationId xmlns:a16="http://schemas.microsoft.com/office/drawing/2014/main" id="{F812B8C4-B56F-4B21-6A74-6788A308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556" y1="27073" x2="29444" y2="32683"/>
                        <a14:foregroundMark x1="39556" y1="17317" x2="40333" y2="25854"/>
                        <a14:foregroundMark x1="55333" y1="18902" x2="55556" y2="25854"/>
                        <a14:foregroundMark x1="68111" y1="23659" x2="65222" y2="28171"/>
                        <a14:foregroundMark x1="17556" y1="41951" x2="26778" y2="44634"/>
                        <a14:foregroundMark x1="17111" y1="62195" x2="25778" y2="57439"/>
                        <a14:foregroundMark x1="31111" y1="75244" x2="36000" y2="69878"/>
                        <a14:foregroundMark x1="48556" y1="80244" x2="49556" y2="73049"/>
                        <a14:foregroundMark x1="65000" y1="77561" x2="61333" y2="69878"/>
                        <a14:foregroundMark x1="76889" y1="68049" x2="69333" y2="61951"/>
                        <a14:foregroundMark x1="73222" y1="51341" x2="84556" y2="53415"/>
                        <a14:foregroundMark x1="71000" y1="39634" x2="80444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2" y="276923"/>
            <a:ext cx="4199468" cy="38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9616" y="2311700"/>
            <a:ext cx="11284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25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khu rừng nọ, có chú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lạnh giá.</a:t>
            </a:r>
          </a:p>
          <a:p>
            <a:pPr indent="463550"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(</a:t>
            </a:r>
            <a:r>
              <a:rPr lang="en-US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Anh)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36391" y="2020030"/>
            <a:ext cx="17631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18783" y="2495159"/>
            <a:ext cx="1324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72448" y="3974705"/>
            <a:ext cx="14571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3850" y="6852007"/>
            <a:ext cx="17631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093" y="1638807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nhút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1368" y="3774769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 vã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trí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 ngụ</a:t>
            </a: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44142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Trong khu rừng nọ, có chú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nâu hiền lành, nhút nhát.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2248" y="1639259"/>
            <a:ext cx="672395" cy="58857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Vồn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vã: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niềm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nở,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khi trò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chuyện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người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2936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Mùa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trú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ngụ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c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Bạn ở lại cùng tôi nhé!”</a:t>
            </a:r>
          </a:p>
        </p:txBody>
      </p:sp>
      <p:sp>
        <p:nvSpPr>
          <p:cNvPr id="14" name="Oval 13"/>
          <p:cNvSpPr/>
          <p:nvPr/>
        </p:nvSpPr>
        <p:spPr>
          <a:xfrm>
            <a:off x="321516" y="1509251"/>
            <a:ext cx="612761" cy="76938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3517</TotalTime>
  <Words>2230</Words>
  <Application>Microsoft Office PowerPoint</Application>
  <PresentationFormat>Custom</PresentationFormat>
  <Paragraphs>127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微软雅黑</vt:lpstr>
      <vt:lpstr>Arial</vt:lpstr>
      <vt:lpstr>Calibri</vt:lpstr>
      <vt:lpstr>Calibri Light</vt:lpstr>
      <vt:lpstr>Times New Roman</vt:lpstr>
      <vt:lpstr>UTM Cookies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135</cp:revision>
  <dcterms:created xsi:type="dcterms:W3CDTF">2021-05-31T08:31:14Z</dcterms:created>
  <dcterms:modified xsi:type="dcterms:W3CDTF">2023-07-20T16:37:30Z</dcterms:modified>
</cp:coreProperties>
</file>