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11" r:id="rId5"/>
    <p:sldMasterId id="2147483723" r:id="rId6"/>
  </p:sldMasterIdLst>
  <p:notesMasterIdLst>
    <p:notesMasterId r:id="rId29"/>
  </p:notesMasterIdLst>
  <p:sldIdLst>
    <p:sldId id="257" r:id="rId7"/>
    <p:sldId id="291" r:id="rId8"/>
    <p:sldId id="290" r:id="rId9"/>
    <p:sldId id="310" r:id="rId10"/>
    <p:sldId id="311" r:id="rId11"/>
    <p:sldId id="279" r:id="rId12"/>
    <p:sldId id="296" r:id="rId13"/>
    <p:sldId id="294" r:id="rId14"/>
    <p:sldId id="271" r:id="rId15"/>
    <p:sldId id="313" r:id="rId16"/>
    <p:sldId id="312" r:id="rId17"/>
    <p:sldId id="298" r:id="rId18"/>
    <p:sldId id="285" r:id="rId19"/>
    <p:sldId id="283" r:id="rId20"/>
    <p:sldId id="286" r:id="rId21"/>
    <p:sldId id="287" r:id="rId22"/>
    <p:sldId id="289" r:id="rId23"/>
    <p:sldId id="299" r:id="rId24"/>
    <p:sldId id="259" r:id="rId25"/>
    <p:sldId id="300" r:id="rId26"/>
    <p:sldId id="295" r:id="rId27"/>
    <p:sldId id="28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7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0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2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4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5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41"/>
            </a:lvl1pPr>
            <a:lvl2pPr marL="426929" indent="0" algn="ctr">
              <a:buNone/>
              <a:defRPr sz="1868"/>
            </a:lvl2pPr>
            <a:lvl3pPr marL="853857" indent="0" algn="ctr">
              <a:buNone/>
              <a:defRPr sz="1681"/>
            </a:lvl3pPr>
            <a:lvl4pPr marL="1280785" indent="0" algn="ctr">
              <a:buNone/>
              <a:defRPr sz="1494"/>
            </a:lvl4pPr>
            <a:lvl5pPr marL="1707713" indent="0" algn="ctr">
              <a:buNone/>
              <a:defRPr sz="1494"/>
            </a:lvl5pPr>
            <a:lvl6pPr marL="2134642" indent="0" algn="ctr">
              <a:buNone/>
              <a:defRPr sz="1494"/>
            </a:lvl6pPr>
            <a:lvl7pPr marL="2561571" indent="0" algn="ctr">
              <a:buNone/>
              <a:defRPr sz="1494"/>
            </a:lvl7pPr>
            <a:lvl8pPr marL="2988499" indent="0" algn="ctr">
              <a:buNone/>
              <a:defRPr sz="1494"/>
            </a:lvl8pPr>
            <a:lvl9pPr marL="3415428" indent="0" algn="ctr">
              <a:buNone/>
              <a:defRPr sz="1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5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41">
                <a:solidFill>
                  <a:schemeClr val="tx1">
                    <a:tint val="75000"/>
                  </a:schemeClr>
                </a:solidFill>
              </a:defRPr>
            </a:lvl1pPr>
            <a:lvl2pPr marL="42692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2pPr>
            <a:lvl3pPr marL="853857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3pPr>
            <a:lvl4pPr marL="1280785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4pPr>
            <a:lvl5pPr marL="1707713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5pPr>
            <a:lvl6pPr marL="2134642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6pPr>
            <a:lvl7pPr marL="2561571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7pPr>
            <a:lvl8pPr marL="2988499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8pPr>
            <a:lvl9pPr marL="3415428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9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241" b="1"/>
            </a:lvl1pPr>
            <a:lvl2pPr marL="426929" indent="0">
              <a:buNone/>
              <a:defRPr sz="1868" b="1"/>
            </a:lvl2pPr>
            <a:lvl3pPr marL="853857" indent="0">
              <a:buNone/>
              <a:defRPr sz="1681" b="1"/>
            </a:lvl3pPr>
            <a:lvl4pPr marL="1280785" indent="0">
              <a:buNone/>
              <a:defRPr sz="1494" b="1"/>
            </a:lvl4pPr>
            <a:lvl5pPr marL="1707713" indent="0">
              <a:buNone/>
              <a:defRPr sz="1494" b="1"/>
            </a:lvl5pPr>
            <a:lvl6pPr marL="2134642" indent="0">
              <a:buNone/>
              <a:defRPr sz="1494" b="1"/>
            </a:lvl6pPr>
            <a:lvl7pPr marL="2561571" indent="0">
              <a:buNone/>
              <a:defRPr sz="1494" b="1"/>
            </a:lvl7pPr>
            <a:lvl8pPr marL="2988499" indent="0">
              <a:buNone/>
              <a:defRPr sz="1494" b="1"/>
            </a:lvl8pPr>
            <a:lvl9pPr marL="3415428" indent="0">
              <a:buNone/>
              <a:defRPr sz="1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241" b="1"/>
            </a:lvl1pPr>
            <a:lvl2pPr marL="426929" indent="0">
              <a:buNone/>
              <a:defRPr sz="1868" b="1"/>
            </a:lvl2pPr>
            <a:lvl3pPr marL="853857" indent="0">
              <a:buNone/>
              <a:defRPr sz="1681" b="1"/>
            </a:lvl3pPr>
            <a:lvl4pPr marL="1280785" indent="0">
              <a:buNone/>
              <a:defRPr sz="1494" b="1"/>
            </a:lvl4pPr>
            <a:lvl5pPr marL="1707713" indent="0">
              <a:buNone/>
              <a:defRPr sz="1494" b="1"/>
            </a:lvl5pPr>
            <a:lvl6pPr marL="2134642" indent="0">
              <a:buNone/>
              <a:defRPr sz="1494" b="1"/>
            </a:lvl6pPr>
            <a:lvl7pPr marL="2561571" indent="0">
              <a:buNone/>
              <a:defRPr sz="1494" b="1"/>
            </a:lvl7pPr>
            <a:lvl8pPr marL="2988499" indent="0">
              <a:buNone/>
              <a:defRPr sz="1494" b="1"/>
            </a:lvl8pPr>
            <a:lvl9pPr marL="3415428" indent="0">
              <a:buNone/>
              <a:defRPr sz="1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1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86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988"/>
            </a:lvl1pPr>
            <a:lvl2pPr>
              <a:defRPr sz="2615"/>
            </a:lvl2pPr>
            <a:lvl3pPr>
              <a:defRPr sz="2241"/>
            </a:lvl3pPr>
            <a:lvl4pPr>
              <a:defRPr sz="1868"/>
            </a:lvl4pPr>
            <a:lvl5pPr>
              <a:defRPr sz="1868"/>
            </a:lvl5pPr>
            <a:lvl6pPr>
              <a:defRPr sz="1868"/>
            </a:lvl6pPr>
            <a:lvl7pPr>
              <a:defRPr sz="1868"/>
            </a:lvl7pPr>
            <a:lvl8pPr>
              <a:defRPr sz="1868"/>
            </a:lvl8pPr>
            <a:lvl9pPr>
              <a:defRPr sz="18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494"/>
            </a:lvl1pPr>
            <a:lvl2pPr marL="426929" indent="0">
              <a:buNone/>
              <a:defRPr sz="1308"/>
            </a:lvl2pPr>
            <a:lvl3pPr marL="853857" indent="0">
              <a:buNone/>
              <a:defRPr sz="1121"/>
            </a:lvl3pPr>
            <a:lvl4pPr marL="1280785" indent="0">
              <a:buNone/>
              <a:defRPr sz="933"/>
            </a:lvl4pPr>
            <a:lvl5pPr marL="1707713" indent="0">
              <a:buNone/>
              <a:defRPr sz="933"/>
            </a:lvl5pPr>
            <a:lvl6pPr marL="2134642" indent="0">
              <a:buNone/>
              <a:defRPr sz="933"/>
            </a:lvl6pPr>
            <a:lvl7pPr marL="2561571" indent="0">
              <a:buNone/>
              <a:defRPr sz="933"/>
            </a:lvl7pPr>
            <a:lvl8pPr marL="2988499" indent="0">
              <a:buNone/>
              <a:defRPr sz="933"/>
            </a:lvl8pPr>
            <a:lvl9pPr marL="341542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80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988"/>
            </a:lvl1pPr>
            <a:lvl2pPr marL="426929" indent="0">
              <a:buNone/>
              <a:defRPr sz="2615"/>
            </a:lvl2pPr>
            <a:lvl3pPr marL="853857" indent="0">
              <a:buNone/>
              <a:defRPr sz="2241"/>
            </a:lvl3pPr>
            <a:lvl4pPr marL="1280785" indent="0">
              <a:buNone/>
              <a:defRPr sz="1868"/>
            </a:lvl4pPr>
            <a:lvl5pPr marL="1707713" indent="0">
              <a:buNone/>
              <a:defRPr sz="1868"/>
            </a:lvl5pPr>
            <a:lvl6pPr marL="2134642" indent="0">
              <a:buNone/>
              <a:defRPr sz="1868"/>
            </a:lvl6pPr>
            <a:lvl7pPr marL="2561571" indent="0">
              <a:buNone/>
              <a:defRPr sz="1868"/>
            </a:lvl7pPr>
            <a:lvl8pPr marL="2988499" indent="0">
              <a:buNone/>
              <a:defRPr sz="1868"/>
            </a:lvl8pPr>
            <a:lvl9pPr marL="3415428" indent="0">
              <a:buNone/>
              <a:defRPr sz="18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494"/>
            </a:lvl1pPr>
            <a:lvl2pPr marL="426929" indent="0">
              <a:buNone/>
              <a:defRPr sz="1308"/>
            </a:lvl2pPr>
            <a:lvl3pPr marL="853857" indent="0">
              <a:buNone/>
              <a:defRPr sz="1121"/>
            </a:lvl3pPr>
            <a:lvl4pPr marL="1280785" indent="0">
              <a:buNone/>
              <a:defRPr sz="933"/>
            </a:lvl4pPr>
            <a:lvl5pPr marL="1707713" indent="0">
              <a:buNone/>
              <a:defRPr sz="933"/>
            </a:lvl5pPr>
            <a:lvl6pPr marL="2134642" indent="0">
              <a:buNone/>
              <a:defRPr sz="933"/>
            </a:lvl6pPr>
            <a:lvl7pPr marL="2561571" indent="0">
              <a:buNone/>
              <a:defRPr sz="933"/>
            </a:lvl7pPr>
            <a:lvl8pPr marL="2988499" indent="0">
              <a:buNone/>
              <a:defRPr sz="933"/>
            </a:lvl8pPr>
            <a:lvl9pPr marL="341542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10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4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31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7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1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92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7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3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84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3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88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2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0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8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2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5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41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6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5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4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9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9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55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0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0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68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7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7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3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071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0710"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07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071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07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853857" rtl="0" eaLnBrk="1" latinLnBrk="0" hangingPunct="1">
        <a:lnSpc>
          <a:spcPct val="90000"/>
        </a:lnSpc>
        <a:spcBef>
          <a:spcPct val="0"/>
        </a:spcBef>
        <a:buNone/>
        <a:defRPr sz="4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464" indent="-213464" algn="l" defTabSz="853857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5" kern="1200">
          <a:solidFill>
            <a:schemeClr val="tx1"/>
          </a:solidFill>
          <a:latin typeface="+mn-lt"/>
          <a:ea typeface="+mn-ea"/>
          <a:cs typeface="+mn-cs"/>
        </a:defRPr>
      </a:lvl1pPr>
      <a:lvl2pPr marL="640392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1" kern="1200">
          <a:solidFill>
            <a:schemeClr val="tx1"/>
          </a:solidFill>
          <a:latin typeface="+mn-lt"/>
          <a:ea typeface="+mn-ea"/>
          <a:cs typeface="+mn-cs"/>
        </a:defRPr>
      </a:lvl2pPr>
      <a:lvl3pPr marL="1067321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8" kern="1200">
          <a:solidFill>
            <a:schemeClr val="tx1"/>
          </a:solidFill>
          <a:latin typeface="+mn-lt"/>
          <a:ea typeface="+mn-ea"/>
          <a:cs typeface="+mn-cs"/>
        </a:defRPr>
      </a:lvl3pPr>
      <a:lvl4pPr marL="1494250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4pPr>
      <a:lvl5pPr marL="1921178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5pPr>
      <a:lvl6pPr marL="2348106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6pPr>
      <a:lvl7pPr marL="2775034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7pPr>
      <a:lvl8pPr marL="3201963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8pPr>
      <a:lvl9pPr marL="3628891" indent="-213464" algn="l" defTabSz="85385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1pPr>
      <a:lvl2pPr marL="426929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2pPr>
      <a:lvl3pPr marL="853857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3pPr>
      <a:lvl4pPr marL="1280785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4pPr>
      <a:lvl5pPr marL="1707713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5pPr>
      <a:lvl6pPr marL="2134642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6pPr>
      <a:lvl7pPr marL="2561571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7pPr>
      <a:lvl8pPr marL="2988499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8pPr>
      <a:lvl9pPr marL="3415428" algn="l" defTabSz="853857" rtl="0" eaLnBrk="1" latinLnBrk="0" hangingPunct="1">
        <a:defRPr sz="16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09/10/2023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kumimoji="0" lang="en-US" sz="8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kumimoji="0" lang="en-US" sz="8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kumimoji="0" lang="en-US" sz="8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3528" y="3116264"/>
            <a:ext cx="457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tiết 1 + 2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28C96-DD94-E02D-24B3-A164EAA0C068}"/>
              </a:ext>
            </a:extLst>
          </p:cNvPr>
          <p:cNvSpPr txBox="1"/>
          <p:nvPr/>
        </p:nvSpPr>
        <p:spPr>
          <a:xfrm>
            <a:off x="2767657" y="4492546"/>
            <a:ext cx="6572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DANH SÁCH HỌC SINH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1FC48-84F5-7025-5070-F44E39D39DD8}"/>
              </a:ext>
            </a:extLst>
          </p:cNvPr>
          <p:cNvSpPr txBox="1"/>
          <p:nvPr/>
        </p:nvSpPr>
        <p:spPr>
          <a:xfrm>
            <a:off x="5630807" y="6018426"/>
            <a:ext cx="6572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 51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5"/>
          <p:cNvSpPr txBox="1">
            <a:spLocks noGrp="1"/>
          </p:cNvSpPr>
          <p:nvPr>
            <p:ph type="title" idx="4294967295"/>
          </p:nvPr>
        </p:nvSpPr>
        <p:spPr>
          <a:xfrm>
            <a:off x="2443742" y="632981"/>
            <a:ext cx="7699375" cy="5730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 4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8" name="Google Shape;15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598" y="1178706"/>
            <a:ext cx="3986418" cy="315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15"/>
          <p:cNvSpPr txBox="1"/>
          <p:nvPr/>
        </p:nvSpPr>
        <p:spPr>
          <a:xfrm>
            <a:off x="1086044" y="2025034"/>
            <a:ext cx="359552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sz="3200" b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Phân công đọc theo đoạn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Tất cả thành viên đều đọc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Sửa lỗi cho bạn nếu bạn đọc chưa đúng.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0" name="Google Shape;1550;p15"/>
          <p:cNvGrpSpPr/>
          <p:nvPr/>
        </p:nvGrpSpPr>
        <p:grpSpPr>
          <a:xfrm rot="621835">
            <a:off x="4832293" y="4238948"/>
            <a:ext cx="2732493" cy="1132861"/>
            <a:chOff x="9043605" y="5886213"/>
            <a:chExt cx="2636607" cy="1433080"/>
          </a:xfrm>
        </p:grpSpPr>
        <p:sp>
          <p:nvSpPr>
            <p:cNvPr id="1551" name="Google Shape;1551;p1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rgbClr val="B2A0C7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2" name="Google Shape;1552;p15"/>
            <p:cNvSpPr txBox="1"/>
            <p:nvPr/>
          </p:nvSpPr>
          <p:spPr>
            <a:xfrm>
              <a:off x="9043605" y="6112388"/>
              <a:ext cx="2610478" cy="120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đoạn 1</a:t>
              </a:r>
              <a:endParaRPr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6" name="Google Shape;1556;p15"/>
          <p:cNvGrpSpPr/>
          <p:nvPr/>
        </p:nvGrpSpPr>
        <p:grpSpPr>
          <a:xfrm flipH="1">
            <a:off x="9479798" y="2117777"/>
            <a:ext cx="2712202" cy="1496853"/>
            <a:chOff x="9004929" y="5090876"/>
            <a:chExt cx="2754783" cy="1427214"/>
          </a:xfrm>
        </p:grpSpPr>
        <p:sp>
          <p:nvSpPr>
            <p:cNvPr id="1557" name="Google Shape;155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rgbClr val="92CCDC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8" name="Google Shape;1558;p15"/>
            <p:cNvSpPr txBox="1"/>
            <p:nvPr/>
          </p:nvSpPr>
          <p:spPr>
            <a:xfrm>
              <a:off x="9004929" y="5246001"/>
              <a:ext cx="2610479" cy="127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đoạn 2</a:t>
              </a:r>
              <a:endParaRPr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9" name="Google Shape;1559;p15"/>
          <p:cNvGrpSpPr/>
          <p:nvPr/>
        </p:nvGrpSpPr>
        <p:grpSpPr>
          <a:xfrm>
            <a:off x="5151550" y="2371804"/>
            <a:ext cx="2948610" cy="1496853"/>
            <a:chOff x="9004929" y="5090876"/>
            <a:chExt cx="2754783" cy="1395746"/>
          </a:xfrm>
        </p:grpSpPr>
        <p:sp>
          <p:nvSpPr>
            <p:cNvPr id="1560" name="Google Shape;1560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61" name="Google Shape;1561;p15"/>
            <p:cNvSpPr txBox="1"/>
            <p:nvPr/>
          </p:nvSpPr>
          <p:spPr>
            <a:xfrm>
              <a:off x="9149233" y="5214533"/>
              <a:ext cx="2610479" cy="127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28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đoạn 3</a:t>
              </a:r>
              <a:endPara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210" y="3399177"/>
            <a:ext cx="2792506" cy="33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762347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55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25"/>
            <a:ext cx="10267663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83292" y="2711994"/>
            <a:ext cx="850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912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12928" y="2463200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6796" y="3319247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Dựa vào đâu em biết tổ 2 lớp 2C có 8 bạn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2927" y="4559295"/>
            <a:ext cx="6407087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bảng danh sách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6" y="804652"/>
            <a:ext cx="788389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4825" y="1994268"/>
            <a:ext cx="790254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4825" y="1994268"/>
            <a:ext cx="790254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theo văn bản đọc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69227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58319" y="5202039"/>
            <a:ext cx="8586061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7" t="9791" r="3994" b="9458"/>
          <a:stretch/>
        </p:blipFill>
        <p:spPr>
          <a:xfrm>
            <a:off x="1444485" y="189800"/>
            <a:ext cx="9011479" cy="6327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615" y="751105"/>
            <a:ext cx="7850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710"/>
            <a:r>
              <a:rPr lang="en-US" sz="2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Thứ tư </a:t>
            </a:r>
            <a:r>
              <a:rPr lang="en-US" sz="2600" b="1">
                <a:solidFill>
                  <a:srgbClr val="002060"/>
                </a:solidFill>
                <a:latin typeface="HP001 4 hàng" panose="020B0603050302020204" pitchFamily="34" charset="-93"/>
              </a:rPr>
              <a:t>ngày 11 </a:t>
            </a:r>
            <a:r>
              <a:rPr lang="en-US" sz="2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tháng 10 </a:t>
            </a:r>
            <a:r>
              <a:rPr lang="en-US" sz="2600" b="1">
                <a:solidFill>
                  <a:srgbClr val="002060"/>
                </a:solidFill>
                <a:latin typeface="HP001 4 hàng" panose="020B0603050302020204" pitchFamily="34" charset="-93"/>
              </a:rPr>
              <a:t>năm 2023 </a:t>
            </a:r>
            <a:endParaRPr lang="vi-VN" sz="2600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81948" y="1916216"/>
            <a:ext cx="7813964" cy="9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44" tIns="32022" rIns="64044" bIns="32022" numCol="1" anchor="t" anchorCtr="0" compatLnSpc="1">
            <a:prstTxWarp prst="textNoShape">
              <a:avLst/>
            </a:prstTxWarp>
          </a:bodyPr>
          <a:lstStyle/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r>
              <a:rPr lang="vi-VN" sz="2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Danh sách h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-93"/>
              </a:rPr>
              <a:t>ǌ</a:t>
            </a:r>
            <a:r>
              <a:rPr lang="vi-VN" sz="2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sinh (tiết 1+2) – tr 51</a:t>
            </a: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i="1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algn="ctr" defTabSz="640408" eaLnBrk="0" fontAlgn="base" hangingPunct="0">
              <a:spcBef>
                <a:spcPct val="0"/>
              </a:spcBef>
              <a:spcAft>
                <a:spcPts val="561"/>
              </a:spcAft>
            </a:pPr>
            <a:r>
              <a:rPr lang="vi-VN" sz="2600" dirty="0">
                <a:solidFill>
                  <a:srgbClr val="002060"/>
                </a:solidFill>
                <a:latin typeface="HP001 4 hàng" panose="020B0603050302020204" pitchFamily="34" charset="-93"/>
              </a:rPr>
              <a:t>   </a:t>
            </a: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r>
              <a:rPr lang="vi-VN" sz="2600" dirty="0">
                <a:solidFill>
                  <a:srgbClr val="002060"/>
                </a:solidFill>
                <a:latin typeface="HP001 4 hàng" panose="020B0603050302020204" pitchFamily="34" charset="-93"/>
              </a:rPr>
              <a:t> </a:t>
            </a: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endParaRPr lang="vi-VN" sz="2600" dirty="0">
              <a:solidFill>
                <a:srgbClr val="002060"/>
              </a:solidFill>
              <a:latin typeface="HP001 4 hàng" panose="020B0603050302020204" pitchFamily="34" charset="-93"/>
            </a:endParaRPr>
          </a:p>
          <a:p>
            <a:pPr defTabSz="640408" eaLnBrk="0" fontAlgn="base" hangingPunct="0">
              <a:spcBef>
                <a:spcPct val="0"/>
              </a:spcBef>
              <a:spcAft>
                <a:spcPts val="561"/>
              </a:spcAft>
            </a:pPr>
            <a:r>
              <a:rPr lang="vi-VN" sz="2600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7308" y="1319769"/>
            <a:ext cx="489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710"/>
            <a:r>
              <a:rPr lang="en-US" sz="2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            </a:t>
            </a:r>
            <a:r>
              <a:rPr lang="en-US" sz="2600" b="1" dirty="0" err="1">
                <a:solidFill>
                  <a:srgbClr val="002060"/>
                </a:solidFill>
                <a:latin typeface="HP001 4 hàng" panose="020B0603050302020204" pitchFamily="34" charset="-93"/>
              </a:rPr>
              <a:t>Đ</a:t>
            </a: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-93"/>
              </a:rPr>
              <a:t>ǌ</a:t>
            </a:r>
            <a:endParaRPr lang="vi-VN" sz="2600" b="1" dirty="0">
              <a:solidFill>
                <a:srgbClr val="00206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841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51989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60430" y="5393411"/>
            <a:ext cx="8586061" cy="5514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thuộc bảng chữ cái.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84267" y="483851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39253" y="637675"/>
            <a:ext cx="10202779" cy="612407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336243" y="2233253"/>
            <a:ext cx="6816989" cy="18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học sinh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336243" y="4277650"/>
            <a:ext cx="6816989" cy="18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thông tin trong từng cột, từng hàng và toàn bộ danh sách. Hiểu cách sắp xếp danh sách học sinh theo bảng chữ cái.</a:t>
            </a:r>
          </a:p>
        </p:txBody>
      </p:sp>
    </p:spTree>
    <p:extLst>
      <p:ext uri="{BB962C8B-B14F-4D97-AF65-F5344CB8AC3E}">
        <p14:creationId xmlns:p14="http://schemas.microsoft.com/office/powerpoint/2010/main" val="29354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84267" y="483851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657697"/>
            <a:ext cx="12192000" cy="612407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196890" y="5240355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608097" y="2117086"/>
            <a:ext cx="9324473" cy="20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học sinh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1744579" y="4181534"/>
            <a:ext cx="9187991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thông tin trong từng cột, từng hàng và toàn bộ danh sách. Hiểu cách sắp xếp danh sách học sinh theo bảng chữ cái.</a:t>
            </a: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8DF8-D012-4B5E-AA8B-7482DCEC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D0A27-0D03-4380-920A-8497E50D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305"/>
            <a:ext cx="11914496" cy="2907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91C88-7CA3-4493-BBC8-790CE1007116}"/>
              </a:ext>
            </a:extLst>
          </p:cNvPr>
          <p:cNvSpPr txBox="1"/>
          <p:nvPr/>
        </p:nvSpPr>
        <p:spPr>
          <a:xfrm>
            <a:off x="2074460" y="3552696"/>
            <a:ext cx="984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7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25"/>
            <a:ext cx="10267663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8257" y="2581761"/>
            <a:ext cx="850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9418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762347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808841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9543" y="2509911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12573" y="5844565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1049238" y="2100867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758434" y="391050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12574" y="6521116"/>
            <a:ext cx="93152" cy="369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5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782951" y="922418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9676" y="1860865"/>
            <a:ext cx="9180022" cy="11079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tôi đọc cho nhau nghe, rồi cùng nhau trao đổi về các nhân vật trong truyện mà nhóm đã chọn.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82048" y="2506781"/>
            <a:ext cx="47501" cy="415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1246</Words>
  <Application>Microsoft Office PowerPoint</Application>
  <PresentationFormat>Widescreen</PresentationFormat>
  <Paragraphs>244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等线</vt:lpstr>
      <vt:lpstr>.VnAvant</vt:lpstr>
      <vt:lpstr>Arial</vt:lpstr>
      <vt:lpstr>Arial-Rounded</vt:lpstr>
      <vt:lpstr>Calibri</vt:lpstr>
      <vt:lpstr>Calibri Light</vt:lpstr>
      <vt:lpstr>HP001 4 hàng</vt:lpstr>
      <vt:lpstr>iCiel Cadena</vt:lpstr>
      <vt:lpstr>r0c0i Linotte</vt:lpstr>
      <vt:lpstr>SVN-Gretoon</vt:lpstr>
      <vt:lpstr>Times New Roman</vt:lpstr>
      <vt:lpstr>Wingdings</vt:lpstr>
      <vt:lpstr>字魂59号-创粗黑</vt:lpstr>
      <vt:lpstr>Office 主题​​</vt:lpstr>
      <vt:lpstr>Office 主题</vt:lpstr>
      <vt:lpstr>3_Office Theme</vt:lpstr>
      <vt:lpstr>1_Office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Admin</cp:lastModifiedBy>
  <cp:revision>57</cp:revision>
  <dcterms:created xsi:type="dcterms:W3CDTF">2018-09-05T13:02:01Z</dcterms:created>
  <dcterms:modified xsi:type="dcterms:W3CDTF">2023-10-09T12:19:49Z</dcterms:modified>
</cp:coreProperties>
</file>