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2" r:id="rId3"/>
    <p:sldMasterId id="2147483704" r:id="rId4"/>
  </p:sldMasterIdLst>
  <p:notesMasterIdLst>
    <p:notesMasterId r:id="rId14"/>
  </p:notesMasterIdLst>
  <p:sldIdLst>
    <p:sldId id="289" r:id="rId5"/>
    <p:sldId id="292" r:id="rId6"/>
    <p:sldId id="290" r:id="rId7"/>
    <p:sldId id="257" r:id="rId8"/>
    <p:sldId id="286" r:id="rId9"/>
    <p:sldId id="285" r:id="rId10"/>
    <p:sldId id="266" r:id="rId11"/>
    <p:sldId id="268" r:id="rId12"/>
    <p:sldId id="293" r:id="rId13"/>
  </p:sldIdLst>
  <p:sldSz cx="9144000" cy="5143500" type="screen16x9"/>
  <p:notesSz cx="6858000" cy="9144000"/>
  <p:custDataLst>
    <p:tags r:id="rId15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114" d="100"/>
          <a:sy n="114" d="100"/>
        </p:scale>
        <p:origin x="19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3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0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2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4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1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7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15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2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2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5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23F0-467C-4859-B005-52F7959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FE2-AA91-4A67-8CAF-91FE5A7A13CF}" type="datetimeFigureOut">
              <a:rPr lang="en-US"/>
              <a:pPr>
                <a:defRPr/>
              </a:pPr>
              <a:t>19/9/2023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C0E6-B2C8-4362-BEAA-E638060F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6463-A08C-473F-8D85-8077E8D5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B9C7-DA24-4A63-AE5F-F30EF41A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5F56-6E7C-4A06-8202-0B6CD581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775-BA01-4F94-98A7-CFDA7B8308D5}" type="datetimeFigureOut">
              <a:rPr lang="en-US"/>
              <a:pPr>
                <a:defRPr/>
              </a:pPr>
              <a:t>19/9/2023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B8F-F165-43B7-A035-DD589C5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884A-1732-4EC7-8D78-91DFE40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C32-DA28-4BBC-B819-DE9A9C5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3BC7-7085-49A1-8EA2-B68DA669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F9A-3FF9-44D6-A2F0-87E90549D8A7}" type="datetimeFigureOut">
              <a:rPr lang="en-US"/>
              <a:pPr>
                <a:defRPr/>
              </a:pPr>
              <a:t>19/9/2023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BE9A-C7B6-4AE9-A22F-B13A761F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79F3-0A0C-48AE-A6A7-BF0249C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3EE5-D4EA-4095-8337-BAD563D4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0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0ED0B2-5F68-456B-B31F-19F0FFD9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BAAC-539E-4DBF-8772-C314D383D8C3}" type="datetimeFigureOut">
              <a:rPr lang="en-US"/>
              <a:pPr>
                <a:defRPr/>
              </a:pPr>
              <a:t>19/9/2023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3B09D-E6CF-42CA-8FE5-85F84ED9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E8641-8D11-4B5C-BE7A-A5AFFDD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D360-BEB6-4A65-97C6-908692A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CA6EF6-6E28-4D29-AC8F-769C708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84B-48A5-46CD-95D7-A792D418526E}" type="datetimeFigureOut">
              <a:rPr lang="en-US"/>
              <a:pPr>
                <a:defRPr/>
              </a:pPr>
              <a:t>19/9/2023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B15146-EDB6-47A4-B37B-E3D07F73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ADC77-FDC8-4010-BDCA-7A2DA93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B4B-FB82-449A-9B73-01356A6C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2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6E08DF-7BE2-4DDD-86B3-DE2D4E6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9B68-DAEC-4F3B-94AB-6CE67BD5C569}" type="datetimeFigureOut">
              <a:rPr lang="en-US"/>
              <a:pPr>
                <a:defRPr/>
              </a:pPr>
              <a:t>19/9/2023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E8A946-E691-4D34-8B54-2E961B6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B01BB1-7CFB-469E-B5CB-A6A07AC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9EF9-F3DE-427A-8497-52B2D8CD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19/9/2023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700BE6-B8BE-4E1A-B3FE-60A9CFA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A5B-BA1E-4B1B-AA8E-9BFEC0F8EE3B}" type="datetimeFigureOut">
              <a:rPr lang="en-US"/>
              <a:pPr>
                <a:defRPr/>
              </a:pPr>
              <a:t>19/9/2023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DBB34F-B0E1-4738-B6F4-A1AB10B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CDBE9-0CD6-4D0B-9913-BE0E6070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008-8669-453C-ACC4-1363CC95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7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245F6B-360A-4739-8AFF-B8F42E7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9AD-91FC-4688-886B-3BE988B9BCE3}" type="datetimeFigureOut">
              <a:rPr lang="en-US"/>
              <a:pPr>
                <a:defRPr/>
              </a:pPr>
              <a:t>19/9/2023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AEF78-D3BB-4D84-A25F-F87DA206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12851-667B-45A4-AB99-419E7885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4FC-C493-437E-B839-6D6EE57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B45A-1C8E-4A9A-82CD-3EF8A586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B35-F4FC-410C-BDE3-639624BB5371}" type="datetimeFigureOut">
              <a:rPr lang="en-US"/>
              <a:pPr>
                <a:defRPr/>
              </a:pPr>
              <a:t>19/9/2023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FFFEF-31D6-4D23-BDAD-258BADB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37C5-F7A5-4537-9C0E-D4AD6A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6FE-3F0B-47AE-9EA2-32E42521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219-4A25-4DA5-AEEB-4707775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51B-A84F-44CD-B5F0-C786BE5B0C35}" type="datetimeFigureOut">
              <a:rPr lang="en-US"/>
              <a:pPr>
                <a:defRPr/>
              </a:pPr>
              <a:t>19/9/2023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61D5-9CF2-4933-83E7-FCBC4274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1BE4-C90C-4FD1-8CA6-EFD3D5B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986F-C37E-4002-BB3F-8133DBBC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27" r:id="rId8"/>
    <p:sldLayoutId id="2147483719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21" r:id="rId3"/>
    <p:sldLayoutId id="2147483717" r:id="rId4"/>
    <p:sldLayoutId id="2147483716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72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726" r:id="rId22"/>
    <p:sldLayoutId id="2147483724" r:id="rId23"/>
    <p:sldLayoutId id="2147483722" r:id="rId24"/>
    <p:sldLayoutId id="2147483718" r:id="rId25"/>
    <p:sldLayoutId id="2147483660" r:id="rId2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25" r:id="rId8"/>
    <p:sldLayoutId id="2147483723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D86D67-1DAE-4DCF-9388-513CFB5B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5AC130-EDAC-427B-8F46-3BFCA7ED9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5499-BA14-4A43-8C23-A9714BCA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BBC23-4D8B-4AA6-BEA0-3DD65308B862}" type="datetimeFigureOut">
              <a:rPr lang="en-US"/>
              <a:pPr>
                <a:defRPr/>
              </a:pPr>
              <a:t>19/9/2023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E397-3952-408B-A66A-D90FD4C5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AE90-2D8C-4228-AB8A-444C7803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E59-37A1-46FB-A434-D6F8C85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8" y="6390"/>
            <a:ext cx="8272165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8684164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" y="2982344"/>
            <a:ext cx="8276394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3" y="356916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363125" y="1687470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554009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87418" y="10287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092773" y="2785522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 latinLnBrk="0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0" y="-38307"/>
            <a:ext cx="50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 latinLnBrk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43850" y="440055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7"/>
    </mc:Choice>
    <mc:Fallback xmlns="">
      <p:transition spd="slow" advTm="10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387"/>
            <a:ext cx="6912768" cy="4536504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560" y="1995686"/>
            <a:ext cx="712350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3: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Nhiều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,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ít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,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bằng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nhau</a:t>
            </a:r>
            <a:endParaRPr lang="en-US" altLang="en-US" sz="4050" b="1" dirty="0" smtClean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(Tiết 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1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-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Trang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20- 21</a:t>
            </a: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339752" y="771550"/>
            <a:ext cx="3249441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50432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51" y="3005850"/>
            <a:ext cx="8282549" cy="1889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32" y="1689145"/>
            <a:ext cx="3302275" cy="2392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972" y="3506888"/>
            <a:ext cx="1923668" cy="1736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29825" y="-600968"/>
            <a:ext cx="8510264" cy="637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109326" y="1210799"/>
            <a:ext cx="2640083" cy="5909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24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47167" name="组合 47166"/>
          <p:cNvGrpSpPr/>
          <p:nvPr/>
        </p:nvGrpSpPr>
        <p:grpSpPr>
          <a:xfrm>
            <a:off x="755576" y="3363838"/>
            <a:ext cx="211794" cy="313797"/>
            <a:chOff x="2109" y="1638"/>
            <a:chExt cx="272" cy="403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47170" name="图片 47169" descr="w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3435846"/>
            <a:ext cx="5904656" cy="3832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1" name="TextBox 71"/>
          <p:cNvSpPr txBox="1"/>
          <p:nvPr/>
        </p:nvSpPr>
        <p:spPr>
          <a:xfrm>
            <a:off x="899592" y="3291830"/>
            <a:ext cx="57174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So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sánh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nhóm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qua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536582" y="2139071"/>
            <a:ext cx="211794" cy="313797"/>
            <a:chOff x="2431" y="975"/>
            <a:chExt cx="272" cy="403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47175" name="图片 47174" descr="w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146" y="2431848"/>
            <a:ext cx="6352826" cy="197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6" name="TextBox 71"/>
          <p:cNvSpPr txBox="1"/>
          <p:nvPr/>
        </p:nvSpPr>
        <p:spPr>
          <a:xfrm>
            <a:off x="748375" y="2118100"/>
            <a:ext cx="635110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ban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hơi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dirty="0">
              <a:solidFill>
                <a:srgbClr val="00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0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5"/>
    </mc:Choice>
    <mc:Fallback xmlns="">
      <p:transition spd="slow" advTm="27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6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6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71" grpId="0"/>
      <p:bldP spid="4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3779912" y="1600840"/>
            <a:ext cx="536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lá ít hơn số ếch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3779912" y="1139175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ếch nhiều hơn số lá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677C7-6167-4C77-9204-5C7AD1ECCE58}"/>
              </a:ext>
            </a:extLst>
          </p:cNvPr>
          <p:cNvSpPr txBox="1"/>
          <p:nvPr/>
        </p:nvSpPr>
        <p:spPr>
          <a:xfrm>
            <a:off x="2123729" y="3438922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Số thỏ bằng số cà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rốt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21704" y="0"/>
            <a:ext cx="91222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7C02C037-D4B9-4C49-A2E0-17F814C3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4515966"/>
            <a:ext cx="487363" cy="487363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3798"/>
            <a:ext cx="4620829" cy="20631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1419622"/>
            <a:ext cx="549919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THỰC HÀNH –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2204"/>
            <a:ext cx="2574387" cy="78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50050"/>
            <a:ext cx="662423" cy="63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6D6B5-8669-4134-8456-4E6237FF3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127" y="834459"/>
            <a:ext cx="5116329" cy="873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707654"/>
            <a:ext cx="5511151" cy="225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A9B6B-522B-4C5A-8ABC-27A97ADB5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083918"/>
            <a:ext cx="5135070" cy="5063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07704" y="2571750"/>
            <a:ext cx="360040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15816" y="2643758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51920" y="2571750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4048" y="2715766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Câu nào đúng?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CAD856-708E-4E84-89CC-2B3D72677F19}"/>
              </a:ext>
            </a:extLst>
          </p:cNvPr>
          <p:cNvSpPr txBox="1"/>
          <p:nvPr/>
        </p:nvSpPr>
        <p:spPr>
          <a:xfrm>
            <a:off x="1331640" y="3814407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a) </a:t>
            </a:r>
            <a:r>
              <a:rPr lang="vi-VN" sz="2800" b="1" dirty="0" smtClean="0"/>
              <a:t>Số </a:t>
            </a:r>
            <a:r>
              <a:rPr lang="vi-VN" sz="2800" b="1" dirty="0"/>
              <a:t>ổ cắm nhiều hơn số đồ vật.</a:t>
            </a:r>
          </a:p>
          <a:p>
            <a:r>
              <a:rPr lang="en-US" sz="2800" b="1" dirty="0" smtClean="0"/>
              <a:t>b) </a:t>
            </a:r>
            <a:r>
              <a:rPr lang="vi-VN" sz="2800" b="1" dirty="0" smtClean="0"/>
              <a:t>Số </a:t>
            </a:r>
            <a:r>
              <a:rPr lang="vi-VN" sz="2800" b="1" dirty="0"/>
              <a:t>đồ vật nhiều hơn số ổ cắm</a:t>
            </a:r>
            <a:r>
              <a:rPr lang="vi-VN" sz="2800" b="1" dirty="0" smtClean="0"/>
              <a:t>.</a:t>
            </a:r>
            <a:endParaRPr lang="vi-VN" sz="2800" b="1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99491" y="2409732"/>
            <a:ext cx="172109" cy="468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267744" y="2643758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707904" y="2409732"/>
            <a:ext cx="144016" cy="468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076056" y="2517744"/>
            <a:ext cx="360040" cy="342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020272" y="3814407"/>
            <a:ext cx="432048" cy="477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Đ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28064" y="4251994"/>
            <a:ext cx="432048" cy="477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7185" y="478245"/>
            <a:ext cx="4896544" cy="3554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9D83C-B7B5-4DB5-87BB-EDA0BAABAE3F}"/>
              </a:ext>
            </a:extLst>
          </p:cNvPr>
          <p:cNvSpPr txBox="1"/>
          <p:nvPr/>
        </p:nvSpPr>
        <p:spPr>
          <a:xfrm>
            <a:off x="4901822" y="1312849"/>
            <a:ext cx="4427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a. Số chim nhiều hơn số cá.</a:t>
            </a:r>
          </a:p>
          <a:p>
            <a:r>
              <a:rPr lang="en-US" sz="2000" b="1" dirty="0"/>
              <a:t>b. Số chim bằng số cá.</a:t>
            </a:r>
          </a:p>
          <a:p>
            <a:r>
              <a:rPr lang="vi-VN" sz="2000" b="1" dirty="0"/>
              <a:t>c. Số cá ít hơn số mèo</a:t>
            </a:r>
            <a:r>
              <a:rPr lang="vi-VN" sz="2000" b="1" dirty="0" smtClean="0"/>
              <a:t>.</a:t>
            </a:r>
            <a:endParaRPr lang="vi-VN" sz="2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8B972B-A7EB-482E-8AE8-C9E4B777BC39}"/>
              </a:ext>
            </a:extLst>
          </p:cNvPr>
          <p:cNvSpPr/>
          <p:nvPr/>
        </p:nvSpPr>
        <p:spPr>
          <a:xfrm>
            <a:off x="4889359" y="1707653"/>
            <a:ext cx="379202" cy="2880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195736" y="1995686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2571750"/>
            <a:ext cx="2304256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15816" y="1203598"/>
            <a:ext cx="1368152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63770" y="184656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7970" y="155446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Đ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3176" y="127237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6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28" y="-92546"/>
            <a:ext cx="9289032" cy="51435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27584" y="1059582"/>
            <a:ext cx="7772400" cy="236589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học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- Xem trước các bài sau: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Luyện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tập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(Tiết 2)</a:t>
            </a:r>
            <a:r>
              <a:rPr lang="zh-CN" altLang="en-US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zh-CN" altLang="en-US" b="1" dirty="0" smtClean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文本框 62"/>
          <p:cNvSpPr txBox="1"/>
          <p:nvPr/>
        </p:nvSpPr>
        <p:spPr bwMode="auto">
          <a:xfrm>
            <a:off x="3347864" y="339502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60538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186</Words>
  <Application>Microsoft Office PowerPoint</Application>
  <PresentationFormat>On-screen Show (16:9)</PresentationFormat>
  <Paragraphs>36</Paragraphs>
  <Slides>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맑은 고딕</vt:lpstr>
      <vt:lpstr>微软雅黑</vt:lpstr>
      <vt:lpstr>微软雅黑</vt:lpstr>
      <vt:lpstr>宋体</vt:lpstr>
      <vt:lpstr>Aharoni</vt:lpstr>
      <vt:lpstr>Arial</vt:lpstr>
      <vt:lpstr>Calibri</vt:lpstr>
      <vt:lpstr>Calibri Light</vt:lpstr>
      <vt:lpstr>HP001 4 hàng</vt:lpstr>
      <vt:lpstr>HY그래픽M</vt:lpstr>
      <vt:lpstr>华文新魏</vt:lpstr>
      <vt:lpstr>Times New Roman</vt:lpstr>
      <vt:lpstr>Trebuchet MS</vt:lpstr>
      <vt:lpstr>UTM Avo</vt:lpstr>
      <vt:lpstr>Wingdings</vt:lpstr>
      <vt:lpstr>Wingdings 3</vt:lpstr>
      <vt:lpstr>Custom Design</vt:lpstr>
      <vt:lpstr>Facet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154</cp:revision>
  <dcterms:created xsi:type="dcterms:W3CDTF">2014-04-01T16:27:38Z</dcterms:created>
  <dcterms:modified xsi:type="dcterms:W3CDTF">2023-09-19T03:59:41Z</dcterms:modified>
</cp:coreProperties>
</file>