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7" r:id="rId3"/>
  </p:sldMasterIdLst>
  <p:notesMasterIdLst>
    <p:notesMasterId r:id="rId31"/>
  </p:notesMasterIdLst>
  <p:sldIdLst>
    <p:sldId id="258" r:id="rId4"/>
    <p:sldId id="259" r:id="rId5"/>
    <p:sldId id="309" r:id="rId6"/>
    <p:sldId id="311" r:id="rId7"/>
    <p:sldId id="312" r:id="rId8"/>
    <p:sldId id="275" r:id="rId9"/>
    <p:sldId id="342" r:id="rId10"/>
    <p:sldId id="314" r:id="rId11"/>
    <p:sldId id="315" r:id="rId12"/>
    <p:sldId id="316" r:id="rId13"/>
    <p:sldId id="317" r:id="rId14"/>
    <p:sldId id="341" r:id="rId15"/>
    <p:sldId id="318" r:id="rId16"/>
    <p:sldId id="319" r:id="rId17"/>
    <p:sldId id="320" r:id="rId18"/>
    <p:sldId id="321" r:id="rId19"/>
    <p:sldId id="322" r:id="rId20"/>
    <p:sldId id="323" r:id="rId21"/>
    <p:sldId id="343" r:id="rId22"/>
    <p:sldId id="260" r:id="rId23"/>
    <p:sldId id="328" r:id="rId24"/>
    <p:sldId id="335" r:id="rId25"/>
    <p:sldId id="336" r:id="rId26"/>
    <p:sldId id="337" r:id="rId27"/>
    <p:sldId id="338" r:id="rId28"/>
    <p:sldId id="339" r:id="rId29"/>
    <p:sldId id="340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C5425E17-67A1-4690-8A50-AA7A2548888A}">
          <p14:sldIdLst>
            <p14:sldId id="258"/>
            <p14:sldId id="259"/>
            <p14:sldId id="309"/>
            <p14:sldId id="311"/>
            <p14:sldId id="312"/>
            <p14:sldId id="275"/>
            <p14:sldId id="342"/>
            <p14:sldId id="314"/>
            <p14:sldId id="315"/>
            <p14:sldId id="316"/>
            <p14:sldId id="317"/>
            <p14:sldId id="341"/>
            <p14:sldId id="318"/>
            <p14:sldId id="319"/>
            <p14:sldId id="320"/>
            <p14:sldId id="321"/>
            <p14:sldId id="322"/>
            <p14:sldId id="323"/>
            <p14:sldId id="343"/>
            <p14:sldId id="260"/>
            <p14:sldId id="328"/>
            <p14:sldId id="335"/>
            <p14:sldId id="336"/>
            <p14:sldId id="337"/>
            <p14:sldId id="338"/>
            <p14:sldId id="339"/>
            <p14:sldId id="340"/>
          </p14:sldIdLst>
        </p14:section>
        <p14:section name="Mục Chưa có tên" id="{D453E164-A2BB-4AE3-9030-E4B401818AE8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Kiểu Trung bình 2 - Màu chủ đề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Kiểu Trung bình 1 - Màu chủ đề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72833802-FEF1-4C79-8D5D-14CF1EAF98D9}" styleName="Kiểu Sáng 2 - Màu chủ đề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284E427A-3D55-4303-BF80-6455036E1DE7}" styleName="Kiểu Có chủ đề 1 - Màu chủ đề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18603FDC-E32A-4AB5-989C-0864C3EAD2B8}" styleName="Kiểu Có chủ đề 2 - Màu chủ đề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Kiểu Có chủ đề 2 - Màu chủ đề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Kiểu Có chủ đề 2 - Màu chủ đề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75DCB02-9BB8-47FD-8907-85C794F793BA}" styleName="Kiểu Có chủ đề 1 - Màu chủ đề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5DA37D80-6434-44D0-A028-1B22A696006F}" styleName="Kiểu Sáng 3 - Màu chủ đề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16DA210-FB5B-4158-B5E0-FEB733F419BA}" styleName="Kiểu Sáng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Kiểu Trung bình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1" autoAdjust="0"/>
    <p:restoredTop sz="94660"/>
  </p:normalViewPr>
  <p:slideViewPr>
    <p:cSldViewPr snapToGrid="0">
      <p:cViewPr varScale="1">
        <p:scale>
          <a:sx n="91" d="100"/>
          <a:sy n="91" d="100"/>
        </p:scale>
        <p:origin x="39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FC571E-D58F-4997-9357-8EE6F75C8BDD}" type="datetimeFigureOut">
              <a:rPr lang="en-US" smtClean="0"/>
              <a:t>25/9/2023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D2848E-9B20-4027-AB99-DA24CDE6F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6632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Google Shape;937;ge4b7ac326b_0_2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8" name="Google Shape;938;ge4b7ac326b_0_2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25563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16419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HDHS</a:t>
            </a:r>
            <a:r>
              <a:rPr lang="en-US" baseline="0"/>
              <a:t> quan sát trước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3628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8" name="Google Shape;988;ge4b7ac326b_0_1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9" name="Google Shape;989;ge4b7ac326b_0_1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8" name="Google Shape;988;ge4b7ac326b_0_1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9" name="Google Shape;989;ge4b7ac326b_0_1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945192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15031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9DE9EAA-4EFD-4203-8282-EA4C88EB64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02030A51-9406-45AF-B943-027D735F02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FE651CE-C3B9-43BB-BBD3-A4611BFCED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7A1B1-0425-4CB7-A37A-8A61765E7858}" type="datetimeFigureOut">
              <a:rPr lang="en-US" smtClean="0"/>
              <a:t>25/9/2023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400B4E5-7DAA-413A-B100-F7E68DAA6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39EAA3C-E8C9-45B5-9374-068C1026F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6028B-0690-473C-8D98-69F4400007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7739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13DDB06-4796-4DFC-BC40-F41B3E36FA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F74385BC-9ED2-42E8-8D5B-32685A246E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F3158A6-507C-446D-ADF8-09195B5703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7A1B1-0425-4CB7-A37A-8A61765E7858}" type="datetimeFigureOut">
              <a:rPr lang="en-US" smtClean="0"/>
              <a:t>25/9/2023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5BE327C-D65C-48F7-9C36-F3D49DB799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4D89329-BF3F-465A-A19D-F283792A7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6028B-0690-473C-8D98-69F4400007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1807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65CA7977-296A-4A8A-997A-0A4B8DB0B1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3D34182D-D44C-49DC-9D17-1DF9030339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559BF8F-387D-4074-A1E2-F9FB41153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7A1B1-0425-4CB7-A37A-8A61765E7858}" type="datetimeFigureOut">
              <a:rPr lang="en-US" smtClean="0"/>
              <a:t>25/9/2023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D395818-A487-41C5-B373-352A437297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F76391A-D24A-41BF-B662-BE35922C1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6028B-0690-473C-8D98-69F4400007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63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9">
            <a:extLst>
              <a:ext uri="{FF2B5EF4-FFF2-40B4-BE49-F238E27FC236}">
                <a16:creationId xmlns:a16="http://schemas.microsoft.com/office/drawing/2014/main" id="{6E596DA7-FDEA-4EC5-9D61-22295EDC94E7}"/>
              </a:ext>
            </a:extLst>
          </p:cNvPr>
          <p:cNvGrpSpPr>
            <a:grpSpLocks/>
          </p:cNvGrpSpPr>
          <p:nvPr/>
        </p:nvGrpSpPr>
        <p:grpSpPr bwMode="auto">
          <a:xfrm>
            <a:off x="1" y="0"/>
            <a:ext cx="11741151" cy="6858000"/>
            <a:chOff x="0" y="0"/>
            <a:chExt cx="5547" cy="4320"/>
          </a:xfrm>
        </p:grpSpPr>
        <p:grpSp>
          <p:nvGrpSpPr>
            <p:cNvPr id="5" name="Group 3">
              <a:extLst>
                <a:ext uri="{FF2B5EF4-FFF2-40B4-BE49-F238E27FC236}">
                  <a16:creationId xmlns:a16="http://schemas.microsoft.com/office/drawing/2014/main" id="{EDAAF10B-6507-4880-AEE2-8C260C41C6F9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 rot="-215207">
              <a:off x="3691" y="234"/>
              <a:ext cx="1857" cy="3625"/>
              <a:chOff x="3010" y="778"/>
              <a:chExt cx="1857" cy="3625"/>
            </a:xfrm>
          </p:grpSpPr>
          <p:sp>
            <p:nvSpPr>
              <p:cNvPr id="39" name="Freeform 4">
                <a:extLst>
                  <a:ext uri="{FF2B5EF4-FFF2-40B4-BE49-F238E27FC236}">
                    <a16:creationId xmlns:a16="http://schemas.microsoft.com/office/drawing/2014/main" id="{5486033D-491C-4955-9481-395D7E33EBF1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 rot="12185230" flipV="1">
                <a:off x="3533" y="777"/>
                <a:ext cx="1333" cy="1485"/>
              </a:xfrm>
              <a:custGeom>
                <a:avLst/>
                <a:gdLst>
                  <a:gd name="T0" fmla="*/ 36 w 596"/>
                  <a:gd name="T1" fmla="*/ 825 h 666"/>
                  <a:gd name="T2" fmla="*/ 13 w 596"/>
                  <a:gd name="T3" fmla="*/ 760 h 666"/>
                  <a:gd name="T4" fmla="*/ 0 w 596"/>
                  <a:gd name="T5" fmla="*/ 644 h 666"/>
                  <a:gd name="T6" fmla="*/ 9 w 596"/>
                  <a:gd name="T7" fmla="*/ 495 h 666"/>
                  <a:gd name="T8" fmla="*/ 56 w 596"/>
                  <a:gd name="T9" fmla="*/ 337 h 666"/>
                  <a:gd name="T10" fmla="*/ 154 w 596"/>
                  <a:gd name="T11" fmla="*/ 187 h 666"/>
                  <a:gd name="T12" fmla="*/ 318 w 596"/>
                  <a:gd name="T13" fmla="*/ 69 h 666"/>
                  <a:gd name="T14" fmla="*/ 552 w 596"/>
                  <a:gd name="T15" fmla="*/ 4 h 666"/>
                  <a:gd name="T16" fmla="*/ 850 w 596"/>
                  <a:gd name="T17" fmla="*/ 20 h 666"/>
                  <a:gd name="T18" fmla="*/ 1083 w 596"/>
                  <a:gd name="T19" fmla="*/ 152 h 666"/>
                  <a:gd name="T20" fmla="*/ 1239 w 596"/>
                  <a:gd name="T21" fmla="*/ 368 h 666"/>
                  <a:gd name="T22" fmla="*/ 1322 w 596"/>
                  <a:gd name="T23" fmla="*/ 633 h 666"/>
                  <a:gd name="T24" fmla="*/ 1331 w 596"/>
                  <a:gd name="T25" fmla="*/ 912 h 666"/>
                  <a:gd name="T26" fmla="*/ 1266 w 596"/>
                  <a:gd name="T27" fmla="*/ 1171 h 666"/>
                  <a:gd name="T28" fmla="*/ 1134 w 596"/>
                  <a:gd name="T29" fmla="*/ 1371 h 666"/>
                  <a:gd name="T30" fmla="*/ 933 w 596"/>
                  <a:gd name="T31" fmla="*/ 1478 h 666"/>
                  <a:gd name="T32" fmla="*/ 870 w 596"/>
                  <a:gd name="T33" fmla="*/ 1469 h 666"/>
                  <a:gd name="T34" fmla="*/ 986 w 596"/>
                  <a:gd name="T35" fmla="*/ 1376 h 666"/>
                  <a:gd name="T36" fmla="*/ 1078 w 596"/>
                  <a:gd name="T37" fmla="*/ 1213 h 666"/>
                  <a:gd name="T38" fmla="*/ 1138 w 596"/>
                  <a:gd name="T39" fmla="*/ 1012 h 666"/>
                  <a:gd name="T40" fmla="*/ 1163 w 596"/>
                  <a:gd name="T41" fmla="*/ 792 h 666"/>
                  <a:gd name="T42" fmla="*/ 1150 w 596"/>
                  <a:gd name="T43" fmla="*/ 575 h 666"/>
                  <a:gd name="T44" fmla="*/ 1085 w 596"/>
                  <a:gd name="T45" fmla="*/ 388 h 666"/>
                  <a:gd name="T46" fmla="*/ 968 w 596"/>
                  <a:gd name="T47" fmla="*/ 250 h 666"/>
                  <a:gd name="T48" fmla="*/ 763 w 596"/>
                  <a:gd name="T49" fmla="*/ 167 h 666"/>
                  <a:gd name="T50" fmla="*/ 550 w 596"/>
                  <a:gd name="T51" fmla="*/ 136 h 666"/>
                  <a:gd name="T52" fmla="*/ 389 w 596"/>
                  <a:gd name="T53" fmla="*/ 158 h 666"/>
                  <a:gd name="T54" fmla="*/ 271 w 596"/>
                  <a:gd name="T55" fmla="*/ 225 h 666"/>
                  <a:gd name="T56" fmla="*/ 188 w 596"/>
                  <a:gd name="T57" fmla="*/ 332 h 666"/>
                  <a:gd name="T58" fmla="*/ 127 w 596"/>
                  <a:gd name="T59" fmla="*/ 459 h 666"/>
                  <a:gd name="T60" fmla="*/ 89 w 596"/>
                  <a:gd name="T61" fmla="*/ 606 h 666"/>
                  <a:gd name="T62" fmla="*/ 63 w 596"/>
                  <a:gd name="T63" fmla="*/ 756 h 66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596" h="666">
                    <a:moveTo>
                      <a:pt x="22" y="372"/>
                    </a:moveTo>
                    <a:lnTo>
                      <a:pt x="16" y="370"/>
                    </a:lnTo>
                    <a:lnTo>
                      <a:pt x="10" y="360"/>
                    </a:lnTo>
                    <a:lnTo>
                      <a:pt x="6" y="341"/>
                    </a:lnTo>
                    <a:lnTo>
                      <a:pt x="1" y="318"/>
                    </a:lnTo>
                    <a:lnTo>
                      <a:pt x="0" y="289"/>
                    </a:lnTo>
                    <a:lnTo>
                      <a:pt x="0" y="257"/>
                    </a:lnTo>
                    <a:lnTo>
                      <a:pt x="4" y="222"/>
                    </a:lnTo>
                    <a:lnTo>
                      <a:pt x="13" y="187"/>
                    </a:lnTo>
                    <a:lnTo>
                      <a:pt x="25" y="151"/>
                    </a:lnTo>
                    <a:lnTo>
                      <a:pt x="45" y="116"/>
                    </a:lnTo>
                    <a:lnTo>
                      <a:pt x="69" y="84"/>
                    </a:lnTo>
                    <a:lnTo>
                      <a:pt x="101" y="55"/>
                    </a:lnTo>
                    <a:lnTo>
                      <a:pt x="142" y="31"/>
                    </a:lnTo>
                    <a:lnTo>
                      <a:pt x="190" y="13"/>
                    </a:lnTo>
                    <a:lnTo>
                      <a:pt x="247" y="2"/>
                    </a:lnTo>
                    <a:lnTo>
                      <a:pt x="314" y="0"/>
                    </a:lnTo>
                    <a:lnTo>
                      <a:pt x="380" y="9"/>
                    </a:lnTo>
                    <a:lnTo>
                      <a:pt x="436" y="33"/>
                    </a:lnTo>
                    <a:lnTo>
                      <a:pt x="484" y="68"/>
                    </a:lnTo>
                    <a:lnTo>
                      <a:pt x="524" y="113"/>
                    </a:lnTo>
                    <a:lnTo>
                      <a:pt x="554" y="165"/>
                    </a:lnTo>
                    <a:lnTo>
                      <a:pt x="577" y="222"/>
                    </a:lnTo>
                    <a:lnTo>
                      <a:pt x="591" y="284"/>
                    </a:lnTo>
                    <a:lnTo>
                      <a:pt x="596" y="347"/>
                    </a:lnTo>
                    <a:lnTo>
                      <a:pt x="595" y="409"/>
                    </a:lnTo>
                    <a:lnTo>
                      <a:pt x="585" y="469"/>
                    </a:lnTo>
                    <a:lnTo>
                      <a:pt x="566" y="525"/>
                    </a:lnTo>
                    <a:lnTo>
                      <a:pt x="540" y="574"/>
                    </a:lnTo>
                    <a:lnTo>
                      <a:pt x="507" y="615"/>
                    </a:lnTo>
                    <a:lnTo>
                      <a:pt x="465" y="645"/>
                    </a:lnTo>
                    <a:lnTo>
                      <a:pt x="417" y="663"/>
                    </a:lnTo>
                    <a:lnTo>
                      <a:pt x="360" y="666"/>
                    </a:lnTo>
                    <a:lnTo>
                      <a:pt x="389" y="659"/>
                    </a:lnTo>
                    <a:lnTo>
                      <a:pt x="417" y="642"/>
                    </a:lnTo>
                    <a:lnTo>
                      <a:pt x="441" y="617"/>
                    </a:lnTo>
                    <a:lnTo>
                      <a:pt x="463" y="583"/>
                    </a:lnTo>
                    <a:lnTo>
                      <a:pt x="482" y="544"/>
                    </a:lnTo>
                    <a:lnTo>
                      <a:pt x="497" y="501"/>
                    </a:lnTo>
                    <a:lnTo>
                      <a:pt x="509" y="454"/>
                    </a:lnTo>
                    <a:lnTo>
                      <a:pt x="517" y="404"/>
                    </a:lnTo>
                    <a:lnTo>
                      <a:pt x="520" y="355"/>
                    </a:lnTo>
                    <a:lnTo>
                      <a:pt x="519" y="305"/>
                    </a:lnTo>
                    <a:lnTo>
                      <a:pt x="514" y="258"/>
                    </a:lnTo>
                    <a:lnTo>
                      <a:pt x="502" y="213"/>
                    </a:lnTo>
                    <a:lnTo>
                      <a:pt x="485" y="174"/>
                    </a:lnTo>
                    <a:lnTo>
                      <a:pt x="462" y="139"/>
                    </a:lnTo>
                    <a:lnTo>
                      <a:pt x="433" y="112"/>
                    </a:lnTo>
                    <a:lnTo>
                      <a:pt x="397" y="93"/>
                    </a:lnTo>
                    <a:lnTo>
                      <a:pt x="341" y="75"/>
                    </a:lnTo>
                    <a:lnTo>
                      <a:pt x="290" y="65"/>
                    </a:lnTo>
                    <a:lnTo>
                      <a:pt x="246" y="61"/>
                    </a:lnTo>
                    <a:lnTo>
                      <a:pt x="207" y="63"/>
                    </a:lnTo>
                    <a:lnTo>
                      <a:pt x="174" y="71"/>
                    </a:lnTo>
                    <a:lnTo>
                      <a:pt x="146" y="84"/>
                    </a:lnTo>
                    <a:lnTo>
                      <a:pt x="121" y="101"/>
                    </a:lnTo>
                    <a:lnTo>
                      <a:pt x="101" y="123"/>
                    </a:lnTo>
                    <a:lnTo>
                      <a:pt x="84" y="149"/>
                    </a:lnTo>
                    <a:lnTo>
                      <a:pt x="69" y="176"/>
                    </a:lnTo>
                    <a:lnTo>
                      <a:pt x="57" y="206"/>
                    </a:lnTo>
                    <a:lnTo>
                      <a:pt x="48" y="239"/>
                    </a:lnTo>
                    <a:lnTo>
                      <a:pt x="40" y="272"/>
                    </a:lnTo>
                    <a:lnTo>
                      <a:pt x="33" y="305"/>
                    </a:lnTo>
                    <a:lnTo>
                      <a:pt x="28" y="339"/>
                    </a:lnTo>
                    <a:lnTo>
                      <a:pt x="22" y="372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0" name="Freeform 5">
                <a:extLst>
                  <a:ext uri="{FF2B5EF4-FFF2-40B4-BE49-F238E27FC236}">
                    <a16:creationId xmlns:a16="http://schemas.microsoft.com/office/drawing/2014/main" id="{F8F9F3DC-0718-4FD3-B88C-59C3B111F4B4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 rot="12185230" flipV="1">
                <a:off x="4028" y="1801"/>
                <a:ext cx="571" cy="531"/>
              </a:xfrm>
              <a:custGeom>
                <a:avLst/>
                <a:gdLst>
                  <a:gd name="T0" fmla="*/ 0 w 257"/>
                  <a:gd name="T1" fmla="*/ 0 h 237"/>
                  <a:gd name="T2" fmla="*/ 0 w 257"/>
                  <a:gd name="T3" fmla="*/ 56 h 237"/>
                  <a:gd name="T4" fmla="*/ 7 w 257"/>
                  <a:gd name="T5" fmla="*/ 112 h 237"/>
                  <a:gd name="T6" fmla="*/ 13 w 257"/>
                  <a:gd name="T7" fmla="*/ 168 h 237"/>
                  <a:gd name="T8" fmla="*/ 24 w 257"/>
                  <a:gd name="T9" fmla="*/ 220 h 237"/>
                  <a:gd name="T10" fmla="*/ 40 w 257"/>
                  <a:gd name="T11" fmla="*/ 267 h 237"/>
                  <a:gd name="T12" fmla="*/ 60 w 257"/>
                  <a:gd name="T13" fmla="*/ 316 h 237"/>
                  <a:gd name="T14" fmla="*/ 84 w 257"/>
                  <a:gd name="T15" fmla="*/ 361 h 237"/>
                  <a:gd name="T16" fmla="*/ 113 w 257"/>
                  <a:gd name="T17" fmla="*/ 399 h 237"/>
                  <a:gd name="T18" fmla="*/ 149 w 257"/>
                  <a:gd name="T19" fmla="*/ 435 h 237"/>
                  <a:gd name="T20" fmla="*/ 191 w 257"/>
                  <a:gd name="T21" fmla="*/ 466 h 237"/>
                  <a:gd name="T22" fmla="*/ 236 w 257"/>
                  <a:gd name="T23" fmla="*/ 491 h 237"/>
                  <a:gd name="T24" fmla="*/ 291 w 257"/>
                  <a:gd name="T25" fmla="*/ 511 h 237"/>
                  <a:gd name="T26" fmla="*/ 351 w 257"/>
                  <a:gd name="T27" fmla="*/ 524 h 237"/>
                  <a:gd name="T28" fmla="*/ 418 w 257"/>
                  <a:gd name="T29" fmla="*/ 531 h 237"/>
                  <a:gd name="T30" fmla="*/ 489 w 257"/>
                  <a:gd name="T31" fmla="*/ 529 h 237"/>
                  <a:gd name="T32" fmla="*/ 571 w 257"/>
                  <a:gd name="T33" fmla="*/ 520 h 237"/>
                  <a:gd name="T34" fmla="*/ 498 w 257"/>
                  <a:gd name="T35" fmla="*/ 509 h 237"/>
                  <a:gd name="T36" fmla="*/ 433 w 257"/>
                  <a:gd name="T37" fmla="*/ 493 h 237"/>
                  <a:gd name="T38" fmla="*/ 378 w 257"/>
                  <a:gd name="T39" fmla="*/ 475 h 237"/>
                  <a:gd name="T40" fmla="*/ 329 w 257"/>
                  <a:gd name="T41" fmla="*/ 457 h 237"/>
                  <a:gd name="T42" fmla="*/ 284 w 257"/>
                  <a:gd name="T43" fmla="*/ 432 h 237"/>
                  <a:gd name="T44" fmla="*/ 249 w 257"/>
                  <a:gd name="T45" fmla="*/ 408 h 237"/>
                  <a:gd name="T46" fmla="*/ 216 w 257"/>
                  <a:gd name="T47" fmla="*/ 379 h 237"/>
                  <a:gd name="T48" fmla="*/ 187 w 257"/>
                  <a:gd name="T49" fmla="*/ 347 h 237"/>
                  <a:gd name="T50" fmla="*/ 160 w 257"/>
                  <a:gd name="T51" fmla="*/ 316 h 237"/>
                  <a:gd name="T52" fmla="*/ 136 w 257"/>
                  <a:gd name="T53" fmla="*/ 280 h 237"/>
                  <a:gd name="T54" fmla="*/ 116 w 257"/>
                  <a:gd name="T55" fmla="*/ 240 h 237"/>
                  <a:gd name="T56" fmla="*/ 96 w 257"/>
                  <a:gd name="T57" fmla="*/ 197 h 237"/>
                  <a:gd name="T58" fmla="*/ 73 w 257"/>
                  <a:gd name="T59" fmla="*/ 155 h 237"/>
                  <a:gd name="T60" fmla="*/ 51 w 257"/>
                  <a:gd name="T61" fmla="*/ 105 h 237"/>
                  <a:gd name="T62" fmla="*/ 27 w 257"/>
                  <a:gd name="T63" fmla="*/ 54 h 237"/>
                  <a:gd name="T64" fmla="*/ 0 w 257"/>
                  <a:gd name="T65" fmla="*/ 0 h 23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57" h="237">
                    <a:moveTo>
                      <a:pt x="0" y="0"/>
                    </a:moveTo>
                    <a:lnTo>
                      <a:pt x="0" y="25"/>
                    </a:lnTo>
                    <a:lnTo>
                      <a:pt x="3" y="50"/>
                    </a:lnTo>
                    <a:lnTo>
                      <a:pt x="6" y="75"/>
                    </a:lnTo>
                    <a:lnTo>
                      <a:pt x="11" y="98"/>
                    </a:lnTo>
                    <a:lnTo>
                      <a:pt x="18" y="119"/>
                    </a:lnTo>
                    <a:lnTo>
                      <a:pt x="27" y="141"/>
                    </a:lnTo>
                    <a:lnTo>
                      <a:pt x="38" y="161"/>
                    </a:lnTo>
                    <a:lnTo>
                      <a:pt x="51" y="178"/>
                    </a:lnTo>
                    <a:lnTo>
                      <a:pt x="67" y="194"/>
                    </a:lnTo>
                    <a:lnTo>
                      <a:pt x="86" y="208"/>
                    </a:lnTo>
                    <a:lnTo>
                      <a:pt x="106" y="219"/>
                    </a:lnTo>
                    <a:lnTo>
                      <a:pt x="131" y="228"/>
                    </a:lnTo>
                    <a:lnTo>
                      <a:pt x="158" y="234"/>
                    </a:lnTo>
                    <a:lnTo>
                      <a:pt x="188" y="237"/>
                    </a:lnTo>
                    <a:lnTo>
                      <a:pt x="220" y="236"/>
                    </a:lnTo>
                    <a:lnTo>
                      <a:pt x="257" y="232"/>
                    </a:lnTo>
                    <a:lnTo>
                      <a:pt x="224" y="227"/>
                    </a:lnTo>
                    <a:lnTo>
                      <a:pt x="195" y="220"/>
                    </a:lnTo>
                    <a:lnTo>
                      <a:pt x="170" y="212"/>
                    </a:lnTo>
                    <a:lnTo>
                      <a:pt x="148" y="204"/>
                    </a:lnTo>
                    <a:lnTo>
                      <a:pt x="128" y="193"/>
                    </a:lnTo>
                    <a:lnTo>
                      <a:pt x="112" y="182"/>
                    </a:lnTo>
                    <a:lnTo>
                      <a:pt x="97" y="169"/>
                    </a:lnTo>
                    <a:lnTo>
                      <a:pt x="84" y="155"/>
                    </a:lnTo>
                    <a:lnTo>
                      <a:pt x="72" y="141"/>
                    </a:lnTo>
                    <a:lnTo>
                      <a:pt x="61" y="125"/>
                    </a:lnTo>
                    <a:lnTo>
                      <a:pt x="52" y="107"/>
                    </a:lnTo>
                    <a:lnTo>
                      <a:pt x="43" y="88"/>
                    </a:lnTo>
                    <a:lnTo>
                      <a:pt x="33" y="69"/>
                    </a:lnTo>
                    <a:lnTo>
                      <a:pt x="23" y="47"/>
                    </a:lnTo>
                    <a:lnTo>
                      <a:pt x="12" y="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1" name="Freeform 6">
                <a:extLst>
                  <a:ext uri="{FF2B5EF4-FFF2-40B4-BE49-F238E27FC236}">
                    <a16:creationId xmlns:a16="http://schemas.microsoft.com/office/drawing/2014/main" id="{B8C39358-43DA-4C70-8386-CF304B8DACB0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 rot="12185230" flipV="1">
                <a:off x="3638" y="2166"/>
                <a:ext cx="277" cy="249"/>
              </a:xfrm>
              <a:custGeom>
                <a:avLst/>
                <a:gdLst>
                  <a:gd name="T0" fmla="*/ 172 w 124"/>
                  <a:gd name="T1" fmla="*/ 0 h 110"/>
                  <a:gd name="T2" fmla="*/ 277 w 124"/>
                  <a:gd name="T3" fmla="*/ 244 h 110"/>
                  <a:gd name="T4" fmla="*/ 268 w 124"/>
                  <a:gd name="T5" fmla="*/ 242 h 110"/>
                  <a:gd name="T6" fmla="*/ 239 w 124"/>
                  <a:gd name="T7" fmla="*/ 238 h 110"/>
                  <a:gd name="T8" fmla="*/ 199 w 124"/>
                  <a:gd name="T9" fmla="*/ 229 h 110"/>
                  <a:gd name="T10" fmla="*/ 152 w 124"/>
                  <a:gd name="T11" fmla="*/ 224 h 110"/>
                  <a:gd name="T12" fmla="*/ 101 w 124"/>
                  <a:gd name="T13" fmla="*/ 220 h 110"/>
                  <a:gd name="T14" fmla="*/ 56 w 124"/>
                  <a:gd name="T15" fmla="*/ 222 h 110"/>
                  <a:gd name="T16" fmla="*/ 20 w 124"/>
                  <a:gd name="T17" fmla="*/ 231 h 110"/>
                  <a:gd name="T18" fmla="*/ 0 w 124"/>
                  <a:gd name="T19" fmla="*/ 249 h 110"/>
                  <a:gd name="T20" fmla="*/ 9 w 124"/>
                  <a:gd name="T21" fmla="*/ 222 h 110"/>
                  <a:gd name="T22" fmla="*/ 18 w 124"/>
                  <a:gd name="T23" fmla="*/ 201 h 110"/>
                  <a:gd name="T24" fmla="*/ 36 w 124"/>
                  <a:gd name="T25" fmla="*/ 186 h 110"/>
                  <a:gd name="T26" fmla="*/ 56 w 124"/>
                  <a:gd name="T27" fmla="*/ 172 h 110"/>
                  <a:gd name="T28" fmla="*/ 80 w 124"/>
                  <a:gd name="T29" fmla="*/ 163 h 110"/>
                  <a:gd name="T30" fmla="*/ 105 w 124"/>
                  <a:gd name="T31" fmla="*/ 161 h 110"/>
                  <a:gd name="T32" fmla="*/ 132 w 124"/>
                  <a:gd name="T33" fmla="*/ 161 h 110"/>
                  <a:gd name="T34" fmla="*/ 161 w 124"/>
                  <a:gd name="T35" fmla="*/ 168 h 110"/>
                  <a:gd name="T36" fmla="*/ 163 w 124"/>
                  <a:gd name="T37" fmla="*/ 161 h 110"/>
                  <a:gd name="T38" fmla="*/ 156 w 124"/>
                  <a:gd name="T39" fmla="*/ 127 h 110"/>
                  <a:gd name="T40" fmla="*/ 150 w 124"/>
                  <a:gd name="T41" fmla="*/ 86 h 110"/>
                  <a:gd name="T42" fmla="*/ 145 w 124"/>
                  <a:gd name="T43" fmla="*/ 68 h 110"/>
                  <a:gd name="T44" fmla="*/ 141 w 124"/>
                  <a:gd name="T45" fmla="*/ 68 h 110"/>
                  <a:gd name="T46" fmla="*/ 136 w 124"/>
                  <a:gd name="T47" fmla="*/ 66 h 110"/>
                  <a:gd name="T48" fmla="*/ 132 w 124"/>
                  <a:gd name="T49" fmla="*/ 59 h 110"/>
                  <a:gd name="T50" fmla="*/ 127 w 124"/>
                  <a:gd name="T51" fmla="*/ 52 h 110"/>
                  <a:gd name="T52" fmla="*/ 127 w 124"/>
                  <a:gd name="T53" fmla="*/ 43 h 110"/>
                  <a:gd name="T54" fmla="*/ 132 w 124"/>
                  <a:gd name="T55" fmla="*/ 32 h 110"/>
                  <a:gd name="T56" fmla="*/ 147 w 124"/>
                  <a:gd name="T57" fmla="*/ 18 h 110"/>
                  <a:gd name="T58" fmla="*/ 172 w 124"/>
                  <a:gd name="T59" fmla="*/ 0 h 110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124" h="110">
                    <a:moveTo>
                      <a:pt x="77" y="0"/>
                    </a:moveTo>
                    <a:lnTo>
                      <a:pt x="124" y="108"/>
                    </a:lnTo>
                    <a:lnTo>
                      <a:pt x="120" y="107"/>
                    </a:lnTo>
                    <a:lnTo>
                      <a:pt x="107" y="105"/>
                    </a:lnTo>
                    <a:lnTo>
                      <a:pt x="89" y="101"/>
                    </a:lnTo>
                    <a:lnTo>
                      <a:pt x="68" y="99"/>
                    </a:lnTo>
                    <a:lnTo>
                      <a:pt x="45" y="97"/>
                    </a:lnTo>
                    <a:lnTo>
                      <a:pt x="25" y="98"/>
                    </a:lnTo>
                    <a:lnTo>
                      <a:pt x="9" y="102"/>
                    </a:lnTo>
                    <a:lnTo>
                      <a:pt x="0" y="110"/>
                    </a:lnTo>
                    <a:lnTo>
                      <a:pt x="4" y="98"/>
                    </a:lnTo>
                    <a:lnTo>
                      <a:pt x="8" y="89"/>
                    </a:lnTo>
                    <a:lnTo>
                      <a:pt x="16" y="82"/>
                    </a:lnTo>
                    <a:lnTo>
                      <a:pt x="25" y="76"/>
                    </a:lnTo>
                    <a:lnTo>
                      <a:pt x="36" y="72"/>
                    </a:lnTo>
                    <a:lnTo>
                      <a:pt x="47" y="71"/>
                    </a:lnTo>
                    <a:lnTo>
                      <a:pt x="59" y="71"/>
                    </a:lnTo>
                    <a:lnTo>
                      <a:pt x="72" y="74"/>
                    </a:lnTo>
                    <a:lnTo>
                      <a:pt x="73" y="71"/>
                    </a:lnTo>
                    <a:lnTo>
                      <a:pt x="70" y="56"/>
                    </a:lnTo>
                    <a:lnTo>
                      <a:pt x="67" y="38"/>
                    </a:lnTo>
                    <a:lnTo>
                      <a:pt x="65" y="30"/>
                    </a:lnTo>
                    <a:lnTo>
                      <a:pt x="63" y="30"/>
                    </a:lnTo>
                    <a:lnTo>
                      <a:pt x="61" y="29"/>
                    </a:lnTo>
                    <a:lnTo>
                      <a:pt x="59" y="26"/>
                    </a:lnTo>
                    <a:lnTo>
                      <a:pt x="57" y="23"/>
                    </a:lnTo>
                    <a:lnTo>
                      <a:pt x="57" y="19"/>
                    </a:lnTo>
                    <a:lnTo>
                      <a:pt x="59" y="14"/>
                    </a:lnTo>
                    <a:lnTo>
                      <a:pt x="66" y="8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2" name="Freeform 7">
                <a:extLst>
                  <a:ext uri="{FF2B5EF4-FFF2-40B4-BE49-F238E27FC236}">
                    <a16:creationId xmlns:a16="http://schemas.microsoft.com/office/drawing/2014/main" id="{A926A8EE-75E6-48A6-AC80-16B29D866B1F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 rot="12185230" flipV="1">
                <a:off x="3978" y="976"/>
                <a:ext cx="245" cy="347"/>
              </a:xfrm>
              <a:custGeom>
                <a:avLst/>
                <a:gdLst>
                  <a:gd name="T0" fmla="*/ 0 w 109"/>
                  <a:gd name="T1" fmla="*/ 0 h 156"/>
                  <a:gd name="T2" fmla="*/ 11 w 109"/>
                  <a:gd name="T3" fmla="*/ 2 h 156"/>
                  <a:gd name="T4" fmla="*/ 40 w 109"/>
                  <a:gd name="T5" fmla="*/ 11 h 156"/>
                  <a:gd name="T6" fmla="*/ 83 w 109"/>
                  <a:gd name="T7" fmla="*/ 27 h 156"/>
                  <a:gd name="T8" fmla="*/ 130 w 109"/>
                  <a:gd name="T9" fmla="*/ 53 h 156"/>
                  <a:gd name="T10" fmla="*/ 175 w 109"/>
                  <a:gd name="T11" fmla="*/ 98 h 156"/>
                  <a:gd name="T12" fmla="*/ 216 w 109"/>
                  <a:gd name="T13" fmla="*/ 158 h 156"/>
                  <a:gd name="T14" fmla="*/ 241 w 109"/>
                  <a:gd name="T15" fmla="*/ 240 h 156"/>
                  <a:gd name="T16" fmla="*/ 245 w 109"/>
                  <a:gd name="T17" fmla="*/ 347 h 156"/>
                  <a:gd name="T18" fmla="*/ 236 w 109"/>
                  <a:gd name="T19" fmla="*/ 347 h 156"/>
                  <a:gd name="T20" fmla="*/ 223 w 109"/>
                  <a:gd name="T21" fmla="*/ 347 h 156"/>
                  <a:gd name="T22" fmla="*/ 209 w 109"/>
                  <a:gd name="T23" fmla="*/ 347 h 156"/>
                  <a:gd name="T24" fmla="*/ 196 w 109"/>
                  <a:gd name="T25" fmla="*/ 343 h 156"/>
                  <a:gd name="T26" fmla="*/ 182 w 109"/>
                  <a:gd name="T27" fmla="*/ 340 h 156"/>
                  <a:gd name="T28" fmla="*/ 166 w 109"/>
                  <a:gd name="T29" fmla="*/ 334 h 156"/>
                  <a:gd name="T30" fmla="*/ 148 w 109"/>
                  <a:gd name="T31" fmla="*/ 323 h 156"/>
                  <a:gd name="T32" fmla="*/ 130 w 109"/>
                  <a:gd name="T33" fmla="*/ 309 h 156"/>
                  <a:gd name="T34" fmla="*/ 119 w 109"/>
                  <a:gd name="T35" fmla="*/ 280 h 156"/>
                  <a:gd name="T36" fmla="*/ 119 w 109"/>
                  <a:gd name="T37" fmla="*/ 247 h 156"/>
                  <a:gd name="T38" fmla="*/ 126 w 109"/>
                  <a:gd name="T39" fmla="*/ 214 h 156"/>
                  <a:gd name="T40" fmla="*/ 133 w 109"/>
                  <a:gd name="T41" fmla="*/ 178 h 156"/>
                  <a:gd name="T42" fmla="*/ 126 w 109"/>
                  <a:gd name="T43" fmla="*/ 138 h 156"/>
                  <a:gd name="T44" fmla="*/ 108 w 109"/>
                  <a:gd name="T45" fmla="*/ 96 h 156"/>
                  <a:gd name="T46" fmla="*/ 70 w 109"/>
                  <a:gd name="T47" fmla="*/ 51 h 156"/>
                  <a:gd name="T48" fmla="*/ 0 w 109"/>
                  <a:gd name="T49" fmla="*/ 0 h 15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09" h="156">
                    <a:moveTo>
                      <a:pt x="0" y="0"/>
                    </a:moveTo>
                    <a:lnTo>
                      <a:pt x="5" y="1"/>
                    </a:lnTo>
                    <a:lnTo>
                      <a:pt x="18" y="5"/>
                    </a:lnTo>
                    <a:lnTo>
                      <a:pt x="37" y="12"/>
                    </a:lnTo>
                    <a:lnTo>
                      <a:pt x="58" y="24"/>
                    </a:lnTo>
                    <a:lnTo>
                      <a:pt x="78" y="44"/>
                    </a:lnTo>
                    <a:lnTo>
                      <a:pt x="96" y="71"/>
                    </a:lnTo>
                    <a:lnTo>
                      <a:pt x="107" y="108"/>
                    </a:lnTo>
                    <a:lnTo>
                      <a:pt x="109" y="156"/>
                    </a:lnTo>
                    <a:lnTo>
                      <a:pt x="105" y="156"/>
                    </a:lnTo>
                    <a:lnTo>
                      <a:pt x="99" y="156"/>
                    </a:lnTo>
                    <a:lnTo>
                      <a:pt x="93" y="156"/>
                    </a:lnTo>
                    <a:lnTo>
                      <a:pt x="87" y="154"/>
                    </a:lnTo>
                    <a:lnTo>
                      <a:pt x="81" y="153"/>
                    </a:lnTo>
                    <a:lnTo>
                      <a:pt x="74" y="150"/>
                    </a:lnTo>
                    <a:lnTo>
                      <a:pt x="66" y="145"/>
                    </a:lnTo>
                    <a:lnTo>
                      <a:pt x="58" y="139"/>
                    </a:lnTo>
                    <a:lnTo>
                      <a:pt x="53" y="126"/>
                    </a:lnTo>
                    <a:lnTo>
                      <a:pt x="53" y="111"/>
                    </a:lnTo>
                    <a:lnTo>
                      <a:pt x="56" y="96"/>
                    </a:lnTo>
                    <a:lnTo>
                      <a:pt x="59" y="80"/>
                    </a:lnTo>
                    <a:lnTo>
                      <a:pt x="56" y="62"/>
                    </a:lnTo>
                    <a:lnTo>
                      <a:pt x="48" y="43"/>
                    </a:lnTo>
                    <a:lnTo>
                      <a:pt x="31" y="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3" name="Freeform 8">
                <a:extLst>
                  <a:ext uri="{FF2B5EF4-FFF2-40B4-BE49-F238E27FC236}">
                    <a16:creationId xmlns:a16="http://schemas.microsoft.com/office/drawing/2014/main" id="{620DD8ED-8ABB-44A2-92BB-E39771C3BFEF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 rot="12185230" flipV="1">
                <a:off x="3844" y="2207"/>
                <a:ext cx="103" cy="209"/>
              </a:xfrm>
              <a:custGeom>
                <a:avLst/>
                <a:gdLst>
                  <a:gd name="T0" fmla="*/ 69 w 46"/>
                  <a:gd name="T1" fmla="*/ 0 h 94"/>
                  <a:gd name="T2" fmla="*/ 45 w 46"/>
                  <a:gd name="T3" fmla="*/ 84 h 94"/>
                  <a:gd name="T4" fmla="*/ 34 w 46"/>
                  <a:gd name="T5" fmla="*/ 138 h 94"/>
                  <a:gd name="T6" fmla="*/ 25 w 46"/>
                  <a:gd name="T7" fmla="*/ 176 h 94"/>
                  <a:gd name="T8" fmla="*/ 0 w 46"/>
                  <a:gd name="T9" fmla="*/ 209 h 94"/>
                  <a:gd name="T10" fmla="*/ 27 w 46"/>
                  <a:gd name="T11" fmla="*/ 196 h 94"/>
                  <a:gd name="T12" fmla="*/ 52 w 46"/>
                  <a:gd name="T13" fmla="*/ 178 h 94"/>
                  <a:gd name="T14" fmla="*/ 72 w 46"/>
                  <a:gd name="T15" fmla="*/ 153 h 94"/>
                  <a:gd name="T16" fmla="*/ 90 w 46"/>
                  <a:gd name="T17" fmla="*/ 127 h 94"/>
                  <a:gd name="T18" fmla="*/ 101 w 46"/>
                  <a:gd name="T19" fmla="*/ 98 h 94"/>
                  <a:gd name="T20" fmla="*/ 103 w 46"/>
                  <a:gd name="T21" fmla="*/ 67 h 94"/>
                  <a:gd name="T22" fmla="*/ 94 w 46"/>
                  <a:gd name="T23" fmla="*/ 33 h 94"/>
                  <a:gd name="T24" fmla="*/ 69 w 46"/>
                  <a:gd name="T25" fmla="*/ 0 h 9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6" h="94">
                    <a:moveTo>
                      <a:pt x="31" y="0"/>
                    </a:moveTo>
                    <a:lnTo>
                      <a:pt x="20" y="38"/>
                    </a:lnTo>
                    <a:lnTo>
                      <a:pt x="15" y="62"/>
                    </a:lnTo>
                    <a:lnTo>
                      <a:pt x="11" y="79"/>
                    </a:lnTo>
                    <a:lnTo>
                      <a:pt x="0" y="94"/>
                    </a:lnTo>
                    <a:lnTo>
                      <a:pt x="12" y="88"/>
                    </a:lnTo>
                    <a:lnTo>
                      <a:pt x="23" y="80"/>
                    </a:lnTo>
                    <a:lnTo>
                      <a:pt x="32" y="69"/>
                    </a:lnTo>
                    <a:lnTo>
                      <a:pt x="40" y="57"/>
                    </a:lnTo>
                    <a:lnTo>
                      <a:pt x="45" y="44"/>
                    </a:lnTo>
                    <a:lnTo>
                      <a:pt x="46" y="30"/>
                    </a:lnTo>
                    <a:lnTo>
                      <a:pt x="42" y="15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4" name="Freeform 9">
                <a:extLst>
                  <a:ext uri="{FF2B5EF4-FFF2-40B4-BE49-F238E27FC236}">
                    <a16:creationId xmlns:a16="http://schemas.microsoft.com/office/drawing/2014/main" id="{7782873C-B8D2-471F-A33C-9A5F2C3098FD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 rot="12185230" flipV="1">
                <a:off x="3894" y="1325"/>
                <a:ext cx="120" cy="90"/>
              </a:xfrm>
              <a:custGeom>
                <a:avLst/>
                <a:gdLst>
                  <a:gd name="T0" fmla="*/ 0 w 54"/>
                  <a:gd name="T1" fmla="*/ 0 h 40"/>
                  <a:gd name="T2" fmla="*/ 2 w 54"/>
                  <a:gd name="T3" fmla="*/ 2 h 40"/>
                  <a:gd name="T4" fmla="*/ 13 w 54"/>
                  <a:gd name="T5" fmla="*/ 7 h 40"/>
                  <a:gd name="T6" fmla="*/ 29 w 54"/>
                  <a:gd name="T7" fmla="*/ 18 h 40"/>
                  <a:gd name="T8" fmla="*/ 47 w 54"/>
                  <a:gd name="T9" fmla="*/ 27 h 40"/>
                  <a:gd name="T10" fmla="*/ 64 w 54"/>
                  <a:gd name="T11" fmla="*/ 34 h 40"/>
                  <a:gd name="T12" fmla="*/ 84 w 54"/>
                  <a:gd name="T13" fmla="*/ 38 h 40"/>
                  <a:gd name="T14" fmla="*/ 102 w 54"/>
                  <a:gd name="T15" fmla="*/ 41 h 40"/>
                  <a:gd name="T16" fmla="*/ 120 w 54"/>
                  <a:gd name="T17" fmla="*/ 36 h 40"/>
                  <a:gd name="T18" fmla="*/ 118 w 54"/>
                  <a:gd name="T19" fmla="*/ 56 h 40"/>
                  <a:gd name="T20" fmla="*/ 111 w 54"/>
                  <a:gd name="T21" fmla="*/ 74 h 40"/>
                  <a:gd name="T22" fmla="*/ 98 w 54"/>
                  <a:gd name="T23" fmla="*/ 86 h 40"/>
                  <a:gd name="T24" fmla="*/ 82 w 54"/>
                  <a:gd name="T25" fmla="*/ 90 h 40"/>
                  <a:gd name="T26" fmla="*/ 62 w 54"/>
                  <a:gd name="T27" fmla="*/ 88 h 40"/>
                  <a:gd name="T28" fmla="*/ 42 w 54"/>
                  <a:gd name="T29" fmla="*/ 72 h 40"/>
                  <a:gd name="T30" fmla="*/ 22 w 54"/>
                  <a:gd name="T31" fmla="*/ 45 h 40"/>
                  <a:gd name="T32" fmla="*/ 0 w 54"/>
                  <a:gd name="T33" fmla="*/ 0 h 4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4" h="40">
                    <a:moveTo>
                      <a:pt x="0" y="0"/>
                    </a:moveTo>
                    <a:lnTo>
                      <a:pt x="1" y="1"/>
                    </a:lnTo>
                    <a:lnTo>
                      <a:pt x="6" y="3"/>
                    </a:lnTo>
                    <a:lnTo>
                      <a:pt x="13" y="8"/>
                    </a:lnTo>
                    <a:lnTo>
                      <a:pt x="21" y="12"/>
                    </a:lnTo>
                    <a:lnTo>
                      <a:pt x="29" y="15"/>
                    </a:lnTo>
                    <a:lnTo>
                      <a:pt x="38" y="17"/>
                    </a:lnTo>
                    <a:lnTo>
                      <a:pt x="46" y="18"/>
                    </a:lnTo>
                    <a:lnTo>
                      <a:pt x="54" y="16"/>
                    </a:lnTo>
                    <a:lnTo>
                      <a:pt x="53" y="25"/>
                    </a:lnTo>
                    <a:lnTo>
                      <a:pt x="50" y="33"/>
                    </a:lnTo>
                    <a:lnTo>
                      <a:pt x="44" y="38"/>
                    </a:lnTo>
                    <a:lnTo>
                      <a:pt x="37" y="40"/>
                    </a:lnTo>
                    <a:lnTo>
                      <a:pt x="28" y="39"/>
                    </a:lnTo>
                    <a:lnTo>
                      <a:pt x="19" y="32"/>
                    </a:lnTo>
                    <a:lnTo>
                      <a:pt x="10" y="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5" name="Freeform 10">
                <a:extLst>
                  <a:ext uri="{FF2B5EF4-FFF2-40B4-BE49-F238E27FC236}">
                    <a16:creationId xmlns:a16="http://schemas.microsoft.com/office/drawing/2014/main" id="{19637356-0E64-4B4C-85A1-6517D16FBAFD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 rot="12185230" flipV="1">
                <a:off x="3010" y="2344"/>
                <a:ext cx="330" cy="2059"/>
              </a:xfrm>
              <a:custGeom>
                <a:avLst/>
                <a:gdLst>
                  <a:gd name="T0" fmla="*/ 0 w 149"/>
                  <a:gd name="T1" fmla="*/ 0 h 704"/>
                  <a:gd name="T2" fmla="*/ 13 w 149"/>
                  <a:gd name="T3" fmla="*/ 18 h 704"/>
                  <a:gd name="T4" fmla="*/ 35 w 149"/>
                  <a:gd name="T5" fmla="*/ 41 h 704"/>
                  <a:gd name="T6" fmla="*/ 62 w 149"/>
                  <a:gd name="T7" fmla="*/ 70 h 704"/>
                  <a:gd name="T8" fmla="*/ 91 w 149"/>
                  <a:gd name="T9" fmla="*/ 108 h 704"/>
                  <a:gd name="T10" fmla="*/ 128 w 149"/>
                  <a:gd name="T11" fmla="*/ 155 h 704"/>
                  <a:gd name="T12" fmla="*/ 162 w 149"/>
                  <a:gd name="T13" fmla="*/ 205 h 704"/>
                  <a:gd name="T14" fmla="*/ 195 w 149"/>
                  <a:gd name="T15" fmla="*/ 263 h 704"/>
                  <a:gd name="T16" fmla="*/ 221 w 149"/>
                  <a:gd name="T17" fmla="*/ 330 h 704"/>
                  <a:gd name="T18" fmla="*/ 248 w 149"/>
                  <a:gd name="T19" fmla="*/ 401 h 704"/>
                  <a:gd name="T20" fmla="*/ 266 w 149"/>
                  <a:gd name="T21" fmla="*/ 483 h 704"/>
                  <a:gd name="T22" fmla="*/ 275 w 149"/>
                  <a:gd name="T23" fmla="*/ 573 h 704"/>
                  <a:gd name="T24" fmla="*/ 279 w 149"/>
                  <a:gd name="T25" fmla="*/ 667 h 704"/>
                  <a:gd name="T26" fmla="*/ 266 w 149"/>
                  <a:gd name="T27" fmla="*/ 772 h 704"/>
                  <a:gd name="T28" fmla="*/ 241 w 149"/>
                  <a:gd name="T29" fmla="*/ 883 h 704"/>
                  <a:gd name="T30" fmla="*/ 204 w 149"/>
                  <a:gd name="T31" fmla="*/ 1000 h 704"/>
                  <a:gd name="T32" fmla="*/ 148 w 149"/>
                  <a:gd name="T33" fmla="*/ 1129 h 704"/>
                  <a:gd name="T34" fmla="*/ 86 w 149"/>
                  <a:gd name="T35" fmla="*/ 1275 h 704"/>
                  <a:gd name="T36" fmla="*/ 47 w 149"/>
                  <a:gd name="T37" fmla="*/ 1410 h 704"/>
                  <a:gd name="T38" fmla="*/ 22 w 149"/>
                  <a:gd name="T39" fmla="*/ 1535 h 704"/>
                  <a:gd name="T40" fmla="*/ 13 w 149"/>
                  <a:gd name="T41" fmla="*/ 1655 h 704"/>
                  <a:gd name="T42" fmla="*/ 13 w 149"/>
                  <a:gd name="T43" fmla="*/ 1769 h 704"/>
                  <a:gd name="T44" fmla="*/ 18 w 149"/>
                  <a:gd name="T45" fmla="*/ 1875 h 704"/>
                  <a:gd name="T46" fmla="*/ 27 w 149"/>
                  <a:gd name="T47" fmla="*/ 1968 h 704"/>
                  <a:gd name="T48" fmla="*/ 31 w 149"/>
                  <a:gd name="T49" fmla="*/ 2059 h 704"/>
                  <a:gd name="T50" fmla="*/ 91 w 149"/>
                  <a:gd name="T51" fmla="*/ 2012 h 704"/>
                  <a:gd name="T52" fmla="*/ 86 w 149"/>
                  <a:gd name="T53" fmla="*/ 1989 h 704"/>
                  <a:gd name="T54" fmla="*/ 80 w 149"/>
                  <a:gd name="T55" fmla="*/ 1922 h 704"/>
                  <a:gd name="T56" fmla="*/ 73 w 149"/>
                  <a:gd name="T57" fmla="*/ 1819 h 704"/>
                  <a:gd name="T58" fmla="*/ 78 w 149"/>
                  <a:gd name="T59" fmla="*/ 1682 h 704"/>
                  <a:gd name="T60" fmla="*/ 91 w 149"/>
                  <a:gd name="T61" fmla="*/ 1518 h 704"/>
                  <a:gd name="T62" fmla="*/ 128 w 149"/>
                  <a:gd name="T63" fmla="*/ 1331 h 704"/>
                  <a:gd name="T64" fmla="*/ 190 w 149"/>
                  <a:gd name="T65" fmla="*/ 1129 h 704"/>
                  <a:gd name="T66" fmla="*/ 286 w 149"/>
                  <a:gd name="T67" fmla="*/ 915 h 704"/>
                  <a:gd name="T68" fmla="*/ 317 w 149"/>
                  <a:gd name="T69" fmla="*/ 816 h 704"/>
                  <a:gd name="T70" fmla="*/ 330 w 149"/>
                  <a:gd name="T71" fmla="*/ 687 h 704"/>
                  <a:gd name="T72" fmla="*/ 319 w 149"/>
                  <a:gd name="T73" fmla="*/ 538 h 704"/>
                  <a:gd name="T74" fmla="*/ 290 w 149"/>
                  <a:gd name="T75" fmla="*/ 392 h 704"/>
                  <a:gd name="T76" fmla="*/ 241 w 149"/>
                  <a:gd name="T77" fmla="*/ 249 h 704"/>
                  <a:gd name="T78" fmla="*/ 179 w 149"/>
                  <a:gd name="T79" fmla="*/ 129 h 704"/>
                  <a:gd name="T80" fmla="*/ 97 w 149"/>
                  <a:gd name="T81" fmla="*/ 41 h 704"/>
                  <a:gd name="T82" fmla="*/ 0 w 149"/>
                  <a:gd name="T83" fmla="*/ 0 h 70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49" h="704">
                    <a:moveTo>
                      <a:pt x="0" y="0"/>
                    </a:moveTo>
                    <a:lnTo>
                      <a:pt x="6" y="6"/>
                    </a:lnTo>
                    <a:lnTo>
                      <a:pt x="16" y="14"/>
                    </a:lnTo>
                    <a:lnTo>
                      <a:pt x="28" y="24"/>
                    </a:lnTo>
                    <a:lnTo>
                      <a:pt x="41" y="37"/>
                    </a:lnTo>
                    <a:lnTo>
                      <a:pt x="58" y="53"/>
                    </a:lnTo>
                    <a:lnTo>
                      <a:pt x="73" y="70"/>
                    </a:lnTo>
                    <a:lnTo>
                      <a:pt x="88" y="90"/>
                    </a:lnTo>
                    <a:lnTo>
                      <a:pt x="100" y="113"/>
                    </a:lnTo>
                    <a:lnTo>
                      <a:pt x="112" y="137"/>
                    </a:lnTo>
                    <a:lnTo>
                      <a:pt x="120" y="165"/>
                    </a:lnTo>
                    <a:lnTo>
                      <a:pt x="124" y="196"/>
                    </a:lnTo>
                    <a:lnTo>
                      <a:pt x="126" y="228"/>
                    </a:lnTo>
                    <a:lnTo>
                      <a:pt x="120" y="264"/>
                    </a:lnTo>
                    <a:lnTo>
                      <a:pt x="109" y="302"/>
                    </a:lnTo>
                    <a:lnTo>
                      <a:pt x="92" y="342"/>
                    </a:lnTo>
                    <a:lnTo>
                      <a:pt x="67" y="386"/>
                    </a:lnTo>
                    <a:lnTo>
                      <a:pt x="39" y="436"/>
                    </a:lnTo>
                    <a:lnTo>
                      <a:pt x="21" y="482"/>
                    </a:lnTo>
                    <a:lnTo>
                      <a:pt x="10" y="525"/>
                    </a:lnTo>
                    <a:lnTo>
                      <a:pt x="6" y="566"/>
                    </a:lnTo>
                    <a:lnTo>
                      <a:pt x="6" y="605"/>
                    </a:lnTo>
                    <a:lnTo>
                      <a:pt x="8" y="641"/>
                    </a:lnTo>
                    <a:lnTo>
                      <a:pt x="12" y="673"/>
                    </a:lnTo>
                    <a:lnTo>
                      <a:pt x="14" y="704"/>
                    </a:lnTo>
                    <a:lnTo>
                      <a:pt x="41" y="688"/>
                    </a:lnTo>
                    <a:lnTo>
                      <a:pt x="39" y="680"/>
                    </a:lnTo>
                    <a:lnTo>
                      <a:pt x="36" y="657"/>
                    </a:lnTo>
                    <a:lnTo>
                      <a:pt x="33" y="622"/>
                    </a:lnTo>
                    <a:lnTo>
                      <a:pt x="35" y="575"/>
                    </a:lnTo>
                    <a:lnTo>
                      <a:pt x="41" y="519"/>
                    </a:lnTo>
                    <a:lnTo>
                      <a:pt x="58" y="455"/>
                    </a:lnTo>
                    <a:lnTo>
                      <a:pt x="86" y="386"/>
                    </a:lnTo>
                    <a:lnTo>
                      <a:pt x="129" y="313"/>
                    </a:lnTo>
                    <a:lnTo>
                      <a:pt x="143" y="279"/>
                    </a:lnTo>
                    <a:lnTo>
                      <a:pt x="149" y="235"/>
                    </a:lnTo>
                    <a:lnTo>
                      <a:pt x="144" y="184"/>
                    </a:lnTo>
                    <a:lnTo>
                      <a:pt x="131" y="134"/>
                    </a:lnTo>
                    <a:lnTo>
                      <a:pt x="109" y="85"/>
                    </a:lnTo>
                    <a:lnTo>
                      <a:pt x="81" y="44"/>
                    </a:lnTo>
                    <a:lnTo>
                      <a:pt x="44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</p:grpSp>
        <p:sp>
          <p:nvSpPr>
            <p:cNvPr id="6" name="Freeform 11">
              <a:extLst>
                <a:ext uri="{FF2B5EF4-FFF2-40B4-BE49-F238E27FC236}">
                  <a16:creationId xmlns:a16="http://schemas.microsoft.com/office/drawing/2014/main" id="{FF2650F0-8762-43B8-AD8F-71FE51BF679C}"/>
                </a:ext>
              </a:extLst>
            </p:cNvPr>
            <p:cNvSpPr>
              <a:spLocks/>
            </p:cNvSpPr>
            <p:nvPr userDrawn="1"/>
          </p:nvSpPr>
          <p:spPr bwMode="ltGray">
            <a:xfrm rot="373331" flipH="1">
              <a:off x="22" y="1957"/>
              <a:ext cx="323" cy="649"/>
            </a:xfrm>
            <a:custGeom>
              <a:avLst/>
              <a:gdLst>
                <a:gd name="T0" fmla="*/ 237 w 128"/>
                <a:gd name="T1" fmla="*/ 0 h 217"/>
                <a:gd name="T2" fmla="*/ 265 w 128"/>
                <a:gd name="T3" fmla="*/ 27 h 217"/>
                <a:gd name="T4" fmla="*/ 290 w 128"/>
                <a:gd name="T5" fmla="*/ 81 h 217"/>
                <a:gd name="T6" fmla="*/ 310 w 128"/>
                <a:gd name="T7" fmla="*/ 150 h 217"/>
                <a:gd name="T8" fmla="*/ 323 w 128"/>
                <a:gd name="T9" fmla="*/ 233 h 217"/>
                <a:gd name="T10" fmla="*/ 320 w 128"/>
                <a:gd name="T11" fmla="*/ 332 h 217"/>
                <a:gd name="T12" fmla="*/ 293 w 128"/>
                <a:gd name="T13" fmla="*/ 434 h 217"/>
                <a:gd name="T14" fmla="*/ 237 w 128"/>
                <a:gd name="T15" fmla="*/ 541 h 217"/>
                <a:gd name="T16" fmla="*/ 151 w 128"/>
                <a:gd name="T17" fmla="*/ 649 h 217"/>
                <a:gd name="T18" fmla="*/ 124 w 128"/>
                <a:gd name="T19" fmla="*/ 637 h 217"/>
                <a:gd name="T20" fmla="*/ 96 w 128"/>
                <a:gd name="T21" fmla="*/ 628 h 217"/>
                <a:gd name="T22" fmla="*/ 66 w 128"/>
                <a:gd name="T23" fmla="*/ 613 h 217"/>
                <a:gd name="T24" fmla="*/ 40 w 128"/>
                <a:gd name="T25" fmla="*/ 601 h 217"/>
                <a:gd name="T26" fmla="*/ 20 w 128"/>
                <a:gd name="T27" fmla="*/ 586 h 217"/>
                <a:gd name="T28" fmla="*/ 5 w 128"/>
                <a:gd name="T29" fmla="*/ 568 h 217"/>
                <a:gd name="T30" fmla="*/ 0 w 128"/>
                <a:gd name="T31" fmla="*/ 547 h 217"/>
                <a:gd name="T32" fmla="*/ 3 w 128"/>
                <a:gd name="T33" fmla="*/ 532 h 217"/>
                <a:gd name="T34" fmla="*/ 33 w 128"/>
                <a:gd name="T35" fmla="*/ 511 h 217"/>
                <a:gd name="T36" fmla="*/ 73 w 128"/>
                <a:gd name="T37" fmla="*/ 482 h 217"/>
                <a:gd name="T38" fmla="*/ 116 w 128"/>
                <a:gd name="T39" fmla="*/ 449 h 217"/>
                <a:gd name="T40" fmla="*/ 159 w 128"/>
                <a:gd name="T41" fmla="*/ 401 h 217"/>
                <a:gd name="T42" fmla="*/ 199 w 128"/>
                <a:gd name="T43" fmla="*/ 335 h 217"/>
                <a:gd name="T44" fmla="*/ 230 w 128"/>
                <a:gd name="T45" fmla="*/ 248 h 217"/>
                <a:gd name="T46" fmla="*/ 245 w 128"/>
                <a:gd name="T47" fmla="*/ 138 h 217"/>
                <a:gd name="T48" fmla="*/ 237 w 128"/>
                <a:gd name="T49" fmla="*/ 0 h 21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28" h="217">
                  <a:moveTo>
                    <a:pt x="94" y="0"/>
                  </a:moveTo>
                  <a:lnTo>
                    <a:pt x="105" y="9"/>
                  </a:lnTo>
                  <a:lnTo>
                    <a:pt x="115" y="27"/>
                  </a:lnTo>
                  <a:lnTo>
                    <a:pt x="123" y="50"/>
                  </a:lnTo>
                  <a:lnTo>
                    <a:pt x="128" y="78"/>
                  </a:lnTo>
                  <a:lnTo>
                    <a:pt x="127" y="111"/>
                  </a:lnTo>
                  <a:lnTo>
                    <a:pt x="116" y="145"/>
                  </a:lnTo>
                  <a:lnTo>
                    <a:pt x="94" y="181"/>
                  </a:lnTo>
                  <a:lnTo>
                    <a:pt x="60" y="217"/>
                  </a:lnTo>
                  <a:lnTo>
                    <a:pt x="49" y="213"/>
                  </a:lnTo>
                  <a:lnTo>
                    <a:pt x="38" y="210"/>
                  </a:lnTo>
                  <a:lnTo>
                    <a:pt x="26" y="205"/>
                  </a:lnTo>
                  <a:lnTo>
                    <a:pt x="16" y="201"/>
                  </a:lnTo>
                  <a:lnTo>
                    <a:pt x="8" y="196"/>
                  </a:lnTo>
                  <a:lnTo>
                    <a:pt x="2" y="190"/>
                  </a:lnTo>
                  <a:lnTo>
                    <a:pt x="0" y="183"/>
                  </a:lnTo>
                  <a:lnTo>
                    <a:pt x="1" y="178"/>
                  </a:lnTo>
                  <a:lnTo>
                    <a:pt x="13" y="171"/>
                  </a:lnTo>
                  <a:lnTo>
                    <a:pt x="29" y="161"/>
                  </a:lnTo>
                  <a:lnTo>
                    <a:pt x="46" y="150"/>
                  </a:lnTo>
                  <a:lnTo>
                    <a:pt x="63" y="134"/>
                  </a:lnTo>
                  <a:lnTo>
                    <a:pt x="79" y="112"/>
                  </a:lnTo>
                  <a:lnTo>
                    <a:pt x="91" y="83"/>
                  </a:lnTo>
                  <a:lnTo>
                    <a:pt x="97" y="46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7" name="Freeform 12">
              <a:extLst>
                <a:ext uri="{FF2B5EF4-FFF2-40B4-BE49-F238E27FC236}">
                  <a16:creationId xmlns:a16="http://schemas.microsoft.com/office/drawing/2014/main" id="{6671E498-03DF-4F24-B90C-E8DC4BFF9013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168" y="1260"/>
              <a:ext cx="1259" cy="1532"/>
            </a:xfrm>
            <a:custGeom>
              <a:avLst/>
              <a:gdLst>
                <a:gd name="T0" fmla="*/ 891 w 1259"/>
                <a:gd name="T1" fmla="*/ 1532 h 1532"/>
                <a:gd name="T2" fmla="*/ 954 w 1259"/>
                <a:gd name="T3" fmla="*/ 1452 h 1532"/>
                <a:gd name="T4" fmla="*/ 1032 w 1259"/>
                <a:gd name="T5" fmla="*/ 1338 h 1532"/>
                <a:gd name="T6" fmla="*/ 1115 w 1259"/>
                <a:gd name="T7" fmla="*/ 1188 h 1532"/>
                <a:gd name="T8" fmla="*/ 1194 w 1259"/>
                <a:gd name="T9" fmla="*/ 1023 h 1532"/>
                <a:gd name="T10" fmla="*/ 1244 w 1259"/>
                <a:gd name="T11" fmla="*/ 841 h 1532"/>
                <a:gd name="T12" fmla="*/ 1259 w 1259"/>
                <a:gd name="T13" fmla="*/ 647 h 1532"/>
                <a:gd name="T14" fmla="*/ 1230 w 1259"/>
                <a:gd name="T15" fmla="*/ 463 h 1532"/>
                <a:gd name="T16" fmla="*/ 1140 w 1259"/>
                <a:gd name="T17" fmla="*/ 294 h 1532"/>
                <a:gd name="T18" fmla="*/ 1043 w 1259"/>
                <a:gd name="T19" fmla="*/ 190 h 1532"/>
                <a:gd name="T20" fmla="*/ 961 w 1259"/>
                <a:gd name="T21" fmla="*/ 109 h 1532"/>
                <a:gd name="T22" fmla="*/ 894 w 1259"/>
                <a:gd name="T23" fmla="*/ 65 h 1532"/>
                <a:gd name="T24" fmla="*/ 786 w 1259"/>
                <a:gd name="T25" fmla="*/ 18 h 1532"/>
                <a:gd name="T26" fmla="*/ 642 w 1259"/>
                <a:gd name="T27" fmla="*/ 0 h 1532"/>
                <a:gd name="T28" fmla="*/ 440 w 1259"/>
                <a:gd name="T29" fmla="*/ 23 h 1532"/>
                <a:gd name="T30" fmla="*/ 366 w 1259"/>
                <a:gd name="T31" fmla="*/ 44 h 1532"/>
                <a:gd name="T32" fmla="*/ 292 w 1259"/>
                <a:gd name="T33" fmla="*/ 58 h 1532"/>
                <a:gd name="T34" fmla="*/ 229 w 1259"/>
                <a:gd name="T35" fmla="*/ 79 h 1532"/>
                <a:gd name="T36" fmla="*/ 178 w 1259"/>
                <a:gd name="T37" fmla="*/ 103 h 1532"/>
                <a:gd name="T38" fmla="*/ 127 w 1259"/>
                <a:gd name="T39" fmla="*/ 127 h 1532"/>
                <a:gd name="T40" fmla="*/ 82 w 1259"/>
                <a:gd name="T41" fmla="*/ 158 h 1532"/>
                <a:gd name="T42" fmla="*/ 41 w 1259"/>
                <a:gd name="T43" fmla="*/ 197 h 1532"/>
                <a:gd name="T44" fmla="*/ 0 w 1259"/>
                <a:gd name="T45" fmla="*/ 243 h 1532"/>
                <a:gd name="T46" fmla="*/ 76 w 1259"/>
                <a:gd name="T47" fmla="*/ 215 h 1532"/>
                <a:gd name="T48" fmla="*/ 144 w 1259"/>
                <a:gd name="T49" fmla="*/ 194 h 1532"/>
                <a:gd name="T50" fmla="*/ 212 w 1259"/>
                <a:gd name="T51" fmla="*/ 179 h 1532"/>
                <a:gd name="T52" fmla="*/ 280 w 1259"/>
                <a:gd name="T53" fmla="*/ 164 h 1532"/>
                <a:gd name="T54" fmla="*/ 336 w 1259"/>
                <a:gd name="T55" fmla="*/ 149 h 1532"/>
                <a:gd name="T56" fmla="*/ 397 w 1259"/>
                <a:gd name="T57" fmla="*/ 149 h 1532"/>
                <a:gd name="T58" fmla="*/ 458 w 1259"/>
                <a:gd name="T59" fmla="*/ 141 h 1532"/>
                <a:gd name="T60" fmla="*/ 511 w 1259"/>
                <a:gd name="T61" fmla="*/ 146 h 1532"/>
                <a:gd name="T62" fmla="*/ 565 w 1259"/>
                <a:gd name="T63" fmla="*/ 152 h 1532"/>
                <a:gd name="T64" fmla="*/ 618 w 1259"/>
                <a:gd name="T65" fmla="*/ 166 h 1532"/>
                <a:gd name="T66" fmla="*/ 669 w 1259"/>
                <a:gd name="T67" fmla="*/ 186 h 1532"/>
                <a:gd name="T68" fmla="*/ 715 w 1259"/>
                <a:gd name="T69" fmla="*/ 205 h 1532"/>
                <a:gd name="T70" fmla="*/ 760 w 1259"/>
                <a:gd name="T71" fmla="*/ 239 h 1532"/>
                <a:gd name="T72" fmla="*/ 811 w 1259"/>
                <a:gd name="T73" fmla="*/ 267 h 1532"/>
                <a:gd name="T74" fmla="*/ 855 w 1259"/>
                <a:gd name="T75" fmla="*/ 307 h 1532"/>
                <a:gd name="T76" fmla="*/ 899 w 1259"/>
                <a:gd name="T77" fmla="*/ 348 h 1532"/>
                <a:gd name="T78" fmla="*/ 971 w 1259"/>
                <a:gd name="T79" fmla="*/ 464 h 1532"/>
                <a:gd name="T80" fmla="*/ 1016 w 1259"/>
                <a:gd name="T81" fmla="*/ 606 h 1532"/>
                <a:gd name="T82" fmla="*/ 1027 w 1259"/>
                <a:gd name="T83" fmla="*/ 774 h 1532"/>
                <a:gd name="T84" fmla="*/ 1022 w 1259"/>
                <a:gd name="T85" fmla="*/ 939 h 1532"/>
                <a:gd name="T86" fmla="*/ 1002 w 1259"/>
                <a:gd name="T87" fmla="*/ 1117 h 1532"/>
                <a:gd name="T88" fmla="*/ 966 w 1259"/>
                <a:gd name="T89" fmla="*/ 1279 h 1532"/>
                <a:gd name="T90" fmla="*/ 933 w 1259"/>
                <a:gd name="T91" fmla="*/ 1421 h 1532"/>
                <a:gd name="T92" fmla="*/ 891 w 1259"/>
                <a:gd name="T93" fmla="*/ 1532 h 153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1259" h="1532">
                  <a:moveTo>
                    <a:pt x="891" y="1532"/>
                  </a:moveTo>
                  <a:lnTo>
                    <a:pt x="954" y="1452"/>
                  </a:lnTo>
                  <a:lnTo>
                    <a:pt x="1032" y="1338"/>
                  </a:lnTo>
                  <a:lnTo>
                    <a:pt x="1115" y="1188"/>
                  </a:lnTo>
                  <a:lnTo>
                    <a:pt x="1194" y="1023"/>
                  </a:lnTo>
                  <a:lnTo>
                    <a:pt x="1244" y="841"/>
                  </a:lnTo>
                  <a:lnTo>
                    <a:pt x="1259" y="647"/>
                  </a:lnTo>
                  <a:lnTo>
                    <a:pt x="1230" y="463"/>
                  </a:lnTo>
                  <a:lnTo>
                    <a:pt x="1140" y="294"/>
                  </a:lnTo>
                  <a:lnTo>
                    <a:pt x="1043" y="190"/>
                  </a:lnTo>
                  <a:lnTo>
                    <a:pt x="961" y="109"/>
                  </a:lnTo>
                  <a:lnTo>
                    <a:pt x="894" y="65"/>
                  </a:lnTo>
                  <a:lnTo>
                    <a:pt x="786" y="18"/>
                  </a:lnTo>
                  <a:lnTo>
                    <a:pt x="642" y="0"/>
                  </a:lnTo>
                  <a:lnTo>
                    <a:pt x="440" y="23"/>
                  </a:lnTo>
                  <a:lnTo>
                    <a:pt x="366" y="44"/>
                  </a:lnTo>
                  <a:lnTo>
                    <a:pt x="292" y="58"/>
                  </a:lnTo>
                  <a:lnTo>
                    <a:pt x="229" y="79"/>
                  </a:lnTo>
                  <a:lnTo>
                    <a:pt x="178" y="103"/>
                  </a:lnTo>
                  <a:lnTo>
                    <a:pt x="127" y="127"/>
                  </a:lnTo>
                  <a:lnTo>
                    <a:pt x="82" y="158"/>
                  </a:lnTo>
                  <a:lnTo>
                    <a:pt x="41" y="197"/>
                  </a:lnTo>
                  <a:lnTo>
                    <a:pt x="0" y="243"/>
                  </a:lnTo>
                  <a:lnTo>
                    <a:pt x="76" y="215"/>
                  </a:lnTo>
                  <a:lnTo>
                    <a:pt x="144" y="194"/>
                  </a:lnTo>
                  <a:lnTo>
                    <a:pt x="212" y="179"/>
                  </a:lnTo>
                  <a:lnTo>
                    <a:pt x="280" y="164"/>
                  </a:lnTo>
                  <a:lnTo>
                    <a:pt x="336" y="149"/>
                  </a:lnTo>
                  <a:lnTo>
                    <a:pt x="397" y="149"/>
                  </a:lnTo>
                  <a:lnTo>
                    <a:pt x="458" y="141"/>
                  </a:lnTo>
                  <a:lnTo>
                    <a:pt x="511" y="146"/>
                  </a:lnTo>
                  <a:lnTo>
                    <a:pt x="565" y="152"/>
                  </a:lnTo>
                  <a:lnTo>
                    <a:pt x="618" y="166"/>
                  </a:lnTo>
                  <a:lnTo>
                    <a:pt x="669" y="186"/>
                  </a:lnTo>
                  <a:lnTo>
                    <a:pt x="715" y="205"/>
                  </a:lnTo>
                  <a:lnTo>
                    <a:pt x="760" y="239"/>
                  </a:lnTo>
                  <a:lnTo>
                    <a:pt x="811" y="267"/>
                  </a:lnTo>
                  <a:lnTo>
                    <a:pt x="855" y="307"/>
                  </a:lnTo>
                  <a:lnTo>
                    <a:pt x="899" y="348"/>
                  </a:lnTo>
                  <a:lnTo>
                    <a:pt x="971" y="464"/>
                  </a:lnTo>
                  <a:lnTo>
                    <a:pt x="1016" y="606"/>
                  </a:lnTo>
                  <a:lnTo>
                    <a:pt x="1027" y="774"/>
                  </a:lnTo>
                  <a:lnTo>
                    <a:pt x="1022" y="939"/>
                  </a:lnTo>
                  <a:lnTo>
                    <a:pt x="1002" y="1117"/>
                  </a:lnTo>
                  <a:lnTo>
                    <a:pt x="966" y="1279"/>
                  </a:lnTo>
                  <a:lnTo>
                    <a:pt x="933" y="1421"/>
                  </a:lnTo>
                  <a:lnTo>
                    <a:pt x="891" y="1532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8" name="Freeform 13">
              <a:extLst>
                <a:ext uri="{FF2B5EF4-FFF2-40B4-BE49-F238E27FC236}">
                  <a16:creationId xmlns:a16="http://schemas.microsoft.com/office/drawing/2014/main" id="{B9B717FA-2C78-42AC-8A26-D7FAFD094813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0" y="2610"/>
              <a:ext cx="801" cy="459"/>
            </a:xfrm>
            <a:custGeom>
              <a:avLst/>
              <a:gdLst>
                <a:gd name="T0" fmla="*/ 0 w 801"/>
                <a:gd name="T1" fmla="*/ 0 h 459"/>
                <a:gd name="T2" fmla="*/ 37 w 801"/>
                <a:gd name="T3" fmla="*/ 69 h 459"/>
                <a:gd name="T4" fmla="*/ 68 w 801"/>
                <a:gd name="T5" fmla="*/ 132 h 459"/>
                <a:gd name="T6" fmla="*/ 110 w 801"/>
                <a:gd name="T7" fmla="*/ 188 h 459"/>
                <a:gd name="T8" fmla="*/ 149 w 801"/>
                <a:gd name="T9" fmla="*/ 229 h 459"/>
                <a:gd name="T10" fmla="*/ 192 w 801"/>
                <a:gd name="T11" fmla="*/ 278 h 459"/>
                <a:gd name="T12" fmla="*/ 250 w 801"/>
                <a:gd name="T13" fmla="*/ 314 h 459"/>
                <a:gd name="T14" fmla="*/ 308 w 801"/>
                <a:gd name="T15" fmla="*/ 336 h 459"/>
                <a:gd name="T16" fmla="*/ 365 w 801"/>
                <a:gd name="T17" fmla="*/ 365 h 459"/>
                <a:gd name="T18" fmla="*/ 430 w 801"/>
                <a:gd name="T19" fmla="*/ 381 h 459"/>
                <a:gd name="T20" fmla="*/ 501 w 801"/>
                <a:gd name="T21" fmla="*/ 390 h 459"/>
                <a:gd name="T22" fmla="*/ 573 w 801"/>
                <a:gd name="T23" fmla="*/ 392 h 459"/>
                <a:gd name="T24" fmla="*/ 646 w 801"/>
                <a:gd name="T25" fmla="*/ 381 h 459"/>
                <a:gd name="T26" fmla="*/ 726 w 801"/>
                <a:gd name="T27" fmla="*/ 362 h 459"/>
                <a:gd name="T28" fmla="*/ 801 w 801"/>
                <a:gd name="T29" fmla="*/ 335 h 459"/>
                <a:gd name="T30" fmla="*/ 731 w 801"/>
                <a:gd name="T31" fmla="*/ 377 h 459"/>
                <a:gd name="T32" fmla="*/ 662 w 801"/>
                <a:gd name="T33" fmla="*/ 404 h 459"/>
                <a:gd name="T34" fmla="*/ 594 w 801"/>
                <a:gd name="T35" fmla="*/ 432 h 459"/>
                <a:gd name="T36" fmla="*/ 532 w 801"/>
                <a:gd name="T37" fmla="*/ 445 h 459"/>
                <a:gd name="T38" fmla="*/ 471 w 801"/>
                <a:gd name="T39" fmla="*/ 459 h 459"/>
                <a:gd name="T40" fmla="*/ 411 w 801"/>
                <a:gd name="T41" fmla="*/ 458 h 459"/>
                <a:gd name="T42" fmla="*/ 350 w 801"/>
                <a:gd name="T43" fmla="*/ 458 h 459"/>
                <a:gd name="T44" fmla="*/ 291 w 801"/>
                <a:gd name="T45" fmla="*/ 450 h 459"/>
                <a:gd name="T46" fmla="*/ 244 w 801"/>
                <a:gd name="T47" fmla="*/ 436 h 459"/>
                <a:gd name="T48" fmla="*/ 192 w 801"/>
                <a:gd name="T49" fmla="*/ 415 h 459"/>
                <a:gd name="T50" fmla="*/ 145 w 801"/>
                <a:gd name="T51" fmla="*/ 394 h 459"/>
                <a:gd name="T52" fmla="*/ 100 w 801"/>
                <a:gd name="T53" fmla="*/ 373 h 459"/>
                <a:gd name="T54" fmla="*/ 60 w 801"/>
                <a:gd name="T55" fmla="*/ 347 h 459"/>
                <a:gd name="T56" fmla="*/ 0 w 801"/>
                <a:gd name="T57" fmla="*/ 294 h 459"/>
                <a:gd name="T58" fmla="*/ 0 w 801"/>
                <a:gd name="T59" fmla="*/ 0 h 459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801" h="459">
                  <a:moveTo>
                    <a:pt x="0" y="0"/>
                  </a:moveTo>
                  <a:lnTo>
                    <a:pt x="37" y="69"/>
                  </a:lnTo>
                  <a:lnTo>
                    <a:pt x="68" y="132"/>
                  </a:lnTo>
                  <a:lnTo>
                    <a:pt x="110" y="188"/>
                  </a:lnTo>
                  <a:lnTo>
                    <a:pt x="149" y="229"/>
                  </a:lnTo>
                  <a:lnTo>
                    <a:pt x="192" y="278"/>
                  </a:lnTo>
                  <a:lnTo>
                    <a:pt x="250" y="314"/>
                  </a:lnTo>
                  <a:lnTo>
                    <a:pt x="308" y="336"/>
                  </a:lnTo>
                  <a:lnTo>
                    <a:pt x="365" y="365"/>
                  </a:lnTo>
                  <a:lnTo>
                    <a:pt x="430" y="381"/>
                  </a:lnTo>
                  <a:lnTo>
                    <a:pt x="501" y="390"/>
                  </a:lnTo>
                  <a:lnTo>
                    <a:pt x="573" y="392"/>
                  </a:lnTo>
                  <a:lnTo>
                    <a:pt x="646" y="381"/>
                  </a:lnTo>
                  <a:lnTo>
                    <a:pt x="726" y="362"/>
                  </a:lnTo>
                  <a:lnTo>
                    <a:pt x="801" y="335"/>
                  </a:lnTo>
                  <a:lnTo>
                    <a:pt x="731" y="377"/>
                  </a:lnTo>
                  <a:lnTo>
                    <a:pt x="662" y="404"/>
                  </a:lnTo>
                  <a:lnTo>
                    <a:pt x="594" y="432"/>
                  </a:lnTo>
                  <a:lnTo>
                    <a:pt x="532" y="445"/>
                  </a:lnTo>
                  <a:lnTo>
                    <a:pt x="471" y="459"/>
                  </a:lnTo>
                  <a:lnTo>
                    <a:pt x="411" y="458"/>
                  </a:lnTo>
                  <a:lnTo>
                    <a:pt x="350" y="458"/>
                  </a:lnTo>
                  <a:lnTo>
                    <a:pt x="291" y="450"/>
                  </a:lnTo>
                  <a:lnTo>
                    <a:pt x="244" y="436"/>
                  </a:lnTo>
                  <a:lnTo>
                    <a:pt x="192" y="415"/>
                  </a:lnTo>
                  <a:lnTo>
                    <a:pt x="145" y="394"/>
                  </a:lnTo>
                  <a:lnTo>
                    <a:pt x="100" y="373"/>
                  </a:lnTo>
                  <a:lnTo>
                    <a:pt x="60" y="347"/>
                  </a:lnTo>
                  <a:lnTo>
                    <a:pt x="0" y="2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9" name="Freeform 14">
              <a:extLst>
                <a:ext uri="{FF2B5EF4-FFF2-40B4-BE49-F238E27FC236}">
                  <a16:creationId xmlns:a16="http://schemas.microsoft.com/office/drawing/2014/main" id="{A12000F4-D7E9-4665-928A-88A40452EB9C}"/>
                </a:ext>
              </a:extLst>
            </p:cNvPr>
            <p:cNvSpPr>
              <a:spLocks/>
            </p:cNvSpPr>
            <p:nvPr userDrawn="1"/>
          </p:nvSpPr>
          <p:spPr bwMode="ltGray">
            <a:xfrm rot="373331" flipH="1">
              <a:off x="898" y="2855"/>
              <a:ext cx="354" cy="464"/>
            </a:xfrm>
            <a:custGeom>
              <a:avLst/>
              <a:gdLst>
                <a:gd name="T0" fmla="*/ 227 w 117"/>
                <a:gd name="T1" fmla="*/ 0 h 132"/>
                <a:gd name="T2" fmla="*/ 0 w 117"/>
                <a:gd name="T3" fmla="*/ 88 h 132"/>
                <a:gd name="T4" fmla="*/ 9 w 117"/>
                <a:gd name="T5" fmla="*/ 91 h 132"/>
                <a:gd name="T6" fmla="*/ 42 w 117"/>
                <a:gd name="T7" fmla="*/ 102 h 132"/>
                <a:gd name="T8" fmla="*/ 88 w 117"/>
                <a:gd name="T9" fmla="*/ 127 h 132"/>
                <a:gd name="T10" fmla="*/ 139 w 117"/>
                <a:gd name="T11" fmla="*/ 165 h 132"/>
                <a:gd name="T12" fmla="*/ 200 w 117"/>
                <a:gd name="T13" fmla="*/ 218 h 132"/>
                <a:gd name="T14" fmla="*/ 254 w 117"/>
                <a:gd name="T15" fmla="*/ 281 h 132"/>
                <a:gd name="T16" fmla="*/ 309 w 117"/>
                <a:gd name="T17" fmla="*/ 362 h 132"/>
                <a:gd name="T18" fmla="*/ 351 w 117"/>
                <a:gd name="T19" fmla="*/ 464 h 132"/>
                <a:gd name="T20" fmla="*/ 354 w 117"/>
                <a:gd name="T21" fmla="*/ 422 h 132"/>
                <a:gd name="T22" fmla="*/ 348 w 117"/>
                <a:gd name="T23" fmla="*/ 376 h 132"/>
                <a:gd name="T24" fmla="*/ 327 w 117"/>
                <a:gd name="T25" fmla="*/ 316 h 132"/>
                <a:gd name="T26" fmla="*/ 300 w 117"/>
                <a:gd name="T27" fmla="*/ 260 h 132"/>
                <a:gd name="T28" fmla="*/ 269 w 117"/>
                <a:gd name="T29" fmla="*/ 204 h 132"/>
                <a:gd name="T30" fmla="*/ 236 w 117"/>
                <a:gd name="T31" fmla="*/ 158 h 132"/>
                <a:gd name="T32" fmla="*/ 203 w 117"/>
                <a:gd name="T33" fmla="*/ 127 h 132"/>
                <a:gd name="T34" fmla="*/ 175 w 117"/>
                <a:gd name="T35" fmla="*/ 112 h 132"/>
                <a:gd name="T36" fmla="*/ 209 w 117"/>
                <a:gd name="T37" fmla="*/ 102 h 132"/>
                <a:gd name="T38" fmla="*/ 239 w 117"/>
                <a:gd name="T39" fmla="*/ 98 h 132"/>
                <a:gd name="T40" fmla="*/ 269 w 117"/>
                <a:gd name="T41" fmla="*/ 91 h 132"/>
                <a:gd name="T42" fmla="*/ 297 w 117"/>
                <a:gd name="T43" fmla="*/ 88 h 132"/>
                <a:gd name="T44" fmla="*/ 318 w 117"/>
                <a:gd name="T45" fmla="*/ 84 h 132"/>
                <a:gd name="T46" fmla="*/ 330 w 117"/>
                <a:gd name="T47" fmla="*/ 77 h 132"/>
                <a:gd name="T48" fmla="*/ 342 w 117"/>
                <a:gd name="T49" fmla="*/ 74 h 132"/>
                <a:gd name="T50" fmla="*/ 345 w 117"/>
                <a:gd name="T51" fmla="*/ 74 h 132"/>
                <a:gd name="T52" fmla="*/ 227 w 117"/>
                <a:gd name="T53" fmla="*/ 0 h 132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117" h="132">
                  <a:moveTo>
                    <a:pt x="75" y="0"/>
                  </a:moveTo>
                  <a:lnTo>
                    <a:pt x="0" y="25"/>
                  </a:lnTo>
                  <a:lnTo>
                    <a:pt x="3" y="26"/>
                  </a:lnTo>
                  <a:lnTo>
                    <a:pt x="14" y="29"/>
                  </a:lnTo>
                  <a:lnTo>
                    <a:pt x="29" y="36"/>
                  </a:lnTo>
                  <a:lnTo>
                    <a:pt x="46" y="47"/>
                  </a:lnTo>
                  <a:lnTo>
                    <a:pt x="66" y="62"/>
                  </a:lnTo>
                  <a:lnTo>
                    <a:pt x="84" y="80"/>
                  </a:lnTo>
                  <a:lnTo>
                    <a:pt x="102" y="103"/>
                  </a:lnTo>
                  <a:lnTo>
                    <a:pt x="116" y="132"/>
                  </a:lnTo>
                  <a:lnTo>
                    <a:pt x="117" y="120"/>
                  </a:lnTo>
                  <a:lnTo>
                    <a:pt x="115" y="107"/>
                  </a:lnTo>
                  <a:lnTo>
                    <a:pt x="108" y="90"/>
                  </a:lnTo>
                  <a:lnTo>
                    <a:pt x="99" y="74"/>
                  </a:lnTo>
                  <a:lnTo>
                    <a:pt x="89" y="58"/>
                  </a:lnTo>
                  <a:lnTo>
                    <a:pt x="78" y="45"/>
                  </a:lnTo>
                  <a:lnTo>
                    <a:pt x="67" y="36"/>
                  </a:lnTo>
                  <a:lnTo>
                    <a:pt x="58" y="32"/>
                  </a:lnTo>
                  <a:lnTo>
                    <a:pt x="69" y="29"/>
                  </a:lnTo>
                  <a:lnTo>
                    <a:pt x="79" y="28"/>
                  </a:lnTo>
                  <a:lnTo>
                    <a:pt x="89" y="26"/>
                  </a:lnTo>
                  <a:lnTo>
                    <a:pt x="98" y="25"/>
                  </a:lnTo>
                  <a:lnTo>
                    <a:pt x="105" y="24"/>
                  </a:lnTo>
                  <a:lnTo>
                    <a:pt x="109" y="22"/>
                  </a:lnTo>
                  <a:lnTo>
                    <a:pt x="113" y="21"/>
                  </a:lnTo>
                  <a:lnTo>
                    <a:pt x="114" y="21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0" name="Freeform 15">
              <a:extLst>
                <a:ext uri="{FF2B5EF4-FFF2-40B4-BE49-F238E27FC236}">
                  <a16:creationId xmlns:a16="http://schemas.microsoft.com/office/drawing/2014/main" id="{A9B70196-882D-47A8-A3E2-F6D422DA9950}"/>
                </a:ext>
              </a:extLst>
            </p:cNvPr>
            <p:cNvSpPr>
              <a:spLocks/>
            </p:cNvSpPr>
            <p:nvPr userDrawn="1"/>
          </p:nvSpPr>
          <p:spPr bwMode="ltGray">
            <a:xfrm rot="373331" flipH="1">
              <a:off x="799" y="2979"/>
              <a:ext cx="87" cy="274"/>
            </a:xfrm>
            <a:custGeom>
              <a:avLst/>
              <a:gdLst>
                <a:gd name="T0" fmla="*/ 87 w 29"/>
                <a:gd name="T1" fmla="*/ 0 h 77"/>
                <a:gd name="T2" fmla="*/ 69 w 29"/>
                <a:gd name="T3" fmla="*/ 0 h 77"/>
                <a:gd name="T4" fmla="*/ 48 w 29"/>
                <a:gd name="T5" fmla="*/ 14 h 77"/>
                <a:gd name="T6" fmla="*/ 27 w 29"/>
                <a:gd name="T7" fmla="*/ 32 h 77"/>
                <a:gd name="T8" fmla="*/ 12 w 29"/>
                <a:gd name="T9" fmla="*/ 68 h 77"/>
                <a:gd name="T10" fmla="*/ 3 w 29"/>
                <a:gd name="T11" fmla="*/ 107 h 77"/>
                <a:gd name="T12" fmla="*/ 0 w 29"/>
                <a:gd name="T13" fmla="*/ 157 h 77"/>
                <a:gd name="T14" fmla="*/ 9 w 29"/>
                <a:gd name="T15" fmla="*/ 214 h 77"/>
                <a:gd name="T16" fmla="*/ 33 w 29"/>
                <a:gd name="T17" fmla="*/ 274 h 77"/>
                <a:gd name="T18" fmla="*/ 45 w 29"/>
                <a:gd name="T19" fmla="*/ 189 h 77"/>
                <a:gd name="T20" fmla="*/ 57 w 29"/>
                <a:gd name="T21" fmla="*/ 132 h 77"/>
                <a:gd name="T22" fmla="*/ 69 w 29"/>
                <a:gd name="T23" fmla="*/ 78 h 77"/>
                <a:gd name="T24" fmla="*/ 87 w 29"/>
                <a:gd name="T25" fmla="*/ 0 h 7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9" h="77">
                  <a:moveTo>
                    <a:pt x="29" y="0"/>
                  </a:moveTo>
                  <a:lnTo>
                    <a:pt x="23" y="0"/>
                  </a:lnTo>
                  <a:lnTo>
                    <a:pt x="16" y="4"/>
                  </a:lnTo>
                  <a:lnTo>
                    <a:pt x="9" y="9"/>
                  </a:lnTo>
                  <a:lnTo>
                    <a:pt x="4" y="19"/>
                  </a:lnTo>
                  <a:lnTo>
                    <a:pt x="1" y="30"/>
                  </a:lnTo>
                  <a:lnTo>
                    <a:pt x="0" y="44"/>
                  </a:lnTo>
                  <a:lnTo>
                    <a:pt x="3" y="60"/>
                  </a:lnTo>
                  <a:lnTo>
                    <a:pt x="11" y="77"/>
                  </a:lnTo>
                  <a:lnTo>
                    <a:pt x="15" y="53"/>
                  </a:lnTo>
                  <a:lnTo>
                    <a:pt x="19" y="37"/>
                  </a:lnTo>
                  <a:lnTo>
                    <a:pt x="23" y="22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1" name="Freeform 16">
              <a:extLst>
                <a:ext uri="{FF2B5EF4-FFF2-40B4-BE49-F238E27FC236}">
                  <a16:creationId xmlns:a16="http://schemas.microsoft.com/office/drawing/2014/main" id="{2CFEB707-A1B7-4495-9AD0-398C067288BB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1190" y="3273"/>
              <a:ext cx="1108" cy="1047"/>
            </a:xfrm>
            <a:custGeom>
              <a:avLst/>
              <a:gdLst>
                <a:gd name="T0" fmla="*/ 784 w 1108"/>
                <a:gd name="T1" fmla="*/ 1047 h 1047"/>
                <a:gd name="T2" fmla="*/ 692 w 1108"/>
                <a:gd name="T3" fmla="*/ 1011 h 1047"/>
                <a:gd name="T4" fmla="*/ 607 w 1108"/>
                <a:gd name="T5" fmla="*/ 945 h 1047"/>
                <a:gd name="T6" fmla="*/ 517 w 1108"/>
                <a:gd name="T7" fmla="*/ 861 h 1047"/>
                <a:gd name="T8" fmla="*/ 432 w 1108"/>
                <a:gd name="T9" fmla="*/ 776 h 1047"/>
                <a:gd name="T10" fmla="*/ 350 w 1108"/>
                <a:gd name="T11" fmla="*/ 677 h 1047"/>
                <a:gd name="T12" fmla="*/ 266 w 1108"/>
                <a:gd name="T13" fmla="*/ 563 h 1047"/>
                <a:gd name="T14" fmla="*/ 188 w 1108"/>
                <a:gd name="T15" fmla="*/ 447 h 1047"/>
                <a:gd name="T16" fmla="*/ 122 w 1108"/>
                <a:gd name="T17" fmla="*/ 325 h 1047"/>
                <a:gd name="T18" fmla="*/ 65 w 1108"/>
                <a:gd name="T19" fmla="*/ 211 h 1047"/>
                <a:gd name="T20" fmla="*/ 21 w 1108"/>
                <a:gd name="T21" fmla="*/ 101 h 1047"/>
                <a:gd name="T22" fmla="*/ 0 w 1108"/>
                <a:gd name="T23" fmla="*/ 0 h 1047"/>
                <a:gd name="T24" fmla="*/ 109 w 1108"/>
                <a:gd name="T25" fmla="*/ 217 h 1047"/>
                <a:gd name="T26" fmla="*/ 209 w 1108"/>
                <a:gd name="T27" fmla="*/ 378 h 1047"/>
                <a:gd name="T28" fmla="*/ 294 w 1108"/>
                <a:gd name="T29" fmla="*/ 500 h 1047"/>
                <a:gd name="T30" fmla="*/ 373 w 1108"/>
                <a:gd name="T31" fmla="*/ 590 h 1047"/>
                <a:gd name="T32" fmla="*/ 441 w 1108"/>
                <a:gd name="T33" fmla="*/ 661 h 1047"/>
                <a:gd name="T34" fmla="*/ 506 w 1108"/>
                <a:gd name="T35" fmla="*/ 713 h 1047"/>
                <a:gd name="T36" fmla="*/ 564 w 1108"/>
                <a:gd name="T37" fmla="*/ 754 h 1047"/>
                <a:gd name="T38" fmla="*/ 620 w 1108"/>
                <a:gd name="T39" fmla="*/ 801 h 1047"/>
                <a:gd name="T40" fmla="*/ 754 w 1108"/>
                <a:gd name="T41" fmla="*/ 899 h 1047"/>
                <a:gd name="T42" fmla="*/ 925 w 1108"/>
                <a:gd name="T43" fmla="*/ 977 h 1047"/>
                <a:gd name="T44" fmla="*/ 1108 w 1108"/>
                <a:gd name="T45" fmla="*/ 1047 h 1047"/>
                <a:gd name="T46" fmla="*/ 784 w 1108"/>
                <a:gd name="T47" fmla="*/ 1047 h 1047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108" h="1047">
                  <a:moveTo>
                    <a:pt x="784" y="1047"/>
                  </a:moveTo>
                  <a:lnTo>
                    <a:pt x="692" y="1011"/>
                  </a:lnTo>
                  <a:lnTo>
                    <a:pt x="607" y="945"/>
                  </a:lnTo>
                  <a:lnTo>
                    <a:pt x="517" y="861"/>
                  </a:lnTo>
                  <a:lnTo>
                    <a:pt x="432" y="776"/>
                  </a:lnTo>
                  <a:lnTo>
                    <a:pt x="350" y="677"/>
                  </a:lnTo>
                  <a:lnTo>
                    <a:pt x="266" y="563"/>
                  </a:lnTo>
                  <a:lnTo>
                    <a:pt x="188" y="447"/>
                  </a:lnTo>
                  <a:lnTo>
                    <a:pt x="122" y="325"/>
                  </a:lnTo>
                  <a:lnTo>
                    <a:pt x="65" y="211"/>
                  </a:lnTo>
                  <a:lnTo>
                    <a:pt x="21" y="101"/>
                  </a:lnTo>
                  <a:lnTo>
                    <a:pt x="0" y="0"/>
                  </a:lnTo>
                  <a:lnTo>
                    <a:pt x="109" y="217"/>
                  </a:lnTo>
                  <a:lnTo>
                    <a:pt x="209" y="378"/>
                  </a:lnTo>
                  <a:lnTo>
                    <a:pt x="294" y="500"/>
                  </a:lnTo>
                  <a:lnTo>
                    <a:pt x="373" y="590"/>
                  </a:lnTo>
                  <a:lnTo>
                    <a:pt x="441" y="661"/>
                  </a:lnTo>
                  <a:lnTo>
                    <a:pt x="506" y="713"/>
                  </a:lnTo>
                  <a:lnTo>
                    <a:pt x="564" y="754"/>
                  </a:lnTo>
                  <a:lnTo>
                    <a:pt x="620" y="801"/>
                  </a:lnTo>
                  <a:lnTo>
                    <a:pt x="754" y="899"/>
                  </a:lnTo>
                  <a:lnTo>
                    <a:pt x="925" y="977"/>
                  </a:lnTo>
                  <a:lnTo>
                    <a:pt x="1108" y="1047"/>
                  </a:lnTo>
                  <a:lnTo>
                    <a:pt x="784" y="1047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grpSp>
          <p:nvGrpSpPr>
            <p:cNvPr id="12" name="Group 17">
              <a:extLst>
                <a:ext uri="{FF2B5EF4-FFF2-40B4-BE49-F238E27FC236}">
                  <a16:creationId xmlns:a16="http://schemas.microsoft.com/office/drawing/2014/main" id="{447AFB5B-52D6-415E-A8F3-B9B8013CB20D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 rot="3220060">
              <a:off x="2636" y="751"/>
              <a:ext cx="569" cy="636"/>
              <a:chOff x="1727" y="866"/>
              <a:chExt cx="129" cy="157"/>
            </a:xfrm>
          </p:grpSpPr>
          <p:sp>
            <p:nvSpPr>
              <p:cNvPr id="36" name="Freeform 18">
                <a:extLst>
                  <a:ext uri="{FF2B5EF4-FFF2-40B4-BE49-F238E27FC236}">
                    <a16:creationId xmlns:a16="http://schemas.microsoft.com/office/drawing/2014/main" id="{520FDE34-8269-4939-9D06-4AA9E16F0414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41 w 83"/>
                  <a:gd name="T1" fmla="*/ 14 h 117"/>
                  <a:gd name="T2" fmla="*/ 13 w 83"/>
                  <a:gd name="T3" fmla="*/ 0 h 117"/>
                  <a:gd name="T4" fmla="*/ 0 w 83"/>
                  <a:gd name="T5" fmla="*/ 59 h 117"/>
                  <a:gd name="T6" fmla="*/ 41 w 83"/>
                  <a:gd name="T7" fmla="*/ 14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37" name="Freeform 19">
                <a:extLst>
                  <a:ext uri="{FF2B5EF4-FFF2-40B4-BE49-F238E27FC236}">
                    <a16:creationId xmlns:a16="http://schemas.microsoft.com/office/drawing/2014/main" id="{CC08958F-AE8F-4201-8FFE-4F35A06957F5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49 h 98"/>
                  <a:gd name="T2" fmla="*/ 59 w 140"/>
                  <a:gd name="T3" fmla="*/ 0 h 98"/>
                  <a:gd name="T4" fmla="*/ 70 w 140"/>
                  <a:gd name="T5" fmla="*/ 25 h 98"/>
                  <a:gd name="T6" fmla="*/ 0 w 140"/>
                  <a:gd name="T7" fmla="*/ 49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38" name="Freeform 20">
                <a:extLst>
                  <a:ext uri="{FF2B5EF4-FFF2-40B4-BE49-F238E27FC236}">
                    <a16:creationId xmlns:a16="http://schemas.microsoft.com/office/drawing/2014/main" id="{800AB12D-7BDB-400A-9EE7-86EE4CBDF2EB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4 h 49"/>
                  <a:gd name="T2" fmla="*/ 73 w 145"/>
                  <a:gd name="T3" fmla="*/ 0 h 49"/>
                  <a:gd name="T4" fmla="*/ 66 w 145"/>
                  <a:gd name="T5" fmla="*/ 25 h 49"/>
                  <a:gd name="T6" fmla="*/ 0 w 145"/>
                  <a:gd name="T7" fmla="*/ 4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</p:grpSp>
        <p:grpSp>
          <p:nvGrpSpPr>
            <p:cNvPr id="13" name="Group 21">
              <a:extLst>
                <a:ext uri="{FF2B5EF4-FFF2-40B4-BE49-F238E27FC236}">
                  <a16:creationId xmlns:a16="http://schemas.microsoft.com/office/drawing/2014/main" id="{6F1BBC33-034B-493A-A01B-097DFF4C2A7D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 rot="-6691250">
              <a:off x="3643" y="129"/>
              <a:ext cx="356" cy="608"/>
              <a:chOff x="1727" y="866"/>
              <a:chExt cx="129" cy="157"/>
            </a:xfrm>
          </p:grpSpPr>
          <p:sp>
            <p:nvSpPr>
              <p:cNvPr id="33" name="Freeform 22">
                <a:extLst>
                  <a:ext uri="{FF2B5EF4-FFF2-40B4-BE49-F238E27FC236}">
                    <a16:creationId xmlns:a16="http://schemas.microsoft.com/office/drawing/2014/main" id="{41539AE2-F2FB-4B9E-9DBD-E78ED1E1F8F8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28" y="866"/>
                <a:ext cx="41" cy="59"/>
              </a:xfrm>
              <a:custGeom>
                <a:avLst/>
                <a:gdLst>
                  <a:gd name="T0" fmla="*/ 41 w 83"/>
                  <a:gd name="T1" fmla="*/ 14 h 117"/>
                  <a:gd name="T2" fmla="*/ 13 w 83"/>
                  <a:gd name="T3" fmla="*/ 0 h 117"/>
                  <a:gd name="T4" fmla="*/ 0 w 83"/>
                  <a:gd name="T5" fmla="*/ 59 h 117"/>
                  <a:gd name="T6" fmla="*/ 41 w 83"/>
                  <a:gd name="T7" fmla="*/ 14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34" name="Freeform 23">
                <a:extLst>
                  <a:ext uri="{FF2B5EF4-FFF2-40B4-BE49-F238E27FC236}">
                    <a16:creationId xmlns:a16="http://schemas.microsoft.com/office/drawing/2014/main" id="{863B45EA-D80A-4756-814D-ED10E36A2A5F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87" y="894"/>
                <a:ext cx="70" cy="49"/>
              </a:xfrm>
              <a:custGeom>
                <a:avLst/>
                <a:gdLst>
                  <a:gd name="T0" fmla="*/ 0 w 140"/>
                  <a:gd name="T1" fmla="*/ 49 h 98"/>
                  <a:gd name="T2" fmla="*/ 59 w 140"/>
                  <a:gd name="T3" fmla="*/ 0 h 98"/>
                  <a:gd name="T4" fmla="*/ 70 w 140"/>
                  <a:gd name="T5" fmla="*/ 25 h 98"/>
                  <a:gd name="T6" fmla="*/ 0 w 140"/>
                  <a:gd name="T7" fmla="*/ 49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35" name="Freeform 24">
                <a:extLst>
                  <a:ext uri="{FF2B5EF4-FFF2-40B4-BE49-F238E27FC236}">
                    <a16:creationId xmlns:a16="http://schemas.microsoft.com/office/drawing/2014/main" id="{C2F39177-F901-4D5F-88DE-E2A68C4C7EFE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4 h 49"/>
                  <a:gd name="T2" fmla="*/ 73 w 145"/>
                  <a:gd name="T3" fmla="*/ 0 h 49"/>
                  <a:gd name="T4" fmla="*/ 66 w 145"/>
                  <a:gd name="T5" fmla="*/ 25 h 49"/>
                  <a:gd name="T6" fmla="*/ 0 w 145"/>
                  <a:gd name="T7" fmla="*/ 4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</p:grpSp>
        <p:grpSp>
          <p:nvGrpSpPr>
            <p:cNvPr id="14" name="Group 25">
              <a:extLst>
                <a:ext uri="{FF2B5EF4-FFF2-40B4-BE49-F238E27FC236}">
                  <a16:creationId xmlns:a16="http://schemas.microsoft.com/office/drawing/2014/main" id="{8696527C-2504-45CC-B31D-8B213AB50759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 rot="8524840">
              <a:off x="673" y="3302"/>
              <a:ext cx="500" cy="504"/>
              <a:chOff x="1727" y="866"/>
              <a:chExt cx="129" cy="157"/>
            </a:xfrm>
          </p:grpSpPr>
          <p:sp>
            <p:nvSpPr>
              <p:cNvPr id="30" name="Freeform 26">
                <a:extLst>
                  <a:ext uri="{FF2B5EF4-FFF2-40B4-BE49-F238E27FC236}">
                    <a16:creationId xmlns:a16="http://schemas.microsoft.com/office/drawing/2014/main" id="{3DB1F287-8FF2-4C07-8EE9-F0F7616FB18E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27" y="867"/>
                <a:ext cx="41" cy="59"/>
              </a:xfrm>
              <a:custGeom>
                <a:avLst/>
                <a:gdLst>
                  <a:gd name="T0" fmla="*/ 41 w 83"/>
                  <a:gd name="T1" fmla="*/ 14 h 117"/>
                  <a:gd name="T2" fmla="*/ 13 w 83"/>
                  <a:gd name="T3" fmla="*/ 0 h 117"/>
                  <a:gd name="T4" fmla="*/ 0 w 83"/>
                  <a:gd name="T5" fmla="*/ 59 h 117"/>
                  <a:gd name="T6" fmla="*/ 41 w 83"/>
                  <a:gd name="T7" fmla="*/ 14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31" name="Freeform 27">
                <a:extLst>
                  <a:ext uri="{FF2B5EF4-FFF2-40B4-BE49-F238E27FC236}">
                    <a16:creationId xmlns:a16="http://schemas.microsoft.com/office/drawing/2014/main" id="{85D5A066-B3E7-4092-A59C-32E0320F6413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86" y="895"/>
                <a:ext cx="70" cy="49"/>
              </a:xfrm>
              <a:custGeom>
                <a:avLst/>
                <a:gdLst>
                  <a:gd name="T0" fmla="*/ 0 w 140"/>
                  <a:gd name="T1" fmla="*/ 49 h 98"/>
                  <a:gd name="T2" fmla="*/ 59 w 140"/>
                  <a:gd name="T3" fmla="*/ 0 h 98"/>
                  <a:gd name="T4" fmla="*/ 70 w 140"/>
                  <a:gd name="T5" fmla="*/ 25 h 98"/>
                  <a:gd name="T6" fmla="*/ 0 w 140"/>
                  <a:gd name="T7" fmla="*/ 49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32" name="Freeform 28">
                <a:extLst>
                  <a:ext uri="{FF2B5EF4-FFF2-40B4-BE49-F238E27FC236}">
                    <a16:creationId xmlns:a16="http://schemas.microsoft.com/office/drawing/2014/main" id="{AC8F40B6-7150-40D2-B600-4C117D4D5F63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4 h 49"/>
                  <a:gd name="T2" fmla="*/ 73 w 145"/>
                  <a:gd name="T3" fmla="*/ 0 h 49"/>
                  <a:gd name="T4" fmla="*/ 66 w 145"/>
                  <a:gd name="T5" fmla="*/ 25 h 49"/>
                  <a:gd name="T6" fmla="*/ 0 w 145"/>
                  <a:gd name="T7" fmla="*/ 4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</p:grpSp>
        <p:grpSp>
          <p:nvGrpSpPr>
            <p:cNvPr id="15" name="Group 29">
              <a:extLst>
                <a:ext uri="{FF2B5EF4-FFF2-40B4-BE49-F238E27FC236}">
                  <a16:creationId xmlns:a16="http://schemas.microsoft.com/office/drawing/2014/main" id="{06EC0ADF-466E-4B7F-A00A-B929A286A55E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 rot="4106450" flipH="1">
              <a:off x="404" y="272"/>
              <a:ext cx="708" cy="891"/>
              <a:chOff x="1727" y="866"/>
              <a:chExt cx="129" cy="157"/>
            </a:xfrm>
          </p:grpSpPr>
          <p:sp>
            <p:nvSpPr>
              <p:cNvPr id="27" name="Freeform 30">
                <a:extLst>
                  <a:ext uri="{FF2B5EF4-FFF2-40B4-BE49-F238E27FC236}">
                    <a16:creationId xmlns:a16="http://schemas.microsoft.com/office/drawing/2014/main" id="{E0F9C432-3847-4E5E-BCC2-5BF659465762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41 w 83"/>
                  <a:gd name="T1" fmla="*/ 14 h 117"/>
                  <a:gd name="T2" fmla="*/ 13 w 83"/>
                  <a:gd name="T3" fmla="*/ 0 h 117"/>
                  <a:gd name="T4" fmla="*/ 0 w 83"/>
                  <a:gd name="T5" fmla="*/ 59 h 117"/>
                  <a:gd name="T6" fmla="*/ 41 w 83"/>
                  <a:gd name="T7" fmla="*/ 14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28" name="Freeform 31">
                <a:extLst>
                  <a:ext uri="{FF2B5EF4-FFF2-40B4-BE49-F238E27FC236}">
                    <a16:creationId xmlns:a16="http://schemas.microsoft.com/office/drawing/2014/main" id="{6011D479-65FF-47D1-8A93-FB4D12DAAD90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49 h 98"/>
                  <a:gd name="T2" fmla="*/ 59 w 140"/>
                  <a:gd name="T3" fmla="*/ 0 h 98"/>
                  <a:gd name="T4" fmla="*/ 70 w 140"/>
                  <a:gd name="T5" fmla="*/ 25 h 98"/>
                  <a:gd name="T6" fmla="*/ 0 w 140"/>
                  <a:gd name="T7" fmla="*/ 49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29" name="Freeform 32">
                <a:extLst>
                  <a:ext uri="{FF2B5EF4-FFF2-40B4-BE49-F238E27FC236}">
                    <a16:creationId xmlns:a16="http://schemas.microsoft.com/office/drawing/2014/main" id="{0F5E1976-011E-445E-B6F6-36FFA8974DA2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4 h 49"/>
                  <a:gd name="T2" fmla="*/ 73 w 145"/>
                  <a:gd name="T3" fmla="*/ 0 h 49"/>
                  <a:gd name="T4" fmla="*/ 66 w 145"/>
                  <a:gd name="T5" fmla="*/ 25 h 49"/>
                  <a:gd name="T6" fmla="*/ 0 w 145"/>
                  <a:gd name="T7" fmla="*/ 4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</p:grpSp>
        <p:grpSp>
          <p:nvGrpSpPr>
            <p:cNvPr id="16" name="Group 33">
              <a:extLst>
                <a:ext uri="{FF2B5EF4-FFF2-40B4-BE49-F238E27FC236}">
                  <a16:creationId xmlns:a16="http://schemas.microsoft.com/office/drawing/2014/main" id="{95829082-BB49-4247-96B5-E757B9F72CF5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 rot="10015322" flipH="1">
              <a:off x="4614" y="2392"/>
              <a:ext cx="708" cy="891"/>
              <a:chOff x="1727" y="866"/>
              <a:chExt cx="129" cy="157"/>
            </a:xfrm>
          </p:grpSpPr>
          <p:sp>
            <p:nvSpPr>
              <p:cNvPr id="24" name="Freeform 34">
                <a:extLst>
                  <a:ext uri="{FF2B5EF4-FFF2-40B4-BE49-F238E27FC236}">
                    <a16:creationId xmlns:a16="http://schemas.microsoft.com/office/drawing/2014/main" id="{FB331C85-96EE-431E-981E-6673B442A3D8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41 w 83"/>
                  <a:gd name="T1" fmla="*/ 14 h 117"/>
                  <a:gd name="T2" fmla="*/ 13 w 83"/>
                  <a:gd name="T3" fmla="*/ 0 h 117"/>
                  <a:gd name="T4" fmla="*/ 0 w 83"/>
                  <a:gd name="T5" fmla="*/ 59 h 117"/>
                  <a:gd name="T6" fmla="*/ 41 w 83"/>
                  <a:gd name="T7" fmla="*/ 14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25" name="Freeform 35">
                <a:extLst>
                  <a:ext uri="{FF2B5EF4-FFF2-40B4-BE49-F238E27FC236}">
                    <a16:creationId xmlns:a16="http://schemas.microsoft.com/office/drawing/2014/main" id="{1C3C64E4-136F-4E14-ACA7-B04A631671BC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49 h 98"/>
                  <a:gd name="T2" fmla="*/ 59 w 140"/>
                  <a:gd name="T3" fmla="*/ 0 h 98"/>
                  <a:gd name="T4" fmla="*/ 70 w 140"/>
                  <a:gd name="T5" fmla="*/ 25 h 98"/>
                  <a:gd name="T6" fmla="*/ 0 w 140"/>
                  <a:gd name="T7" fmla="*/ 49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26" name="Freeform 36">
                <a:extLst>
                  <a:ext uri="{FF2B5EF4-FFF2-40B4-BE49-F238E27FC236}">
                    <a16:creationId xmlns:a16="http://schemas.microsoft.com/office/drawing/2014/main" id="{012E45FB-6A78-4048-B61D-9098BB5A2B22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4 h 49"/>
                  <a:gd name="T2" fmla="*/ 73 w 145"/>
                  <a:gd name="T3" fmla="*/ 0 h 49"/>
                  <a:gd name="T4" fmla="*/ 66 w 145"/>
                  <a:gd name="T5" fmla="*/ 25 h 49"/>
                  <a:gd name="T6" fmla="*/ 0 w 145"/>
                  <a:gd name="T7" fmla="*/ 4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</p:grpSp>
        <p:sp>
          <p:nvSpPr>
            <p:cNvPr id="17" name="Freeform 37">
              <a:extLst>
                <a:ext uri="{FF2B5EF4-FFF2-40B4-BE49-F238E27FC236}">
                  <a16:creationId xmlns:a16="http://schemas.microsoft.com/office/drawing/2014/main" id="{7F2E2FD3-57B3-4383-886C-222621CC8114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1217" y="2"/>
              <a:ext cx="862" cy="886"/>
            </a:xfrm>
            <a:custGeom>
              <a:avLst/>
              <a:gdLst>
                <a:gd name="T0" fmla="*/ 0 w 862"/>
                <a:gd name="T1" fmla="*/ 0 h 886"/>
                <a:gd name="T2" fmla="*/ 6 w 862"/>
                <a:gd name="T3" fmla="*/ 107 h 886"/>
                <a:gd name="T4" fmla="*/ 37 w 862"/>
                <a:gd name="T5" fmla="*/ 262 h 886"/>
                <a:gd name="T6" fmla="*/ 83 w 862"/>
                <a:gd name="T7" fmla="*/ 410 h 886"/>
                <a:gd name="T8" fmla="*/ 149 w 862"/>
                <a:gd name="T9" fmla="*/ 546 h 886"/>
                <a:gd name="T10" fmla="*/ 237 w 862"/>
                <a:gd name="T11" fmla="*/ 666 h 886"/>
                <a:gd name="T12" fmla="*/ 338 w 862"/>
                <a:gd name="T13" fmla="*/ 764 h 886"/>
                <a:gd name="T14" fmla="*/ 450 w 862"/>
                <a:gd name="T15" fmla="*/ 838 h 886"/>
                <a:gd name="T16" fmla="*/ 579 w 862"/>
                <a:gd name="T17" fmla="*/ 879 h 886"/>
                <a:gd name="T18" fmla="*/ 714 w 862"/>
                <a:gd name="T19" fmla="*/ 886 h 886"/>
                <a:gd name="T20" fmla="*/ 862 w 862"/>
                <a:gd name="T21" fmla="*/ 851 h 886"/>
                <a:gd name="T22" fmla="*/ 784 w 862"/>
                <a:gd name="T23" fmla="*/ 856 h 886"/>
                <a:gd name="T24" fmla="*/ 700 w 862"/>
                <a:gd name="T25" fmla="*/ 835 h 886"/>
                <a:gd name="T26" fmla="*/ 621 w 862"/>
                <a:gd name="T27" fmla="*/ 794 h 886"/>
                <a:gd name="T28" fmla="*/ 542 w 862"/>
                <a:gd name="T29" fmla="*/ 728 h 886"/>
                <a:gd name="T30" fmla="*/ 466 w 862"/>
                <a:gd name="T31" fmla="*/ 649 h 886"/>
                <a:gd name="T32" fmla="*/ 397 w 862"/>
                <a:gd name="T33" fmla="*/ 557 h 886"/>
                <a:gd name="T34" fmla="*/ 334 w 862"/>
                <a:gd name="T35" fmla="*/ 454 h 886"/>
                <a:gd name="T36" fmla="*/ 279 w 862"/>
                <a:gd name="T37" fmla="*/ 339 h 886"/>
                <a:gd name="T38" fmla="*/ 238 w 862"/>
                <a:gd name="T39" fmla="*/ 225 h 886"/>
                <a:gd name="T40" fmla="*/ 205 w 862"/>
                <a:gd name="T41" fmla="*/ 105 h 886"/>
                <a:gd name="T42" fmla="*/ 184 w 862"/>
                <a:gd name="T43" fmla="*/ 3 h 88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862" h="886">
                  <a:moveTo>
                    <a:pt x="0" y="0"/>
                  </a:moveTo>
                  <a:lnTo>
                    <a:pt x="6" y="107"/>
                  </a:lnTo>
                  <a:lnTo>
                    <a:pt x="37" y="262"/>
                  </a:lnTo>
                  <a:lnTo>
                    <a:pt x="83" y="410"/>
                  </a:lnTo>
                  <a:lnTo>
                    <a:pt x="149" y="546"/>
                  </a:lnTo>
                  <a:lnTo>
                    <a:pt x="237" y="666"/>
                  </a:lnTo>
                  <a:lnTo>
                    <a:pt x="338" y="764"/>
                  </a:lnTo>
                  <a:lnTo>
                    <a:pt x="450" y="838"/>
                  </a:lnTo>
                  <a:lnTo>
                    <a:pt x="579" y="879"/>
                  </a:lnTo>
                  <a:lnTo>
                    <a:pt x="714" y="886"/>
                  </a:lnTo>
                  <a:lnTo>
                    <a:pt x="862" y="851"/>
                  </a:lnTo>
                  <a:lnTo>
                    <a:pt x="784" y="856"/>
                  </a:lnTo>
                  <a:lnTo>
                    <a:pt x="700" y="835"/>
                  </a:lnTo>
                  <a:lnTo>
                    <a:pt x="621" y="794"/>
                  </a:lnTo>
                  <a:lnTo>
                    <a:pt x="542" y="728"/>
                  </a:lnTo>
                  <a:lnTo>
                    <a:pt x="466" y="649"/>
                  </a:lnTo>
                  <a:lnTo>
                    <a:pt x="397" y="557"/>
                  </a:lnTo>
                  <a:lnTo>
                    <a:pt x="334" y="454"/>
                  </a:lnTo>
                  <a:lnTo>
                    <a:pt x="279" y="339"/>
                  </a:lnTo>
                  <a:lnTo>
                    <a:pt x="238" y="225"/>
                  </a:lnTo>
                  <a:lnTo>
                    <a:pt x="205" y="105"/>
                  </a:lnTo>
                  <a:lnTo>
                    <a:pt x="184" y="3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" name="Freeform 38">
              <a:extLst>
                <a:ext uri="{FF2B5EF4-FFF2-40B4-BE49-F238E27FC236}">
                  <a16:creationId xmlns:a16="http://schemas.microsoft.com/office/drawing/2014/main" id="{7B2C8C3F-4F5E-44D0-A23C-C859B8F03B09}"/>
                </a:ext>
              </a:extLst>
            </p:cNvPr>
            <p:cNvSpPr>
              <a:spLocks/>
            </p:cNvSpPr>
            <p:nvPr userDrawn="1"/>
          </p:nvSpPr>
          <p:spPr bwMode="ltGray">
            <a:xfrm rot="9832527" flipV="1">
              <a:off x="2158" y="102"/>
              <a:ext cx="681" cy="593"/>
            </a:xfrm>
            <a:custGeom>
              <a:avLst/>
              <a:gdLst>
                <a:gd name="T0" fmla="*/ 0 w 257"/>
                <a:gd name="T1" fmla="*/ 0 h 237"/>
                <a:gd name="T2" fmla="*/ 0 w 257"/>
                <a:gd name="T3" fmla="*/ 63 h 237"/>
                <a:gd name="T4" fmla="*/ 8 w 257"/>
                <a:gd name="T5" fmla="*/ 125 h 237"/>
                <a:gd name="T6" fmla="*/ 16 w 257"/>
                <a:gd name="T7" fmla="*/ 188 h 237"/>
                <a:gd name="T8" fmla="*/ 29 w 257"/>
                <a:gd name="T9" fmla="*/ 245 h 237"/>
                <a:gd name="T10" fmla="*/ 48 w 257"/>
                <a:gd name="T11" fmla="*/ 298 h 237"/>
                <a:gd name="T12" fmla="*/ 72 w 257"/>
                <a:gd name="T13" fmla="*/ 353 h 237"/>
                <a:gd name="T14" fmla="*/ 101 w 257"/>
                <a:gd name="T15" fmla="*/ 403 h 237"/>
                <a:gd name="T16" fmla="*/ 135 w 257"/>
                <a:gd name="T17" fmla="*/ 445 h 237"/>
                <a:gd name="T18" fmla="*/ 178 w 257"/>
                <a:gd name="T19" fmla="*/ 485 h 237"/>
                <a:gd name="T20" fmla="*/ 228 w 257"/>
                <a:gd name="T21" fmla="*/ 520 h 237"/>
                <a:gd name="T22" fmla="*/ 281 w 257"/>
                <a:gd name="T23" fmla="*/ 548 h 237"/>
                <a:gd name="T24" fmla="*/ 347 w 257"/>
                <a:gd name="T25" fmla="*/ 570 h 237"/>
                <a:gd name="T26" fmla="*/ 419 w 257"/>
                <a:gd name="T27" fmla="*/ 585 h 237"/>
                <a:gd name="T28" fmla="*/ 498 w 257"/>
                <a:gd name="T29" fmla="*/ 593 h 237"/>
                <a:gd name="T30" fmla="*/ 583 w 257"/>
                <a:gd name="T31" fmla="*/ 590 h 237"/>
                <a:gd name="T32" fmla="*/ 681 w 257"/>
                <a:gd name="T33" fmla="*/ 580 h 237"/>
                <a:gd name="T34" fmla="*/ 594 w 257"/>
                <a:gd name="T35" fmla="*/ 568 h 237"/>
                <a:gd name="T36" fmla="*/ 517 w 257"/>
                <a:gd name="T37" fmla="*/ 550 h 237"/>
                <a:gd name="T38" fmla="*/ 450 w 257"/>
                <a:gd name="T39" fmla="*/ 530 h 237"/>
                <a:gd name="T40" fmla="*/ 392 w 257"/>
                <a:gd name="T41" fmla="*/ 510 h 237"/>
                <a:gd name="T42" fmla="*/ 339 w 257"/>
                <a:gd name="T43" fmla="*/ 483 h 237"/>
                <a:gd name="T44" fmla="*/ 297 w 257"/>
                <a:gd name="T45" fmla="*/ 455 h 237"/>
                <a:gd name="T46" fmla="*/ 257 w 257"/>
                <a:gd name="T47" fmla="*/ 423 h 237"/>
                <a:gd name="T48" fmla="*/ 223 w 257"/>
                <a:gd name="T49" fmla="*/ 388 h 237"/>
                <a:gd name="T50" fmla="*/ 191 w 257"/>
                <a:gd name="T51" fmla="*/ 353 h 237"/>
                <a:gd name="T52" fmla="*/ 162 w 257"/>
                <a:gd name="T53" fmla="*/ 313 h 237"/>
                <a:gd name="T54" fmla="*/ 138 w 257"/>
                <a:gd name="T55" fmla="*/ 268 h 237"/>
                <a:gd name="T56" fmla="*/ 114 w 257"/>
                <a:gd name="T57" fmla="*/ 220 h 237"/>
                <a:gd name="T58" fmla="*/ 87 w 257"/>
                <a:gd name="T59" fmla="*/ 173 h 237"/>
                <a:gd name="T60" fmla="*/ 61 w 257"/>
                <a:gd name="T61" fmla="*/ 118 h 237"/>
                <a:gd name="T62" fmla="*/ 32 w 257"/>
                <a:gd name="T63" fmla="*/ 60 h 237"/>
                <a:gd name="T64" fmla="*/ 0 w 257"/>
                <a:gd name="T65" fmla="*/ 0 h 23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57" h="237">
                  <a:moveTo>
                    <a:pt x="0" y="0"/>
                  </a:moveTo>
                  <a:lnTo>
                    <a:pt x="0" y="25"/>
                  </a:lnTo>
                  <a:lnTo>
                    <a:pt x="3" y="50"/>
                  </a:lnTo>
                  <a:lnTo>
                    <a:pt x="6" y="75"/>
                  </a:lnTo>
                  <a:lnTo>
                    <a:pt x="11" y="98"/>
                  </a:lnTo>
                  <a:lnTo>
                    <a:pt x="18" y="119"/>
                  </a:lnTo>
                  <a:lnTo>
                    <a:pt x="27" y="141"/>
                  </a:lnTo>
                  <a:lnTo>
                    <a:pt x="38" y="161"/>
                  </a:lnTo>
                  <a:lnTo>
                    <a:pt x="51" y="178"/>
                  </a:lnTo>
                  <a:lnTo>
                    <a:pt x="67" y="194"/>
                  </a:lnTo>
                  <a:lnTo>
                    <a:pt x="86" y="208"/>
                  </a:lnTo>
                  <a:lnTo>
                    <a:pt x="106" y="219"/>
                  </a:lnTo>
                  <a:lnTo>
                    <a:pt x="131" y="228"/>
                  </a:lnTo>
                  <a:lnTo>
                    <a:pt x="158" y="234"/>
                  </a:lnTo>
                  <a:lnTo>
                    <a:pt x="188" y="237"/>
                  </a:lnTo>
                  <a:lnTo>
                    <a:pt x="220" y="236"/>
                  </a:lnTo>
                  <a:lnTo>
                    <a:pt x="257" y="232"/>
                  </a:lnTo>
                  <a:lnTo>
                    <a:pt x="224" y="227"/>
                  </a:lnTo>
                  <a:lnTo>
                    <a:pt x="195" y="220"/>
                  </a:lnTo>
                  <a:lnTo>
                    <a:pt x="170" y="212"/>
                  </a:lnTo>
                  <a:lnTo>
                    <a:pt x="148" y="204"/>
                  </a:lnTo>
                  <a:lnTo>
                    <a:pt x="128" y="193"/>
                  </a:lnTo>
                  <a:lnTo>
                    <a:pt x="112" y="182"/>
                  </a:lnTo>
                  <a:lnTo>
                    <a:pt x="97" y="169"/>
                  </a:lnTo>
                  <a:lnTo>
                    <a:pt x="84" y="155"/>
                  </a:lnTo>
                  <a:lnTo>
                    <a:pt x="72" y="141"/>
                  </a:lnTo>
                  <a:lnTo>
                    <a:pt x="61" y="125"/>
                  </a:lnTo>
                  <a:lnTo>
                    <a:pt x="52" y="107"/>
                  </a:lnTo>
                  <a:lnTo>
                    <a:pt x="43" y="88"/>
                  </a:lnTo>
                  <a:lnTo>
                    <a:pt x="33" y="69"/>
                  </a:lnTo>
                  <a:lnTo>
                    <a:pt x="23" y="47"/>
                  </a:lnTo>
                  <a:lnTo>
                    <a:pt x="12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9" name="Freeform 39">
              <a:extLst>
                <a:ext uri="{FF2B5EF4-FFF2-40B4-BE49-F238E27FC236}">
                  <a16:creationId xmlns:a16="http://schemas.microsoft.com/office/drawing/2014/main" id="{9136C0FA-7492-4182-83B4-3C96BB8FA2C6}"/>
                </a:ext>
              </a:extLst>
            </p:cNvPr>
            <p:cNvSpPr>
              <a:spLocks/>
            </p:cNvSpPr>
            <p:nvPr userDrawn="1"/>
          </p:nvSpPr>
          <p:spPr bwMode="ltGray">
            <a:xfrm rot="9832527" flipV="1">
              <a:off x="1997" y="858"/>
              <a:ext cx="330" cy="278"/>
            </a:xfrm>
            <a:custGeom>
              <a:avLst/>
              <a:gdLst>
                <a:gd name="T0" fmla="*/ 205 w 124"/>
                <a:gd name="T1" fmla="*/ 0 h 110"/>
                <a:gd name="T2" fmla="*/ 330 w 124"/>
                <a:gd name="T3" fmla="*/ 273 h 110"/>
                <a:gd name="T4" fmla="*/ 319 w 124"/>
                <a:gd name="T5" fmla="*/ 270 h 110"/>
                <a:gd name="T6" fmla="*/ 285 w 124"/>
                <a:gd name="T7" fmla="*/ 265 h 110"/>
                <a:gd name="T8" fmla="*/ 237 w 124"/>
                <a:gd name="T9" fmla="*/ 255 h 110"/>
                <a:gd name="T10" fmla="*/ 181 w 124"/>
                <a:gd name="T11" fmla="*/ 250 h 110"/>
                <a:gd name="T12" fmla="*/ 120 w 124"/>
                <a:gd name="T13" fmla="*/ 245 h 110"/>
                <a:gd name="T14" fmla="*/ 67 w 124"/>
                <a:gd name="T15" fmla="*/ 248 h 110"/>
                <a:gd name="T16" fmla="*/ 24 w 124"/>
                <a:gd name="T17" fmla="*/ 258 h 110"/>
                <a:gd name="T18" fmla="*/ 0 w 124"/>
                <a:gd name="T19" fmla="*/ 278 h 110"/>
                <a:gd name="T20" fmla="*/ 11 w 124"/>
                <a:gd name="T21" fmla="*/ 248 h 110"/>
                <a:gd name="T22" fmla="*/ 21 w 124"/>
                <a:gd name="T23" fmla="*/ 225 h 110"/>
                <a:gd name="T24" fmla="*/ 43 w 124"/>
                <a:gd name="T25" fmla="*/ 207 h 110"/>
                <a:gd name="T26" fmla="*/ 67 w 124"/>
                <a:gd name="T27" fmla="*/ 192 h 110"/>
                <a:gd name="T28" fmla="*/ 96 w 124"/>
                <a:gd name="T29" fmla="*/ 182 h 110"/>
                <a:gd name="T30" fmla="*/ 125 w 124"/>
                <a:gd name="T31" fmla="*/ 179 h 110"/>
                <a:gd name="T32" fmla="*/ 157 w 124"/>
                <a:gd name="T33" fmla="*/ 179 h 110"/>
                <a:gd name="T34" fmla="*/ 192 w 124"/>
                <a:gd name="T35" fmla="*/ 187 h 110"/>
                <a:gd name="T36" fmla="*/ 194 w 124"/>
                <a:gd name="T37" fmla="*/ 179 h 110"/>
                <a:gd name="T38" fmla="*/ 186 w 124"/>
                <a:gd name="T39" fmla="*/ 142 h 110"/>
                <a:gd name="T40" fmla="*/ 178 w 124"/>
                <a:gd name="T41" fmla="*/ 96 h 110"/>
                <a:gd name="T42" fmla="*/ 173 w 124"/>
                <a:gd name="T43" fmla="*/ 76 h 110"/>
                <a:gd name="T44" fmla="*/ 168 w 124"/>
                <a:gd name="T45" fmla="*/ 76 h 110"/>
                <a:gd name="T46" fmla="*/ 162 w 124"/>
                <a:gd name="T47" fmla="*/ 73 h 110"/>
                <a:gd name="T48" fmla="*/ 157 w 124"/>
                <a:gd name="T49" fmla="*/ 66 h 110"/>
                <a:gd name="T50" fmla="*/ 152 w 124"/>
                <a:gd name="T51" fmla="*/ 58 h 110"/>
                <a:gd name="T52" fmla="*/ 152 w 124"/>
                <a:gd name="T53" fmla="*/ 48 h 110"/>
                <a:gd name="T54" fmla="*/ 157 w 124"/>
                <a:gd name="T55" fmla="*/ 35 h 110"/>
                <a:gd name="T56" fmla="*/ 176 w 124"/>
                <a:gd name="T57" fmla="*/ 20 h 110"/>
                <a:gd name="T58" fmla="*/ 205 w 124"/>
                <a:gd name="T59" fmla="*/ 0 h 11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24" h="110">
                  <a:moveTo>
                    <a:pt x="77" y="0"/>
                  </a:moveTo>
                  <a:lnTo>
                    <a:pt x="124" y="108"/>
                  </a:lnTo>
                  <a:lnTo>
                    <a:pt x="120" y="107"/>
                  </a:lnTo>
                  <a:lnTo>
                    <a:pt x="107" y="105"/>
                  </a:lnTo>
                  <a:lnTo>
                    <a:pt x="89" y="101"/>
                  </a:lnTo>
                  <a:lnTo>
                    <a:pt x="68" y="99"/>
                  </a:lnTo>
                  <a:lnTo>
                    <a:pt x="45" y="97"/>
                  </a:lnTo>
                  <a:lnTo>
                    <a:pt x="25" y="98"/>
                  </a:lnTo>
                  <a:lnTo>
                    <a:pt x="9" y="102"/>
                  </a:lnTo>
                  <a:lnTo>
                    <a:pt x="0" y="110"/>
                  </a:lnTo>
                  <a:lnTo>
                    <a:pt x="4" y="98"/>
                  </a:lnTo>
                  <a:lnTo>
                    <a:pt x="8" y="89"/>
                  </a:lnTo>
                  <a:lnTo>
                    <a:pt x="16" y="82"/>
                  </a:lnTo>
                  <a:lnTo>
                    <a:pt x="25" y="76"/>
                  </a:lnTo>
                  <a:lnTo>
                    <a:pt x="36" y="72"/>
                  </a:lnTo>
                  <a:lnTo>
                    <a:pt x="47" y="71"/>
                  </a:lnTo>
                  <a:lnTo>
                    <a:pt x="59" y="71"/>
                  </a:lnTo>
                  <a:lnTo>
                    <a:pt x="72" y="74"/>
                  </a:lnTo>
                  <a:lnTo>
                    <a:pt x="73" y="71"/>
                  </a:lnTo>
                  <a:lnTo>
                    <a:pt x="70" y="56"/>
                  </a:lnTo>
                  <a:lnTo>
                    <a:pt x="67" y="38"/>
                  </a:lnTo>
                  <a:lnTo>
                    <a:pt x="65" y="30"/>
                  </a:lnTo>
                  <a:lnTo>
                    <a:pt x="63" y="30"/>
                  </a:lnTo>
                  <a:lnTo>
                    <a:pt x="61" y="29"/>
                  </a:lnTo>
                  <a:lnTo>
                    <a:pt x="59" y="26"/>
                  </a:lnTo>
                  <a:lnTo>
                    <a:pt x="57" y="23"/>
                  </a:lnTo>
                  <a:lnTo>
                    <a:pt x="57" y="19"/>
                  </a:lnTo>
                  <a:lnTo>
                    <a:pt x="59" y="14"/>
                  </a:lnTo>
                  <a:lnTo>
                    <a:pt x="66" y="8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0" name="Freeform 40">
              <a:extLst>
                <a:ext uri="{FF2B5EF4-FFF2-40B4-BE49-F238E27FC236}">
                  <a16:creationId xmlns:a16="http://schemas.microsoft.com/office/drawing/2014/main" id="{342DCC65-29D6-4F59-A7DC-C567378C3B8D}"/>
                </a:ext>
              </a:extLst>
            </p:cNvPr>
            <p:cNvSpPr>
              <a:spLocks/>
            </p:cNvSpPr>
            <p:nvPr userDrawn="1"/>
          </p:nvSpPr>
          <p:spPr bwMode="ltGray">
            <a:xfrm rot="9832527" flipV="1">
              <a:off x="2224" y="808"/>
              <a:ext cx="123" cy="233"/>
            </a:xfrm>
            <a:custGeom>
              <a:avLst/>
              <a:gdLst>
                <a:gd name="T0" fmla="*/ 83 w 46"/>
                <a:gd name="T1" fmla="*/ 0 h 94"/>
                <a:gd name="T2" fmla="*/ 53 w 46"/>
                <a:gd name="T3" fmla="*/ 94 h 94"/>
                <a:gd name="T4" fmla="*/ 40 w 46"/>
                <a:gd name="T5" fmla="*/ 154 h 94"/>
                <a:gd name="T6" fmla="*/ 29 w 46"/>
                <a:gd name="T7" fmla="*/ 196 h 94"/>
                <a:gd name="T8" fmla="*/ 0 w 46"/>
                <a:gd name="T9" fmla="*/ 233 h 94"/>
                <a:gd name="T10" fmla="*/ 32 w 46"/>
                <a:gd name="T11" fmla="*/ 218 h 94"/>
                <a:gd name="T12" fmla="*/ 62 w 46"/>
                <a:gd name="T13" fmla="*/ 198 h 94"/>
                <a:gd name="T14" fmla="*/ 86 w 46"/>
                <a:gd name="T15" fmla="*/ 171 h 94"/>
                <a:gd name="T16" fmla="*/ 107 w 46"/>
                <a:gd name="T17" fmla="*/ 141 h 94"/>
                <a:gd name="T18" fmla="*/ 120 w 46"/>
                <a:gd name="T19" fmla="*/ 109 h 94"/>
                <a:gd name="T20" fmla="*/ 123 w 46"/>
                <a:gd name="T21" fmla="*/ 74 h 94"/>
                <a:gd name="T22" fmla="*/ 112 w 46"/>
                <a:gd name="T23" fmla="*/ 37 h 94"/>
                <a:gd name="T24" fmla="*/ 83 w 46"/>
                <a:gd name="T25" fmla="*/ 0 h 9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6" h="94">
                  <a:moveTo>
                    <a:pt x="31" y="0"/>
                  </a:moveTo>
                  <a:lnTo>
                    <a:pt x="20" y="38"/>
                  </a:lnTo>
                  <a:lnTo>
                    <a:pt x="15" y="62"/>
                  </a:lnTo>
                  <a:lnTo>
                    <a:pt x="11" y="79"/>
                  </a:lnTo>
                  <a:lnTo>
                    <a:pt x="0" y="94"/>
                  </a:lnTo>
                  <a:lnTo>
                    <a:pt x="12" y="88"/>
                  </a:lnTo>
                  <a:lnTo>
                    <a:pt x="23" y="80"/>
                  </a:lnTo>
                  <a:lnTo>
                    <a:pt x="32" y="69"/>
                  </a:lnTo>
                  <a:lnTo>
                    <a:pt x="40" y="57"/>
                  </a:lnTo>
                  <a:lnTo>
                    <a:pt x="45" y="44"/>
                  </a:lnTo>
                  <a:lnTo>
                    <a:pt x="46" y="30"/>
                  </a:lnTo>
                  <a:lnTo>
                    <a:pt x="42" y="1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1" name="Freeform 41">
              <a:extLst>
                <a:ext uri="{FF2B5EF4-FFF2-40B4-BE49-F238E27FC236}">
                  <a16:creationId xmlns:a16="http://schemas.microsoft.com/office/drawing/2014/main" id="{B5692FC7-25F7-4D39-9472-4B3CBE058057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1603" y="0"/>
              <a:ext cx="124" cy="121"/>
            </a:xfrm>
            <a:custGeom>
              <a:avLst/>
              <a:gdLst>
                <a:gd name="T0" fmla="*/ 124 w 124"/>
                <a:gd name="T1" fmla="*/ 0 h 121"/>
                <a:gd name="T2" fmla="*/ 113 w 124"/>
                <a:gd name="T3" fmla="*/ 9 h 121"/>
                <a:gd name="T4" fmla="*/ 99 w 124"/>
                <a:gd name="T5" fmla="*/ 25 h 121"/>
                <a:gd name="T6" fmla="*/ 81 w 124"/>
                <a:gd name="T7" fmla="*/ 41 h 121"/>
                <a:gd name="T8" fmla="*/ 63 w 124"/>
                <a:gd name="T9" fmla="*/ 54 h 121"/>
                <a:gd name="T10" fmla="*/ 41 w 124"/>
                <a:gd name="T11" fmla="*/ 66 h 121"/>
                <a:gd name="T12" fmla="*/ 22 w 124"/>
                <a:gd name="T13" fmla="*/ 74 h 121"/>
                <a:gd name="T14" fmla="*/ 0 w 124"/>
                <a:gd name="T15" fmla="*/ 75 h 121"/>
                <a:gd name="T16" fmla="*/ 10 w 124"/>
                <a:gd name="T17" fmla="*/ 96 h 121"/>
                <a:gd name="T18" fmla="*/ 23 w 124"/>
                <a:gd name="T19" fmla="*/ 113 h 121"/>
                <a:gd name="T20" fmla="*/ 41 w 124"/>
                <a:gd name="T21" fmla="*/ 121 h 121"/>
                <a:gd name="T22" fmla="*/ 60 w 124"/>
                <a:gd name="T23" fmla="*/ 121 h 121"/>
                <a:gd name="T24" fmla="*/ 83 w 124"/>
                <a:gd name="T25" fmla="*/ 111 h 121"/>
                <a:gd name="T26" fmla="*/ 101 w 124"/>
                <a:gd name="T27" fmla="*/ 88 h 121"/>
                <a:gd name="T28" fmla="*/ 116 w 124"/>
                <a:gd name="T29" fmla="*/ 53 h 121"/>
                <a:gd name="T30" fmla="*/ 124 w 124"/>
                <a:gd name="T31" fmla="*/ 0 h 12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24" h="121">
                  <a:moveTo>
                    <a:pt x="124" y="0"/>
                  </a:moveTo>
                  <a:lnTo>
                    <a:pt x="113" y="9"/>
                  </a:lnTo>
                  <a:lnTo>
                    <a:pt x="99" y="25"/>
                  </a:lnTo>
                  <a:lnTo>
                    <a:pt x="81" y="41"/>
                  </a:lnTo>
                  <a:lnTo>
                    <a:pt x="63" y="54"/>
                  </a:lnTo>
                  <a:lnTo>
                    <a:pt x="41" y="66"/>
                  </a:lnTo>
                  <a:lnTo>
                    <a:pt x="22" y="74"/>
                  </a:lnTo>
                  <a:lnTo>
                    <a:pt x="0" y="75"/>
                  </a:lnTo>
                  <a:lnTo>
                    <a:pt x="10" y="96"/>
                  </a:lnTo>
                  <a:lnTo>
                    <a:pt x="23" y="113"/>
                  </a:lnTo>
                  <a:lnTo>
                    <a:pt x="41" y="121"/>
                  </a:lnTo>
                  <a:lnTo>
                    <a:pt x="60" y="121"/>
                  </a:lnTo>
                  <a:lnTo>
                    <a:pt x="83" y="111"/>
                  </a:lnTo>
                  <a:lnTo>
                    <a:pt x="101" y="88"/>
                  </a:lnTo>
                  <a:lnTo>
                    <a:pt x="116" y="53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2" name="Freeform 42">
              <a:extLst>
                <a:ext uri="{FF2B5EF4-FFF2-40B4-BE49-F238E27FC236}">
                  <a16:creationId xmlns:a16="http://schemas.microsoft.com/office/drawing/2014/main" id="{C93ADF08-07B8-4C53-9C49-C932EB6165FD}"/>
                </a:ext>
              </a:extLst>
            </p:cNvPr>
            <p:cNvSpPr>
              <a:spLocks/>
            </p:cNvSpPr>
            <p:nvPr userDrawn="1"/>
          </p:nvSpPr>
          <p:spPr bwMode="ltGray">
            <a:xfrm rot="9832527" flipV="1">
              <a:off x="2173" y="1238"/>
              <a:ext cx="393" cy="2300"/>
            </a:xfrm>
            <a:custGeom>
              <a:avLst/>
              <a:gdLst>
                <a:gd name="T0" fmla="*/ 0 w 149"/>
                <a:gd name="T1" fmla="*/ 0 h 704"/>
                <a:gd name="T2" fmla="*/ 16 w 149"/>
                <a:gd name="T3" fmla="*/ 20 h 704"/>
                <a:gd name="T4" fmla="*/ 42 w 149"/>
                <a:gd name="T5" fmla="*/ 46 h 704"/>
                <a:gd name="T6" fmla="*/ 74 w 149"/>
                <a:gd name="T7" fmla="*/ 78 h 704"/>
                <a:gd name="T8" fmla="*/ 108 w 149"/>
                <a:gd name="T9" fmla="*/ 121 h 704"/>
                <a:gd name="T10" fmla="*/ 153 w 149"/>
                <a:gd name="T11" fmla="*/ 173 h 704"/>
                <a:gd name="T12" fmla="*/ 193 w 149"/>
                <a:gd name="T13" fmla="*/ 229 h 704"/>
                <a:gd name="T14" fmla="*/ 232 w 149"/>
                <a:gd name="T15" fmla="*/ 294 h 704"/>
                <a:gd name="T16" fmla="*/ 264 w 149"/>
                <a:gd name="T17" fmla="*/ 369 h 704"/>
                <a:gd name="T18" fmla="*/ 295 w 149"/>
                <a:gd name="T19" fmla="*/ 448 h 704"/>
                <a:gd name="T20" fmla="*/ 317 w 149"/>
                <a:gd name="T21" fmla="*/ 539 h 704"/>
                <a:gd name="T22" fmla="*/ 327 w 149"/>
                <a:gd name="T23" fmla="*/ 640 h 704"/>
                <a:gd name="T24" fmla="*/ 332 w 149"/>
                <a:gd name="T25" fmla="*/ 745 h 704"/>
                <a:gd name="T26" fmla="*/ 317 w 149"/>
                <a:gd name="T27" fmla="*/ 863 h 704"/>
                <a:gd name="T28" fmla="*/ 287 w 149"/>
                <a:gd name="T29" fmla="*/ 987 h 704"/>
                <a:gd name="T30" fmla="*/ 243 w 149"/>
                <a:gd name="T31" fmla="*/ 1117 h 704"/>
                <a:gd name="T32" fmla="*/ 177 w 149"/>
                <a:gd name="T33" fmla="*/ 1261 h 704"/>
                <a:gd name="T34" fmla="*/ 103 w 149"/>
                <a:gd name="T35" fmla="*/ 1424 h 704"/>
                <a:gd name="T36" fmla="*/ 55 w 149"/>
                <a:gd name="T37" fmla="*/ 1575 h 704"/>
                <a:gd name="T38" fmla="*/ 26 w 149"/>
                <a:gd name="T39" fmla="*/ 1715 h 704"/>
                <a:gd name="T40" fmla="*/ 16 w 149"/>
                <a:gd name="T41" fmla="*/ 1849 h 704"/>
                <a:gd name="T42" fmla="*/ 16 w 149"/>
                <a:gd name="T43" fmla="*/ 1977 h 704"/>
                <a:gd name="T44" fmla="*/ 21 w 149"/>
                <a:gd name="T45" fmla="*/ 2094 h 704"/>
                <a:gd name="T46" fmla="*/ 32 w 149"/>
                <a:gd name="T47" fmla="*/ 2199 h 704"/>
                <a:gd name="T48" fmla="*/ 37 w 149"/>
                <a:gd name="T49" fmla="*/ 2300 h 704"/>
                <a:gd name="T50" fmla="*/ 108 w 149"/>
                <a:gd name="T51" fmla="*/ 2248 h 704"/>
                <a:gd name="T52" fmla="*/ 103 w 149"/>
                <a:gd name="T53" fmla="*/ 2222 h 704"/>
                <a:gd name="T54" fmla="*/ 95 w 149"/>
                <a:gd name="T55" fmla="*/ 2146 h 704"/>
                <a:gd name="T56" fmla="*/ 87 w 149"/>
                <a:gd name="T57" fmla="*/ 2032 h 704"/>
                <a:gd name="T58" fmla="*/ 92 w 149"/>
                <a:gd name="T59" fmla="*/ 1879 h 704"/>
                <a:gd name="T60" fmla="*/ 108 w 149"/>
                <a:gd name="T61" fmla="*/ 1696 h 704"/>
                <a:gd name="T62" fmla="*/ 153 w 149"/>
                <a:gd name="T63" fmla="*/ 1487 h 704"/>
                <a:gd name="T64" fmla="*/ 227 w 149"/>
                <a:gd name="T65" fmla="*/ 1261 h 704"/>
                <a:gd name="T66" fmla="*/ 340 w 149"/>
                <a:gd name="T67" fmla="*/ 1023 h 704"/>
                <a:gd name="T68" fmla="*/ 377 w 149"/>
                <a:gd name="T69" fmla="*/ 912 h 704"/>
                <a:gd name="T70" fmla="*/ 393 w 149"/>
                <a:gd name="T71" fmla="*/ 768 h 704"/>
                <a:gd name="T72" fmla="*/ 380 w 149"/>
                <a:gd name="T73" fmla="*/ 601 h 704"/>
                <a:gd name="T74" fmla="*/ 346 w 149"/>
                <a:gd name="T75" fmla="*/ 438 h 704"/>
                <a:gd name="T76" fmla="*/ 287 w 149"/>
                <a:gd name="T77" fmla="*/ 278 h 704"/>
                <a:gd name="T78" fmla="*/ 214 w 149"/>
                <a:gd name="T79" fmla="*/ 144 h 704"/>
                <a:gd name="T80" fmla="*/ 116 w 149"/>
                <a:gd name="T81" fmla="*/ 46 h 704"/>
                <a:gd name="T82" fmla="*/ 0 w 149"/>
                <a:gd name="T83" fmla="*/ 0 h 70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49" h="704">
                  <a:moveTo>
                    <a:pt x="0" y="0"/>
                  </a:moveTo>
                  <a:lnTo>
                    <a:pt x="6" y="6"/>
                  </a:lnTo>
                  <a:lnTo>
                    <a:pt x="16" y="14"/>
                  </a:lnTo>
                  <a:lnTo>
                    <a:pt x="28" y="24"/>
                  </a:lnTo>
                  <a:lnTo>
                    <a:pt x="41" y="37"/>
                  </a:lnTo>
                  <a:lnTo>
                    <a:pt x="58" y="53"/>
                  </a:lnTo>
                  <a:lnTo>
                    <a:pt x="73" y="70"/>
                  </a:lnTo>
                  <a:lnTo>
                    <a:pt x="88" y="90"/>
                  </a:lnTo>
                  <a:lnTo>
                    <a:pt x="100" y="113"/>
                  </a:lnTo>
                  <a:lnTo>
                    <a:pt x="112" y="137"/>
                  </a:lnTo>
                  <a:lnTo>
                    <a:pt x="120" y="165"/>
                  </a:lnTo>
                  <a:lnTo>
                    <a:pt x="124" y="196"/>
                  </a:lnTo>
                  <a:lnTo>
                    <a:pt x="126" y="228"/>
                  </a:lnTo>
                  <a:lnTo>
                    <a:pt x="120" y="264"/>
                  </a:lnTo>
                  <a:lnTo>
                    <a:pt x="109" y="302"/>
                  </a:lnTo>
                  <a:lnTo>
                    <a:pt x="92" y="342"/>
                  </a:lnTo>
                  <a:lnTo>
                    <a:pt x="67" y="386"/>
                  </a:lnTo>
                  <a:lnTo>
                    <a:pt x="39" y="436"/>
                  </a:lnTo>
                  <a:lnTo>
                    <a:pt x="21" y="482"/>
                  </a:lnTo>
                  <a:lnTo>
                    <a:pt x="10" y="525"/>
                  </a:lnTo>
                  <a:lnTo>
                    <a:pt x="6" y="566"/>
                  </a:lnTo>
                  <a:lnTo>
                    <a:pt x="6" y="605"/>
                  </a:lnTo>
                  <a:lnTo>
                    <a:pt x="8" y="641"/>
                  </a:lnTo>
                  <a:lnTo>
                    <a:pt x="12" y="673"/>
                  </a:lnTo>
                  <a:lnTo>
                    <a:pt x="14" y="704"/>
                  </a:lnTo>
                  <a:lnTo>
                    <a:pt x="41" y="688"/>
                  </a:lnTo>
                  <a:lnTo>
                    <a:pt x="39" y="680"/>
                  </a:lnTo>
                  <a:lnTo>
                    <a:pt x="36" y="657"/>
                  </a:lnTo>
                  <a:lnTo>
                    <a:pt x="33" y="622"/>
                  </a:lnTo>
                  <a:lnTo>
                    <a:pt x="35" y="575"/>
                  </a:lnTo>
                  <a:lnTo>
                    <a:pt x="41" y="519"/>
                  </a:lnTo>
                  <a:lnTo>
                    <a:pt x="58" y="455"/>
                  </a:lnTo>
                  <a:lnTo>
                    <a:pt x="86" y="386"/>
                  </a:lnTo>
                  <a:lnTo>
                    <a:pt x="129" y="313"/>
                  </a:lnTo>
                  <a:lnTo>
                    <a:pt x="143" y="279"/>
                  </a:lnTo>
                  <a:lnTo>
                    <a:pt x="149" y="235"/>
                  </a:lnTo>
                  <a:lnTo>
                    <a:pt x="144" y="184"/>
                  </a:lnTo>
                  <a:lnTo>
                    <a:pt x="131" y="134"/>
                  </a:lnTo>
                  <a:lnTo>
                    <a:pt x="109" y="85"/>
                  </a:lnTo>
                  <a:lnTo>
                    <a:pt x="81" y="44"/>
                  </a:lnTo>
                  <a:lnTo>
                    <a:pt x="44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3" name="Freeform 43">
              <a:extLst>
                <a:ext uri="{FF2B5EF4-FFF2-40B4-BE49-F238E27FC236}">
                  <a16:creationId xmlns:a16="http://schemas.microsoft.com/office/drawing/2014/main" id="{53189248-7BF7-4184-AF66-8B0E16D40ED0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0" y="1848"/>
              <a:ext cx="36" cy="132"/>
            </a:xfrm>
            <a:custGeom>
              <a:avLst/>
              <a:gdLst>
                <a:gd name="T0" fmla="*/ 0 w 36"/>
                <a:gd name="T1" fmla="*/ 0 h 132"/>
                <a:gd name="T2" fmla="*/ 36 w 36"/>
                <a:gd name="T3" fmla="*/ 12 h 132"/>
                <a:gd name="T4" fmla="*/ 0 w 36"/>
                <a:gd name="T5" fmla="*/ 132 h 132"/>
                <a:gd name="T6" fmla="*/ 0 w 36"/>
                <a:gd name="T7" fmla="*/ 0 h 13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6" h="132">
                  <a:moveTo>
                    <a:pt x="0" y="0"/>
                  </a:moveTo>
                  <a:lnTo>
                    <a:pt x="36" y="12"/>
                  </a:lnTo>
                  <a:lnTo>
                    <a:pt x="0" y="1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</p:grpSp>
      <p:sp>
        <p:nvSpPr>
          <p:cNvPr id="47151" name="Rectangle 47"/>
          <p:cNvSpPr>
            <a:spLocks noGrp="1" noChangeArrowheads="1"/>
          </p:cNvSpPr>
          <p:nvPr>
            <p:ph type="ctrTitle"/>
          </p:nvPr>
        </p:nvSpPr>
        <p:spPr>
          <a:xfrm>
            <a:off x="3274485" y="596900"/>
            <a:ext cx="8257116" cy="3581400"/>
          </a:xfrm>
        </p:spPr>
        <p:txBody>
          <a:bodyPr/>
          <a:lstStyle>
            <a:lvl1pPr>
              <a:defRPr sz="5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7152" name="Rectangle 48"/>
          <p:cNvSpPr>
            <a:spLocks noGrp="1" noChangeArrowheads="1"/>
          </p:cNvSpPr>
          <p:nvPr>
            <p:ph type="subTitle" idx="1"/>
          </p:nvPr>
        </p:nvSpPr>
        <p:spPr>
          <a:xfrm>
            <a:off x="3318933" y="4279900"/>
            <a:ext cx="8195733" cy="1485900"/>
          </a:xfrm>
        </p:spPr>
        <p:txBody>
          <a:bodyPr/>
          <a:lstStyle>
            <a:lvl1pPr marL="0" indent="0" algn="ctr">
              <a:buFontTx/>
              <a:buNone/>
              <a:defRPr b="1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6" name="Rectangle 44">
            <a:extLst>
              <a:ext uri="{FF2B5EF4-FFF2-40B4-BE49-F238E27FC236}">
                <a16:creationId xmlns:a16="http://schemas.microsoft.com/office/drawing/2014/main" id="{4EB62224-D0B4-414F-B71B-E1C860EF7F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7" name="Rectangle 45">
            <a:extLst>
              <a:ext uri="{FF2B5EF4-FFF2-40B4-BE49-F238E27FC236}">
                <a16:creationId xmlns:a16="http://schemas.microsoft.com/office/drawing/2014/main" id="{AFE4CD4A-E22B-423F-A1DE-0550F79DBDD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8" name="Rectangle 46">
            <a:extLst>
              <a:ext uri="{FF2B5EF4-FFF2-40B4-BE49-F238E27FC236}">
                <a16:creationId xmlns:a16="http://schemas.microsoft.com/office/drawing/2014/main" id="{145D6FD7-CBE6-4655-A3C5-2E63C55EFF3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6F2804-36C5-46AC-9605-0D1EF015190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17537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7">
            <a:extLst>
              <a:ext uri="{FF2B5EF4-FFF2-40B4-BE49-F238E27FC236}">
                <a16:creationId xmlns:a16="http://schemas.microsoft.com/office/drawing/2014/main" id="{5E6C254B-CD58-4842-9C8A-71C697CC748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8">
            <a:extLst>
              <a:ext uri="{FF2B5EF4-FFF2-40B4-BE49-F238E27FC236}">
                <a16:creationId xmlns:a16="http://schemas.microsoft.com/office/drawing/2014/main" id="{1352CBAE-E234-45F0-A79D-1023680BF18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9">
            <a:extLst>
              <a:ext uri="{FF2B5EF4-FFF2-40B4-BE49-F238E27FC236}">
                <a16:creationId xmlns:a16="http://schemas.microsoft.com/office/drawing/2014/main" id="{C808984B-5BA8-4EFA-9E92-BB3B565E097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B12265-F708-419A-B73C-D6EA6BC413A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03666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7">
            <a:extLst>
              <a:ext uri="{FF2B5EF4-FFF2-40B4-BE49-F238E27FC236}">
                <a16:creationId xmlns:a16="http://schemas.microsoft.com/office/drawing/2014/main" id="{54DDC351-7C9F-4F9F-B4CC-804C90E0F5E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8">
            <a:extLst>
              <a:ext uri="{FF2B5EF4-FFF2-40B4-BE49-F238E27FC236}">
                <a16:creationId xmlns:a16="http://schemas.microsoft.com/office/drawing/2014/main" id="{56E56FBF-3E5D-4EBF-BB2F-D5F76F2A1F7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9">
            <a:extLst>
              <a:ext uri="{FF2B5EF4-FFF2-40B4-BE49-F238E27FC236}">
                <a16:creationId xmlns:a16="http://schemas.microsoft.com/office/drawing/2014/main" id="{4AF2AAC7-7898-48DC-BA16-4ACD31A0C62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4306D4-C118-4BD1-935F-2BB157536AD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54577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456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456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7">
            <a:extLst>
              <a:ext uri="{FF2B5EF4-FFF2-40B4-BE49-F238E27FC236}">
                <a16:creationId xmlns:a16="http://schemas.microsoft.com/office/drawing/2014/main" id="{6D870A03-45DB-4A82-834E-27504F1CB5B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8">
            <a:extLst>
              <a:ext uri="{FF2B5EF4-FFF2-40B4-BE49-F238E27FC236}">
                <a16:creationId xmlns:a16="http://schemas.microsoft.com/office/drawing/2014/main" id="{DD383713-DC73-43B8-A5F5-D974704BC86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9">
            <a:extLst>
              <a:ext uri="{FF2B5EF4-FFF2-40B4-BE49-F238E27FC236}">
                <a16:creationId xmlns:a16="http://schemas.microsoft.com/office/drawing/2014/main" id="{7D496A47-37BC-4C2A-8D5D-28886573D4E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FED336-DB1F-47D1-8AB0-CFA64507E0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06582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7">
            <a:extLst>
              <a:ext uri="{FF2B5EF4-FFF2-40B4-BE49-F238E27FC236}">
                <a16:creationId xmlns:a16="http://schemas.microsoft.com/office/drawing/2014/main" id="{C014E8D2-A143-46F0-9FB2-F5118F78115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8">
            <a:extLst>
              <a:ext uri="{FF2B5EF4-FFF2-40B4-BE49-F238E27FC236}">
                <a16:creationId xmlns:a16="http://schemas.microsoft.com/office/drawing/2014/main" id="{25F84A5C-79D3-4E64-99E1-78D8A549859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49">
            <a:extLst>
              <a:ext uri="{FF2B5EF4-FFF2-40B4-BE49-F238E27FC236}">
                <a16:creationId xmlns:a16="http://schemas.microsoft.com/office/drawing/2014/main" id="{4494E2CE-6F6A-4DF3-A402-0E5D733BB78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881682-8CF8-4EFA-9ED5-E98FBA1CDCD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9802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7">
            <a:extLst>
              <a:ext uri="{FF2B5EF4-FFF2-40B4-BE49-F238E27FC236}">
                <a16:creationId xmlns:a16="http://schemas.microsoft.com/office/drawing/2014/main" id="{57DCEFBB-98CA-4557-B916-CD6D7A0BBD0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8">
            <a:extLst>
              <a:ext uri="{FF2B5EF4-FFF2-40B4-BE49-F238E27FC236}">
                <a16:creationId xmlns:a16="http://schemas.microsoft.com/office/drawing/2014/main" id="{4E280E8E-25A2-475E-BC76-18E3731EDB0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9">
            <a:extLst>
              <a:ext uri="{FF2B5EF4-FFF2-40B4-BE49-F238E27FC236}">
                <a16:creationId xmlns:a16="http://schemas.microsoft.com/office/drawing/2014/main" id="{49352A64-3993-40F1-BDDD-5546A2FB064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B41A5A-6354-4B88-BEA2-C07646332C0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8107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7">
            <a:extLst>
              <a:ext uri="{FF2B5EF4-FFF2-40B4-BE49-F238E27FC236}">
                <a16:creationId xmlns:a16="http://schemas.microsoft.com/office/drawing/2014/main" id="{D31F4CF2-A871-430F-A09A-274526207B6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8">
            <a:extLst>
              <a:ext uri="{FF2B5EF4-FFF2-40B4-BE49-F238E27FC236}">
                <a16:creationId xmlns:a16="http://schemas.microsoft.com/office/drawing/2014/main" id="{DCA02079-5E39-4813-86F8-9C34F4A603A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9">
            <a:extLst>
              <a:ext uri="{FF2B5EF4-FFF2-40B4-BE49-F238E27FC236}">
                <a16:creationId xmlns:a16="http://schemas.microsoft.com/office/drawing/2014/main" id="{B57CC36D-7633-4BC0-B6B2-DC003A74283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1409F3-ADEF-4F96-B992-AD15B8C6761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94149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7">
            <a:extLst>
              <a:ext uri="{FF2B5EF4-FFF2-40B4-BE49-F238E27FC236}">
                <a16:creationId xmlns:a16="http://schemas.microsoft.com/office/drawing/2014/main" id="{4B9A6883-9FC6-4F2E-922F-56A1813E807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8">
            <a:extLst>
              <a:ext uri="{FF2B5EF4-FFF2-40B4-BE49-F238E27FC236}">
                <a16:creationId xmlns:a16="http://schemas.microsoft.com/office/drawing/2014/main" id="{85E42909-7EA5-4760-9515-B9569AB3BE0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9">
            <a:extLst>
              <a:ext uri="{FF2B5EF4-FFF2-40B4-BE49-F238E27FC236}">
                <a16:creationId xmlns:a16="http://schemas.microsoft.com/office/drawing/2014/main" id="{68D12603-36A5-4FA1-BC99-18DAA324543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F93843-C584-4FDB-B89D-8410E8F790F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00171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0BC9796-C3F6-4499-8347-5FF7F03D59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A03C8D3-55B9-49F7-A052-AC0976E42C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F4C69A3-C2C0-4070-9852-3DA032C69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7A1B1-0425-4CB7-A37A-8A61765E7858}" type="datetimeFigureOut">
              <a:rPr lang="en-US" smtClean="0"/>
              <a:t>25/9/2023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E66740D-A5D0-4F57-A79D-F55005AD2C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58F6F8F-E17F-43A5-BFF5-A975FC92E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6028B-0690-473C-8D98-69F4400007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0349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7">
            <a:extLst>
              <a:ext uri="{FF2B5EF4-FFF2-40B4-BE49-F238E27FC236}">
                <a16:creationId xmlns:a16="http://schemas.microsoft.com/office/drawing/2014/main" id="{4AE2EB66-47AD-4B9D-B4C9-3B63B36D3AD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8">
            <a:extLst>
              <a:ext uri="{FF2B5EF4-FFF2-40B4-BE49-F238E27FC236}">
                <a16:creationId xmlns:a16="http://schemas.microsoft.com/office/drawing/2014/main" id="{CC1BE86A-4137-4CB0-9261-A872A4B7F99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9">
            <a:extLst>
              <a:ext uri="{FF2B5EF4-FFF2-40B4-BE49-F238E27FC236}">
                <a16:creationId xmlns:a16="http://schemas.microsoft.com/office/drawing/2014/main" id="{3E224652-AEE3-4855-9ED9-14DE219C78F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40957A-A4FA-47FB-9855-6DA070AE86D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33100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7">
            <a:extLst>
              <a:ext uri="{FF2B5EF4-FFF2-40B4-BE49-F238E27FC236}">
                <a16:creationId xmlns:a16="http://schemas.microsoft.com/office/drawing/2014/main" id="{AA0BE9F3-38BE-4086-9A49-63DA2C27FE2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8">
            <a:extLst>
              <a:ext uri="{FF2B5EF4-FFF2-40B4-BE49-F238E27FC236}">
                <a16:creationId xmlns:a16="http://schemas.microsoft.com/office/drawing/2014/main" id="{435E4222-EDD2-4FED-8AA7-27076043E27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9">
            <a:extLst>
              <a:ext uri="{FF2B5EF4-FFF2-40B4-BE49-F238E27FC236}">
                <a16:creationId xmlns:a16="http://schemas.microsoft.com/office/drawing/2014/main" id="{5D086D4B-EF94-432A-AB47-248579D80AA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EB2CAF8-44F6-4568-AF99-4682F55B07E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65798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4968" y="103189"/>
            <a:ext cx="2747433" cy="59531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0551" y="103189"/>
            <a:ext cx="8041216" cy="59531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7">
            <a:extLst>
              <a:ext uri="{FF2B5EF4-FFF2-40B4-BE49-F238E27FC236}">
                <a16:creationId xmlns:a16="http://schemas.microsoft.com/office/drawing/2014/main" id="{68F8FB16-D587-4E4B-861F-77B8228ECA8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8">
            <a:extLst>
              <a:ext uri="{FF2B5EF4-FFF2-40B4-BE49-F238E27FC236}">
                <a16:creationId xmlns:a16="http://schemas.microsoft.com/office/drawing/2014/main" id="{82572E30-4856-401D-9803-EBBCA879A2B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9">
            <a:extLst>
              <a:ext uri="{FF2B5EF4-FFF2-40B4-BE49-F238E27FC236}">
                <a16:creationId xmlns:a16="http://schemas.microsoft.com/office/drawing/2014/main" id="{1F547EB1-D258-4640-8542-9D278EEDA69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245503-C706-4C5A-BAD8-8D9A4B34BFC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72876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90552" y="103189"/>
            <a:ext cx="10991849" cy="5953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7">
            <a:extLst>
              <a:ext uri="{FF2B5EF4-FFF2-40B4-BE49-F238E27FC236}">
                <a16:creationId xmlns:a16="http://schemas.microsoft.com/office/drawing/2014/main" id="{73E977D9-A60E-48D7-96A2-FC15B34F5ED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8">
            <a:extLst>
              <a:ext uri="{FF2B5EF4-FFF2-40B4-BE49-F238E27FC236}">
                <a16:creationId xmlns:a16="http://schemas.microsoft.com/office/drawing/2014/main" id="{DC5DACDD-D406-494E-A9EF-F2454B1688E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9">
            <a:extLst>
              <a:ext uri="{FF2B5EF4-FFF2-40B4-BE49-F238E27FC236}">
                <a16:creationId xmlns:a16="http://schemas.microsoft.com/office/drawing/2014/main" id="{AEE123C6-7198-42DD-8C40-3421E9AA55F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8DBDFA7-AD85-4396-AD34-A497FD78704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25543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" name="Google Shape;317;p14"/>
          <p:cNvGrpSpPr/>
          <p:nvPr/>
        </p:nvGrpSpPr>
        <p:grpSpPr>
          <a:xfrm>
            <a:off x="-57" y="-101600"/>
            <a:ext cx="12192000" cy="6959600"/>
            <a:chOff x="-43" y="-76200"/>
            <a:chExt cx="9144000" cy="5219700"/>
          </a:xfrm>
        </p:grpSpPr>
        <p:cxnSp>
          <p:nvCxnSpPr>
            <p:cNvPr id="318" name="Google Shape;318;p14"/>
            <p:cNvCxnSpPr/>
            <p:nvPr/>
          </p:nvCxnSpPr>
          <p:spPr>
            <a:xfrm>
              <a:off x="-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9" name="Google Shape;319;p14"/>
            <p:cNvCxnSpPr/>
            <p:nvPr/>
          </p:nvCxnSpPr>
          <p:spPr>
            <a:xfrm>
              <a:off x="653133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0" name="Google Shape;320;p14"/>
            <p:cNvCxnSpPr/>
            <p:nvPr/>
          </p:nvCxnSpPr>
          <p:spPr>
            <a:xfrm>
              <a:off x="130627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1" name="Google Shape;321;p14"/>
            <p:cNvCxnSpPr/>
            <p:nvPr/>
          </p:nvCxnSpPr>
          <p:spPr>
            <a:xfrm>
              <a:off x="195941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2" name="Google Shape;322;p14"/>
            <p:cNvCxnSpPr/>
            <p:nvPr/>
          </p:nvCxnSpPr>
          <p:spPr>
            <a:xfrm>
              <a:off x="2612551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3" name="Google Shape;323;p14"/>
            <p:cNvCxnSpPr/>
            <p:nvPr/>
          </p:nvCxnSpPr>
          <p:spPr>
            <a:xfrm>
              <a:off x="3265690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14"/>
            <p:cNvCxnSpPr/>
            <p:nvPr/>
          </p:nvCxnSpPr>
          <p:spPr>
            <a:xfrm>
              <a:off x="391882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14"/>
            <p:cNvCxnSpPr/>
            <p:nvPr/>
          </p:nvCxnSpPr>
          <p:spPr>
            <a:xfrm>
              <a:off x="457196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14"/>
            <p:cNvCxnSpPr/>
            <p:nvPr/>
          </p:nvCxnSpPr>
          <p:spPr>
            <a:xfrm>
              <a:off x="5225108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14"/>
            <p:cNvCxnSpPr/>
            <p:nvPr/>
          </p:nvCxnSpPr>
          <p:spPr>
            <a:xfrm>
              <a:off x="587824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8" name="Google Shape;328;p14"/>
            <p:cNvCxnSpPr/>
            <p:nvPr/>
          </p:nvCxnSpPr>
          <p:spPr>
            <a:xfrm>
              <a:off x="653138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9" name="Google Shape;329;p14"/>
            <p:cNvCxnSpPr/>
            <p:nvPr/>
          </p:nvCxnSpPr>
          <p:spPr>
            <a:xfrm>
              <a:off x="718452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0" name="Google Shape;330;p14"/>
            <p:cNvCxnSpPr/>
            <p:nvPr/>
          </p:nvCxnSpPr>
          <p:spPr>
            <a:xfrm>
              <a:off x="7837665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1" name="Google Shape;331;p14"/>
            <p:cNvCxnSpPr/>
            <p:nvPr/>
          </p:nvCxnSpPr>
          <p:spPr>
            <a:xfrm>
              <a:off x="849080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2" name="Google Shape;332;p14"/>
            <p:cNvCxnSpPr/>
            <p:nvPr/>
          </p:nvCxnSpPr>
          <p:spPr>
            <a:xfrm>
              <a:off x="914394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3" name="Google Shape;333;p14"/>
            <p:cNvCxnSpPr/>
            <p:nvPr/>
          </p:nvCxnSpPr>
          <p:spPr>
            <a:xfrm>
              <a:off x="-43" y="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4" name="Google Shape;334;p14"/>
            <p:cNvCxnSpPr/>
            <p:nvPr/>
          </p:nvCxnSpPr>
          <p:spPr>
            <a:xfrm>
              <a:off x="-43" y="571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5" name="Google Shape;335;p14"/>
            <p:cNvCxnSpPr/>
            <p:nvPr/>
          </p:nvCxnSpPr>
          <p:spPr>
            <a:xfrm>
              <a:off x="-43" y="1143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6" name="Google Shape;336;p14"/>
            <p:cNvCxnSpPr/>
            <p:nvPr/>
          </p:nvCxnSpPr>
          <p:spPr>
            <a:xfrm>
              <a:off x="-43" y="1714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7" name="Google Shape;337;p14"/>
            <p:cNvCxnSpPr/>
            <p:nvPr/>
          </p:nvCxnSpPr>
          <p:spPr>
            <a:xfrm>
              <a:off x="-43" y="2286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8" name="Google Shape;338;p14"/>
            <p:cNvCxnSpPr/>
            <p:nvPr/>
          </p:nvCxnSpPr>
          <p:spPr>
            <a:xfrm>
              <a:off x="-43" y="2857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9" name="Google Shape;339;p14"/>
            <p:cNvCxnSpPr/>
            <p:nvPr/>
          </p:nvCxnSpPr>
          <p:spPr>
            <a:xfrm>
              <a:off x="-43" y="3429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0" name="Google Shape;340;p14"/>
            <p:cNvCxnSpPr/>
            <p:nvPr/>
          </p:nvCxnSpPr>
          <p:spPr>
            <a:xfrm>
              <a:off x="-43" y="4000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1" name="Google Shape;341;p14"/>
            <p:cNvCxnSpPr/>
            <p:nvPr/>
          </p:nvCxnSpPr>
          <p:spPr>
            <a:xfrm>
              <a:off x="-43" y="4572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42" name="Google Shape;342;p14"/>
          <p:cNvSpPr txBox="1">
            <a:spLocks noGrp="1"/>
          </p:cNvSpPr>
          <p:nvPr>
            <p:ph type="title"/>
          </p:nvPr>
        </p:nvSpPr>
        <p:spPr>
          <a:xfrm>
            <a:off x="2613033" y="4558700"/>
            <a:ext cx="6964400" cy="7748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343" name="Google Shape;343;p14"/>
          <p:cNvSpPr txBox="1">
            <a:spLocks noGrp="1"/>
          </p:cNvSpPr>
          <p:nvPr>
            <p:ph type="subTitle" idx="1"/>
          </p:nvPr>
        </p:nvSpPr>
        <p:spPr>
          <a:xfrm>
            <a:off x="1741500" y="1524533"/>
            <a:ext cx="8707600" cy="30540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2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857791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1" name="Google Shape;551;p21"/>
          <p:cNvGrpSpPr/>
          <p:nvPr/>
        </p:nvGrpSpPr>
        <p:grpSpPr>
          <a:xfrm>
            <a:off x="-57" y="-101600"/>
            <a:ext cx="12192000" cy="6959600"/>
            <a:chOff x="-43" y="-76200"/>
            <a:chExt cx="9144000" cy="5219700"/>
          </a:xfrm>
        </p:grpSpPr>
        <p:cxnSp>
          <p:nvCxnSpPr>
            <p:cNvPr id="552" name="Google Shape;552;p21"/>
            <p:cNvCxnSpPr/>
            <p:nvPr/>
          </p:nvCxnSpPr>
          <p:spPr>
            <a:xfrm>
              <a:off x="-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3" name="Google Shape;553;p21"/>
            <p:cNvCxnSpPr/>
            <p:nvPr/>
          </p:nvCxnSpPr>
          <p:spPr>
            <a:xfrm>
              <a:off x="653133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4" name="Google Shape;554;p21"/>
            <p:cNvCxnSpPr/>
            <p:nvPr/>
          </p:nvCxnSpPr>
          <p:spPr>
            <a:xfrm>
              <a:off x="130627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5" name="Google Shape;555;p21"/>
            <p:cNvCxnSpPr/>
            <p:nvPr/>
          </p:nvCxnSpPr>
          <p:spPr>
            <a:xfrm>
              <a:off x="195941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6" name="Google Shape;556;p21"/>
            <p:cNvCxnSpPr/>
            <p:nvPr/>
          </p:nvCxnSpPr>
          <p:spPr>
            <a:xfrm>
              <a:off x="2612551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7" name="Google Shape;557;p21"/>
            <p:cNvCxnSpPr/>
            <p:nvPr/>
          </p:nvCxnSpPr>
          <p:spPr>
            <a:xfrm>
              <a:off x="3265690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8" name="Google Shape;558;p21"/>
            <p:cNvCxnSpPr/>
            <p:nvPr/>
          </p:nvCxnSpPr>
          <p:spPr>
            <a:xfrm>
              <a:off x="391882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9" name="Google Shape;559;p21"/>
            <p:cNvCxnSpPr/>
            <p:nvPr/>
          </p:nvCxnSpPr>
          <p:spPr>
            <a:xfrm>
              <a:off x="457196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0" name="Google Shape;560;p21"/>
            <p:cNvCxnSpPr/>
            <p:nvPr/>
          </p:nvCxnSpPr>
          <p:spPr>
            <a:xfrm>
              <a:off x="5225108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1" name="Google Shape;561;p21"/>
            <p:cNvCxnSpPr/>
            <p:nvPr/>
          </p:nvCxnSpPr>
          <p:spPr>
            <a:xfrm>
              <a:off x="587824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2" name="Google Shape;562;p21"/>
            <p:cNvCxnSpPr/>
            <p:nvPr/>
          </p:nvCxnSpPr>
          <p:spPr>
            <a:xfrm>
              <a:off x="653138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3" name="Google Shape;563;p21"/>
            <p:cNvCxnSpPr/>
            <p:nvPr/>
          </p:nvCxnSpPr>
          <p:spPr>
            <a:xfrm>
              <a:off x="718452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4" name="Google Shape;564;p21"/>
            <p:cNvCxnSpPr/>
            <p:nvPr/>
          </p:nvCxnSpPr>
          <p:spPr>
            <a:xfrm>
              <a:off x="7837665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5" name="Google Shape;565;p21"/>
            <p:cNvCxnSpPr/>
            <p:nvPr/>
          </p:nvCxnSpPr>
          <p:spPr>
            <a:xfrm>
              <a:off x="849080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6" name="Google Shape;566;p21"/>
            <p:cNvCxnSpPr/>
            <p:nvPr/>
          </p:nvCxnSpPr>
          <p:spPr>
            <a:xfrm>
              <a:off x="914394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7" name="Google Shape;567;p21"/>
            <p:cNvCxnSpPr/>
            <p:nvPr/>
          </p:nvCxnSpPr>
          <p:spPr>
            <a:xfrm>
              <a:off x="-43" y="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8" name="Google Shape;568;p21"/>
            <p:cNvCxnSpPr/>
            <p:nvPr/>
          </p:nvCxnSpPr>
          <p:spPr>
            <a:xfrm>
              <a:off x="-43" y="571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9" name="Google Shape;569;p21"/>
            <p:cNvCxnSpPr/>
            <p:nvPr/>
          </p:nvCxnSpPr>
          <p:spPr>
            <a:xfrm>
              <a:off x="-43" y="1143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0" name="Google Shape;570;p21"/>
            <p:cNvCxnSpPr/>
            <p:nvPr/>
          </p:nvCxnSpPr>
          <p:spPr>
            <a:xfrm>
              <a:off x="-43" y="1714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1" name="Google Shape;571;p21"/>
            <p:cNvCxnSpPr/>
            <p:nvPr/>
          </p:nvCxnSpPr>
          <p:spPr>
            <a:xfrm>
              <a:off x="-43" y="2286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2" name="Google Shape;572;p21"/>
            <p:cNvCxnSpPr/>
            <p:nvPr/>
          </p:nvCxnSpPr>
          <p:spPr>
            <a:xfrm>
              <a:off x="-43" y="2857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3" name="Google Shape;573;p21"/>
            <p:cNvCxnSpPr/>
            <p:nvPr/>
          </p:nvCxnSpPr>
          <p:spPr>
            <a:xfrm>
              <a:off x="-43" y="3429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4" name="Google Shape;574;p21"/>
            <p:cNvCxnSpPr/>
            <p:nvPr/>
          </p:nvCxnSpPr>
          <p:spPr>
            <a:xfrm>
              <a:off x="-43" y="4000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5" name="Google Shape;575;p21"/>
            <p:cNvCxnSpPr/>
            <p:nvPr/>
          </p:nvCxnSpPr>
          <p:spPr>
            <a:xfrm>
              <a:off x="-43" y="4572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76" name="Google Shape;576;p21"/>
          <p:cNvSpPr/>
          <p:nvPr/>
        </p:nvSpPr>
        <p:spPr>
          <a:xfrm>
            <a:off x="871000" y="762000"/>
            <a:ext cx="10450000" cy="53348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7" name="Google Shape;577;p21"/>
          <p:cNvSpPr txBox="1">
            <a:spLocks noGrp="1"/>
          </p:cNvSpPr>
          <p:nvPr>
            <p:ph type="title"/>
          </p:nvPr>
        </p:nvSpPr>
        <p:spPr>
          <a:xfrm>
            <a:off x="871433" y="762000"/>
            <a:ext cx="10450000" cy="7624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115996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1" name="Google Shape;211;p9"/>
          <p:cNvGrpSpPr/>
          <p:nvPr/>
        </p:nvGrpSpPr>
        <p:grpSpPr>
          <a:xfrm>
            <a:off x="-57" y="-101600"/>
            <a:ext cx="12192000" cy="6959600"/>
            <a:chOff x="-43" y="-76200"/>
            <a:chExt cx="9144000" cy="5219700"/>
          </a:xfrm>
        </p:grpSpPr>
        <p:cxnSp>
          <p:nvCxnSpPr>
            <p:cNvPr id="212" name="Google Shape;212;p9"/>
            <p:cNvCxnSpPr/>
            <p:nvPr/>
          </p:nvCxnSpPr>
          <p:spPr>
            <a:xfrm>
              <a:off x="-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3" name="Google Shape;213;p9"/>
            <p:cNvCxnSpPr/>
            <p:nvPr/>
          </p:nvCxnSpPr>
          <p:spPr>
            <a:xfrm>
              <a:off x="653133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" name="Google Shape;214;p9"/>
            <p:cNvCxnSpPr/>
            <p:nvPr/>
          </p:nvCxnSpPr>
          <p:spPr>
            <a:xfrm>
              <a:off x="130627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5" name="Google Shape;215;p9"/>
            <p:cNvCxnSpPr/>
            <p:nvPr/>
          </p:nvCxnSpPr>
          <p:spPr>
            <a:xfrm>
              <a:off x="195941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" name="Google Shape;216;p9"/>
            <p:cNvCxnSpPr/>
            <p:nvPr/>
          </p:nvCxnSpPr>
          <p:spPr>
            <a:xfrm>
              <a:off x="2612551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" name="Google Shape;217;p9"/>
            <p:cNvCxnSpPr/>
            <p:nvPr/>
          </p:nvCxnSpPr>
          <p:spPr>
            <a:xfrm>
              <a:off x="3265690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8" name="Google Shape;218;p9"/>
            <p:cNvCxnSpPr/>
            <p:nvPr/>
          </p:nvCxnSpPr>
          <p:spPr>
            <a:xfrm>
              <a:off x="391882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9" name="Google Shape;219;p9"/>
            <p:cNvCxnSpPr/>
            <p:nvPr/>
          </p:nvCxnSpPr>
          <p:spPr>
            <a:xfrm>
              <a:off x="457196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0" name="Google Shape;220;p9"/>
            <p:cNvCxnSpPr/>
            <p:nvPr/>
          </p:nvCxnSpPr>
          <p:spPr>
            <a:xfrm>
              <a:off x="5225108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1" name="Google Shape;221;p9"/>
            <p:cNvCxnSpPr/>
            <p:nvPr/>
          </p:nvCxnSpPr>
          <p:spPr>
            <a:xfrm>
              <a:off x="587824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2" name="Google Shape;222;p9"/>
            <p:cNvCxnSpPr/>
            <p:nvPr/>
          </p:nvCxnSpPr>
          <p:spPr>
            <a:xfrm>
              <a:off x="653138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3" name="Google Shape;223;p9"/>
            <p:cNvCxnSpPr/>
            <p:nvPr/>
          </p:nvCxnSpPr>
          <p:spPr>
            <a:xfrm>
              <a:off x="718452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4" name="Google Shape;224;p9"/>
            <p:cNvCxnSpPr/>
            <p:nvPr/>
          </p:nvCxnSpPr>
          <p:spPr>
            <a:xfrm>
              <a:off x="7837665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5" name="Google Shape;225;p9"/>
            <p:cNvCxnSpPr/>
            <p:nvPr/>
          </p:nvCxnSpPr>
          <p:spPr>
            <a:xfrm>
              <a:off x="849080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6" name="Google Shape;226;p9"/>
            <p:cNvCxnSpPr/>
            <p:nvPr/>
          </p:nvCxnSpPr>
          <p:spPr>
            <a:xfrm>
              <a:off x="914394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7" name="Google Shape;227;p9"/>
            <p:cNvCxnSpPr/>
            <p:nvPr/>
          </p:nvCxnSpPr>
          <p:spPr>
            <a:xfrm>
              <a:off x="-43" y="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8" name="Google Shape;228;p9"/>
            <p:cNvCxnSpPr/>
            <p:nvPr/>
          </p:nvCxnSpPr>
          <p:spPr>
            <a:xfrm>
              <a:off x="-43" y="571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9" name="Google Shape;229;p9"/>
            <p:cNvCxnSpPr/>
            <p:nvPr/>
          </p:nvCxnSpPr>
          <p:spPr>
            <a:xfrm>
              <a:off x="-43" y="1143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0" name="Google Shape;230;p9"/>
            <p:cNvCxnSpPr/>
            <p:nvPr/>
          </p:nvCxnSpPr>
          <p:spPr>
            <a:xfrm>
              <a:off x="-43" y="1714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1" name="Google Shape;231;p9"/>
            <p:cNvCxnSpPr/>
            <p:nvPr/>
          </p:nvCxnSpPr>
          <p:spPr>
            <a:xfrm>
              <a:off x="-43" y="2286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2" name="Google Shape;232;p9"/>
            <p:cNvCxnSpPr/>
            <p:nvPr/>
          </p:nvCxnSpPr>
          <p:spPr>
            <a:xfrm>
              <a:off x="-43" y="2857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3" name="Google Shape;233;p9"/>
            <p:cNvCxnSpPr/>
            <p:nvPr/>
          </p:nvCxnSpPr>
          <p:spPr>
            <a:xfrm>
              <a:off x="-43" y="3429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4" name="Google Shape;234;p9"/>
            <p:cNvCxnSpPr/>
            <p:nvPr/>
          </p:nvCxnSpPr>
          <p:spPr>
            <a:xfrm>
              <a:off x="-43" y="4000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5" name="Google Shape;235;p9"/>
            <p:cNvCxnSpPr/>
            <p:nvPr/>
          </p:nvCxnSpPr>
          <p:spPr>
            <a:xfrm>
              <a:off x="-43" y="4572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36" name="Google Shape;236;p9"/>
          <p:cNvSpPr txBox="1">
            <a:spLocks noGrp="1"/>
          </p:cNvSpPr>
          <p:nvPr>
            <p:ph type="title"/>
          </p:nvPr>
        </p:nvSpPr>
        <p:spPr>
          <a:xfrm>
            <a:off x="2613033" y="763600"/>
            <a:ext cx="6966000" cy="15240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37" name="Google Shape;237;p9"/>
          <p:cNvSpPr txBox="1">
            <a:spLocks noGrp="1"/>
          </p:cNvSpPr>
          <p:nvPr>
            <p:ph type="subTitle" idx="1"/>
          </p:nvPr>
        </p:nvSpPr>
        <p:spPr>
          <a:xfrm>
            <a:off x="2613033" y="3048000"/>
            <a:ext cx="6966000" cy="22876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202388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spTree>
      <p:nvGrpSpPr>
        <p:cNvPr id="1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5" name="Google Shape;845;p31"/>
          <p:cNvGrpSpPr/>
          <p:nvPr/>
        </p:nvGrpSpPr>
        <p:grpSpPr>
          <a:xfrm>
            <a:off x="-57" y="-101600"/>
            <a:ext cx="12192000" cy="6959600"/>
            <a:chOff x="-43" y="-76200"/>
            <a:chExt cx="9144000" cy="5219700"/>
          </a:xfrm>
        </p:grpSpPr>
        <p:cxnSp>
          <p:nvCxnSpPr>
            <p:cNvPr id="846" name="Google Shape;846;p31"/>
            <p:cNvCxnSpPr/>
            <p:nvPr/>
          </p:nvCxnSpPr>
          <p:spPr>
            <a:xfrm>
              <a:off x="-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7" name="Google Shape;847;p31"/>
            <p:cNvCxnSpPr/>
            <p:nvPr/>
          </p:nvCxnSpPr>
          <p:spPr>
            <a:xfrm>
              <a:off x="653133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8" name="Google Shape;848;p31"/>
            <p:cNvCxnSpPr/>
            <p:nvPr/>
          </p:nvCxnSpPr>
          <p:spPr>
            <a:xfrm>
              <a:off x="130627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9" name="Google Shape;849;p31"/>
            <p:cNvCxnSpPr/>
            <p:nvPr/>
          </p:nvCxnSpPr>
          <p:spPr>
            <a:xfrm>
              <a:off x="195941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0" name="Google Shape;850;p31"/>
            <p:cNvCxnSpPr/>
            <p:nvPr/>
          </p:nvCxnSpPr>
          <p:spPr>
            <a:xfrm>
              <a:off x="2612551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1" name="Google Shape;851;p31"/>
            <p:cNvCxnSpPr/>
            <p:nvPr/>
          </p:nvCxnSpPr>
          <p:spPr>
            <a:xfrm>
              <a:off x="3265690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2" name="Google Shape;852;p31"/>
            <p:cNvCxnSpPr/>
            <p:nvPr/>
          </p:nvCxnSpPr>
          <p:spPr>
            <a:xfrm>
              <a:off x="391882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3" name="Google Shape;853;p31"/>
            <p:cNvCxnSpPr/>
            <p:nvPr/>
          </p:nvCxnSpPr>
          <p:spPr>
            <a:xfrm>
              <a:off x="457196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4" name="Google Shape;854;p31"/>
            <p:cNvCxnSpPr/>
            <p:nvPr/>
          </p:nvCxnSpPr>
          <p:spPr>
            <a:xfrm>
              <a:off x="5225108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5" name="Google Shape;855;p31"/>
            <p:cNvCxnSpPr/>
            <p:nvPr/>
          </p:nvCxnSpPr>
          <p:spPr>
            <a:xfrm>
              <a:off x="587824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6" name="Google Shape;856;p31"/>
            <p:cNvCxnSpPr/>
            <p:nvPr/>
          </p:nvCxnSpPr>
          <p:spPr>
            <a:xfrm>
              <a:off x="653138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7" name="Google Shape;857;p31"/>
            <p:cNvCxnSpPr/>
            <p:nvPr/>
          </p:nvCxnSpPr>
          <p:spPr>
            <a:xfrm>
              <a:off x="718452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8" name="Google Shape;858;p31"/>
            <p:cNvCxnSpPr/>
            <p:nvPr/>
          </p:nvCxnSpPr>
          <p:spPr>
            <a:xfrm>
              <a:off x="7837665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9" name="Google Shape;859;p31"/>
            <p:cNvCxnSpPr/>
            <p:nvPr/>
          </p:nvCxnSpPr>
          <p:spPr>
            <a:xfrm>
              <a:off x="849080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0" name="Google Shape;860;p31"/>
            <p:cNvCxnSpPr/>
            <p:nvPr/>
          </p:nvCxnSpPr>
          <p:spPr>
            <a:xfrm>
              <a:off x="914394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1" name="Google Shape;861;p31"/>
            <p:cNvCxnSpPr/>
            <p:nvPr/>
          </p:nvCxnSpPr>
          <p:spPr>
            <a:xfrm>
              <a:off x="-43" y="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2" name="Google Shape;862;p31"/>
            <p:cNvCxnSpPr/>
            <p:nvPr/>
          </p:nvCxnSpPr>
          <p:spPr>
            <a:xfrm>
              <a:off x="-43" y="571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3" name="Google Shape;863;p31"/>
            <p:cNvCxnSpPr/>
            <p:nvPr/>
          </p:nvCxnSpPr>
          <p:spPr>
            <a:xfrm>
              <a:off x="-43" y="1143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4" name="Google Shape;864;p31"/>
            <p:cNvCxnSpPr/>
            <p:nvPr/>
          </p:nvCxnSpPr>
          <p:spPr>
            <a:xfrm>
              <a:off x="-43" y="1714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5" name="Google Shape;865;p31"/>
            <p:cNvCxnSpPr/>
            <p:nvPr/>
          </p:nvCxnSpPr>
          <p:spPr>
            <a:xfrm>
              <a:off x="-43" y="2286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6" name="Google Shape;866;p31"/>
            <p:cNvCxnSpPr/>
            <p:nvPr/>
          </p:nvCxnSpPr>
          <p:spPr>
            <a:xfrm>
              <a:off x="-43" y="2857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7" name="Google Shape;867;p31"/>
            <p:cNvCxnSpPr/>
            <p:nvPr/>
          </p:nvCxnSpPr>
          <p:spPr>
            <a:xfrm>
              <a:off x="-43" y="3429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8" name="Google Shape;868;p31"/>
            <p:cNvCxnSpPr/>
            <p:nvPr/>
          </p:nvCxnSpPr>
          <p:spPr>
            <a:xfrm>
              <a:off x="-43" y="4000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9" name="Google Shape;869;p31"/>
            <p:cNvCxnSpPr/>
            <p:nvPr/>
          </p:nvCxnSpPr>
          <p:spPr>
            <a:xfrm>
              <a:off x="-43" y="4572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31564620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57" y="-101600"/>
            <a:ext cx="12192000" cy="6959600"/>
            <a:chOff x="-43" y="-76200"/>
            <a:chExt cx="9144000" cy="52197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-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653133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130627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195941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2612551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3265690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391882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457196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5225108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587824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653138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718452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7837665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849080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914394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-43" y="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>
              <a:off x="-43" y="571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>
              <a:off x="-43" y="1143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>
              <a:off x="-43" y="1714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>
              <a:off x="-43" y="2286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>
              <a:off x="-43" y="2857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>
              <a:off x="-43" y="3429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-43" y="4000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-43" y="4572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4" name="Google Shape;34;p2"/>
          <p:cNvSpPr txBox="1">
            <a:spLocks noGrp="1"/>
          </p:cNvSpPr>
          <p:nvPr>
            <p:ph type="ctrTitle"/>
          </p:nvPr>
        </p:nvSpPr>
        <p:spPr>
          <a:xfrm>
            <a:off x="1716967" y="764733"/>
            <a:ext cx="8728000" cy="38072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1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2"/>
          <p:cNvSpPr txBox="1">
            <a:spLocks noGrp="1"/>
          </p:cNvSpPr>
          <p:nvPr>
            <p:ph type="subTitle" idx="1"/>
          </p:nvPr>
        </p:nvSpPr>
        <p:spPr>
          <a:xfrm>
            <a:off x="2612233" y="5333467"/>
            <a:ext cx="6966000" cy="7632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96998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" name="Google Shape;127;p6"/>
          <p:cNvGrpSpPr/>
          <p:nvPr/>
        </p:nvGrpSpPr>
        <p:grpSpPr>
          <a:xfrm>
            <a:off x="-57" y="-101600"/>
            <a:ext cx="12192000" cy="6959600"/>
            <a:chOff x="-43" y="-76200"/>
            <a:chExt cx="9144000" cy="5219700"/>
          </a:xfrm>
        </p:grpSpPr>
        <p:cxnSp>
          <p:nvCxnSpPr>
            <p:cNvPr id="128" name="Google Shape;128;p6"/>
            <p:cNvCxnSpPr/>
            <p:nvPr/>
          </p:nvCxnSpPr>
          <p:spPr>
            <a:xfrm>
              <a:off x="-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" name="Google Shape;129;p6"/>
            <p:cNvCxnSpPr/>
            <p:nvPr/>
          </p:nvCxnSpPr>
          <p:spPr>
            <a:xfrm>
              <a:off x="653133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" name="Google Shape;130;p6"/>
            <p:cNvCxnSpPr/>
            <p:nvPr/>
          </p:nvCxnSpPr>
          <p:spPr>
            <a:xfrm>
              <a:off x="130627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" name="Google Shape;131;p6"/>
            <p:cNvCxnSpPr/>
            <p:nvPr/>
          </p:nvCxnSpPr>
          <p:spPr>
            <a:xfrm>
              <a:off x="195941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" name="Google Shape;132;p6"/>
            <p:cNvCxnSpPr/>
            <p:nvPr/>
          </p:nvCxnSpPr>
          <p:spPr>
            <a:xfrm>
              <a:off x="2612551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" name="Google Shape;133;p6"/>
            <p:cNvCxnSpPr/>
            <p:nvPr/>
          </p:nvCxnSpPr>
          <p:spPr>
            <a:xfrm>
              <a:off x="3265690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" name="Google Shape;134;p6"/>
            <p:cNvCxnSpPr/>
            <p:nvPr/>
          </p:nvCxnSpPr>
          <p:spPr>
            <a:xfrm>
              <a:off x="391882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" name="Google Shape;135;p6"/>
            <p:cNvCxnSpPr/>
            <p:nvPr/>
          </p:nvCxnSpPr>
          <p:spPr>
            <a:xfrm>
              <a:off x="457196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" name="Google Shape;136;p6"/>
            <p:cNvCxnSpPr/>
            <p:nvPr/>
          </p:nvCxnSpPr>
          <p:spPr>
            <a:xfrm>
              <a:off x="5225108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" name="Google Shape;137;p6"/>
            <p:cNvCxnSpPr/>
            <p:nvPr/>
          </p:nvCxnSpPr>
          <p:spPr>
            <a:xfrm>
              <a:off x="587824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" name="Google Shape;138;p6"/>
            <p:cNvCxnSpPr/>
            <p:nvPr/>
          </p:nvCxnSpPr>
          <p:spPr>
            <a:xfrm>
              <a:off x="653138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" name="Google Shape;139;p6"/>
            <p:cNvCxnSpPr/>
            <p:nvPr/>
          </p:nvCxnSpPr>
          <p:spPr>
            <a:xfrm>
              <a:off x="718452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" name="Google Shape;140;p6"/>
            <p:cNvCxnSpPr/>
            <p:nvPr/>
          </p:nvCxnSpPr>
          <p:spPr>
            <a:xfrm>
              <a:off x="7837665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" name="Google Shape;141;p6"/>
            <p:cNvCxnSpPr/>
            <p:nvPr/>
          </p:nvCxnSpPr>
          <p:spPr>
            <a:xfrm>
              <a:off x="849080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" name="Google Shape;142;p6"/>
            <p:cNvCxnSpPr/>
            <p:nvPr/>
          </p:nvCxnSpPr>
          <p:spPr>
            <a:xfrm>
              <a:off x="914394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" name="Google Shape;143;p6"/>
            <p:cNvCxnSpPr/>
            <p:nvPr/>
          </p:nvCxnSpPr>
          <p:spPr>
            <a:xfrm>
              <a:off x="-43" y="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4" name="Google Shape;144;p6"/>
            <p:cNvCxnSpPr/>
            <p:nvPr/>
          </p:nvCxnSpPr>
          <p:spPr>
            <a:xfrm>
              <a:off x="-43" y="571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" name="Google Shape;145;p6"/>
            <p:cNvCxnSpPr/>
            <p:nvPr/>
          </p:nvCxnSpPr>
          <p:spPr>
            <a:xfrm>
              <a:off x="-43" y="1143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" name="Google Shape;146;p6"/>
            <p:cNvCxnSpPr/>
            <p:nvPr/>
          </p:nvCxnSpPr>
          <p:spPr>
            <a:xfrm>
              <a:off x="-43" y="1714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" name="Google Shape;147;p6"/>
            <p:cNvCxnSpPr/>
            <p:nvPr/>
          </p:nvCxnSpPr>
          <p:spPr>
            <a:xfrm>
              <a:off x="-43" y="2286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" name="Google Shape;148;p6"/>
            <p:cNvCxnSpPr/>
            <p:nvPr/>
          </p:nvCxnSpPr>
          <p:spPr>
            <a:xfrm>
              <a:off x="-43" y="2857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" name="Google Shape;149;p6"/>
            <p:cNvCxnSpPr/>
            <p:nvPr/>
          </p:nvCxnSpPr>
          <p:spPr>
            <a:xfrm>
              <a:off x="-43" y="3429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" name="Google Shape;150;p6"/>
            <p:cNvCxnSpPr/>
            <p:nvPr/>
          </p:nvCxnSpPr>
          <p:spPr>
            <a:xfrm>
              <a:off x="-43" y="4000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" name="Google Shape;151;p6"/>
            <p:cNvCxnSpPr/>
            <p:nvPr/>
          </p:nvCxnSpPr>
          <p:spPr>
            <a:xfrm>
              <a:off x="-43" y="4572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2" name="Google Shape;152;p6"/>
          <p:cNvSpPr txBox="1">
            <a:spLocks noGrp="1"/>
          </p:cNvSpPr>
          <p:nvPr>
            <p:ph type="title"/>
          </p:nvPr>
        </p:nvSpPr>
        <p:spPr>
          <a:xfrm>
            <a:off x="871433" y="762000"/>
            <a:ext cx="10450000" cy="7624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6"/>
          <p:cNvSpPr/>
          <p:nvPr/>
        </p:nvSpPr>
        <p:spPr>
          <a:xfrm>
            <a:off x="7837467" y="1524400"/>
            <a:ext cx="3484000" cy="45716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358417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83B5259-E8B2-46EF-8CC6-E8F5A5B9E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381BA563-4B56-4F0F-A108-11C9447D66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B2D0E32-DA8A-4E61-AA01-2DB2FE9E24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7A1B1-0425-4CB7-A37A-8A61765E7858}" type="datetimeFigureOut">
              <a:rPr lang="en-US" smtClean="0"/>
              <a:t>25/9/2023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99C7AF8-D938-4853-9935-59BA474E98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F62304F-C940-4EEC-BE6F-9B713E23E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6028B-0690-473C-8D98-69F4400007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13899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1" name="Google Shape;211;p9"/>
          <p:cNvGrpSpPr/>
          <p:nvPr/>
        </p:nvGrpSpPr>
        <p:grpSpPr>
          <a:xfrm>
            <a:off x="-57" y="-101600"/>
            <a:ext cx="12192000" cy="6959600"/>
            <a:chOff x="-43" y="-76200"/>
            <a:chExt cx="9144000" cy="5219700"/>
          </a:xfrm>
        </p:grpSpPr>
        <p:cxnSp>
          <p:nvCxnSpPr>
            <p:cNvPr id="212" name="Google Shape;212;p9"/>
            <p:cNvCxnSpPr/>
            <p:nvPr/>
          </p:nvCxnSpPr>
          <p:spPr>
            <a:xfrm>
              <a:off x="-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3" name="Google Shape;213;p9"/>
            <p:cNvCxnSpPr/>
            <p:nvPr/>
          </p:nvCxnSpPr>
          <p:spPr>
            <a:xfrm>
              <a:off x="653133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" name="Google Shape;214;p9"/>
            <p:cNvCxnSpPr/>
            <p:nvPr/>
          </p:nvCxnSpPr>
          <p:spPr>
            <a:xfrm>
              <a:off x="130627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5" name="Google Shape;215;p9"/>
            <p:cNvCxnSpPr/>
            <p:nvPr/>
          </p:nvCxnSpPr>
          <p:spPr>
            <a:xfrm>
              <a:off x="195941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" name="Google Shape;216;p9"/>
            <p:cNvCxnSpPr/>
            <p:nvPr/>
          </p:nvCxnSpPr>
          <p:spPr>
            <a:xfrm>
              <a:off x="2612551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" name="Google Shape;217;p9"/>
            <p:cNvCxnSpPr/>
            <p:nvPr/>
          </p:nvCxnSpPr>
          <p:spPr>
            <a:xfrm>
              <a:off x="3265690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8" name="Google Shape;218;p9"/>
            <p:cNvCxnSpPr/>
            <p:nvPr/>
          </p:nvCxnSpPr>
          <p:spPr>
            <a:xfrm>
              <a:off x="391882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9" name="Google Shape;219;p9"/>
            <p:cNvCxnSpPr/>
            <p:nvPr/>
          </p:nvCxnSpPr>
          <p:spPr>
            <a:xfrm>
              <a:off x="457196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0" name="Google Shape;220;p9"/>
            <p:cNvCxnSpPr/>
            <p:nvPr/>
          </p:nvCxnSpPr>
          <p:spPr>
            <a:xfrm>
              <a:off x="5225108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1" name="Google Shape;221;p9"/>
            <p:cNvCxnSpPr/>
            <p:nvPr/>
          </p:nvCxnSpPr>
          <p:spPr>
            <a:xfrm>
              <a:off x="587824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2" name="Google Shape;222;p9"/>
            <p:cNvCxnSpPr/>
            <p:nvPr/>
          </p:nvCxnSpPr>
          <p:spPr>
            <a:xfrm>
              <a:off x="653138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3" name="Google Shape;223;p9"/>
            <p:cNvCxnSpPr/>
            <p:nvPr/>
          </p:nvCxnSpPr>
          <p:spPr>
            <a:xfrm>
              <a:off x="718452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4" name="Google Shape;224;p9"/>
            <p:cNvCxnSpPr/>
            <p:nvPr/>
          </p:nvCxnSpPr>
          <p:spPr>
            <a:xfrm>
              <a:off x="7837665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5" name="Google Shape;225;p9"/>
            <p:cNvCxnSpPr/>
            <p:nvPr/>
          </p:nvCxnSpPr>
          <p:spPr>
            <a:xfrm>
              <a:off x="849080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6" name="Google Shape;226;p9"/>
            <p:cNvCxnSpPr/>
            <p:nvPr/>
          </p:nvCxnSpPr>
          <p:spPr>
            <a:xfrm>
              <a:off x="914394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7" name="Google Shape;227;p9"/>
            <p:cNvCxnSpPr/>
            <p:nvPr/>
          </p:nvCxnSpPr>
          <p:spPr>
            <a:xfrm>
              <a:off x="-43" y="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8" name="Google Shape;228;p9"/>
            <p:cNvCxnSpPr/>
            <p:nvPr/>
          </p:nvCxnSpPr>
          <p:spPr>
            <a:xfrm>
              <a:off x="-43" y="571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9" name="Google Shape;229;p9"/>
            <p:cNvCxnSpPr/>
            <p:nvPr/>
          </p:nvCxnSpPr>
          <p:spPr>
            <a:xfrm>
              <a:off x="-43" y="1143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0" name="Google Shape;230;p9"/>
            <p:cNvCxnSpPr/>
            <p:nvPr/>
          </p:nvCxnSpPr>
          <p:spPr>
            <a:xfrm>
              <a:off x="-43" y="1714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1" name="Google Shape;231;p9"/>
            <p:cNvCxnSpPr/>
            <p:nvPr/>
          </p:nvCxnSpPr>
          <p:spPr>
            <a:xfrm>
              <a:off x="-43" y="2286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2" name="Google Shape;232;p9"/>
            <p:cNvCxnSpPr/>
            <p:nvPr/>
          </p:nvCxnSpPr>
          <p:spPr>
            <a:xfrm>
              <a:off x="-43" y="2857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3" name="Google Shape;233;p9"/>
            <p:cNvCxnSpPr/>
            <p:nvPr/>
          </p:nvCxnSpPr>
          <p:spPr>
            <a:xfrm>
              <a:off x="-43" y="3429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4" name="Google Shape;234;p9"/>
            <p:cNvCxnSpPr/>
            <p:nvPr/>
          </p:nvCxnSpPr>
          <p:spPr>
            <a:xfrm>
              <a:off x="-43" y="4000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5" name="Google Shape;235;p9"/>
            <p:cNvCxnSpPr/>
            <p:nvPr/>
          </p:nvCxnSpPr>
          <p:spPr>
            <a:xfrm>
              <a:off x="-43" y="4572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36" name="Google Shape;236;p9"/>
          <p:cNvSpPr txBox="1">
            <a:spLocks noGrp="1"/>
          </p:cNvSpPr>
          <p:nvPr>
            <p:ph type="title"/>
          </p:nvPr>
        </p:nvSpPr>
        <p:spPr>
          <a:xfrm>
            <a:off x="2613033" y="763600"/>
            <a:ext cx="6966000" cy="15240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37" name="Google Shape;237;p9"/>
          <p:cNvSpPr txBox="1">
            <a:spLocks noGrp="1"/>
          </p:cNvSpPr>
          <p:nvPr>
            <p:ph type="subTitle" idx="1"/>
          </p:nvPr>
        </p:nvSpPr>
        <p:spPr>
          <a:xfrm>
            <a:off x="2613033" y="3048000"/>
            <a:ext cx="6966000" cy="22876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572829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080989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1" name="Google Shape;271;p13"/>
          <p:cNvGrpSpPr/>
          <p:nvPr/>
        </p:nvGrpSpPr>
        <p:grpSpPr>
          <a:xfrm>
            <a:off x="-57" y="-101600"/>
            <a:ext cx="12192000" cy="6959600"/>
            <a:chOff x="-43" y="-76200"/>
            <a:chExt cx="9144000" cy="5219700"/>
          </a:xfrm>
        </p:grpSpPr>
        <p:cxnSp>
          <p:nvCxnSpPr>
            <p:cNvPr id="272" name="Google Shape;272;p13"/>
            <p:cNvCxnSpPr/>
            <p:nvPr/>
          </p:nvCxnSpPr>
          <p:spPr>
            <a:xfrm>
              <a:off x="-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13"/>
            <p:cNvCxnSpPr/>
            <p:nvPr/>
          </p:nvCxnSpPr>
          <p:spPr>
            <a:xfrm>
              <a:off x="653133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13"/>
            <p:cNvCxnSpPr/>
            <p:nvPr/>
          </p:nvCxnSpPr>
          <p:spPr>
            <a:xfrm>
              <a:off x="130627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13"/>
            <p:cNvCxnSpPr/>
            <p:nvPr/>
          </p:nvCxnSpPr>
          <p:spPr>
            <a:xfrm>
              <a:off x="195941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13"/>
            <p:cNvCxnSpPr/>
            <p:nvPr/>
          </p:nvCxnSpPr>
          <p:spPr>
            <a:xfrm>
              <a:off x="2612551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13"/>
            <p:cNvCxnSpPr/>
            <p:nvPr/>
          </p:nvCxnSpPr>
          <p:spPr>
            <a:xfrm>
              <a:off x="3265690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13"/>
            <p:cNvCxnSpPr/>
            <p:nvPr/>
          </p:nvCxnSpPr>
          <p:spPr>
            <a:xfrm>
              <a:off x="391882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13"/>
            <p:cNvCxnSpPr/>
            <p:nvPr/>
          </p:nvCxnSpPr>
          <p:spPr>
            <a:xfrm>
              <a:off x="457196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13"/>
            <p:cNvCxnSpPr/>
            <p:nvPr/>
          </p:nvCxnSpPr>
          <p:spPr>
            <a:xfrm>
              <a:off x="5225108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13"/>
            <p:cNvCxnSpPr/>
            <p:nvPr/>
          </p:nvCxnSpPr>
          <p:spPr>
            <a:xfrm>
              <a:off x="587824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13"/>
            <p:cNvCxnSpPr/>
            <p:nvPr/>
          </p:nvCxnSpPr>
          <p:spPr>
            <a:xfrm>
              <a:off x="653138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3" name="Google Shape;283;p13"/>
            <p:cNvCxnSpPr/>
            <p:nvPr/>
          </p:nvCxnSpPr>
          <p:spPr>
            <a:xfrm>
              <a:off x="718452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4" name="Google Shape;284;p13"/>
            <p:cNvCxnSpPr/>
            <p:nvPr/>
          </p:nvCxnSpPr>
          <p:spPr>
            <a:xfrm>
              <a:off x="7837665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5" name="Google Shape;285;p13"/>
            <p:cNvCxnSpPr/>
            <p:nvPr/>
          </p:nvCxnSpPr>
          <p:spPr>
            <a:xfrm>
              <a:off x="849080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6" name="Google Shape;286;p13"/>
            <p:cNvCxnSpPr/>
            <p:nvPr/>
          </p:nvCxnSpPr>
          <p:spPr>
            <a:xfrm>
              <a:off x="914394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7" name="Google Shape;287;p13"/>
            <p:cNvCxnSpPr/>
            <p:nvPr/>
          </p:nvCxnSpPr>
          <p:spPr>
            <a:xfrm>
              <a:off x="-43" y="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8" name="Google Shape;288;p13"/>
            <p:cNvCxnSpPr/>
            <p:nvPr/>
          </p:nvCxnSpPr>
          <p:spPr>
            <a:xfrm>
              <a:off x="-43" y="571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9" name="Google Shape;289;p13"/>
            <p:cNvCxnSpPr/>
            <p:nvPr/>
          </p:nvCxnSpPr>
          <p:spPr>
            <a:xfrm>
              <a:off x="-43" y="1143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0" name="Google Shape;290;p13"/>
            <p:cNvCxnSpPr/>
            <p:nvPr/>
          </p:nvCxnSpPr>
          <p:spPr>
            <a:xfrm>
              <a:off x="-43" y="1714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1" name="Google Shape;291;p13"/>
            <p:cNvCxnSpPr/>
            <p:nvPr/>
          </p:nvCxnSpPr>
          <p:spPr>
            <a:xfrm>
              <a:off x="-43" y="2286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2" name="Google Shape;292;p13"/>
            <p:cNvCxnSpPr/>
            <p:nvPr/>
          </p:nvCxnSpPr>
          <p:spPr>
            <a:xfrm>
              <a:off x="-43" y="2857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3" name="Google Shape;293;p13"/>
            <p:cNvCxnSpPr/>
            <p:nvPr/>
          </p:nvCxnSpPr>
          <p:spPr>
            <a:xfrm>
              <a:off x="-43" y="3429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4" name="Google Shape;294;p13"/>
            <p:cNvCxnSpPr/>
            <p:nvPr/>
          </p:nvCxnSpPr>
          <p:spPr>
            <a:xfrm>
              <a:off x="-43" y="4000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5" name="Google Shape;295;p13"/>
            <p:cNvCxnSpPr/>
            <p:nvPr/>
          </p:nvCxnSpPr>
          <p:spPr>
            <a:xfrm>
              <a:off x="-43" y="4572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96" name="Google Shape;296;p13"/>
          <p:cNvSpPr/>
          <p:nvPr/>
        </p:nvSpPr>
        <p:spPr>
          <a:xfrm>
            <a:off x="871000" y="762000"/>
            <a:ext cx="10450000" cy="53348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7" name="Google Shape;297;p13"/>
          <p:cNvSpPr txBox="1">
            <a:spLocks noGrp="1"/>
          </p:cNvSpPr>
          <p:nvPr>
            <p:ph type="title"/>
          </p:nvPr>
        </p:nvSpPr>
        <p:spPr>
          <a:xfrm>
            <a:off x="960000" y="2686100"/>
            <a:ext cx="3115200" cy="3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98" name="Google Shape;298;p13"/>
          <p:cNvSpPr txBox="1">
            <a:spLocks noGrp="1"/>
          </p:cNvSpPr>
          <p:nvPr>
            <p:ph type="title" idx="2" hasCustomPrompt="1"/>
          </p:nvPr>
        </p:nvSpPr>
        <p:spPr>
          <a:xfrm>
            <a:off x="1032900" y="2004000"/>
            <a:ext cx="845600" cy="4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467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99" name="Google Shape;299;p13"/>
          <p:cNvSpPr txBox="1">
            <a:spLocks noGrp="1"/>
          </p:cNvSpPr>
          <p:nvPr>
            <p:ph type="subTitle" idx="1"/>
          </p:nvPr>
        </p:nvSpPr>
        <p:spPr>
          <a:xfrm>
            <a:off x="960000" y="3105733"/>
            <a:ext cx="3115200" cy="5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0" name="Google Shape;300;p13"/>
          <p:cNvSpPr txBox="1">
            <a:spLocks noGrp="1"/>
          </p:cNvSpPr>
          <p:nvPr>
            <p:ph type="title" idx="3"/>
          </p:nvPr>
        </p:nvSpPr>
        <p:spPr>
          <a:xfrm>
            <a:off x="4538333" y="2686100"/>
            <a:ext cx="3115200" cy="3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1" name="Google Shape;301;p13"/>
          <p:cNvSpPr txBox="1">
            <a:spLocks noGrp="1"/>
          </p:cNvSpPr>
          <p:nvPr>
            <p:ph type="title" idx="4" hasCustomPrompt="1"/>
          </p:nvPr>
        </p:nvSpPr>
        <p:spPr>
          <a:xfrm>
            <a:off x="4611233" y="2004000"/>
            <a:ext cx="845600" cy="4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467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02" name="Google Shape;302;p13"/>
          <p:cNvSpPr txBox="1">
            <a:spLocks noGrp="1"/>
          </p:cNvSpPr>
          <p:nvPr>
            <p:ph type="subTitle" idx="5"/>
          </p:nvPr>
        </p:nvSpPr>
        <p:spPr>
          <a:xfrm>
            <a:off x="4538333" y="3105733"/>
            <a:ext cx="3115200" cy="5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3" name="Google Shape;303;p13"/>
          <p:cNvSpPr txBox="1">
            <a:spLocks noGrp="1"/>
          </p:cNvSpPr>
          <p:nvPr>
            <p:ph type="title" idx="6"/>
          </p:nvPr>
        </p:nvSpPr>
        <p:spPr>
          <a:xfrm>
            <a:off x="8116667" y="2686100"/>
            <a:ext cx="3115200" cy="3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4" name="Google Shape;304;p13"/>
          <p:cNvSpPr txBox="1">
            <a:spLocks noGrp="1"/>
          </p:cNvSpPr>
          <p:nvPr>
            <p:ph type="title" idx="7" hasCustomPrompt="1"/>
          </p:nvPr>
        </p:nvSpPr>
        <p:spPr>
          <a:xfrm>
            <a:off x="8189567" y="2004000"/>
            <a:ext cx="845600" cy="4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467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05" name="Google Shape;305;p13"/>
          <p:cNvSpPr txBox="1">
            <a:spLocks noGrp="1"/>
          </p:cNvSpPr>
          <p:nvPr>
            <p:ph type="subTitle" idx="8"/>
          </p:nvPr>
        </p:nvSpPr>
        <p:spPr>
          <a:xfrm>
            <a:off x="8116667" y="3105733"/>
            <a:ext cx="3115200" cy="5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13"/>
          <p:cNvSpPr txBox="1">
            <a:spLocks noGrp="1"/>
          </p:cNvSpPr>
          <p:nvPr>
            <p:ph type="title" idx="9"/>
          </p:nvPr>
        </p:nvSpPr>
        <p:spPr>
          <a:xfrm>
            <a:off x="960000" y="4906300"/>
            <a:ext cx="3115200" cy="3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7" name="Google Shape;307;p13"/>
          <p:cNvSpPr txBox="1">
            <a:spLocks noGrp="1"/>
          </p:cNvSpPr>
          <p:nvPr>
            <p:ph type="title" idx="13" hasCustomPrompt="1"/>
          </p:nvPr>
        </p:nvSpPr>
        <p:spPr>
          <a:xfrm>
            <a:off x="1032900" y="4224200"/>
            <a:ext cx="845600" cy="4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467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08" name="Google Shape;308;p13"/>
          <p:cNvSpPr txBox="1">
            <a:spLocks noGrp="1"/>
          </p:cNvSpPr>
          <p:nvPr>
            <p:ph type="subTitle" idx="14"/>
          </p:nvPr>
        </p:nvSpPr>
        <p:spPr>
          <a:xfrm>
            <a:off x="960000" y="5325933"/>
            <a:ext cx="3115200" cy="5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9" name="Google Shape;309;p13"/>
          <p:cNvSpPr txBox="1">
            <a:spLocks noGrp="1"/>
          </p:cNvSpPr>
          <p:nvPr>
            <p:ph type="title" idx="15"/>
          </p:nvPr>
        </p:nvSpPr>
        <p:spPr>
          <a:xfrm>
            <a:off x="4538333" y="4906300"/>
            <a:ext cx="3115200" cy="3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0" name="Google Shape;310;p13"/>
          <p:cNvSpPr txBox="1">
            <a:spLocks noGrp="1"/>
          </p:cNvSpPr>
          <p:nvPr>
            <p:ph type="title" idx="16" hasCustomPrompt="1"/>
          </p:nvPr>
        </p:nvSpPr>
        <p:spPr>
          <a:xfrm>
            <a:off x="4611233" y="4224200"/>
            <a:ext cx="845600" cy="4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467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11" name="Google Shape;311;p13"/>
          <p:cNvSpPr txBox="1">
            <a:spLocks noGrp="1"/>
          </p:cNvSpPr>
          <p:nvPr>
            <p:ph type="subTitle" idx="17"/>
          </p:nvPr>
        </p:nvSpPr>
        <p:spPr>
          <a:xfrm>
            <a:off x="4538333" y="5325933"/>
            <a:ext cx="3115200" cy="5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3"/>
          <p:cNvSpPr txBox="1">
            <a:spLocks noGrp="1"/>
          </p:cNvSpPr>
          <p:nvPr>
            <p:ph type="title" idx="18"/>
          </p:nvPr>
        </p:nvSpPr>
        <p:spPr>
          <a:xfrm>
            <a:off x="8116667" y="4906300"/>
            <a:ext cx="3115200" cy="3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3" name="Google Shape;313;p13"/>
          <p:cNvSpPr txBox="1">
            <a:spLocks noGrp="1"/>
          </p:cNvSpPr>
          <p:nvPr>
            <p:ph type="title" idx="19" hasCustomPrompt="1"/>
          </p:nvPr>
        </p:nvSpPr>
        <p:spPr>
          <a:xfrm>
            <a:off x="8189567" y="4224200"/>
            <a:ext cx="845600" cy="4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467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14" name="Google Shape;314;p13"/>
          <p:cNvSpPr txBox="1">
            <a:spLocks noGrp="1"/>
          </p:cNvSpPr>
          <p:nvPr>
            <p:ph type="subTitle" idx="20"/>
          </p:nvPr>
        </p:nvSpPr>
        <p:spPr>
          <a:xfrm>
            <a:off x="8116667" y="5325933"/>
            <a:ext cx="3115200" cy="5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5" name="Google Shape;315;p13"/>
          <p:cNvSpPr txBox="1">
            <a:spLocks noGrp="1"/>
          </p:cNvSpPr>
          <p:nvPr>
            <p:ph type="title" idx="21"/>
          </p:nvPr>
        </p:nvSpPr>
        <p:spPr>
          <a:xfrm>
            <a:off x="871433" y="762000"/>
            <a:ext cx="10450000" cy="7624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518738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" name="Google Shape;317;p14"/>
          <p:cNvGrpSpPr/>
          <p:nvPr/>
        </p:nvGrpSpPr>
        <p:grpSpPr>
          <a:xfrm>
            <a:off x="-57" y="-101600"/>
            <a:ext cx="12192000" cy="6959600"/>
            <a:chOff x="-43" y="-76200"/>
            <a:chExt cx="9144000" cy="5219700"/>
          </a:xfrm>
        </p:grpSpPr>
        <p:cxnSp>
          <p:nvCxnSpPr>
            <p:cNvPr id="318" name="Google Shape;318;p14"/>
            <p:cNvCxnSpPr/>
            <p:nvPr/>
          </p:nvCxnSpPr>
          <p:spPr>
            <a:xfrm>
              <a:off x="-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9" name="Google Shape;319;p14"/>
            <p:cNvCxnSpPr/>
            <p:nvPr/>
          </p:nvCxnSpPr>
          <p:spPr>
            <a:xfrm>
              <a:off x="653133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0" name="Google Shape;320;p14"/>
            <p:cNvCxnSpPr/>
            <p:nvPr/>
          </p:nvCxnSpPr>
          <p:spPr>
            <a:xfrm>
              <a:off x="130627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1" name="Google Shape;321;p14"/>
            <p:cNvCxnSpPr/>
            <p:nvPr/>
          </p:nvCxnSpPr>
          <p:spPr>
            <a:xfrm>
              <a:off x="195941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2" name="Google Shape;322;p14"/>
            <p:cNvCxnSpPr/>
            <p:nvPr/>
          </p:nvCxnSpPr>
          <p:spPr>
            <a:xfrm>
              <a:off x="2612551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3" name="Google Shape;323;p14"/>
            <p:cNvCxnSpPr/>
            <p:nvPr/>
          </p:nvCxnSpPr>
          <p:spPr>
            <a:xfrm>
              <a:off x="3265690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14"/>
            <p:cNvCxnSpPr/>
            <p:nvPr/>
          </p:nvCxnSpPr>
          <p:spPr>
            <a:xfrm>
              <a:off x="391882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14"/>
            <p:cNvCxnSpPr/>
            <p:nvPr/>
          </p:nvCxnSpPr>
          <p:spPr>
            <a:xfrm>
              <a:off x="457196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14"/>
            <p:cNvCxnSpPr/>
            <p:nvPr/>
          </p:nvCxnSpPr>
          <p:spPr>
            <a:xfrm>
              <a:off x="5225108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14"/>
            <p:cNvCxnSpPr/>
            <p:nvPr/>
          </p:nvCxnSpPr>
          <p:spPr>
            <a:xfrm>
              <a:off x="587824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8" name="Google Shape;328;p14"/>
            <p:cNvCxnSpPr/>
            <p:nvPr/>
          </p:nvCxnSpPr>
          <p:spPr>
            <a:xfrm>
              <a:off x="653138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9" name="Google Shape;329;p14"/>
            <p:cNvCxnSpPr/>
            <p:nvPr/>
          </p:nvCxnSpPr>
          <p:spPr>
            <a:xfrm>
              <a:off x="718452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0" name="Google Shape;330;p14"/>
            <p:cNvCxnSpPr/>
            <p:nvPr/>
          </p:nvCxnSpPr>
          <p:spPr>
            <a:xfrm>
              <a:off x="7837665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1" name="Google Shape;331;p14"/>
            <p:cNvCxnSpPr/>
            <p:nvPr/>
          </p:nvCxnSpPr>
          <p:spPr>
            <a:xfrm>
              <a:off x="849080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2" name="Google Shape;332;p14"/>
            <p:cNvCxnSpPr/>
            <p:nvPr/>
          </p:nvCxnSpPr>
          <p:spPr>
            <a:xfrm>
              <a:off x="914394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3" name="Google Shape;333;p14"/>
            <p:cNvCxnSpPr/>
            <p:nvPr/>
          </p:nvCxnSpPr>
          <p:spPr>
            <a:xfrm>
              <a:off x="-43" y="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4" name="Google Shape;334;p14"/>
            <p:cNvCxnSpPr/>
            <p:nvPr/>
          </p:nvCxnSpPr>
          <p:spPr>
            <a:xfrm>
              <a:off x="-43" y="571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5" name="Google Shape;335;p14"/>
            <p:cNvCxnSpPr/>
            <p:nvPr/>
          </p:nvCxnSpPr>
          <p:spPr>
            <a:xfrm>
              <a:off x="-43" y="1143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6" name="Google Shape;336;p14"/>
            <p:cNvCxnSpPr/>
            <p:nvPr/>
          </p:nvCxnSpPr>
          <p:spPr>
            <a:xfrm>
              <a:off x="-43" y="1714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7" name="Google Shape;337;p14"/>
            <p:cNvCxnSpPr/>
            <p:nvPr/>
          </p:nvCxnSpPr>
          <p:spPr>
            <a:xfrm>
              <a:off x="-43" y="2286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8" name="Google Shape;338;p14"/>
            <p:cNvCxnSpPr/>
            <p:nvPr/>
          </p:nvCxnSpPr>
          <p:spPr>
            <a:xfrm>
              <a:off x="-43" y="2857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9" name="Google Shape;339;p14"/>
            <p:cNvCxnSpPr/>
            <p:nvPr/>
          </p:nvCxnSpPr>
          <p:spPr>
            <a:xfrm>
              <a:off x="-43" y="3429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0" name="Google Shape;340;p14"/>
            <p:cNvCxnSpPr/>
            <p:nvPr/>
          </p:nvCxnSpPr>
          <p:spPr>
            <a:xfrm>
              <a:off x="-43" y="4000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1" name="Google Shape;341;p14"/>
            <p:cNvCxnSpPr/>
            <p:nvPr/>
          </p:nvCxnSpPr>
          <p:spPr>
            <a:xfrm>
              <a:off x="-43" y="4572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42" name="Google Shape;342;p14"/>
          <p:cNvSpPr txBox="1">
            <a:spLocks noGrp="1"/>
          </p:cNvSpPr>
          <p:nvPr>
            <p:ph type="title"/>
          </p:nvPr>
        </p:nvSpPr>
        <p:spPr>
          <a:xfrm>
            <a:off x="2613033" y="4558700"/>
            <a:ext cx="6964400" cy="7748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343" name="Google Shape;343;p14"/>
          <p:cNvSpPr txBox="1">
            <a:spLocks noGrp="1"/>
          </p:cNvSpPr>
          <p:nvPr>
            <p:ph type="subTitle" idx="1"/>
          </p:nvPr>
        </p:nvSpPr>
        <p:spPr>
          <a:xfrm>
            <a:off x="1741500" y="1524533"/>
            <a:ext cx="8707600" cy="30540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2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8444214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1" name="Google Shape;551;p21"/>
          <p:cNvGrpSpPr/>
          <p:nvPr/>
        </p:nvGrpSpPr>
        <p:grpSpPr>
          <a:xfrm>
            <a:off x="-57" y="-101600"/>
            <a:ext cx="12192000" cy="6959600"/>
            <a:chOff x="-43" y="-76200"/>
            <a:chExt cx="9144000" cy="5219700"/>
          </a:xfrm>
        </p:grpSpPr>
        <p:cxnSp>
          <p:nvCxnSpPr>
            <p:cNvPr id="552" name="Google Shape;552;p21"/>
            <p:cNvCxnSpPr/>
            <p:nvPr/>
          </p:nvCxnSpPr>
          <p:spPr>
            <a:xfrm>
              <a:off x="-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3" name="Google Shape;553;p21"/>
            <p:cNvCxnSpPr/>
            <p:nvPr/>
          </p:nvCxnSpPr>
          <p:spPr>
            <a:xfrm>
              <a:off x="653133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4" name="Google Shape;554;p21"/>
            <p:cNvCxnSpPr/>
            <p:nvPr/>
          </p:nvCxnSpPr>
          <p:spPr>
            <a:xfrm>
              <a:off x="130627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5" name="Google Shape;555;p21"/>
            <p:cNvCxnSpPr/>
            <p:nvPr/>
          </p:nvCxnSpPr>
          <p:spPr>
            <a:xfrm>
              <a:off x="195941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6" name="Google Shape;556;p21"/>
            <p:cNvCxnSpPr/>
            <p:nvPr/>
          </p:nvCxnSpPr>
          <p:spPr>
            <a:xfrm>
              <a:off x="2612551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7" name="Google Shape;557;p21"/>
            <p:cNvCxnSpPr/>
            <p:nvPr/>
          </p:nvCxnSpPr>
          <p:spPr>
            <a:xfrm>
              <a:off x="3265690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8" name="Google Shape;558;p21"/>
            <p:cNvCxnSpPr/>
            <p:nvPr/>
          </p:nvCxnSpPr>
          <p:spPr>
            <a:xfrm>
              <a:off x="391882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9" name="Google Shape;559;p21"/>
            <p:cNvCxnSpPr/>
            <p:nvPr/>
          </p:nvCxnSpPr>
          <p:spPr>
            <a:xfrm>
              <a:off x="457196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0" name="Google Shape;560;p21"/>
            <p:cNvCxnSpPr/>
            <p:nvPr/>
          </p:nvCxnSpPr>
          <p:spPr>
            <a:xfrm>
              <a:off x="5225108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1" name="Google Shape;561;p21"/>
            <p:cNvCxnSpPr/>
            <p:nvPr/>
          </p:nvCxnSpPr>
          <p:spPr>
            <a:xfrm>
              <a:off x="587824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2" name="Google Shape;562;p21"/>
            <p:cNvCxnSpPr/>
            <p:nvPr/>
          </p:nvCxnSpPr>
          <p:spPr>
            <a:xfrm>
              <a:off x="653138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3" name="Google Shape;563;p21"/>
            <p:cNvCxnSpPr/>
            <p:nvPr/>
          </p:nvCxnSpPr>
          <p:spPr>
            <a:xfrm>
              <a:off x="718452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4" name="Google Shape;564;p21"/>
            <p:cNvCxnSpPr/>
            <p:nvPr/>
          </p:nvCxnSpPr>
          <p:spPr>
            <a:xfrm>
              <a:off x="7837665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5" name="Google Shape;565;p21"/>
            <p:cNvCxnSpPr/>
            <p:nvPr/>
          </p:nvCxnSpPr>
          <p:spPr>
            <a:xfrm>
              <a:off x="849080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6" name="Google Shape;566;p21"/>
            <p:cNvCxnSpPr/>
            <p:nvPr/>
          </p:nvCxnSpPr>
          <p:spPr>
            <a:xfrm>
              <a:off x="914394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7" name="Google Shape;567;p21"/>
            <p:cNvCxnSpPr/>
            <p:nvPr/>
          </p:nvCxnSpPr>
          <p:spPr>
            <a:xfrm>
              <a:off x="-43" y="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8" name="Google Shape;568;p21"/>
            <p:cNvCxnSpPr/>
            <p:nvPr/>
          </p:nvCxnSpPr>
          <p:spPr>
            <a:xfrm>
              <a:off x="-43" y="571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9" name="Google Shape;569;p21"/>
            <p:cNvCxnSpPr/>
            <p:nvPr/>
          </p:nvCxnSpPr>
          <p:spPr>
            <a:xfrm>
              <a:off x="-43" y="1143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0" name="Google Shape;570;p21"/>
            <p:cNvCxnSpPr/>
            <p:nvPr/>
          </p:nvCxnSpPr>
          <p:spPr>
            <a:xfrm>
              <a:off x="-43" y="1714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1" name="Google Shape;571;p21"/>
            <p:cNvCxnSpPr/>
            <p:nvPr/>
          </p:nvCxnSpPr>
          <p:spPr>
            <a:xfrm>
              <a:off x="-43" y="2286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2" name="Google Shape;572;p21"/>
            <p:cNvCxnSpPr/>
            <p:nvPr/>
          </p:nvCxnSpPr>
          <p:spPr>
            <a:xfrm>
              <a:off x="-43" y="2857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3" name="Google Shape;573;p21"/>
            <p:cNvCxnSpPr/>
            <p:nvPr/>
          </p:nvCxnSpPr>
          <p:spPr>
            <a:xfrm>
              <a:off x="-43" y="3429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4" name="Google Shape;574;p21"/>
            <p:cNvCxnSpPr/>
            <p:nvPr/>
          </p:nvCxnSpPr>
          <p:spPr>
            <a:xfrm>
              <a:off x="-43" y="4000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5" name="Google Shape;575;p21"/>
            <p:cNvCxnSpPr/>
            <p:nvPr/>
          </p:nvCxnSpPr>
          <p:spPr>
            <a:xfrm>
              <a:off x="-43" y="4572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76" name="Google Shape;576;p21"/>
          <p:cNvSpPr/>
          <p:nvPr/>
        </p:nvSpPr>
        <p:spPr>
          <a:xfrm>
            <a:off x="871000" y="762000"/>
            <a:ext cx="10450000" cy="53348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7" name="Google Shape;577;p21"/>
          <p:cNvSpPr txBox="1">
            <a:spLocks noGrp="1"/>
          </p:cNvSpPr>
          <p:nvPr>
            <p:ph type="title"/>
          </p:nvPr>
        </p:nvSpPr>
        <p:spPr>
          <a:xfrm>
            <a:off x="871433" y="762000"/>
            <a:ext cx="10450000" cy="7624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8527186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8" name="Google Shape;668;p25"/>
          <p:cNvGrpSpPr/>
          <p:nvPr/>
        </p:nvGrpSpPr>
        <p:grpSpPr>
          <a:xfrm>
            <a:off x="-57" y="-101600"/>
            <a:ext cx="12192000" cy="6959600"/>
            <a:chOff x="-43" y="-76200"/>
            <a:chExt cx="9144000" cy="5219700"/>
          </a:xfrm>
        </p:grpSpPr>
        <p:cxnSp>
          <p:nvCxnSpPr>
            <p:cNvPr id="669" name="Google Shape;669;p25"/>
            <p:cNvCxnSpPr/>
            <p:nvPr/>
          </p:nvCxnSpPr>
          <p:spPr>
            <a:xfrm>
              <a:off x="-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0" name="Google Shape;670;p25"/>
            <p:cNvCxnSpPr/>
            <p:nvPr/>
          </p:nvCxnSpPr>
          <p:spPr>
            <a:xfrm>
              <a:off x="653133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1" name="Google Shape;671;p25"/>
            <p:cNvCxnSpPr/>
            <p:nvPr/>
          </p:nvCxnSpPr>
          <p:spPr>
            <a:xfrm>
              <a:off x="130627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2" name="Google Shape;672;p25"/>
            <p:cNvCxnSpPr/>
            <p:nvPr/>
          </p:nvCxnSpPr>
          <p:spPr>
            <a:xfrm>
              <a:off x="195941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3" name="Google Shape;673;p25"/>
            <p:cNvCxnSpPr/>
            <p:nvPr/>
          </p:nvCxnSpPr>
          <p:spPr>
            <a:xfrm>
              <a:off x="2612551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4" name="Google Shape;674;p25"/>
            <p:cNvCxnSpPr/>
            <p:nvPr/>
          </p:nvCxnSpPr>
          <p:spPr>
            <a:xfrm>
              <a:off x="3265690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5" name="Google Shape;675;p25"/>
            <p:cNvCxnSpPr/>
            <p:nvPr/>
          </p:nvCxnSpPr>
          <p:spPr>
            <a:xfrm>
              <a:off x="391882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6" name="Google Shape;676;p25"/>
            <p:cNvCxnSpPr/>
            <p:nvPr/>
          </p:nvCxnSpPr>
          <p:spPr>
            <a:xfrm>
              <a:off x="457196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7" name="Google Shape;677;p25"/>
            <p:cNvCxnSpPr/>
            <p:nvPr/>
          </p:nvCxnSpPr>
          <p:spPr>
            <a:xfrm>
              <a:off x="5225108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8" name="Google Shape;678;p25"/>
            <p:cNvCxnSpPr/>
            <p:nvPr/>
          </p:nvCxnSpPr>
          <p:spPr>
            <a:xfrm>
              <a:off x="587824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9" name="Google Shape;679;p25"/>
            <p:cNvCxnSpPr/>
            <p:nvPr/>
          </p:nvCxnSpPr>
          <p:spPr>
            <a:xfrm>
              <a:off x="653138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0" name="Google Shape;680;p25"/>
            <p:cNvCxnSpPr/>
            <p:nvPr/>
          </p:nvCxnSpPr>
          <p:spPr>
            <a:xfrm>
              <a:off x="718452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1" name="Google Shape;681;p25"/>
            <p:cNvCxnSpPr/>
            <p:nvPr/>
          </p:nvCxnSpPr>
          <p:spPr>
            <a:xfrm>
              <a:off x="7837665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2" name="Google Shape;682;p25"/>
            <p:cNvCxnSpPr/>
            <p:nvPr/>
          </p:nvCxnSpPr>
          <p:spPr>
            <a:xfrm>
              <a:off x="849080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3" name="Google Shape;683;p25"/>
            <p:cNvCxnSpPr/>
            <p:nvPr/>
          </p:nvCxnSpPr>
          <p:spPr>
            <a:xfrm>
              <a:off x="914394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4" name="Google Shape;684;p25"/>
            <p:cNvCxnSpPr/>
            <p:nvPr/>
          </p:nvCxnSpPr>
          <p:spPr>
            <a:xfrm>
              <a:off x="-43" y="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5" name="Google Shape;685;p25"/>
            <p:cNvCxnSpPr/>
            <p:nvPr/>
          </p:nvCxnSpPr>
          <p:spPr>
            <a:xfrm>
              <a:off x="-43" y="571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6" name="Google Shape;686;p25"/>
            <p:cNvCxnSpPr/>
            <p:nvPr/>
          </p:nvCxnSpPr>
          <p:spPr>
            <a:xfrm>
              <a:off x="-43" y="1143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7" name="Google Shape;687;p25"/>
            <p:cNvCxnSpPr/>
            <p:nvPr/>
          </p:nvCxnSpPr>
          <p:spPr>
            <a:xfrm>
              <a:off x="-43" y="1714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8" name="Google Shape;688;p25"/>
            <p:cNvCxnSpPr/>
            <p:nvPr/>
          </p:nvCxnSpPr>
          <p:spPr>
            <a:xfrm>
              <a:off x="-43" y="2286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9" name="Google Shape;689;p25"/>
            <p:cNvCxnSpPr/>
            <p:nvPr/>
          </p:nvCxnSpPr>
          <p:spPr>
            <a:xfrm>
              <a:off x="-43" y="2857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0" name="Google Shape;690;p25"/>
            <p:cNvCxnSpPr/>
            <p:nvPr/>
          </p:nvCxnSpPr>
          <p:spPr>
            <a:xfrm>
              <a:off x="-43" y="3429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1" name="Google Shape;691;p25"/>
            <p:cNvCxnSpPr/>
            <p:nvPr/>
          </p:nvCxnSpPr>
          <p:spPr>
            <a:xfrm>
              <a:off x="-43" y="4000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2" name="Google Shape;692;p25"/>
            <p:cNvCxnSpPr/>
            <p:nvPr/>
          </p:nvCxnSpPr>
          <p:spPr>
            <a:xfrm>
              <a:off x="-43" y="4572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93" name="Google Shape;693;p25"/>
          <p:cNvSpPr/>
          <p:nvPr/>
        </p:nvSpPr>
        <p:spPr>
          <a:xfrm>
            <a:off x="871000" y="762000"/>
            <a:ext cx="10450000" cy="53348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4" name="Google Shape;694;p25"/>
          <p:cNvSpPr txBox="1">
            <a:spLocks noGrp="1"/>
          </p:cNvSpPr>
          <p:nvPr>
            <p:ph type="title"/>
          </p:nvPr>
        </p:nvSpPr>
        <p:spPr>
          <a:xfrm>
            <a:off x="871433" y="762000"/>
            <a:ext cx="10450000" cy="7624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695" name="Google Shape;695;p25"/>
          <p:cNvSpPr txBox="1">
            <a:spLocks noGrp="1"/>
          </p:cNvSpPr>
          <p:nvPr>
            <p:ph type="subTitle" idx="1"/>
          </p:nvPr>
        </p:nvSpPr>
        <p:spPr>
          <a:xfrm>
            <a:off x="960000" y="2171700"/>
            <a:ext cx="5224800" cy="322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ᐩ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3624938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spTree>
      <p:nvGrpSpPr>
        <p:cNvPr id="1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5" name="Google Shape;845;p31"/>
          <p:cNvGrpSpPr/>
          <p:nvPr/>
        </p:nvGrpSpPr>
        <p:grpSpPr>
          <a:xfrm>
            <a:off x="-57" y="-101600"/>
            <a:ext cx="12192000" cy="6959600"/>
            <a:chOff x="-43" y="-76200"/>
            <a:chExt cx="9144000" cy="5219700"/>
          </a:xfrm>
        </p:grpSpPr>
        <p:cxnSp>
          <p:nvCxnSpPr>
            <p:cNvPr id="846" name="Google Shape;846;p31"/>
            <p:cNvCxnSpPr/>
            <p:nvPr/>
          </p:nvCxnSpPr>
          <p:spPr>
            <a:xfrm>
              <a:off x="-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7" name="Google Shape;847;p31"/>
            <p:cNvCxnSpPr/>
            <p:nvPr/>
          </p:nvCxnSpPr>
          <p:spPr>
            <a:xfrm>
              <a:off x="653133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8" name="Google Shape;848;p31"/>
            <p:cNvCxnSpPr/>
            <p:nvPr/>
          </p:nvCxnSpPr>
          <p:spPr>
            <a:xfrm>
              <a:off x="130627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9" name="Google Shape;849;p31"/>
            <p:cNvCxnSpPr/>
            <p:nvPr/>
          </p:nvCxnSpPr>
          <p:spPr>
            <a:xfrm>
              <a:off x="195941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0" name="Google Shape;850;p31"/>
            <p:cNvCxnSpPr/>
            <p:nvPr/>
          </p:nvCxnSpPr>
          <p:spPr>
            <a:xfrm>
              <a:off x="2612551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1" name="Google Shape;851;p31"/>
            <p:cNvCxnSpPr/>
            <p:nvPr/>
          </p:nvCxnSpPr>
          <p:spPr>
            <a:xfrm>
              <a:off x="3265690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2" name="Google Shape;852;p31"/>
            <p:cNvCxnSpPr/>
            <p:nvPr/>
          </p:nvCxnSpPr>
          <p:spPr>
            <a:xfrm>
              <a:off x="391882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3" name="Google Shape;853;p31"/>
            <p:cNvCxnSpPr/>
            <p:nvPr/>
          </p:nvCxnSpPr>
          <p:spPr>
            <a:xfrm>
              <a:off x="457196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4" name="Google Shape;854;p31"/>
            <p:cNvCxnSpPr/>
            <p:nvPr/>
          </p:nvCxnSpPr>
          <p:spPr>
            <a:xfrm>
              <a:off x="5225108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5" name="Google Shape;855;p31"/>
            <p:cNvCxnSpPr/>
            <p:nvPr/>
          </p:nvCxnSpPr>
          <p:spPr>
            <a:xfrm>
              <a:off x="587824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6" name="Google Shape;856;p31"/>
            <p:cNvCxnSpPr/>
            <p:nvPr/>
          </p:nvCxnSpPr>
          <p:spPr>
            <a:xfrm>
              <a:off x="653138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7" name="Google Shape;857;p31"/>
            <p:cNvCxnSpPr/>
            <p:nvPr/>
          </p:nvCxnSpPr>
          <p:spPr>
            <a:xfrm>
              <a:off x="718452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8" name="Google Shape;858;p31"/>
            <p:cNvCxnSpPr/>
            <p:nvPr/>
          </p:nvCxnSpPr>
          <p:spPr>
            <a:xfrm>
              <a:off x="7837665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9" name="Google Shape;859;p31"/>
            <p:cNvCxnSpPr/>
            <p:nvPr/>
          </p:nvCxnSpPr>
          <p:spPr>
            <a:xfrm>
              <a:off x="849080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0" name="Google Shape;860;p31"/>
            <p:cNvCxnSpPr/>
            <p:nvPr/>
          </p:nvCxnSpPr>
          <p:spPr>
            <a:xfrm>
              <a:off x="914394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1" name="Google Shape;861;p31"/>
            <p:cNvCxnSpPr/>
            <p:nvPr/>
          </p:nvCxnSpPr>
          <p:spPr>
            <a:xfrm>
              <a:off x="-43" y="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2" name="Google Shape;862;p31"/>
            <p:cNvCxnSpPr/>
            <p:nvPr/>
          </p:nvCxnSpPr>
          <p:spPr>
            <a:xfrm>
              <a:off x="-43" y="571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3" name="Google Shape;863;p31"/>
            <p:cNvCxnSpPr/>
            <p:nvPr/>
          </p:nvCxnSpPr>
          <p:spPr>
            <a:xfrm>
              <a:off x="-43" y="1143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4" name="Google Shape;864;p31"/>
            <p:cNvCxnSpPr/>
            <p:nvPr/>
          </p:nvCxnSpPr>
          <p:spPr>
            <a:xfrm>
              <a:off x="-43" y="1714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5" name="Google Shape;865;p31"/>
            <p:cNvCxnSpPr/>
            <p:nvPr/>
          </p:nvCxnSpPr>
          <p:spPr>
            <a:xfrm>
              <a:off x="-43" y="2286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6" name="Google Shape;866;p31"/>
            <p:cNvCxnSpPr/>
            <p:nvPr/>
          </p:nvCxnSpPr>
          <p:spPr>
            <a:xfrm>
              <a:off x="-43" y="2857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7" name="Google Shape;867;p31"/>
            <p:cNvCxnSpPr/>
            <p:nvPr/>
          </p:nvCxnSpPr>
          <p:spPr>
            <a:xfrm>
              <a:off x="-43" y="3429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8" name="Google Shape;868;p31"/>
            <p:cNvCxnSpPr/>
            <p:nvPr/>
          </p:nvCxnSpPr>
          <p:spPr>
            <a:xfrm>
              <a:off x="-43" y="4000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9" name="Google Shape;869;p31"/>
            <p:cNvCxnSpPr/>
            <p:nvPr/>
          </p:nvCxnSpPr>
          <p:spPr>
            <a:xfrm>
              <a:off x="-43" y="4572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92835280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0BC9796-C3F6-4499-8347-5FF7F03D59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A03C8D3-55B9-49F7-A052-AC0976E42C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F4C69A3-C2C0-4070-9852-3DA032C69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7A1B1-0425-4CB7-A37A-8A61765E7858}" type="datetimeFigureOut">
              <a:rPr lang="en-US" smtClean="0"/>
              <a:t>25/9/2023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E66740D-A5D0-4F57-A79D-F55005AD2C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58F6F8F-E17F-43A5-BFF5-A975FC92E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6028B-0690-473C-8D98-69F4400007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7438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939F7DC-6CE4-4AA1-8FA5-0E5F7B48F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91D0302-A0A0-49F1-9BDE-593516A2D3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5A0D5ECB-03C5-4573-8BC9-03343252D5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BA9FE27-62A1-47DF-86B3-7C7E0A69CF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7A1B1-0425-4CB7-A37A-8A61765E7858}" type="datetimeFigureOut">
              <a:rPr lang="en-US" smtClean="0"/>
              <a:t>25/9/2023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CBF915E0-BA6C-4FAA-9430-0EFB3C239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B5838AC9-B97E-4868-BB74-62EBCE269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6028B-0690-473C-8D98-69F4400007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9190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EC3EF35-4559-4797-AFD6-274833E69E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AECFCBF4-7E14-4973-9C7C-FC620C76E6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D68DEEBD-5165-46D9-AE36-833763D897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A52D8E1C-A10F-475C-B42D-BBEF1D7593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D6214791-46BE-463D-98A6-EC3A20BCB6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9444A644-1E76-4261-A4EF-68F763356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7A1B1-0425-4CB7-A37A-8A61765E7858}" type="datetimeFigureOut">
              <a:rPr lang="en-US" smtClean="0"/>
              <a:t>25/9/2023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E8AD4BB4-E2C6-4EB7-9264-B1C13AE1CE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76D7C08B-43D3-400C-A6E4-06A98D419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6028B-0690-473C-8D98-69F4400007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697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02926B5-35EB-4E38-B1C0-33A2F93B2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FD04B92D-7677-48DD-8BBD-98F824DB2C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7A1B1-0425-4CB7-A37A-8A61765E7858}" type="datetimeFigureOut">
              <a:rPr lang="en-US" smtClean="0"/>
              <a:t>25/9/2023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8BD86FD2-6281-48D1-8CFB-E51351D3AC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0DD3E610-DF4F-4539-8AE0-F66F85195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6028B-0690-473C-8D98-69F4400007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5206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BC94E2E1-7060-45B2-AECE-44B618A4DC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7A1B1-0425-4CB7-A37A-8A61765E7858}" type="datetimeFigureOut">
              <a:rPr lang="en-US" smtClean="0"/>
              <a:t>25/9/2023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10ED0405-9807-447C-A320-AB4B51DF5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F161A48D-484A-408F-B100-B0E77E0BC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6028B-0690-473C-8D98-69F4400007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3145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E499201-0FE1-44F4-9C88-08F6877D48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D11D673-C565-46CF-A960-FF9049141B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0728A2FE-9096-4979-AC13-BD90DC2D1E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E134E514-0647-4B5B-89EC-6E56AA64FC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7A1B1-0425-4CB7-A37A-8A61765E7858}" type="datetimeFigureOut">
              <a:rPr lang="en-US" smtClean="0"/>
              <a:t>25/9/2023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A41051D0-FEEE-4B86-89D6-707AB571B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90057251-0C71-45CD-9081-EC6EA6A365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6028B-0690-473C-8D98-69F4400007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4198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1E0E5C1-093B-4EA3-B17E-A7F828F8B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1198DF74-90BC-456C-9154-2A90832FC0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2FD8456A-2C5C-4206-A111-31B678C071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E7304D65-8215-430C-B86E-33565CA29F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7A1B1-0425-4CB7-A37A-8A61765E7858}" type="datetimeFigureOut">
              <a:rPr lang="en-US" smtClean="0"/>
              <a:t>25/9/2023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AB9371D2-56B2-483E-809E-8F0FCA894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FCA57E89-66B5-4779-BCE9-A1DC7942E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6028B-0690-473C-8D98-69F4400007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1019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71EA3604-0492-466C-923D-CD11D72DD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5E36A164-310E-4CC2-B3F7-CCE81658C7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67209AD-6646-4D8B-B93E-3A1506F9E1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17A1B1-0425-4CB7-A37A-8A61765E7858}" type="datetimeFigureOut">
              <a:rPr lang="en-US" smtClean="0"/>
              <a:t>25/9/2023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74C9CC5-141D-467F-9059-50A08E88A0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9E36125-C0DE-489A-878F-380840DDCB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46028B-0690-473C-8D98-69F4400007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890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>
            <a:extLst>
              <a:ext uri="{FF2B5EF4-FFF2-40B4-BE49-F238E27FC236}">
                <a16:creationId xmlns:a16="http://schemas.microsoft.com/office/drawing/2014/main" id="{0A12059F-841F-4C0E-B201-1920A2C21274}"/>
              </a:ext>
            </a:extLst>
          </p:cNvPr>
          <p:cNvGrpSpPr>
            <a:grpSpLocks/>
          </p:cNvGrpSpPr>
          <p:nvPr/>
        </p:nvGrpSpPr>
        <p:grpSpPr bwMode="auto">
          <a:xfrm>
            <a:off x="-10584" y="1"/>
            <a:ext cx="3778251" cy="6856413"/>
            <a:chOff x="-5" y="0"/>
            <a:chExt cx="1785" cy="4319"/>
          </a:xfrm>
        </p:grpSpPr>
        <p:sp>
          <p:nvSpPr>
            <p:cNvPr id="1032" name="Freeform 3">
              <a:extLst>
                <a:ext uri="{FF2B5EF4-FFF2-40B4-BE49-F238E27FC236}">
                  <a16:creationId xmlns:a16="http://schemas.microsoft.com/office/drawing/2014/main" id="{ABDFEFA9-C736-4064-AE86-973538705C5F}"/>
                </a:ext>
              </a:extLst>
            </p:cNvPr>
            <p:cNvSpPr>
              <a:spLocks/>
            </p:cNvSpPr>
            <p:nvPr/>
          </p:nvSpPr>
          <p:spPr bwMode="ltGray">
            <a:xfrm>
              <a:off x="-5" y="3262"/>
              <a:ext cx="472" cy="802"/>
            </a:xfrm>
            <a:custGeom>
              <a:avLst/>
              <a:gdLst>
                <a:gd name="T0" fmla="*/ 5 w 472"/>
                <a:gd name="T1" fmla="*/ 32 h 802"/>
                <a:gd name="T2" fmla="*/ 189 w 472"/>
                <a:gd name="T3" fmla="*/ 26 h 802"/>
                <a:gd name="T4" fmla="*/ 309 w 472"/>
                <a:gd name="T5" fmla="*/ 66 h 802"/>
                <a:gd name="T6" fmla="*/ 357 w 472"/>
                <a:gd name="T7" fmla="*/ 98 h 802"/>
                <a:gd name="T8" fmla="*/ 413 w 472"/>
                <a:gd name="T9" fmla="*/ 162 h 802"/>
                <a:gd name="T10" fmla="*/ 437 w 472"/>
                <a:gd name="T11" fmla="*/ 250 h 802"/>
                <a:gd name="T12" fmla="*/ 397 w 472"/>
                <a:gd name="T13" fmla="*/ 530 h 802"/>
                <a:gd name="T14" fmla="*/ 341 w 472"/>
                <a:gd name="T15" fmla="*/ 634 h 802"/>
                <a:gd name="T16" fmla="*/ 173 w 472"/>
                <a:gd name="T17" fmla="*/ 714 h 802"/>
                <a:gd name="T18" fmla="*/ 77 w 472"/>
                <a:gd name="T19" fmla="*/ 730 h 802"/>
                <a:gd name="T20" fmla="*/ 69 w 472"/>
                <a:gd name="T21" fmla="*/ 802 h 802"/>
                <a:gd name="T22" fmla="*/ 7 w 472"/>
                <a:gd name="T23" fmla="*/ 788 h 802"/>
                <a:gd name="T24" fmla="*/ 5 w 472"/>
                <a:gd name="T25" fmla="*/ 751 h 802"/>
                <a:gd name="T26" fmla="*/ 37 w 472"/>
                <a:gd name="T27" fmla="*/ 722 h 802"/>
                <a:gd name="T28" fmla="*/ 5 w 472"/>
                <a:gd name="T29" fmla="*/ 670 h 802"/>
                <a:gd name="T30" fmla="*/ 5 w 472"/>
                <a:gd name="T31" fmla="*/ 32 h 80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72" h="802">
                  <a:moveTo>
                    <a:pt x="5" y="32"/>
                  </a:moveTo>
                  <a:cubicBezTo>
                    <a:pt x="101" y="0"/>
                    <a:pt x="20" y="17"/>
                    <a:pt x="189" y="26"/>
                  </a:cubicBezTo>
                  <a:cubicBezTo>
                    <a:pt x="221" y="37"/>
                    <a:pt x="280" y="47"/>
                    <a:pt x="309" y="66"/>
                  </a:cubicBezTo>
                  <a:cubicBezTo>
                    <a:pt x="325" y="77"/>
                    <a:pt x="357" y="98"/>
                    <a:pt x="357" y="98"/>
                  </a:cubicBezTo>
                  <a:cubicBezTo>
                    <a:pt x="394" y="154"/>
                    <a:pt x="373" y="135"/>
                    <a:pt x="413" y="162"/>
                  </a:cubicBezTo>
                  <a:cubicBezTo>
                    <a:pt x="433" y="223"/>
                    <a:pt x="426" y="193"/>
                    <a:pt x="437" y="250"/>
                  </a:cubicBezTo>
                  <a:cubicBezTo>
                    <a:pt x="433" y="370"/>
                    <a:pt x="472" y="455"/>
                    <a:pt x="397" y="530"/>
                  </a:cubicBezTo>
                  <a:cubicBezTo>
                    <a:pt x="385" y="567"/>
                    <a:pt x="368" y="607"/>
                    <a:pt x="341" y="634"/>
                  </a:cubicBezTo>
                  <a:cubicBezTo>
                    <a:pt x="319" y="701"/>
                    <a:pt x="233" y="707"/>
                    <a:pt x="173" y="714"/>
                  </a:cubicBezTo>
                  <a:cubicBezTo>
                    <a:pt x="142" y="724"/>
                    <a:pt x="100" y="707"/>
                    <a:pt x="77" y="730"/>
                  </a:cubicBezTo>
                  <a:cubicBezTo>
                    <a:pt x="60" y="747"/>
                    <a:pt x="72" y="778"/>
                    <a:pt x="69" y="802"/>
                  </a:cubicBezTo>
                  <a:cubicBezTo>
                    <a:pt x="53" y="799"/>
                    <a:pt x="23" y="792"/>
                    <a:pt x="7" y="788"/>
                  </a:cubicBezTo>
                  <a:cubicBezTo>
                    <a:pt x="5" y="788"/>
                    <a:pt x="0" y="762"/>
                    <a:pt x="5" y="751"/>
                  </a:cubicBezTo>
                  <a:cubicBezTo>
                    <a:pt x="10" y="740"/>
                    <a:pt x="37" y="735"/>
                    <a:pt x="37" y="722"/>
                  </a:cubicBezTo>
                  <a:cubicBezTo>
                    <a:pt x="26" y="682"/>
                    <a:pt x="22" y="685"/>
                    <a:pt x="5" y="670"/>
                  </a:cubicBezTo>
                  <a:cubicBezTo>
                    <a:pt x="5" y="541"/>
                    <a:pt x="5" y="233"/>
                    <a:pt x="5" y="32"/>
                  </a:cubicBezTo>
                  <a:close/>
                </a:path>
              </a:pathLst>
            </a:custGeom>
            <a:solidFill>
              <a:schemeClr val="folHlink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grpSp>
          <p:nvGrpSpPr>
            <p:cNvPr id="1033" name="Group 4">
              <a:extLst>
                <a:ext uri="{FF2B5EF4-FFF2-40B4-BE49-F238E27FC236}">
                  <a16:creationId xmlns:a16="http://schemas.microsoft.com/office/drawing/2014/main" id="{761A47C1-DA32-4473-B421-1CCBA6DD013D}"/>
                </a:ext>
              </a:extLst>
            </p:cNvPr>
            <p:cNvGrpSpPr>
              <a:grpSpLocks/>
            </p:cNvGrpSpPr>
            <p:nvPr/>
          </p:nvGrpSpPr>
          <p:grpSpPr bwMode="auto">
            <a:xfrm rot="14964908" flipH="1">
              <a:off x="104" y="2441"/>
              <a:ext cx="452" cy="444"/>
              <a:chOff x="1727" y="866"/>
              <a:chExt cx="129" cy="157"/>
            </a:xfrm>
          </p:grpSpPr>
          <p:sp>
            <p:nvSpPr>
              <p:cNvPr id="1071" name="Freeform 5">
                <a:extLst>
                  <a:ext uri="{FF2B5EF4-FFF2-40B4-BE49-F238E27FC236}">
                    <a16:creationId xmlns:a16="http://schemas.microsoft.com/office/drawing/2014/main" id="{B6AD73E9-7BB8-4786-850E-9F50EC65039E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41 w 83"/>
                  <a:gd name="T1" fmla="*/ 14 h 117"/>
                  <a:gd name="T2" fmla="*/ 13 w 83"/>
                  <a:gd name="T3" fmla="*/ 0 h 117"/>
                  <a:gd name="T4" fmla="*/ 0 w 83"/>
                  <a:gd name="T5" fmla="*/ 59 h 117"/>
                  <a:gd name="T6" fmla="*/ 41 w 83"/>
                  <a:gd name="T7" fmla="*/ 14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072" name="Freeform 6">
                <a:extLst>
                  <a:ext uri="{FF2B5EF4-FFF2-40B4-BE49-F238E27FC236}">
                    <a16:creationId xmlns:a16="http://schemas.microsoft.com/office/drawing/2014/main" id="{6C3EF744-79D0-47D9-B9A6-75CA3F1ED364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49 h 98"/>
                  <a:gd name="T2" fmla="*/ 59 w 140"/>
                  <a:gd name="T3" fmla="*/ 0 h 98"/>
                  <a:gd name="T4" fmla="*/ 70 w 140"/>
                  <a:gd name="T5" fmla="*/ 25 h 98"/>
                  <a:gd name="T6" fmla="*/ 0 w 140"/>
                  <a:gd name="T7" fmla="*/ 49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073" name="Freeform 7">
                <a:extLst>
                  <a:ext uri="{FF2B5EF4-FFF2-40B4-BE49-F238E27FC236}">
                    <a16:creationId xmlns:a16="http://schemas.microsoft.com/office/drawing/2014/main" id="{C8250C26-B764-4493-ACBD-4425807558FE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4 h 49"/>
                  <a:gd name="T2" fmla="*/ 73 w 145"/>
                  <a:gd name="T3" fmla="*/ 0 h 49"/>
                  <a:gd name="T4" fmla="*/ 66 w 145"/>
                  <a:gd name="T5" fmla="*/ 25 h 49"/>
                  <a:gd name="T6" fmla="*/ 0 w 145"/>
                  <a:gd name="T7" fmla="*/ 4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</p:grpSp>
        <p:sp>
          <p:nvSpPr>
            <p:cNvPr id="1034" name="Freeform 8">
              <a:extLst>
                <a:ext uri="{FF2B5EF4-FFF2-40B4-BE49-F238E27FC236}">
                  <a16:creationId xmlns:a16="http://schemas.microsoft.com/office/drawing/2014/main" id="{D195A6AD-5FA3-4C1D-95E6-6AFF815C835D}"/>
                </a:ext>
              </a:extLst>
            </p:cNvPr>
            <p:cNvSpPr>
              <a:spLocks/>
            </p:cNvSpPr>
            <p:nvPr/>
          </p:nvSpPr>
          <p:spPr bwMode="ltGray">
            <a:xfrm>
              <a:off x="90" y="1736"/>
              <a:ext cx="710" cy="768"/>
            </a:xfrm>
            <a:custGeom>
              <a:avLst/>
              <a:gdLst>
                <a:gd name="T0" fmla="*/ 14 w 710"/>
                <a:gd name="T1" fmla="*/ 416 h 768"/>
                <a:gd name="T2" fmla="*/ 14 w 710"/>
                <a:gd name="T3" fmla="*/ 272 h 768"/>
                <a:gd name="T4" fmla="*/ 102 w 710"/>
                <a:gd name="T5" fmla="*/ 144 h 768"/>
                <a:gd name="T6" fmla="*/ 150 w 710"/>
                <a:gd name="T7" fmla="*/ 96 h 768"/>
                <a:gd name="T8" fmla="*/ 198 w 710"/>
                <a:gd name="T9" fmla="*/ 64 h 768"/>
                <a:gd name="T10" fmla="*/ 350 w 710"/>
                <a:gd name="T11" fmla="*/ 0 h 768"/>
                <a:gd name="T12" fmla="*/ 534 w 710"/>
                <a:gd name="T13" fmla="*/ 8 h 768"/>
                <a:gd name="T14" fmla="*/ 662 w 710"/>
                <a:gd name="T15" fmla="*/ 96 h 768"/>
                <a:gd name="T16" fmla="*/ 710 w 710"/>
                <a:gd name="T17" fmla="*/ 200 h 768"/>
                <a:gd name="T18" fmla="*/ 702 w 710"/>
                <a:gd name="T19" fmla="*/ 400 h 768"/>
                <a:gd name="T20" fmla="*/ 678 w 710"/>
                <a:gd name="T21" fmla="*/ 448 h 768"/>
                <a:gd name="T22" fmla="*/ 550 w 710"/>
                <a:gd name="T23" fmla="*/ 632 h 768"/>
                <a:gd name="T24" fmla="*/ 518 w 710"/>
                <a:gd name="T25" fmla="*/ 656 h 768"/>
                <a:gd name="T26" fmla="*/ 470 w 710"/>
                <a:gd name="T27" fmla="*/ 664 h 768"/>
                <a:gd name="T28" fmla="*/ 518 w 710"/>
                <a:gd name="T29" fmla="*/ 680 h 768"/>
                <a:gd name="T30" fmla="*/ 566 w 710"/>
                <a:gd name="T31" fmla="*/ 696 h 768"/>
                <a:gd name="T32" fmla="*/ 574 w 710"/>
                <a:gd name="T33" fmla="*/ 720 h 768"/>
                <a:gd name="T34" fmla="*/ 526 w 710"/>
                <a:gd name="T35" fmla="*/ 736 h 768"/>
                <a:gd name="T36" fmla="*/ 502 w 710"/>
                <a:gd name="T37" fmla="*/ 752 h 768"/>
                <a:gd name="T38" fmla="*/ 454 w 710"/>
                <a:gd name="T39" fmla="*/ 768 h 768"/>
                <a:gd name="T40" fmla="*/ 438 w 710"/>
                <a:gd name="T41" fmla="*/ 712 h 768"/>
                <a:gd name="T42" fmla="*/ 246 w 710"/>
                <a:gd name="T43" fmla="*/ 688 h 768"/>
                <a:gd name="T44" fmla="*/ 134 w 710"/>
                <a:gd name="T45" fmla="*/ 648 h 768"/>
                <a:gd name="T46" fmla="*/ 110 w 710"/>
                <a:gd name="T47" fmla="*/ 624 h 768"/>
                <a:gd name="T48" fmla="*/ 78 w 710"/>
                <a:gd name="T49" fmla="*/ 576 h 768"/>
                <a:gd name="T50" fmla="*/ 54 w 710"/>
                <a:gd name="T51" fmla="*/ 464 h 768"/>
                <a:gd name="T52" fmla="*/ 30 w 710"/>
                <a:gd name="T53" fmla="*/ 408 h 768"/>
                <a:gd name="T54" fmla="*/ 22 w 710"/>
                <a:gd name="T55" fmla="*/ 384 h 768"/>
                <a:gd name="T56" fmla="*/ 14 w 710"/>
                <a:gd name="T57" fmla="*/ 416 h 76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710" h="768">
                  <a:moveTo>
                    <a:pt x="14" y="416"/>
                  </a:moveTo>
                  <a:cubicBezTo>
                    <a:pt x="6" y="353"/>
                    <a:pt x="0" y="339"/>
                    <a:pt x="14" y="272"/>
                  </a:cubicBezTo>
                  <a:cubicBezTo>
                    <a:pt x="24" y="227"/>
                    <a:pt x="72" y="178"/>
                    <a:pt x="102" y="144"/>
                  </a:cubicBezTo>
                  <a:cubicBezTo>
                    <a:pt x="117" y="127"/>
                    <a:pt x="134" y="112"/>
                    <a:pt x="150" y="96"/>
                  </a:cubicBezTo>
                  <a:cubicBezTo>
                    <a:pt x="164" y="82"/>
                    <a:pt x="198" y="64"/>
                    <a:pt x="198" y="64"/>
                  </a:cubicBezTo>
                  <a:cubicBezTo>
                    <a:pt x="231" y="14"/>
                    <a:pt x="294" y="7"/>
                    <a:pt x="350" y="0"/>
                  </a:cubicBezTo>
                  <a:cubicBezTo>
                    <a:pt x="411" y="3"/>
                    <a:pt x="473" y="1"/>
                    <a:pt x="534" y="8"/>
                  </a:cubicBezTo>
                  <a:cubicBezTo>
                    <a:pt x="582" y="13"/>
                    <a:pt x="624" y="71"/>
                    <a:pt x="662" y="96"/>
                  </a:cubicBezTo>
                  <a:cubicBezTo>
                    <a:pt x="691" y="140"/>
                    <a:pt x="698" y="151"/>
                    <a:pt x="710" y="200"/>
                  </a:cubicBezTo>
                  <a:cubicBezTo>
                    <a:pt x="707" y="267"/>
                    <a:pt x="707" y="333"/>
                    <a:pt x="702" y="400"/>
                  </a:cubicBezTo>
                  <a:cubicBezTo>
                    <a:pt x="700" y="423"/>
                    <a:pt x="688" y="428"/>
                    <a:pt x="678" y="448"/>
                  </a:cubicBezTo>
                  <a:cubicBezTo>
                    <a:pt x="646" y="512"/>
                    <a:pt x="626" y="607"/>
                    <a:pt x="550" y="632"/>
                  </a:cubicBezTo>
                  <a:cubicBezTo>
                    <a:pt x="539" y="640"/>
                    <a:pt x="530" y="651"/>
                    <a:pt x="518" y="656"/>
                  </a:cubicBezTo>
                  <a:cubicBezTo>
                    <a:pt x="503" y="662"/>
                    <a:pt x="470" y="648"/>
                    <a:pt x="470" y="664"/>
                  </a:cubicBezTo>
                  <a:cubicBezTo>
                    <a:pt x="470" y="681"/>
                    <a:pt x="502" y="675"/>
                    <a:pt x="518" y="680"/>
                  </a:cubicBezTo>
                  <a:cubicBezTo>
                    <a:pt x="534" y="685"/>
                    <a:pt x="566" y="696"/>
                    <a:pt x="566" y="696"/>
                  </a:cubicBezTo>
                  <a:cubicBezTo>
                    <a:pt x="569" y="704"/>
                    <a:pt x="580" y="714"/>
                    <a:pt x="574" y="720"/>
                  </a:cubicBezTo>
                  <a:cubicBezTo>
                    <a:pt x="562" y="732"/>
                    <a:pt x="542" y="731"/>
                    <a:pt x="526" y="736"/>
                  </a:cubicBezTo>
                  <a:cubicBezTo>
                    <a:pt x="517" y="739"/>
                    <a:pt x="511" y="748"/>
                    <a:pt x="502" y="752"/>
                  </a:cubicBezTo>
                  <a:cubicBezTo>
                    <a:pt x="487" y="759"/>
                    <a:pt x="454" y="768"/>
                    <a:pt x="454" y="768"/>
                  </a:cubicBezTo>
                  <a:cubicBezTo>
                    <a:pt x="448" y="750"/>
                    <a:pt x="453" y="725"/>
                    <a:pt x="438" y="712"/>
                  </a:cubicBezTo>
                  <a:cubicBezTo>
                    <a:pt x="407" y="685"/>
                    <a:pt x="256" y="689"/>
                    <a:pt x="246" y="688"/>
                  </a:cubicBezTo>
                  <a:cubicBezTo>
                    <a:pt x="207" y="680"/>
                    <a:pt x="166" y="674"/>
                    <a:pt x="134" y="648"/>
                  </a:cubicBezTo>
                  <a:cubicBezTo>
                    <a:pt x="125" y="641"/>
                    <a:pt x="117" y="633"/>
                    <a:pt x="110" y="624"/>
                  </a:cubicBezTo>
                  <a:cubicBezTo>
                    <a:pt x="98" y="609"/>
                    <a:pt x="78" y="576"/>
                    <a:pt x="78" y="576"/>
                  </a:cubicBezTo>
                  <a:cubicBezTo>
                    <a:pt x="66" y="506"/>
                    <a:pt x="74" y="544"/>
                    <a:pt x="54" y="464"/>
                  </a:cubicBezTo>
                  <a:cubicBezTo>
                    <a:pt x="37" y="397"/>
                    <a:pt x="58" y="463"/>
                    <a:pt x="30" y="408"/>
                  </a:cubicBezTo>
                  <a:cubicBezTo>
                    <a:pt x="26" y="400"/>
                    <a:pt x="30" y="380"/>
                    <a:pt x="22" y="384"/>
                  </a:cubicBezTo>
                  <a:cubicBezTo>
                    <a:pt x="12" y="389"/>
                    <a:pt x="17" y="405"/>
                    <a:pt x="14" y="416"/>
                  </a:cubicBezTo>
                  <a:close/>
                </a:path>
              </a:pathLst>
            </a:custGeom>
            <a:solidFill>
              <a:schemeClr val="accent2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grpSp>
          <p:nvGrpSpPr>
            <p:cNvPr id="1035" name="Group 9">
              <a:extLst>
                <a:ext uri="{FF2B5EF4-FFF2-40B4-BE49-F238E27FC236}">
                  <a16:creationId xmlns:a16="http://schemas.microsoft.com/office/drawing/2014/main" id="{C4829BC3-044C-4418-8EA9-228629745B15}"/>
                </a:ext>
              </a:extLst>
            </p:cNvPr>
            <p:cNvGrpSpPr>
              <a:grpSpLocks/>
            </p:cNvGrpSpPr>
            <p:nvPr/>
          </p:nvGrpSpPr>
          <p:grpSpPr bwMode="auto">
            <a:xfrm rot="416244">
              <a:off x="9" y="1746"/>
              <a:ext cx="1771" cy="1741"/>
              <a:chOff x="41" y="2787"/>
              <a:chExt cx="902" cy="833"/>
            </a:xfrm>
          </p:grpSpPr>
          <p:sp>
            <p:nvSpPr>
              <p:cNvPr id="1062" name="Freeform 10">
                <a:extLst>
                  <a:ext uri="{FF2B5EF4-FFF2-40B4-BE49-F238E27FC236}">
                    <a16:creationId xmlns:a16="http://schemas.microsoft.com/office/drawing/2014/main" id="{282A9F83-BA1E-407A-A9E0-83CC8A70FCE4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 rot="373331" flipH="1">
                <a:off x="125" y="2787"/>
                <a:ext cx="313" cy="303"/>
              </a:xfrm>
              <a:custGeom>
                <a:avLst/>
                <a:gdLst>
                  <a:gd name="T0" fmla="*/ 66 w 217"/>
                  <a:gd name="T1" fmla="*/ 303 h 210"/>
                  <a:gd name="T2" fmla="*/ 53 w 217"/>
                  <a:gd name="T3" fmla="*/ 286 h 210"/>
                  <a:gd name="T4" fmla="*/ 38 w 217"/>
                  <a:gd name="T5" fmla="*/ 261 h 210"/>
                  <a:gd name="T6" fmla="*/ 22 w 217"/>
                  <a:gd name="T7" fmla="*/ 229 h 210"/>
                  <a:gd name="T8" fmla="*/ 7 w 217"/>
                  <a:gd name="T9" fmla="*/ 195 h 210"/>
                  <a:gd name="T10" fmla="*/ 0 w 217"/>
                  <a:gd name="T11" fmla="*/ 157 h 210"/>
                  <a:gd name="T12" fmla="*/ 1 w 217"/>
                  <a:gd name="T13" fmla="*/ 118 h 210"/>
                  <a:gd name="T14" fmla="*/ 13 w 217"/>
                  <a:gd name="T15" fmla="*/ 82 h 210"/>
                  <a:gd name="T16" fmla="*/ 39 w 217"/>
                  <a:gd name="T17" fmla="*/ 51 h 210"/>
                  <a:gd name="T18" fmla="*/ 65 w 217"/>
                  <a:gd name="T19" fmla="*/ 32 h 210"/>
                  <a:gd name="T20" fmla="*/ 87 w 217"/>
                  <a:gd name="T21" fmla="*/ 17 h 210"/>
                  <a:gd name="T22" fmla="*/ 104 w 217"/>
                  <a:gd name="T23" fmla="*/ 10 h 210"/>
                  <a:gd name="T24" fmla="*/ 117 w 217"/>
                  <a:gd name="T25" fmla="*/ 7 h 210"/>
                  <a:gd name="T26" fmla="*/ 127 w 217"/>
                  <a:gd name="T27" fmla="*/ 7 h 210"/>
                  <a:gd name="T28" fmla="*/ 150 w 217"/>
                  <a:gd name="T29" fmla="*/ 0 h 210"/>
                  <a:gd name="T30" fmla="*/ 213 w 217"/>
                  <a:gd name="T31" fmla="*/ 12 h 210"/>
                  <a:gd name="T32" fmla="*/ 231 w 217"/>
                  <a:gd name="T33" fmla="*/ 17 h 210"/>
                  <a:gd name="T34" fmla="*/ 248 w 217"/>
                  <a:gd name="T35" fmla="*/ 22 h 210"/>
                  <a:gd name="T36" fmla="*/ 263 w 217"/>
                  <a:gd name="T37" fmla="*/ 27 h 210"/>
                  <a:gd name="T38" fmla="*/ 274 w 217"/>
                  <a:gd name="T39" fmla="*/ 33 h 210"/>
                  <a:gd name="T40" fmla="*/ 286 w 217"/>
                  <a:gd name="T41" fmla="*/ 39 h 210"/>
                  <a:gd name="T42" fmla="*/ 296 w 217"/>
                  <a:gd name="T43" fmla="*/ 46 h 210"/>
                  <a:gd name="T44" fmla="*/ 304 w 217"/>
                  <a:gd name="T45" fmla="*/ 55 h 210"/>
                  <a:gd name="T46" fmla="*/ 313 w 217"/>
                  <a:gd name="T47" fmla="*/ 65 h 210"/>
                  <a:gd name="T48" fmla="*/ 296 w 217"/>
                  <a:gd name="T49" fmla="*/ 58 h 210"/>
                  <a:gd name="T50" fmla="*/ 280 w 217"/>
                  <a:gd name="T51" fmla="*/ 52 h 210"/>
                  <a:gd name="T52" fmla="*/ 264 w 217"/>
                  <a:gd name="T53" fmla="*/ 48 h 210"/>
                  <a:gd name="T54" fmla="*/ 248 w 217"/>
                  <a:gd name="T55" fmla="*/ 43 h 210"/>
                  <a:gd name="T56" fmla="*/ 235 w 217"/>
                  <a:gd name="T57" fmla="*/ 39 h 210"/>
                  <a:gd name="T58" fmla="*/ 221 w 217"/>
                  <a:gd name="T59" fmla="*/ 38 h 210"/>
                  <a:gd name="T60" fmla="*/ 206 w 217"/>
                  <a:gd name="T61" fmla="*/ 35 h 210"/>
                  <a:gd name="T62" fmla="*/ 193 w 217"/>
                  <a:gd name="T63" fmla="*/ 35 h 210"/>
                  <a:gd name="T64" fmla="*/ 180 w 217"/>
                  <a:gd name="T65" fmla="*/ 35 h 210"/>
                  <a:gd name="T66" fmla="*/ 167 w 217"/>
                  <a:gd name="T67" fmla="*/ 36 h 210"/>
                  <a:gd name="T68" fmla="*/ 154 w 217"/>
                  <a:gd name="T69" fmla="*/ 39 h 210"/>
                  <a:gd name="T70" fmla="*/ 143 w 217"/>
                  <a:gd name="T71" fmla="*/ 42 h 210"/>
                  <a:gd name="T72" fmla="*/ 131 w 217"/>
                  <a:gd name="T73" fmla="*/ 48 h 210"/>
                  <a:gd name="T74" fmla="*/ 118 w 217"/>
                  <a:gd name="T75" fmla="*/ 52 h 210"/>
                  <a:gd name="T76" fmla="*/ 107 w 217"/>
                  <a:gd name="T77" fmla="*/ 59 h 210"/>
                  <a:gd name="T78" fmla="*/ 95 w 217"/>
                  <a:gd name="T79" fmla="*/ 66 h 210"/>
                  <a:gd name="T80" fmla="*/ 75 w 217"/>
                  <a:gd name="T81" fmla="*/ 88 h 210"/>
                  <a:gd name="T82" fmla="*/ 61 w 217"/>
                  <a:gd name="T83" fmla="*/ 115 h 210"/>
                  <a:gd name="T84" fmla="*/ 53 w 217"/>
                  <a:gd name="T85" fmla="*/ 149 h 210"/>
                  <a:gd name="T86" fmla="*/ 50 w 217"/>
                  <a:gd name="T87" fmla="*/ 182 h 210"/>
                  <a:gd name="T88" fmla="*/ 50 w 217"/>
                  <a:gd name="T89" fmla="*/ 218 h 210"/>
                  <a:gd name="T90" fmla="*/ 55 w 217"/>
                  <a:gd name="T91" fmla="*/ 251 h 210"/>
                  <a:gd name="T92" fmla="*/ 59 w 217"/>
                  <a:gd name="T93" fmla="*/ 280 h 210"/>
                  <a:gd name="T94" fmla="*/ 66 w 217"/>
                  <a:gd name="T95" fmla="*/ 303 h 210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217" h="210">
                    <a:moveTo>
                      <a:pt x="46" y="210"/>
                    </a:moveTo>
                    <a:lnTo>
                      <a:pt x="37" y="198"/>
                    </a:lnTo>
                    <a:lnTo>
                      <a:pt x="26" y="181"/>
                    </a:lnTo>
                    <a:lnTo>
                      <a:pt x="15" y="159"/>
                    </a:lnTo>
                    <a:lnTo>
                      <a:pt x="5" y="135"/>
                    </a:lnTo>
                    <a:lnTo>
                      <a:pt x="0" y="109"/>
                    </a:lnTo>
                    <a:lnTo>
                      <a:pt x="1" y="82"/>
                    </a:lnTo>
                    <a:lnTo>
                      <a:pt x="9" y="57"/>
                    </a:lnTo>
                    <a:lnTo>
                      <a:pt x="27" y="35"/>
                    </a:lnTo>
                    <a:lnTo>
                      <a:pt x="45" y="22"/>
                    </a:lnTo>
                    <a:lnTo>
                      <a:pt x="60" y="12"/>
                    </a:lnTo>
                    <a:lnTo>
                      <a:pt x="72" y="7"/>
                    </a:lnTo>
                    <a:lnTo>
                      <a:pt x="81" y="5"/>
                    </a:lnTo>
                    <a:lnTo>
                      <a:pt x="88" y="5"/>
                    </a:lnTo>
                    <a:lnTo>
                      <a:pt x="104" y="0"/>
                    </a:lnTo>
                    <a:lnTo>
                      <a:pt x="148" y="8"/>
                    </a:lnTo>
                    <a:lnTo>
                      <a:pt x="160" y="12"/>
                    </a:lnTo>
                    <a:lnTo>
                      <a:pt x="172" y="15"/>
                    </a:lnTo>
                    <a:lnTo>
                      <a:pt x="182" y="19"/>
                    </a:lnTo>
                    <a:lnTo>
                      <a:pt x="190" y="23"/>
                    </a:lnTo>
                    <a:lnTo>
                      <a:pt x="198" y="27"/>
                    </a:lnTo>
                    <a:lnTo>
                      <a:pt x="205" y="32"/>
                    </a:lnTo>
                    <a:lnTo>
                      <a:pt x="211" y="38"/>
                    </a:lnTo>
                    <a:lnTo>
                      <a:pt x="217" y="45"/>
                    </a:lnTo>
                    <a:lnTo>
                      <a:pt x="205" y="40"/>
                    </a:lnTo>
                    <a:lnTo>
                      <a:pt x="194" y="36"/>
                    </a:lnTo>
                    <a:lnTo>
                      <a:pt x="183" y="33"/>
                    </a:lnTo>
                    <a:lnTo>
                      <a:pt x="172" y="30"/>
                    </a:lnTo>
                    <a:lnTo>
                      <a:pt x="163" y="27"/>
                    </a:lnTo>
                    <a:lnTo>
                      <a:pt x="153" y="26"/>
                    </a:lnTo>
                    <a:lnTo>
                      <a:pt x="143" y="24"/>
                    </a:lnTo>
                    <a:lnTo>
                      <a:pt x="134" y="24"/>
                    </a:lnTo>
                    <a:lnTo>
                      <a:pt x="125" y="24"/>
                    </a:lnTo>
                    <a:lnTo>
                      <a:pt x="116" y="25"/>
                    </a:lnTo>
                    <a:lnTo>
                      <a:pt x="107" y="27"/>
                    </a:lnTo>
                    <a:lnTo>
                      <a:pt x="99" y="29"/>
                    </a:lnTo>
                    <a:lnTo>
                      <a:pt x="91" y="33"/>
                    </a:lnTo>
                    <a:lnTo>
                      <a:pt x="82" y="36"/>
                    </a:lnTo>
                    <a:lnTo>
                      <a:pt x="74" y="41"/>
                    </a:lnTo>
                    <a:lnTo>
                      <a:pt x="66" y="46"/>
                    </a:lnTo>
                    <a:lnTo>
                      <a:pt x="52" y="61"/>
                    </a:lnTo>
                    <a:lnTo>
                      <a:pt x="42" y="80"/>
                    </a:lnTo>
                    <a:lnTo>
                      <a:pt x="37" y="103"/>
                    </a:lnTo>
                    <a:lnTo>
                      <a:pt x="35" y="126"/>
                    </a:lnTo>
                    <a:lnTo>
                      <a:pt x="35" y="151"/>
                    </a:lnTo>
                    <a:lnTo>
                      <a:pt x="38" y="174"/>
                    </a:lnTo>
                    <a:lnTo>
                      <a:pt x="41" y="194"/>
                    </a:lnTo>
                    <a:lnTo>
                      <a:pt x="46" y="21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063" name="Freeform 11">
                <a:extLst>
                  <a:ext uri="{FF2B5EF4-FFF2-40B4-BE49-F238E27FC236}">
                    <a16:creationId xmlns:a16="http://schemas.microsoft.com/office/drawing/2014/main" id="{5D4B9F17-914E-4959-89B5-60EFB67C89E4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 rot="373331" flipH="1">
                <a:off x="41" y="2843"/>
                <a:ext cx="262" cy="308"/>
              </a:xfrm>
              <a:custGeom>
                <a:avLst/>
                <a:gdLst>
                  <a:gd name="T0" fmla="*/ 157 w 182"/>
                  <a:gd name="T1" fmla="*/ 0 h 213"/>
                  <a:gd name="T2" fmla="*/ 161 w 182"/>
                  <a:gd name="T3" fmla="*/ 3 h 213"/>
                  <a:gd name="T4" fmla="*/ 170 w 182"/>
                  <a:gd name="T5" fmla="*/ 12 h 213"/>
                  <a:gd name="T6" fmla="*/ 183 w 182"/>
                  <a:gd name="T7" fmla="*/ 26 h 213"/>
                  <a:gd name="T8" fmla="*/ 197 w 182"/>
                  <a:gd name="T9" fmla="*/ 48 h 213"/>
                  <a:gd name="T10" fmla="*/ 209 w 182"/>
                  <a:gd name="T11" fmla="*/ 75 h 213"/>
                  <a:gd name="T12" fmla="*/ 216 w 182"/>
                  <a:gd name="T13" fmla="*/ 110 h 213"/>
                  <a:gd name="T14" fmla="*/ 216 w 182"/>
                  <a:gd name="T15" fmla="*/ 152 h 213"/>
                  <a:gd name="T16" fmla="*/ 207 w 182"/>
                  <a:gd name="T17" fmla="*/ 201 h 213"/>
                  <a:gd name="T18" fmla="*/ 202 w 182"/>
                  <a:gd name="T19" fmla="*/ 215 h 213"/>
                  <a:gd name="T20" fmla="*/ 196 w 182"/>
                  <a:gd name="T21" fmla="*/ 227 h 213"/>
                  <a:gd name="T22" fmla="*/ 189 w 182"/>
                  <a:gd name="T23" fmla="*/ 239 h 213"/>
                  <a:gd name="T24" fmla="*/ 180 w 182"/>
                  <a:gd name="T25" fmla="*/ 250 h 213"/>
                  <a:gd name="T26" fmla="*/ 168 w 182"/>
                  <a:gd name="T27" fmla="*/ 260 h 213"/>
                  <a:gd name="T28" fmla="*/ 158 w 182"/>
                  <a:gd name="T29" fmla="*/ 268 h 213"/>
                  <a:gd name="T30" fmla="*/ 147 w 182"/>
                  <a:gd name="T31" fmla="*/ 276 h 213"/>
                  <a:gd name="T32" fmla="*/ 132 w 182"/>
                  <a:gd name="T33" fmla="*/ 282 h 213"/>
                  <a:gd name="T34" fmla="*/ 118 w 182"/>
                  <a:gd name="T35" fmla="*/ 285 h 213"/>
                  <a:gd name="T36" fmla="*/ 104 w 182"/>
                  <a:gd name="T37" fmla="*/ 289 h 213"/>
                  <a:gd name="T38" fmla="*/ 88 w 182"/>
                  <a:gd name="T39" fmla="*/ 291 h 213"/>
                  <a:gd name="T40" fmla="*/ 71 w 182"/>
                  <a:gd name="T41" fmla="*/ 291 h 213"/>
                  <a:gd name="T42" fmla="*/ 53 w 182"/>
                  <a:gd name="T43" fmla="*/ 289 h 213"/>
                  <a:gd name="T44" fmla="*/ 36 w 182"/>
                  <a:gd name="T45" fmla="*/ 285 h 213"/>
                  <a:gd name="T46" fmla="*/ 17 w 182"/>
                  <a:gd name="T47" fmla="*/ 279 h 213"/>
                  <a:gd name="T48" fmla="*/ 0 w 182"/>
                  <a:gd name="T49" fmla="*/ 272 h 213"/>
                  <a:gd name="T50" fmla="*/ 16 w 182"/>
                  <a:gd name="T51" fmla="*/ 282 h 213"/>
                  <a:gd name="T52" fmla="*/ 32 w 182"/>
                  <a:gd name="T53" fmla="*/ 289 h 213"/>
                  <a:gd name="T54" fmla="*/ 48 w 182"/>
                  <a:gd name="T55" fmla="*/ 296 h 213"/>
                  <a:gd name="T56" fmla="*/ 62 w 182"/>
                  <a:gd name="T57" fmla="*/ 301 h 213"/>
                  <a:gd name="T58" fmla="*/ 76 w 182"/>
                  <a:gd name="T59" fmla="*/ 305 h 213"/>
                  <a:gd name="T60" fmla="*/ 91 w 182"/>
                  <a:gd name="T61" fmla="*/ 307 h 213"/>
                  <a:gd name="T62" fmla="*/ 105 w 182"/>
                  <a:gd name="T63" fmla="*/ 308 h 213"/>
                  <a:gd name="T64" fmla="*/ 119 w 182"/>
                  <a:gd name="T65" fmla="*/ 308 h 213"/>
                  <a:gd name="T66" fmla="*/ 131 w 182"/>
                  <a:gd name="T67" fmla="*/ 307 h 213"/>
                  <a:gd name="T68" fmla="*/ 144 w 182"/>
                  <a:gd name="T69" fmla="*/ 304 h 213"/>
                  <a:gd name="T70" fmla="*/ 155 w 182"/>
                  <a:gd name="T71" fmla="*/ 301 h 213"/>
                  <a:gd name="T72" fmla="*/ 167 w 182"/>
                  <a:gd name="T73" fmla="*/ 298 h 213"/>
                  <a:gd name="T74" fmla="*/ 177 w 182"/>
                  <a:gd name="T75" fmla="*/ 294 h 213"/>
                  <a:gd name="T76" fmla="*/ 187 w 182"/>
                  <a:gd name="T77" fmla="*/ 288 h 213"/>
                  <a:gd name="T78" fmla="*/ 196 w 182"/>
                  <a:gd name="T79" fmla="*/ 282 h 213"/>
                  <a:gd name="T80" fmla="*/ 204 w 182"/>
                  <a:gd name="T81" fmla="*/ 276 h 213"/>
                  <a:gd name="T82" fmla="*/ 227 w 182"/>
                  <a:gd name="T83" fmla="*/ 254 h 213"/>
                  <a:gd name="T84" fmla="*/ 243 w 182"/>
                  <a:gd name="T85" fmla="*/ 233 h 213"/>
                  <a:gd name="T86" fmla="*/ 253 w 182"/>
                  <a:gd name="T87" fmla="*/ 208 h 213"/>
                  <a:gd name="T88" fmla="*/ 258 w 182"/>
                  <a:gd name="T89" fmla="*/ 185 h 213"/>
                  <a:gd name="T90" fmla="*/ 261 w 182"/>
                  <a:gd name="T91" fmla="*/ 161 h 213"/>
                  <a:gd name="T92" fmla="*/ 261 w 182"/>
                  <a:gd name="T93" fmla="*/ 137 h 213"/>
                  <a:gd name="T94" fmla="*/ 262 w 182"/>
                  <a:gd name="T95" fmla="*/ 114 h 213"/>
                  <a:gd name="T96" fmla="*/ 249 w 182"/>
                  <a:gd name="T97" fmla="*/ 67 h 213"/>
                  <a:gd name="T98" fmla="*/ 225 w 182"/>
                  <a:gd name="T99" fmla="*/ 30 h 213"/>
                  <a:gd name="T100" fmla="*/ 217 w 182"/>
                  <a:gd name="T101" fmla="*/ 26 h 213"/>
                  <a:gd name="T102" fmla="*/ 212 w 182"/>
                  <a:gd name="T103" fmla="*/ 22 h 213"/>
                  <a:gd name="T104" fmla="*/ 204 w 182"/>
                  <a:gd name="T105" fmla="*/ 19 h 213"/>
                  <a:gd name="T106" fmla="*/ 199 w 182"/>
                  <a:gd name="T107" fmla="*/ 16 h 213"/>
                  <a:gd name="T108" fmla="*/ 190 w 182"/>
                  <a:gd name="T109" fmla="*/ 13 h 213"/>
                  <a:gd name="T110" fmla="*/ 181 w 182"/>
                  <a:gd name="T111" fmla="*/ 9 h 213"/>
                  <a:gd name="T112" fmla="*/ 171 w 182"/>
                  <a:gd name="T113" fmla="*/ 4 h 213"/>
                  <a:gd name="T114" fmla="*/ 157 w 182"/>
                  <a:gd name="T115" fmla="*/ 0 h 213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182" h="213">
                    <a:moveTo>
                      <a:pt x="109" y="0"/>
                    </a:moveTo>
                    <a:lnTo>
                      <a:pt x="112" y="2"/>
                    </a:lnTo>
                    <a:lnTo>
                      <a:pt x="118" y="8"/>
                    </a:lnTo>
                    <a:lnTo>
                      <a:pt x="127" y="18"/>
                    </a:lnTo>
                    <a:lnTo>
                      <a:pt x="137" y="33"/>
                    </a:lnTo>
                    <a:lnTo>
                      <a:pt x="145" y="52"/>
                    </a:lnTo>
                    <a:lnTo>
                      <a:pt x="150" y="76"/>
                    </a:lnTo>
                    <a:lnTo>
                      <a:pt x="150" y="105"/>
                    </a:lnTo>
                    <a:lnTo>
                      <a:pt x="144" y="139"/>
                    </a:lnTo>
                    <a:lnTo>
                      <a:pt x="140" y="149"/>
                    </a:lnTo>
                    <a:lnTo>
                      <a:pt x="136" y="157"/>
                    </a:lnTo>
                    <a:lnTo>
                      <a:pt x="131" y="165"/>
                    </a:lnTo>
                    <a:lnTo>
                      <a:pt x="125" y="173"/>
                    </a:lnTo>
                    <a:lnTo>
                      <a:pt x="117" y="180"/>
                    </a:lnTo>
                    <a:lnTo>
                      <a:pt x="110" y="185"/>
                    </a:lnTo>
                    <a:lnTo>
                      <a:pt x="102" y="191"/>
                    </a:lnTo>
                    <a:lnTo>
                      <a:pt x="92" y="195"/>
                    </a:lnTo>
                    <a:lnTo>
                      <a:pt x="82" y="197"/>
                    </a:lnTo>
                    <a:lnTo>
                      <a:pt x="72" y="200"/>
                    </a:lnTo>
                    <a:lnTo>
                      <a:pt x="61" y="201"/>
                    </a:lnTo>
                    <a:lnTo>
                      <a:pt x="49" y="201"/>
                    </a:lnTo>
                    <a:lnTo>
                      <a:pt x="37" y="200"/>
                    </a:lnTo>
                    <a:lnTo>
                      <a:pt x="25" y="197"/>
                    </a:lnTo>
                    <a:lnTo>
                      <a:pt x="12" y="193"/>
                    </a:lnTo>
                    <a:lnTo>
                      <a:pt x="0" y="188"/>
                    </a:lnTo>
                    <a:lnTo>
                      <a:pt x="11" y="195"/>
                    </a:lnTo>
                    <a:lnTo>
                      <a:pt x="22" y="200"/>
                    </a:lnTo>
                    <a:lnTo>
                      <a:pt x="33" y="205"/>
                    </a:lnTo>
                    <a:lnTo>
                      <a:pt x="43" y="208"/>
                    </a:lnTo>
                    <a:lnTo>
                      <a:pt x="53" y="211"/>
                    </a:lnTo>
                    <a:lnTo>
                      <a:pt x="63" y="212"/>
                    </a:lnTo>
                    <a:lnTo>
                      <a:pt x="73" y="213"/>
                    </a:lnTo>
                    <a:lnTo>
                      <a:pt x="83" y="213"/>
                    </a:lnTo>
                    <a:lnTo>
                      <a:pt x="91" y="212"/>
                    </a:lnTo>
                    <a:lnTo>
                      <a:pt x="100" y="210"/>
                    </a:lnTo>
                    <a:lnTo>
                      <a:pt x="108" y="208"/>
                    </a:lnTo>
                    <a:lnTo>
                      <a:pt x="116" y="206"/>
                    </a:lnTo>
                    <a:lnTo>
                      <a:pt x="123" y="203"/>
                    </a:lnTo>
                    <a:lnTo>
                      <a:pt x="130" y="199"/>
                    </a:lnTo>
                    <a:lnTo>
                      <a:pt x="136" y="195"/>
                    </a:lnTo>
                    <a:lnTo>
                      <a:pt x="142" y="191"/>
                    </a:lnTo>
                    <a:lnTo>
                      <a:pt x="158" y="176"/>
                    </a:lnTo>
                    <a:lnTo>
                      <a:pt x="169" y="161"/>
                    </a:lnTo>
                    <a:lnTo>
                      <a:pt x="176" y="144"/>
                    </a:lnTo>
                    <a:lnTo>
                      <a:pt x="179" y="128"/>
                    </a:lnTo>
                    <a:lnTo>
                      <a:pt x="181" y="111"/>
                    </a:lnTo>
                    <a:lnTo>
                      <a:pt x="181" y="95"/>
                    </a:lnTo>
                    <a:lnTo>
                      <a:pt x="182" y="79"/>
                    </a:lnTo>
                    <a:lnTo>
                      <a:pt x="173" y="46"/>
                    </a:lnTo>
                    <a:lnTo>
                      <a:pt x="156" y="21"/>
                    </a:lnTo>
                    <a:lnTo>
                      <a:pt x="151" y="18"/>
                    </a:lnTo>
                    <a:lnTo>
                      <a:pt x="147" y="15"/>
                    </a:lnTo>
                    <a:lnTo>
                      <a:pt x="142" y="13"/>
                    </a:lnTo>
                    <a:lnTo>
                      <a:pt x="138" y="11"/>
                    </a:lnTo>
                    <a:lnTo>
                      <a:pt x="132" y="9"/>
                    </a:lnTo>
                    <a:lnTo>
                      <a:pt x="126" y="6"/>
                    </a:lnTo>
                    <a:lnTo>
                      <a:pt x="119" y="3"/>
                    </a:lnTo>
                    <a:lnTo>
                      <a:pt x="10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064" name="Freeform 12">
                <a:extLst>
                  <a:ext uri="{FF2B5EF4-FFF2-40B4-BE49-F238E27FC236}">
                    <a16:creationId xmlns:a16="http://schemas.microsoft.com/office/drawing/2014/main" id="{5D958A5E-D4CA-4D97-BE4A-D450B28243F5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 rot="373331" flipH="1">
                <a:off x="121" y="2907"/>
                <a:ext cx="93" cy="156"/>
              </a:xfrm>
              <a:custGeom>
                <a:avLst/>
                <a:gdLst>
                  <a:gd name="T0" fmla="*/ 68 w 128"/>
                  <a:gd name="T1" fmla="*/ 0 h 217"/>
                  <a:gd name="T2" fmla="*/ 76 w 128"/>
                  <a:gd name="T3" fmla="*/ 6 h 217"/>
                  <a:gd name="T4" fmla="*/ 84 w 128"/>
                  <a:gd name="T5" fmla="*/ 19 h 217"/>
                  <a:gd name="T6" fmla="*/ 89 w 128"/>
                  <a:gd name="T7" fmla="*/ 36 h 217"/>
                  <a:gd name="T8" fmla="*/ 93 w 128"/>
                  <a:gd name="T9" fmla="*/ 56 h 217"/>
                  <a:gd name="T10" fmla="*/ 92 w 128"/>
                  <a:gd name="T11" fmla="*/ 80 h 217"/>
                  <a:gd name="T12" fmla="*/ 84 w 128"/>
                  <a:gd name="T13" fmla="*/ 104 h 217"/>
                  <a:gd name="T14" fmla="*/ 68 w 128"/>
                  <a:gd name="T15" fmla="*/ 130 h 217"/>
                  <a:gd name="T16" fmla="*/ 44 w 128"/>
                  <a:gd name="T17" fmla="*/ 156 h 217"/>
                  <a:gd name="T18" fmla="*/ 36 w 128"/>
                  <a:gd name="T19" fmla="*/ 153 h 217"/>
                  <a:gd name="T20" fmla="*/ 28 w 128"/>
                  <a:gd name="T21" fmla="*/ 151 h 217"/>
                  <a:gd name="T22" fmla="*/ 19 w 128"/>
                  <a:gd name="T23" fmla="*/ 147 h 217"/>
                  <a:gd name="T24" fmla="*/ 12 w 128"/>
                  <a:gd name="T25" fmla="*/ 144 h 217"/>
                  <a:gd name="T26" fmla="*/ 6 w 128"/>
                  <a:gd name="T27" fmla="*/ 141 h 217"/>
                  <a:gd name="T28" fmla="*/ 1 w 128"/>
                  <a:gd name="T29" fmla="*/ 137 h 217"/>
                  <a:gd name="T30" fmla="*/ 0 w 128"/>
                  <a:gd name="T31" fmla="*/ 132 h 217"/>
                  <a:gd name="T32" fmla="*/ 1 w 128"/>
                  <a:gd name="T33" fmla="*/ 128 h 217"/>
                  <a:gd name="T34" fmla="*/ 9 w 128"/>
                  <a:gd name="T35" fmla="*/ 123 h 217"/>
                  <a:gd name="T36" fmla="*/ 21 w 128"/>
                  <a:gd name="T37" fmla="*/ 116 h 217"/>
                  <a:gd name="T38" fmla="*/ 33 w 128"/>
                  <a:gd name="T39" fmla="*/ 108 h 217"/>
                  <a:gd name="T40" fmla="*/ 46 w 128"/>
                  <a:gd name="T41" fmla="*/ 96 h 217"/>
                  <a:gd name="T42" fmla="*/ 57 w 128"/>
                  <a:gd name="T43" fmla="*/ 81 h 217"/>
                  <a:gd name="T44" fmla="*/ 66 w 128"/>
                  <a:gd name="T45" fmla="*/ 60 h 217"/>
                  <a:gd name="T46" fmla="*/ 70 w 128"/>
                  <a:gd name="T47" fmla="*/ 33 h 217"/>
                  <a:gd name="T48" fmla="*/ 68 w 128"/>
                  <a:gd name="T49" fmla="*/ 0 h 217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28" h="217">
                    <a:moveTo>
                      <a:pt x="94" y="0"/>
                    </a:moveTo>
                    <a:lnTo>
                      <a:pt x="105" y="9"/>
                    </a:lnTo>
                    <a:lnTo>
                      <a:pt x="115" y="27"/>
                    </a:lnTo>
                    <a:lnTo>
                      <a:pt x="123" y="50"/>
                    </a:lnTo>
                    <a:lnTo>
                      <a:pt x="128" y="78"/>
                    </a:lnTo>
                    <a:lnTo>
                      <a:pt x="127" y="111"/>
                    </a:lnTo>
                    <a:lnTo>
                      <a:pt x="116" y="145"/>
                    </a:lnTo>
                    <a:lnTo>
                      <a:pt x="94" y="181"/>
                    </a:lnTo>
                    <a:lnTo>
                      <a:pt x="60" y="217"/>
                    </a:lnTo>
                    <a:lnTo>
                      <a:pt x="49" y="213"/>
                    </a:lnTo>
                    <a:lnTo>
                      <a:pt x="38" y="210"/>
                    </a:lnTo>
                    <a:lnTo>
                      <a:pt x="26" y="205"/>
                    </a:lnTo>
                    <a:lnTo>
                      <a:pt x="16" y="201"/>
                    </a:lnTo>
                    <a:lnTo>
                      <a:pt x="8" y="196"/>
                    </a:lnTo>
                    <a:lnTo>
                      <a:pt x="2" y="190"/>
                    </a:lnTo>
                    <a:lnTo>
                      <a:pt x="0" y="183"/>
                    </a:lnTo>
                    <a:lnTo>
                      <a:pt x="1" y="178"/>
                    </a:lnTo>
                    <a:lnTo>
                      <a:pt x="13" y="171"/>
                    </a:lnTo>
                    <a:lnTo>
                      <a:pt x="29" y="161"/>
                    </a:lnTo>
                    <a:lnTo>
                      <a:pt x="46" y="150"/>
                    </a:lnTo>
                    <a:lnTo>
                      <a:pt x="63" y="134"/>
                    </a:lnTo>
                    <a:lnTo>
                      <a:pt x="79" y="112"/>
                    </a:lnTo>
                    <a:lnTo>
                      <a:pt x="91" y="83"/>
                    </a:lnTo>
                    <a:lnTo>
                      <a:pt x="97" y="46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065" name="Freeform 13">
                <a:extLst>
                  <a:ext uri="{FF2B5EF4-FFF2-40B4-BE49-F238E27FC236}">
                    <a16:creationId xmlns:a16="http://schemas.microsoft.com/office/drawing/2014/main" id="{0096EDD7-7B2A-4856-94B7-41CAAD6ABA8D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 rot="373331" flipH="1">
                <a:off x="313" y="3110"/>
                <a:ext cx="85" cy="93"/>
              </a:xfrm>
              <a:custGeom>
                <a:avLst/>
                <a:gdLst>
                  <a:gd name="T0" fmla="*/ 54 w 117"/>
                  <a:gd name="T1" fmla="*/ 0 h 132"/>
                  <a:gd name="T2" fmla="*/ 0 w 117"/>
                  <a:gd name="T3" fmla="*/ 18 h 132"/>
                  <a:gd name="T4" fmla="*/ 2 w 117"/>
                  <a:gd name="T5" fmla="*/ 18 h 132"/>
                  <a:gd name="T6" fmla="*/ 10 w 117"/>
                  <a:gd name="T7" fmla="*/ 20 h 132"/>
                  <a:gd name="T8" fmla="*/ 21 w 117"/>
                  <a:gd name="T9" fmla="*/ 25 h 132"/>
                  <a:gd name="T10" fmla="*/ 33 w 117"/>
                  <a:gd name="T11" fmla="*/ 33 h 132"/>
                  <a:gd name="T12" fmla="*/ 48 w 117"/>
                  <a:gd name="T13" fmla="*/ 44 h 132"/>
                  <a:gd name="T14" fmla="*/ 61 w 117"/>
                  <a:gd name="T15" fmla="*/ 56 h 132"/>
                  <a:gd name="T16" fmla="*/ 74 w 117"/>
                  <a:gd name="T17" fmla="*/ 73 h 132"/>
                  <a:gd name="T18" fmla="*/ 84 w 117"/>
                  <a:gd name="T19" fmla="*/ 93 h 132"/>
                  <a:gd name="T20" fmla="*/ 85 w 117"/>
                  <a:gd name="T21" fmla="*/ 85 h 132"/>
                  <a:gd name="T22" fmla="*/ 84 w 117"/>
                  <a:gd name="T23" fmla="*/ 75 h 132"/>
                  <a:gd name="T24" fmla="*/ 78 w 117"/>
                  <a:gd name="T25" fmla="*/ 63 h 132"/>
                  <a:gd name="T26" fmla="*/ 72 w 117"/>
                  <a:gd name="T27" fmla="*/ 52 h 132"/>
                  <a:gd name="T28" fmla="*/ 65 w 117"/>
                  <a:gd name="T29" fmla="*/ 41 h 132"/>
                  <a:gd name="T30" fmla="*/ 57 w 117"/>
                  <a:gd name="T31" fmla="*/ 32 h 132"/>
                  <a:gd name="T32" fmla="*/ 49 w 117"/>
                  <a:gd name="T33" fmla="*/ 25 h 132"/>
                  <a:gd name="T34" fmla="*/ 42 w 117"/>
                  <a:gd name="T35" fmla="*/ 23 h 132"/>
                  <a:gd name="T36" fmla="*/ 50 w 117"/>
                  <a:gd name="T37" fmla="*/ 20 h 132"/>
                  <a:gd name="T38" fmla="*/ 57 w 117"/>
                  <a:gd name="T39" fmla="*/ 20 h 132"/>
                  <a:gd name="T40" fmla="*/ 65 w 117"/>
                  <a:gd name="T41" fmla="*/ 18 h 132"/>
                  <a:gd name="T42" fmla="*/ 71 w 117"/>
                  <a:gd name="T43" fmla="*/ 18 h 132"/>
                  <a:gd name="T44" fmla="*/ 76 w 117"/>
                  <a:gd name="T45" fmla="*/ 17 h 132"/>
                  <a:gd name="T46" fmla="*/ 79 w 117"/>
                  <a:gd name="T47" fmla="*/ 16 h 132"/>
                  <a:gd name="T48" fmla="*/ 82 w 117"/>
                  <a:gd name="T49" fmla="*/ 15 h 132"/>
                  <a:gd name="T50" fmla="*/ 83 w 117"/>
                  <a:gd name="T51" fmla="*/ 15 h 132"/>
                  <a:gd name="T52" fmla="*/ 54 w 117"/>
                  <a:gd name="T53" fmla="*/ 0 h 132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17" h="132">
                    <a:moveTo>
                      <a:pt x="75" y="0"/>
                    </a:moveTo>
                    <a:lnTo>
                      <a:pt x="0" y="25"/>
                    </a:lnTo>
                    <a:lnTo>
                      <a:pt x="3" y="26"/>
                    </a:lnTo>
                    <a:lnTo>
                      <a:pt x="14" y="29"/>
                    </a:lnTo>
                    <a:lnTo>
                      <a:pt x="29" y="36"/>
                    </a:lnTo>
                    <a:lnTo>
                      <a:pt x="46" y="47"/>
                    </a:lnTo>
                    <a:lnTo>
                      <a:pt x="66" y="62"/>
                    </a:lnTo>
                    <a:lnTo>
                      <a:pt x="84" y="80"/>
                    </a:lnTo>
                    <a:lnTo>
                      <a:pt x="102" y="103"/>
                    </a:lnTo>
                    <a:lnTo>
                      <a:pt x="116" y="132"/>
                    </a:lnTo>
                    <a:lnTo>
                      <a:pt x="117" y="120"/>
                    </a:lnTo>
                    <a:lnTo>
                      <a:pt x="115" y="107"/>
                    </a:lnTo>
                    <a:lnTo>
                      <a:pt x="108" y="90"/>
                    </a:lnTo>
                    <a:lnTo>
                      <a:pt x="99" y="74"/>
                    </a:lnTo>
                    <a:lnTo>
                      <a:pt x="89" y="58"/>
                    </a:lnTo>
                    <a:lnTo>
                      <a:pt x="78" y="45"/>
                    </a:lnTo>
                    <a:lnTo>
                      <a:pt x="67" y="36"/>
                    </a:lnTo>
                    <a:lnTo>
                      <a:pt x="58" y="32"/>
                    </a:lnTo>
                    <a:lnTo>
                      <a:pt x="69" y="29"/>
                    </a:lnTo>
                    <a:lnTo>
                      <a:pt x="79" y="28"/>
                    </a:lnTo>
                    <a:lnTo>
                      <a:pt x="89" y="26"/>
                    </a:lnTo>
                    <a:lnTo>
                      <a:pt x="98" y="25"/>
                    </a:lnTo>
                    <a:lnTo>
                      <a:pt x="105" y="24"/>
                    </a:lnTo>
                    <a:lnTo>
                      <a:pt x="109" y="22"/>
                    </a:lnTo>
                    <a:lnTo>
                      <a:pt x="113" y="21"/>
                    </a:lnTo>
                    <a:lnTo>
                      <a:pt x="114" y="21"/>
                    </a:lnTo>
                    <a:lnTo>
                      <a:pt x="7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066" name="Freeform 14">
                <a:extLst>
                  <a:ext uri="{FF2B5EF4-FFF2-40B4-BE49-F238E27FC236}">
                    <a16:creationId xmlns:a16="http://schemas.microsoft.com/office/drawing/2014/main" id="{3AFDDD7E-2F8B-4BE3-93B6-8E728AADBC14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 rot="373331" flipH="1">
                <a:off x="289" y="3134"/>
                <a:ext cx="21" cy="55"/>
              </a:xfrm>
              <a:custGeom>
                <a:avLst/>
                <a:gdLst>
                  <a:gd name="T0" fmla="*/ 21 w 29"/>
                  <a:gd name="T1" fmla="*/ 0 h 77"/>
                  <a:gd name="T2" fmla="*/ 17 w 29"/>
                  <a:gd name="T3" fmla="*/ 0 h 77"/>
                  <a:gd name="T4" fmla="*/ 12 w 29"/>
                  <a:gd name="T5" fmla="*/ 3 h 77"/>
                  <a:gd name="T6" fmla="*/ 7 w 29"/>
                  <a:gd name="T7" fmla="*/ 6 h 77"/>
                  <a:gd name="T8" fmla="*/ 3 w 29"/>
                  <a:gd name="T9" fmla="*/ 14 h 77"/>
                  <a:gd name="T10" fmla="*/ 1 w 29"/>
                  <a:gd name="T11" fmla="*/ 21 h 77"/>
                  <a:gd name="T12" fmla="*/ 0 w 29"/>
                  <a:gd name="T13" fmla="*/ 31 h 77"/>
                  <a:gd name="T14" fmla="*/ 2 w 29"/>
                  <a:gd name="T15" fmla="*/ 43 h 77"/>
                  <a:gd name="T16" fmla="*/ 8 w 29"/>
                  <a:gd name="T17" fmla="*/ 55 h 77"/>
                  <a:gd name="T18" fmla="*/ 11 w 29"/>
                  <a:gd name="T19" fmla="*/ 38 h 77"/>
                  <a:gd name="T20" fmla="*/ 14 w 29"/>
                  <a:gd name="T21" fmla="*/ 26 h 77"/>
                  <a:gd name="T22" fmla="*/ 17 w 29"/>
                  <a:gd name="T23" fmla="*/ 16 h 77"/>
                  <a:gd name="T24" fmla="*/ 21 w 29"/>
                  <a:gd name="T25" fmla="*/ 0 h 7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9" h="77">
                    <a:moveTo>
                      <a:pt x="29" y="0"/>
                    </a:moveTo>
                    <a:lnTo>
                      <a:pt x="23" y="0"/>
                    </a:lnTo>
                    <a:lnTo>
                      <a:pt x="16" y="4"/>
                    </a:lnTo>
                    <a:lnTo>
                      <a:pt x="9" y="9"/>
                    </a:lnTo>
                    <a:lnTo>
                      <a:pt x="4" y="19"/>
                    </a:lnTo>
                    <a:lnTo>
                      <a:pt x="1" y="30"/>
                    </a:lnTo>
                    <a:lnTo>
                      <a:pt x="0" y="44"/>
                    </a:lnTo>
                    <a:lnTo>
                      <a:pt x="3" y="60"/>
                    </a:lnTo>
                    <a:lnTo>
                      <a:pt x="11" y="77"/>
                    </a:lnTo>
                    <a:lnTo>
                      <a:pt x="15" y="53"/>
                    </a:lnTo>
                    <a:lnTo>
                      <a:pt x="19" y="37"/>
                    </a:lnTo>
                    <a:lnTo>
                      <a:pt x="23" y="2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grpSp>
            <p:nvGrpSpPr>
              <p:cNvPr id="1067" name="Group 15">
                <a:extLst>
                  <a:ext uri="{FF2B5EF4-FFF2-40B4-BE49-F238E27FC236}">
                    <a16:creationId xmlns:a16="http://schemas.microsoft.com/office/drawing/2014/main" id="{6084D8DA-0ACD-4D25-8930-B4F106EC98E7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 rot="10886446" flipH="1">
                <a:off x="335" y="3251"/>
                <a:ext cx="608" cy="369"/>
                <a:chOff x="-366" y="1704"/>
                <a:chExt cx="608" cy="369"/>
              </a:xfrm>
            </p:grpSpPr>
            <p:sp>
              <p:nvSpPr>
                <p:cNvPr id="1068" name="Freeform 16">
                  <a:extLst>
                    <a:ext uri="{FF2B5EF4-FFF2-40B4-BE49-F238E27FC236}">
                      <a16:creationId xmlns:a16="http://schemas.microsoft.com/office/drawing/2014/main" id="{7CF09851-A22C-42F6-A192-209084572405}"/>
                    </a:ext>
                  </a:extLst>
                </p:cNvPr>
                <p:cNvSpPr>
                  <a:spLocks/>
                </p:cNvSpPr>
                <p:nvPr userDrawn="1"/>
              </p:nvSpPr>
              <p:spPr bwMode="ltGray">
                <a:xfrm rot="4200091">
                  <a:off x="-243" y="1807"/>
                  <a:ext cx="143" cy="390"/>
                </a:xfrm>
                <a:custGeom>
                  <a:avLst/>
                  <a:gdLst>
                    <a:gd name="T0" fmla="*/ 8 w 207"/>
                    <a:gd name="T1" fmla="*/ 30 h 564"/>
                    <a:gd name="T2" fmla="*/ 4 w 207"/>
                    <a:gd name="T3" fmla="*/ 50 h 564"/>
                    <a:gd name="T4" fmla="*/ 2 w 207"/>
                    <a:gd name="T5" fmla="*/ 68 h 564"/>
                    <a:gd name="T6" fmla="*/ 0 w 207"/>
                    <a:gd name="T7" fmla="*/ 86 h 564"/>
                    <a:gd name="T8" fmla="*/ 0 w 207"/>
                    <a:gd name="T9" fmla="*/ 104 h 564"/>
                    <a:gd name="T10" fmla="*/ 2 w 207"/>
                    <a:gd name="T11" fmla="*/ 124 h 564"/>
                    <a:gd name="T12" fmla="*/ 5 w 207"/>
                    <a:gd name="T13" fmla="*/ 146 h 564"/>
                    <a:gd name="T14" fmla="*/ 11 w 207"/>
                    <a:gd name="T15" fmla="*/ 171 h 564"/>
                    <a:gd name="T16" fmla="*/ 20 w 207"/>
                    <a:gd name="T17" fmla="*/ 198 h 564"/>
                    <a:gd name="T18" fmla="*/ 30 w 207"/>
                    <a:gd name="T19" fmla="*/ 225 h 564"/>
                    <a:gd name="T20" fmla="*/ 42 w 207"/>
                    <a:gd name="T21" fmla="*/ 252 h 564"/>
                    <a:gd name="T22" fmla="*/ 57 w 207"/>
                    <a:gd name="T23" fmla="*/ 281 h 564"/>
                    <a:gd name="T24" fmla="*/ 73 w 207"/>
                    <a:gd name="T25" fmla="*/ 308 h 564"/>
                    <a:gd name="T26" fmla="*/ 91 w 207"/>
                    <a:gd name="T27" fmla="*/ 334 h 564"/>
                    <a:gd name="T28" fmla="*/ 108 w 207"/>
                    <a:gd name="T29" fmla="*/ 357 h 564"/>
                    <a:gd name="T30" fmla="*/ 126 w 207"/>
                    <a:gd name="T31" fmla="*/ 376 h 564"/>
                    <a:gd name="T32" fmla="*/ 143 w 207"/>
                    <a:gd name="T33" fmla="*/ 390 h 564"/>
                    <a:gd name="T34" fmla="*/ 111 w 207"/>
                    <a:gd name="T35" fmla="*/ 346 h 564"/>
                    <a:gd name="T36" fmla="*/ 88 w 207"/>
                    <a:gd name="T37" fmla="*/ 310 h 564"/>
                    <a:gd name="T38" fmla="*/ 71 w 207"/>
                    <a:gd name="T39" fmla="*/ 280 h 564"/>
                    <a:gd name="T40" fmla="*/ 60 w 207"/>
                    <a:gd name="T41" fmla="*/ 254 h 564"/>
                    <a:gd name="T42" fmla="*/ 52 w 207"/>
                    <a:gd name="T43" fmla="*/ 233 h 564"/>
                    <a:gd name="T44" fmla="*/ 47 w 207"/>
                    <a:gd name="T45" fmla="*/ 214 h 564"/>
                    <a:gd name="T46" fmla="*/ 44 w 207"/>
                    <a:gd name="T47" fmla="*/ 197 h 564"/>
                    <a:gd name="T48" fmla="*/ 39 w 207"/>
                    <a:gd name="T49" fmla="*/ 180 h 564"/>
                    <a:gd name="T50" fmla="*/ 30 w 207"/>
                    <a:gd name="T51" fmla="*/ 142 h 564"/>
                    <a:gd name="T52" fmla="*/ 28 w 207"/>
                    <a:gd name="T53" fmla="*/ 97 h 564"/>
                    <a:gd name="T54" fmla="*/ 30 w 207"/>
                    <a:gd name="T55" fmla="*/ 47 h 564"/>
                    <a:gd name="T56" fmla="*/ 35 w 207"/>
                    <a:gd name="T57" fmla="*/ 0 h 564"/>
                    <a:gd name="T58" fmla="*/ 8 w 207"/>
                    <a:gd name="T59" fmla="*/ 30 h 564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</a:gdLst>
                  <a:ahLst/>
                  <a:cxnLst>
                    <a:cxn ang="T60">
                      <a:pos x="T0" y="T1"/>
                    </a:cxn>
                    <a:cxn ang="T61">
                      <a:pos x="T2" y="T3"/>
                    </a:cxn>
                    <a:cxn ang="T62">
                      <a:pos x="T4" y="T5"/>
                    </a:cxn>
                    <a:cxn ang="T63">
                      <a:pos x="T6" y="T7"/>
                    </a:cxn>
                    <a:cxn ang="T64">
                      <a:pos x="T8" y="T9"/>
                    </a:cxn>
                    <a:cxn ang="T65">
                      <a:pos x="T10" y="T11"/>
                    </a:cxn>
                    <a:cxn ang="T66">
                      <a:pos x="T12" y="T13"/>
                    </a:cxn>
                    <a:cxn ang="T67">
                      <a:pos x="T14" y="T15"/>
                    </a:cxn>
                    <a:cxn ang="T68">
                      <a:pos x="T16" y="T17"/>
                    </a:cxn>
                    <a:cxn ang="T69">
                      <a:pos x="T18" y="T19"/>
                    </a:cxn>
                    <a:cxn ang="T70">
                      <a:pos x="T20" y="T21"/>
                    </a:cxn>
                    <a:cxn ang="T71">
                      <a:pos x="T22" y="T23"/>
                    </a:cxn>
                    <a:cxn ang="T72">
                      <a:pos x="T24" y="T25"/>
                    </a:cxn>
                    <a:cxn ang="T73">
                      <a:pos x="T26" y="T27"/>
                    </a:cxn>
                    <a:cxn ang="T74">
                      <a:pos x="T28" y="T29"/>
                    </a:cxn>
                    <a:cxn ang="T75">
                      <a:pos x="T30" y="T31"/>
                    </a:cxn>
                    <a:cxn ang="T76">
                      <a:pos x="T32" y="T33"/>
                    </a:cxn>
                    <a:cxn ang="T77">
                      <a:pos x="T34" y="T35"/>
                    </a:cxn>
                    <a:cxn ang="T78">
                      <a:pos x="T36" y="T37"/>
                    </a:cxn>
                    <a:cxn ang="T79">
                      <a:pos x="T38" y="T39"/>
                    </a:cxn>
                    <a:cxn ang="T80">
                      <a:pos x="T40" y="T41"/>
                    </a:cxn>
                    <a:cxn ang="T81">
                      <a:pos x="T42" y="T43"/>
                    </a:cxn>
                    <a:cxn ang="T82">
                      <a:pos x="T44" y="T45"/>
                    </a:cxn>
                    <a:cxn ang="T83">
                      <a:pos x="T46" y="T47"/>
                    </a:cxn>
                    <a:cxn ang="T84">
                      <a:pos x="T48" y="T49"/>
                    </a:cxn>
                    <a:cxn ang="T85">
                      <a:pos x="T50" y="T51"/>
                    </a:cxn>
                    <a:cxn ang="T86">
                      <a:pos x="T52" y="T53"/>
                    </a:cxn>
                    <a:cxn ang="T87">
                      <a:pos x="T54" y="T55"/>
                    </a:cxn>
                    <a:cxn ang="T88">
                      <a:pos x="T56" y="T57"/>
                    </a:cxn>
                    <a:cxn ang="T89">
                      <a:pos x="T58" y="T59"/>
                    </a:cxn>
                  </a:cxnLst>
                  <a:rect l="0" t="0" r="r" b="b"/>
                  <a:pathLst>
                    <a:path w="207" h="564">
                      <a:moveTo>
                        <a:pt x="12" y="44"/>
                      </a:moveTo>
                      <a:lnTo>
                        <a:pt x="6" y="72"/>
                      </a:lnTo>
                      <a:lnTo>
                        <a:pt x="3" y="99"/>
                      </a:lnTo>
                      <a:lnTo>
                        <a:pt x="0" y="125"/>
                      </a:lnTo>
                      <a:lnTo>
                        <a:pt x="0" y="151"/>
                      </a:lnTo>
                      <a:lnTo>
                        <a:pt x="3" y="180"/>
                      </a:lnTo>
                      <a:lnTo>
                        <a:pt x="7" y="211"/>
                      </a:lnTo>
                      <a:lnTo>
                        <a:pt x="16" y="247"/>
                      </a:lnTo>
                      <a:lnTo>
                        <a:pt x="29" y="287"/>
                      </a:lnTo>
                      <a:lnTo>
                        <a:pt x="43" y="325"/>
                      </a:lnTo>
                      <a:lnTo>
                        <a:pt x="61" y="364"/>
                      </a:lnTo>
                      <a:lnTo>
                        <a:pt x="83" y="406"/>
                      </a:lnTo>
                      <a:lnTo>
                        <a:pt x="106" y="446"/>
                      </a:lnTo>
                      <a:lnTo>
                        <a:pt x="132" y="483"/>
                      </a:lnTo>
                      <a:lnTo>
                        <a:pt x="157" y="516"/>
                      </a:lnTo>
                      <a:lnTo>
                        <a:pt x="182" y="544"/>
                      </a:lnTo>
                      <a:lnTo>
                        <a:pt x="207" y="564"/>
                      </a:lnTo>
                      <a:lnTo>
                        <a:pt x="160" y="501"/>
                      </a:lnTo>
                      <a:lnTo>
                        <a:pt x="127" y="448"/>
                      </a:lnTo>
                      <a:lnTo>
                        <a:pt x="103" y="405"/>
                      </a:lnTo>
                      <a:lnTo>
                        <a:pt x="87" y="368"/>
                      </a:lnTo>
                      <a:lnTo>
                        <a:pt x="75" y="337"/>
                      </a:lnTo>
                      <a:lnTo>
                        <a:pt x="68" y="309"/>
                      </a:lnTo>
                      <a:lnTo>
                        <a:pt x="63" y="285"/>
                      </a:lnTo>
                      <a:lnTo>
                        <a:pt x="56" y="261"/>
                      </a:lnTo>
                      <a:lnTo>
                        <a:pt x="44" y="205"/>
                      </a:lnTo>
                      <a:lnTo>
                        <a:pt x="41" y="140"/>
                      </a:lnTo>
                      <a:lnTo>
                        <a:pt x="43" y="68"/>
                      </a:lnTo>
                      <a:lnTo>
                        <a:pt x="50" y="0"/>
                      </a:lnTo>
                      <a:lnTo>
                        <a:pt x="12" y="4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00"/>
                </a:p>
              </p:txBody>
            </p:sp>
            <p:sp>
              <p:nvSpPr>
                <p:cNvPr id="1069" name="Freeform 17">
                  <a:extLst>
                    <a:ext uri="{FF2B5EF4-FFF2-40B4-BE49-F238E27FC236}">
                      <a16:creationId xmlns:a16="http://schemas.microsoft.com/office/drawing/2014/main" id="{2C456BF9-9DD9-42B7-AD3E-1093B9B542CF}"/>
                    </a:ext>
                  </a:extLst>
                </p:cNvPr>
                <p:cNvSpPr>
                  <a:spLocks/>
                </p:cNvSpPr>
                <p:nvPr userDrawn="1"/>
              </p:nvSpPr>
              <p:spPr bwMode="ltGray">
                <a:xfrm rot="4200091">
                  <a:off x="124" y="1761"/>
                  <a:ext cx="33" cy="160"/>
                </a:xfrm>
                <a:custGeom>
                  <a:avLst/>
                  <a:gdLst>
                    <a:gd name="T0" fmla="*/ 0 w 47"/>
                    <a:gd name="T1" fmla="*/ 13 h 232"/>
                    <a:gd name="T2" fmla="*/ 10 w 47"/>
                    <a:gd name="T3" fmla="*/ 38 h 232"/>
                    <a:gd name="T4" fmla="*/ 15 w 47"/>
                    <a:gd name="T5" fmla="*/ 70 h 232"/>
                    <a:gd name="T6" fmla="*/ 17 w 47"/>
                    <a:gd name="T7" fmla="*/ 110 h 232"/>
                    <a:gd name="T8" fmla="*/ 13 w 47"/>
                    <a:gd name="T9" fmla="*/ 160 h 232"/>
                    <a:gd name="T10" fmla="*/ 32 w 47"/>
                    <a:gd name="T11" fmla="*/ 150 h 232"/>
                    <a:gd name="T12" fmla="*/ 33 w 47"/>
                    <a:gd name="T13" fmla="*/ 123 h 232"/>
                    <a:gd name="T14" fmla="*/ 33 w 47"/>
                    <a:gd name="T15" fmla="*/ 97 h 232"/>
                    <a:gd name="T16" fmla="*/ 32 w 47"/>
                    <a:gd name="T17" fmla="*/ 71 h 232"/>
                    <a:gd name="T18" fmla="*/ 29 w 47"/>
                    <a:gd name="T19" fmla="*/ 49 h 232"/>
                    <a:gd name="T20" fmla="*/ 25 w 47"/>
                    <a:gd name="T21" fmla="*/ 36 h 232"/>
                    <a:gd name="T22" fmla="*/ 20 w 47"/>
                    <a:gd name="T23" fmla="*/ 23 h 232"/>
                    <a:gd name="T24" fmla="*/ 15 w 47"/>
                    <a:gd name="T25" fmla="*/ 12 h 232"/>
                    <a:gd name="T26" fmla="*/ 9 w 47"/>
                    <a:gd name="T27" fmla="*/ 0 h 232"/>
                    <a:gd name="T28" fmla="*/ 0 w 47"/>
                    <a:gd name="T29" fmla="*/ 13 h 232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0" t="0" r="r" b="b"/>
                  <a:pathLst>
                    <a:path w="47" h="232">
                      <a:moveTo>
                        <a:pt x="0" y="19"/>
                      </a:moveTo>
                      <a:lnTo>
                        <a:pt x="14" y="55"/>
                      </a:lnTo>
                      <a:lnTo>
                        <a:pt x="22" y="101"/>
                      </a:lnTo>
                      <a:lnTo>
                        <a:pt x="24" y="159"/>
                      </a:lnTo>
                      <a:lnTo>
                        <a:pt x="19" y="232"/>
                      </a:lnTo>
                      <a:lnTo>
                        <a:pt x="45" y="217"/>
                      </a:lnTo>
                      <a:lnTo>
                        <a:pt x="47" y="178"/>
                      </a:lnTo>
                      <a:lnTo>
                        <a:pt x="47" y="140"/>
                      </a:lnTo>
                      <a:lnTo>
                        <a:pt x="45" y="103"/>
                      </a:lnTo>
                      <a:lnTo>
                        <a:pt x="41" y="71"/>
                      </a:lnTo>
                      <a:lnTo>
                        <a:pt x="36" y="52"/>
                      </a:lnTo>
                      <a:lnTo>
                        <a:pt x="29" y="34"/>
                      </a:lnTo>
                      <a:lnTo>
                        <a:pt x="22" y="17"/>
                      </a:lnTo>
                      <a:lnTo>
                        <a:pt x="13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00"/>
                </a:p>
              </p:txBody>
            </p:sp>
            <p:sp>
              <p:nvSpPr>
                <p:cNvPr id="1070" name="Freeform 18">
                  <a:extLst>
                    <a:ext uri="{FF2B5EF4-FFF2-40B4-BE49-F238E27FC236}">
                      <a16:creationId xmlns:a16="http://schemas.microsoft.com/office/drawing/2014/main" id="{27C2608E-6186-4FBB-89AF-AC2038BFC2F1}"/>
                    </a:ext>
                  </a:extLst>
                </p:cNvPr>
                <p:cNvSpPr>
                  <a:spLocks/>
                </p:cNvSpPr>
                <p:nvPr userDrawn="1"/>
              </p:nvSpPr>
              <p:spPr bwMode="ltGray">
                <a:xfrm rot="4200091">
                  <a:off x="197" y="1721"/>
                  <a:ext cx="60" cy="27"/>
                </a:xfrm>
                <a:custGeom>
                  <a:avLst/>
                  <a:gdLst>
                    <a:gd name="T0" fmla="*/ 60 w 87"/>
                    <a:gd name="T1" fmla="*/ 15 h 40"/>
                    <a:gd name="T2" fmla="*/ 53 w 87"/>
                    <a:gd name="T3" fmla="*/ 11 h 40"/>
                    <a:gd name="T4" fmla="*/ 47 w 87"/>
                    <a:gd name="T5" fmla="*/ 8 h 40"/>
                    <a:gd name="T6" fmla="*/ 40 w 87"/>
                    <a:gd name="T7" fmla="*/ 5 h 40"/>
                    <a:gd name="T8" fmla="*/ 32 w 87"/>
                    <a:gd name="T9" fmla="*/ 3 h 40"/>
                    <a:gd name="T10" fmla="*/ 26 w 87"/>
                    <a:gd name="T11" fmla="*/ 2 h 40"/>
                    <a:gd name="T12" fmla="*/ 18 w 87"/>
                    <a:gd name="T13" fmla="*/ 1 h 40"/>
                    <a:gd name="T14" fmla="*/ 9 w 87"/>
                    <a:gd name="T15" fmla="*/ 0 h 40"/>
                    <a:gd name="T16" fmla="*/ 0 w 87"/>
                    <a:gd name="T17" fmla="*/ 1 h 40"/>
                    <a:gd name="T18" fmla="*/ 4 w 87"/>
                    <a:gd name="T19" fmla="*/ 4 h 40"/>
                    <a:gd name="T20" fmla="*/ 10 w 87"/>
                    <a:gd name="T21" fmla="*/ 7 h 40"/>
                    <a:gd name="T22" fmla="*/ 15 w 87"/>
                    <a:gd name="T23" fmla="*/ 9 h 40"/>
                    <a:gd name="T24" fmla="*/ 23 w 87"/>
                    <a:gd name="T25" fmla="*/ 12 h 40"/>
                    <a:gd name="T26" fmla="*/ 29 w 87"/>
                    <a:gd name="T27" fmla="*/ 15 h 40"/>
                    <a:gd name="T28" fmla="*/ 36 w 87"/>
                    <a:gd name="T29" fmla="*/ 18 h 40"/>
                    <a:gd name="T30" fmla="*/ 44 w 87"/>
                    <a:gd name="T31" fmla="*/ 22 h 40"/>
                    <a:gd name="T32" fmla="*/ 51 w 87"/>
                    <a:gd name="T33" fmla="*/ 27 h 40"/>
                    <a:gd name="T34" fmla="*/ 60 w 87"/>
                    <a:gd name="T35" fmla="*/ 15 h 40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87" h="40">
                      <a:moveTo>
                        <a:pt x="87" y="22"/>
                      </a:moveTo>
                      <a:lnTo>
                        <a:pt x="77" y="17"/>
                      </a:lnTo>
                      <a:lnTo>
                        <a:pt x="68" y="12"/>
                      </a:lnTo>
                      <a:lnTo>
                        <a:pt x="58" y="7"/>
                      </a:lnTo>
                      <a:lnTo>
                        <a:pt x="47" y="5"/>
                      </a:lnTo>
                      <a:lnTo>
                        <a:pt x="37" y="3"/>
                      </a:lnTo>
                      <a:lnTo>
                        <a:pt x="26" y="2"/>
                      </a:lnTo>
                      <a:lnTo>
                        <a:pt x="13" y="0"/>
                      </a:lnTo>
                      <a:lnTo>
                        <a:pt x="0" y="2"/>
                      </a:lnTo>
                      <a:lnTo>
                        <a:pt x="6" y="6"/>
                      </a:lnTo>
                      <a:lnTo>
                        <a:pt x="14" y="10"/>
                      </a:lnTo>
                      <a:lnTo>
                        <a:pt x="22" y="14"/>
                      </a:lnTo>
                      <a:lnTo>
                        <a:pt x="33" y="18"/>
                      </a:lnTo>
                      <a:lnTo>
                        <a:pt x="42" y="22"/>
                      </a:lnTo>
                      <a:lnTo>
                        <a:pt x="52" y="27"/>
                      </a:lnTo>
                      <a:lnTo>
                        <a:pt x="64" y="33"/>
                      </a:lnTo>
                      <a:lnTo>
                        <a:pt x="74" y="40"/>
                      </a:lnTo>
                      <a:lnTo>
                        <a:pt x="87" y="22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00"/>
                </a:p>
              </p:txBody>
            </p:sp>
          </p:grpSp>
        </p:grpSp>
        <p:grpSp>
          <p:nvGrpSpPr>
            <p:cNvPr id="1036" name="Group 19">
              <a:extLst>
                <a:ext uri="{FF2B5EF4-FFF2-40B4-BE49-F238E27FC236}">
                  <a16:creationId xmlns:a16="http://schemas.microsoft.com/office/drawing/2014/main" id="{73FBBC98-9616-4C64-9276-21BC70BB28CF}"/>
                </a:ext>
              </a:extLst>
            </p:cNvPr>
            <p:cNvGrpSpPr>
              <a:grpSpLocks/>
            </p:cNvGrpSpPr>
            <p:nvPr/>
          </p:nvGrpSpPr>
          <p:grpSpPr bwMode="auto">
            <a:xfrm rot="6248562">
              <a:off x="343" y="3854"/>
              <a:ext cx="392" cy="424"/>
              <a:chOff x="1727" y="866"/>
              <a:chExt cx="129" cy="157"/>
            </a:xfrm>
          </p:grpSpPr>
          <p:sp>
            <p:nvSpPr>
              <p:cNvPr id="1059" name="Freeform 20">
                <a:extLst>
                  <a:ext uri="{FF2B5EF4-FFF2-40B4-BE49-F238E27FC236}">
                    <a16:creationId xmlns:a16="http://schemas.microsoft.com/office/drawing/2014/main" id="{1AA5DE71-098D-40C4-A974-EA40BD15B8ED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27" y="867"/>
                <a:ext cx="41" cy="59"/>
              </a:xfrm>
              <a:custGeom>
                <a:avLst/>
                <a:gdLst>
                  <a:gd name="T0" fmla="*/ 41 w 83"/>
                  <a:gd name="T1" fmla="*/ 14 h 117"/>
                  <a:gd name="T2" fmla="*/ 13 w 83"/>
                  <a:gd name="T3" fmla="*/ 0 h 117"/>
                  <a:gd name="T4" fmla="*/ 0 w 83"/>
                  <a:gd name="T5" fmla="*/ 59 h 117"/>
                  <a:gd name="T6" fmla="*/ 41 w 83"/>
                  <a:gd name="T7" fmla="*/ 14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060" name="Freeform 21">
                <a:extLst>
                  <a:ext uri="{FF2B5EF4-FFF2-40B4-BE49-F238E27FC236}">
                    <a16:creationId xmlns:a16="http://schemas.microsoft.com/office/drawing/2014/main" id="{635AB094-21F9-4EBB-9F04-1FD5F93E74F3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86" y="895"/>
                <a:ext cx="70" cy="49"/>
              </a:xfrm>
              <a:custGeom>
                <a:avLst/>
                <a:gdLst>
                  <a:gd name="T0" fmla="*/ 0 w 140"/>
                  <a:gd name="T1" fmla="*/ 49 h 98"/>
                  <a:gd name="T2" fmla="*/ 59 w 140"/>
                  <a:gd name="T3" fmla="*/ 0 h 98"/>
                  <a:gd name="T4" fmla="*/ 70 w 140"/>
                  <a:gd name="T5" fmla="*/ 25 h 98"/>
                  <a:gd name="T6" fmla="*/ 0 w 140"/>
                  <a:gd name="T7" fmla="*/ 49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061" name="Freeform 22">
                <a:extLst>
                  <a:ext uri="{FF2B5EF4-FFF2-40B4-BE49-F238E27FC236}">
                    <a16:creationId xmlns:a16="http://schemas.microsoft.com/office/drawing/2014/main" id="{01B502B6-B3E4-4925-B832-BE1293FDF712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4 h 49"/>
                  <a:gd name="T2" fmla="*/ 73 w 145"/>
                  <a:gd name="T3" fmla="*/ 0 h 49"/>
                  <a:gd name="T4" fmla="*/ 66 w 145"/>
                  <a:gd name="T5" fmla="*/ 25 h 49"/>
                  <a:gd name="T6" fmla="*/ 0 w 145"/>
                  <a:gd name="T7" fmla="*/ 4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</p:grpSp>
        <p:grpSp>
          <p:nvGrpSpPr>
            <p:cNvPr id="1037" name="Group 23">
              <a:extLst>
                <a:ext uri="{FF2B5EF4-FFF2-40B4-BE49-F238E27FC236}">
                  <a16:creationId xmlns:a16="http://schemas.microsoft.com/office/drawing/2014/main" id="{50B88EDF-8FC6-4763-B68B-AF0EB192A326}"/>
                </a:ext>
              </a:extLst>
            </p:cNvPr>
            <p:cNvGrpSpPr>
              <a:grpSpLocks/>
            </p:cNvGrpSpPr>
            <p:nvPr/>
          </p:nvGrpSpPr>
          <p:grpSpPr bwMode="auto">
            <a:xfrm rot="5003157">
              <a:off x="249" y="1102"/>
              <a:ext cx="412" cy="500"/>
              <a:chOff x="1727" y="866"/>
              <a:chExt cx="129" cy="157"/>
            </a:xfrm>
          </p:grpSpPr>
          <p:sp>
            <p:nvSpPr>
              <p:cNvPr id="1056" name="Freeform 24">
                <a:extLst>
                  <a:ext uri="{FF2B5EF4-FFF2-40B4-BE49-F238E27FC236}">
                    <a16:creationId xmlns:a16="http://schemas.microsoft.com/office/drawing/2014/main" id="{55488C56-3686-455E-9353-4467720834DD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41 w 83"/>
                  <a:gd name="T1" fmla="*/ 14 h 117"/>
                  <a:gd name="T2" fmla="*/ 13 w 83"/>
                  <a:gd name="T3" fmla="*/ 0 h 117"/>
                  <a:gd name="T4" fmla="*/ 0 w 83"/>
                  <a:gd name="T5" fmla="*/ 59 h 117"/>
                  <a:gd name="T6" fmla="*/ 41 w 83"/>
                  <a:gd name="T7" fmla="*/ 14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057" name="Freeform 25">
                <a:extLst>
                  <a:ext uri="{FF2B5EF4-FFF2-40B4-BE49-F238E27FC236}">
                    <a16:creationId xmlns:a16="http://schemas.microsoft.com/office/drawing/2014/main" id="{5A482BC2-46A8-40D9-BEE4-C573A0A1FE16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49 h 98"/>
                  <a:gd name="T2" fmla="*/ 59 w 140"/>
                  <a:gd name="T3" fmla="*/ 0 h 98"/>
                  <a:gd name="T4" fmla="*/ 70 w 140"/>
                  <a:gd name="T5" fmla="*/ 25 h 98"/>
                  <a:gd name="T6" fmla="*/ 0 w 140"/>
                  <a:gd name="T7" fmla="*/ 49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058" name="Freeform 26">
                <a:extLst>
                  <a:ext uri="{FF2B5EF4-FFF2-40B4-BE49-F238E27FC236}">
                    <a16:creationId xmlns:a16="http://schemas.microsoft.com/office/drawing/2014/main" id="{FD3B0E45-C4B1-4690-ADA6-AC69B69F3843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4 h 49"/>
                  <a:gd name="T2" fmla="*/ 73 w 145"/>
                  <a:gd name="T3" fmla="*/ 0 h 49"/>
                  <a:gd name="T4" fmla="*/ 66 w 145"/>
                  <a:gd name="T5" fmla="*/ 25 h 49"/>
                  <a:gd name="T6" fmla="*/ 0 w 145"/>
                  <a:gd name="T7" fmla="*/ 4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</p:grpSp>
        <p:grpSp>
          <p:nvGrpSpPr>
            <p:cNvPr id="1038" name="Group 27">
              <a:extLst>
                <a:ext uri="{FF2B5EF4-FFF2-40B4-BE49-F238E27FC236}">
                  <a16:creationId xmlns:a16="http://schemas.microsoft.com/office/drawing/2014/main" id="{53EB357E-3603-42E3-95A1-2ACFACA072E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15" y="0"/>
              <a:ext cx="345" cy="367"/>
              <a:chOff x="1727" y="866"/>
              <a:chExt cx="129" cy="157"/>
            </a:xfrm>
          </p:grpSpPr>
          <p:sp>
            <p:nvSpPr>
              <p:cNvPr id="1053" name="Freeform 28">
                <a:extLst>
                  <a:ext uri="{FF2B5EF4-FFF2-40B4-BE49-F238E27FC236}">
                    <a16:creationId xmlns:a16="http://schemas.microsoft.com/office/drawing/2014/main" id="{D3D201E1-76A1-40C2-A46B-FDB318CA104A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41 w 83"/>
                  <a:gd name="T1" fmla="*/ 14 h 117"/>
                  <a:gd name="T2" fmla="*/ 13 w 83"/>
                  <a:gd name="T3" fmla="*/ 0 h 117"/>
                  <a:gd name="T4" fmla="*/ 0 w 83"/>
                  <a:gd name="T5" fmla="*/ 59 h 117"/>
                  <a:gd name="T6" fmla="*/ 41 w 83"/>
                  <a:gd name="T7" fmla="*/ 14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054" name="Freeform 29">
                <a:extLst>
                  <a:ext uri="{FF2B5EF4-FFF2-40B4-BE49-F238E27FC236}">
                    <a16:creationId xmlns:a16="http://schemas.microsoft.com/office/drawing/2014/main" id="{71573609-572B-40A2-ACBE-F8834FEDCD8B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49 h 98"/>
                  <a:gd name="T2" fmla="*/ 59 w 140"/>
                  <a:gd name="T3" fmla="*/ 0 h 98"/>
                  <a:gd name="T4" fmla="*/ 70 w 140"/>
                  <a:gd name="T5" fmla="*/ 25 h 98"/>
                  <a:gd name="T6" fmla="*/ 0 w 140"/>
                  <a:gd name="T7" fmla="*/ 49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055" name="Freeform 30">
                <a:extLst>
                  <a:ext uri="{FF2B5EF4-FFF2-40B4-BE49-F238E27FC236}">
                    <a16:creationId xmlns:a16="http://schemas.microsoft.com/office/drawing/2014/main" id="{B2FAC080-A173-4C3A-A636-2476B8C8F81A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4 h 49"/>
                  <a:gd name="T2" fmla="*/ 73 w 145"/>
                  <a:gd name="T3" fmla="*/ 0 h 49"/>
                  <a:gd name="T4" fmla="*/ 66 w 145"/>
                  <a:gd name="T5" fmla="*/ 25 h 49"/>
                  <a:gd name="T6" fmla="*/ 0 w 145"/>
                  <a:gd name="T7" fmla="*/ 4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</p:grpSp>
        <p:sp>
          <p:nvSpPr>
            <p:cNvPr id="1039" name="Freeform 31">
              <a:extLst>
                <a:ext uri="{FF2B5EF4-FFF2-40B4-BE49-F238E27FC236}">
                  <a16:creationId xmlns:a16="http://schemas.microsoft.com/office/drawing/2014/main" id="{63D8DE67-C5CE-425C-BA78-0AFEC27E000D}"/>
                </a:ext>
              </a:extLst>
            </p:cNvPr>
            <p:cNvSpPr>
              <a:spLocks/>
            </p:cNvSpPr>
            <p:nvPr/>
          </p:nvSpPr>
          <p:spPr bwMode="ltGray">
            <a:xfrm>
              <a:off x="87" y="94"/>
              <a:ext cx="699" cy="756"/>
            </a:xfrm>
            <a:custGeom>
              <a:avLst/>
              <a:gdLst>
                <a:gd name="T0" fmla="*/ 1 w 699"/>
                <a:gd name="T1" fmla="*/ 392 h 756"/>
                <a:gd name="T2" fmla="*/ 3 w 699"/>
                <a:gd name="T3" fmla="*/ 252 h 756"/>
                <a:gd name="T4" fmla="*/ 21 w 699"/>
                <a:gd name="T5" fmla="*/ 210 h 756"/>
                <a:gd name="T6" fmla="*/ 29 w 699"/>
                <a:gd name="T7" fmla="*/ 182 h 756"/>
                <a:gd name="T8" fmla="*/ 39 w 699"/>
                <a:gd name="T9" fmla="*/ 154 h 756"/>
                <a:gd name="T10" fmla="*/ 51 w 699"/>
                <a:gd name="T11" fmla="*/ 138 h 756"/>
                <a:gd name="T12" fmla="*/ 111 w 699"/>
                <a:gd name="T13" fmla="*/ 74 h 756"/>
                <a:gd name="T14" fmla="*/ 169 w 699"/>
                <a:gd name="T15" fmla="*/ 30 h 756"/>
                <a:gd name="T16" fmla="*/ 225 w 699"/>
                <a:gd name="T17" fmla="*/ 10 h 756"/>
                <a:gd name="T18" fmla="*/ 249 w 699"/>
                <a:gd name="T19" fmla="*/ 4 h 756"/>
                <a:gd name="T20" fmla="*/ 265 w 699"/>
                <a:gd name="T21" fmla="*/ 0 h 756"/>
                <a:gd name="T22" fmla="*/ 357 w 699"/>
                <a:gd name="T23" fmla="*/ 2 h 756"/>
                <a:gd name="T24" fmla="*/ 385 w 699"/>
                <a:gd name="T25" fmla="*/ 6 h 756"/>
                <a:gd name="T26" fmla="*/ 489 w 699"/>
                <a:gd name="T27" fmla="*/ 40 h 756"/>
                <a:gd name="T28" fmla="*/ 619 w 699"/>
                <a:gd name="T29" fmla="*/ 128 h 756"/>
                <a:gd name="T30" fmla="*/ 653 w 699"/>
                <a:gd name="T31" fmla="*/ 178 h 756"/>
                <a:gd name="T32" fmla="*/ 693 w 699"/>
                <a:gd name="T33" fmla="*/ 322 h 756"/>
                <a:gd name="T34" fmla="*/ 687 w 699"/>
                <a:gd name="T35" fmla="*/ 434 h 756"/>
                <a:gd name="T36" fmla="*/ 665 w 699"/>
                <a:gd name="T37" fmla="*/ 538 h 756"/>
                <a:gd name="T38" fmla="*/ 639 w 699"/>
                <a:gd name="T39" fmla="*/ 564 h 756"/>
                <a:gd name="T40" fmla="*/ 631 w 699"/>
                <a:gd name="T41" fmla="*/ 580 h 756"/>
                <a:gd name="T42" fmla="*/ 607 w 699"/>
                <a:gd name="T43" fmla="*/ 588 h 756"/>
                <a:gd name="T44" fmla="*/ 473 w 699"/>
                <a:gd name="T45" fmla="*/ 664 h 756"/>
                <a:gd name="T46" fmla="*/ 449 w 699"/>
                <a:gd name="T47" fmla="*/ 678 h 756"/>
                <a:gd name="T48" fmla="*/ 405 w 699"/>
                <a:gd name="T49" fmla="*/ 684 h 756"/>
                <a:gd name="T50" fmla="*/ 375 w 699"/>
                <a:gd name="T51" fmla="*/ 690 h 756"/>
                <a:gd name="T52" fmla="*/ 267 w 699"/>
                <a:gd name="T53" fmla="*/ 684 h 756"/>
                <a:gd name="T54" fmla="*/ 259 w 699"/>
                <a:gd name="T55" fmla="*/ 722 h 756"/>
                <a:gd name="T56" fmla="*/ 241 w 699"/>
                <a:gd name="T57" fmla="*/ 756 h 756"/>
                <a:gd name="T58" fmla="*/ 185 w 699"/>
                <a:gd name="T59" fmla="*/ 728 h 756"/>
                <a:gd name="T60" fmla="*/ 163 w 699"/>
                <a:gd name="T61" fmla="*/ 720 h 756"/>
                <a:gd name="T62" fmla="*/ 151 w 699"/>
                <a:gd name="T63" fmla="*/ 716 h 756"/>
                <a:gd name="T64" fmla="*/ 195 w 699"/>
                <a:gd name="T65" fmla="*/ 674 h 756"/>
                <a:gd name="T66" fmla="*/ 211 w 699"/>
                <a:gd name="T67" fmla="*/ 644 h 756"/>
                <a:gd name="T68" fmla="*/ 209 w 699"/>
                <a:gd name="T69" fmla="*/ 626 h 756"/>
                <a:gd name="T70" fmla="*/ 195 w 699"/>
                <a:gd name="T71" fmla="*/ 620 h 756"/>
                <a:gd name="T72" fmla="*/ 165 w 699"/>
                <a:gd name="T73" fmla="*/ 596 h 756"/>
                <a:gd name="T74" fmla="*/ 99 w 699"/>
                <a:gd name="T75" fmla="*/ 534 h 756"/>
                <a:gd name="T76" fmla="*/ 61 w 699"/>
                <a:gd name="T77" fmla="*/ 506 h 756"/>
                <a:gd name="T78" fmla="*/ 23 w 699"/>
                <a:gd name="T79" fmla="*/ 470 h 756"/>
                <a:gd name="T80" fmla="*/ 7 w 699"/>
                <a:gd name="T81" fmla="*/ 434 h 756"/>
                <a:gd name="T82" fmla="*/ 5 w 699"/>
                <a:gd name="T83" fmla="*/ 396 h 756"/>
                <a:gd name="T84" fmla="*/ 1 w 699"/>
                <a:gd name="T85" fmla="*/ 392 h 75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699" h="756">
                  <a:moveTo>
                    <a:pt x="1" y="392"/>
                  </a:moveTo>
                  <a:cubicBezTo>
                    <a:pt x="2" y="345"/>
                    <a:pt x="2" y="299"/>
                    <a:pt x="3" y="252"/>
                  </a:cubicBezTo>
                  <a:cubicBezTo>
                    <a:pt x="3" y="238"/>
                    <a:pt x="16" y="224"/>
                    <a:pt x="21" y="210"/>
                  </a:cubicBezTo>
                  <a:cubicBezTo>
                    <a:pt x="24" y="202"/>
                    <a:pt x="29" y="182"/>
                    <a:pt x="29" y="182"/>
                  </a:cubicBezTo>
                  <a:cubicBezTo>
                    <a:pt x="32" y="173"/>
                    <a:pt x="34" y="163"/>
                    <a:pt x="39" y="154"/>
                  </a:cubicBezTo>
                  <a:cubicBezTo>
                    <a:pt x="42" y="148"/>
                    <a:pt x="51" y="138"/>
                    <a:pt x="51" y="138"/>
                  </a:cubicBezTo>
                  <a:cubicBezTo>
                    <a:pt x="58" y="116"/>
                    <a:pt x="88" y="82"/>
                    <a:pt x="111" y="74"/>
                  </a:cubicBezTo>
                  <a:cubicBezTo>
                    <a:pt x="128" y="61"/>
                    <a:pt x="149" y="37"/>
                    <a:pt x="169" y="30"/>
                  </a:cubicBezTo>
                  <a:cubicBezTo>
                    <a:pt x="182" y="17"/>
                    <a:pt x="207" y="15"/>
                    <a:pt x="225" y="10"/>
                  </a:cubicBezTo>
                  <a:cubicBezTo>
                    <a:pt x="233" y="8"/>
                    <a:pt x="241" y="6"/>
                    <a:pt x="249" y="4"/>
                  </a:cubicBezTo>
                  <a:cubicBezTo>
                    <a:pt x="254" y="3"/>
                    <a:pt x="265" y="0"/>
                    <a:pt x="265" y="0"/>
                  </a:cubicBezTo>
                  <a:cubicBezTo>
                    <a:pt x="296" y="1"/>
                    <a:pt x="326" y="0"/>
                    <a:pt x="357" y="2"/>
                  </a:cubicBezTo>
                  <a:cubicBezTo>
                    <a:pt x="366" y="2"/>
                    <a:pt x="385" y="6"/>
                    <a:pt x="385" y="6"/>
                  </a:cubicBezTo>
                  <a:cubicBezTo>
                    <a:pt x="417" y="17"/>
                    <a:pt x="463" y="14"/>
                    <a:pt x="489" y="40"/>
                  </a:cubicBezTo>
                  <a:cubicBezTo>
                    <a:pt x="528" y="60"/>
                    <a:pt x="592" y="105"/>
                    <a:pt x="619" y="128"/>
                  </a:cubicBezTo>
                  <a:cubicBezTo>
                    <a:pt x="635" y="134"/>
                    <a:pt x="643" y="164"/>
                    <a:pt x="653" y="178"/>
                  </a:cubicBezTo>
                  <a:cubicBezTo>
                    <a:pt x="667" y="234"/>
                    <a:pt x="687" y="265"/>
                    <a:pt x="693" y="322"/>
                  </a:cubicBezTo>
                  <a:cubicBezTo>
                    <a:pt x="699" y="365"/>
                    <a:pt x="692" y="398"/>
                    <a:pt x="687" y="434"/>
                  </a:cubicBezTo>
                  <a:cubicBezTo>
                    <a:pt x="686" y="469"/>
                    <a:pt x="691" y="510"/>
                    <a:pt x="665" y="538"/>
                  </a:cubicBezTo>
                  <a:cubicBezTo>
                    <a:pt x="657" y="547"/>
                    <a:pt x="644" y="553"/>
                    <a:pt x="639" y="564"/>
                  </a:cubicBezTo>
                  <a:cubicBezTo>
                    <a:pt x="636" y="569"/>
                    <a:pt x="636" y="576"/>
                    <a:pt x="631" y="580"/>
                  </a:cubicBezTo>
                  <a:cubicBezTo>
                    <a:pt x="624" y="585"/>
                    <a:pt x="607" y="588"/>
                    <a:pt x="607" y="588"/>
                  </a:cubicBezTo>
                  <a:cubicBezTo>
                    <a:pt x="581" y="602"/>
                    <a:pt x="499" y="649"/>
                    <a:pt x="473" y="664"/>
                  </a:cubicBezTo>
                  <a:cubicBezTo>
                    <a:pt x="465" y="666"/>
                    <a:pt x="449" y="678"/>
                    <a:pt x="449" y="678"/>
                  </a:cubicBezTo>
                  <a:cubicBezTo>
                    <a:pt x="438" y="685"/>
                    <a:pt x="417" y="679"/>
                    <a:pt x="405" y="684"/>
                  </a:cubicBezTo>
                  <a:cubicBezTo>
                    <a:pt x="396" y="687"/>
                    <a:pt x="385" y="688"/>
                    <a:pt x="375" y="690"/>
                  </a:cubicBezTo>
                  <a:cubicBezTo>
                    <a:pt x="328" y="689"/>
                    <a:pt x="307" y="687"/>
                    <a:pt x="267" y="684"/>
                  </a:cubicBezTo>
                  <a:cubicBezTo>
                    <a:pt x="249" y="690"/>
                    <a:pt x="264" y="683"/>
                    <a:pt x="259" y="722"/>
                  </a:cubicBezTo>
                  <a:cubicBezTo>
                    <a:pt x="258" y="733"/>
                    <a:pt x="250" y="750"/>
                    <a:pt x="241" y="756"/>
                  </a:cubicBezTo>
                  <a:cubicBezTo>
                    <a:pt x="218" y="752"/>
                    <a:pt x="207" y="735"/>
                    <a:pt x="185" y="728"/>
                  </a:cubicBezTo>
                  <a:cubicBezTo>
                    <a:pt x="176" y="725"/>
                    <a:pt x="171" y="724"/>
                    <a:pt x="163" y="720"/>
                  </a:cubicBezTo>
                  <a:cubicBezTo>
                    <a:pt x="159" y="718"/>
                    <a:pt x="151" y="716"/>
                    <a:pt x="151" y="716"/>
                  </a:cubicBezTo>
                  <a:cubicBezTo>
                    <a:pt x="157" y="695"/>
                    <a:pt x="180" y="689"/>
                    <a:pt x="195" y="674"/>
                  </a:cubicBezTo>
                  <a:cubicBezTo>
                    <a:pt x="198" y="665"/>
                    <a:pt x="205" y="652"/>
                    <a:pt x="211" y="644"/>
                  </a:cubicBezTo>
                  <a:cubicBezTo>
                    <a:pt x="210" y="638"/>
                    <a:pt x="212" y="631"/>
                    <a:pt x="209" y="626"/>
                  </a:cubicBezTo>
                  <a:cubicBezTo>
                    <a:pt x="207" y="621"/>
                    <a:pt x="199" y="623"/>
                    <a:pt x="195" y="620"/>
                  </a:cubicBezTo>
                  <a:cubicBezTo>
                    <a:pt x="185" y="612"/>
                    <a:pt x="173" y="606"/>
                    <a:pt x="165" y="596"/>
                  </a:cubicBezTo>
                  <a:cubicBezTo>
                    <a:pt x="146" y="573"/>
                    <a:pt x="123" y="552"/>
                    <a:pt x="99" y="534"/>
                  </a:cubicBezTo>
                  <a:cubicBezTo>
                    <a:pt x="87" y="525"/>
                    <a:pt x="72" y="517"/>
                    <a:pt x="61" y="506"/>
                  </a:cubicBezTo>
                  <a:cubicBezTo>
                    <a:pt x="49" y="494"/>
                    <a:pt x="37" y="480"/>
                    <a:pt x="23" y="470"/>
                  </a:cubicBezTo>
                  <a:cubicBezTo>
                    <a:pt x="13" y="456"/>
                    <a:pt x="10" y="451"/>
                    <a:pt x="7" y="434"/>
                  </a:cubicBezTo>
                  <a:cubicBezTo>
                    <a:pt x="6" y="421"/>
                    <a:pt x="7" y="408"/>
                    <a:pt x="5" y="396"/>
                  </a:cubicBezTo>
                  <a:cubicBezTo>
                    <a:pt x="5" y="394"/>
                    <a:pt x="0" y="391"/>
                    <a:pt x="1" y="392"/>
                  </a:cubicBezTo>
                  <a:close/>
                </a:path>
              </a:pathLst>
            </a:custGeom>
            <a:solidFill>
              <a:schemeClr val="accent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040" name="Freeform 32">
              <a:extLst>
                <a:ext uri="{FF2B5EF4-FFF2-40B4-BE49-F238E27FC236}">
                  <a16:creationId xmlns:a16="http://schemas.microsoft.com/office/drawing/2014/main" id="{11C6D348-D3B8-4FB8-9EE5-BFBA783992D7}"/>
                </a:ext>
              </a:extLst>
            </p:cNvPr>
            <p:cNvSpPr>
              <a:spLocks/>
            </p:cNvSpPr>
            <p:nvPr/>
          </p:nvSpPr>
          <p:spPr bwMode="ltGray">
            <a:xfrm rot="828663">
              <a:off x="242" y="3404"/>
              <a:ext cx="132" cy="167"/>
            </a:xfrm>
            <a:custGeom>
              <a:avLst/>
              <a:gdLst>
                <a:gd name="T0" fmla="*/ 0 w 109"/>
                <a:gd name="T1" fmla="*/ 0 h 156"/>
                <a:gd name="T2" fmla="*/ 6 w 109"/>
                <a:gd name="T3" fmla="*/ 1 h 156"/>
                <a:gd name="T4" fmla="*/ 22 w 109"/>
                <a:gd name="T5" fmla="*/ 5 h 156"/>
                <a:gd name="T6" fmla="*/ 45 w 109"/>
                <a:gd name="T7" fmla="*/ 13 h 156"/>
                <a:gd name="T8" fmla="*/ 70 w 109"/>
                <a:gd name="T9" fmla="*/ 26 h 156"/>
                <a:gd name="T10" fmla="*/ 94 w 109"/>
                <a:gd name="T11" fmla="*/ 47 h 156"/>
                <a:gd name="T12" fmla="*/ 116 w 109"/>
                <a:gd name="T13" fmla="*/ 76 h 156"/>
                <a:gd name="T14" fmla="*/ 130 w 109"/>
                <a:gd name="T15" fmla="*/ 116 h 156"/>
                <a:gd name="T16" fmla="*/ 132 w 109"/>
                <a:gd name="T17" fmla="*/ 167 h 156"/>
                <a:gd name="T18" fmla="*/ 127 w 109"/>
                <a:gd name="T19" fmla="*/ 167 h 156"/>
                <a:gd name="T20" fmla="*/ 120 w 109"/>
                <a:gd name="T21" fmla="*/ 167 h 156"/>
                <a:gd name="T22" fmla="*/ 113 w 109"/>
                <a:gd name="T23" fmla="*/ 167 h 156"/>
                <a:gd name="T24" fmla="*/ 105 w 109"/>
                <a:gd name="T25" fmla="*/ 165 h 156"/>
                <a:gd name="T26" fmla="*/ 98 w 109"/>
                <a:gd name="T27" fmla="*/ 164 h 156"/>
                <a:gd name="T28" fmla="*/ 90 w 109"/>
                <a:gd name="T29" fmla="*/ 161 h 156"/>
                <a:gd name="T30" fmla="*/ 80 w 109"/>
                <a:gd name="T31" fmla="*/ 155 h 156"/>
                <a:gd name="T32" fmla="*/ 70 w 109"/>
                <a:gd name="T33" fmla="*/ 149 h 156"/>
                <a:gd name="T34" fmla="*/ 64 w 109"/>
                <a:gd name="T35" fmla="*/ 135 h 156"/>
                <a:gd name="T36" fmla="*/ 64 w 109"/>
                <a:gd name="T37" fmla="*/ 119 h 156"/>
                <a:gd name="T38" fmla="*/ 68 w 109"/>
                <a:gd name="T39" fmla="*/ 103 h 156"/>
                <a:gd name="T40" fmla="*/ 71 w 109"/>
                <a:gd name="T41" fmla="*/ 86 h 156"/>
                <a:gd name="T42" fmla="*/ 68 w 109"/>
                <a:gd name="T43" fmla="*/ 66 h 156"/>
                <a:gd name="T44" fmla="*/ 58 w 109"/>
                <a:gd name="T45" fmla="*/ 46 h 156"/>
                <a:gd name="T46" fmla="*/ 38 w 109"/>
                <a:gd name="T47" fmla="*/ 25 h 156"/>
                <a:gd name="T48" fmla="*/ 0 w 109"/>
                <a:gd name="T49" fmla="*/ 0 h 15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09" h="156">
                  <a:moveTo>
                    <a:pt x="0" y="0"/>
                  </a:moveTo>
                  <a:lnTo>
                    <a:pt x="5" y="1"/>
                  </a:lnTo>
                  <a:lnTo>
                    <a:pt x="18" y="5"/>
                  </a:lnTo>
                  <a:lnTo>
                    <a:pt x="37" y="12"/>
                  </a:lnTo>
                  <a:lnTo>
                    <a:pt x="58" y="24"/>
                  </a:lnTo>
                  <a:lnTo>
                    <a:pt x="78" y="44"/>
                  </a:lnTo>
                  <a:lnTo>
                    <a:pt x="96" y="71"/>
                  </a:lnTo>
                  <a:lnTo>
                    <a:pt x="107" y="108"/>
                  </a:lnTo>
                  <a:lnTo>
                    <a:pt x="109" y="156"/>
                  </a:lnTo>
                  <a:lnTo>
                    <a:pt x="105" y="156"/>
                  </a:lnTo>
                  <a:lnTo>
                    <a:pt x="99" y="156"/>
                  </a:lnTo>
                  <a:lnTo>
                    <a:pt x="93" y="156"/>
                  </a:lnTo>
                  <a:lnTo>
                    <a:pt x="87" y="154"/>
                  </a:lnTo>
                  <a:lnTo>
                    <a:pt x="81" y="153"/>
                  </a:lnTo>
                  <a:lnTo>
                    <a:pt x="74" y="150"/>
                  </a:lnTo>
                  <a:lnTo>
                    <a:pt x="66" y="145"/>
                  </a:lnTo>
                  <a:lnTo>
                    <a:pt x="58" y="139"/>
                  </a:lnTo>
                  <a:lnTo>
                    <a:pt x="53" y="126"/>
                  </a:lnTo>
                  <a:lnTo>
                    <a:pt x="53" y="111"/>
                  </a:lnTo>
                  <a:lnTo>
                    <a:pt x="56" y="96"/>
                  </a:lnTo>
                  <a:lnTo>
                    <a:pt x="59" y="80"/>
                  </a:lnTo>
                  <a:lnTo>
                    <a:pt x="56" y="62"/>
                  </a:lnTo>
                  <a:lnTo>
                    <a:pt x="48" y="43"/>
                  </a:lnTo>
                  <a:lnTo>
                    <a:pt x="31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041" name="Freeform 33">
              <a:extLst>
                <a:ext uri="{FF2B5EF4-FFF2-40B4-BE49-F238E27FC236}">
                  <a16:creationId xmlns:a16="http://schemas.microsoft.com/office/drawing/2014/main" id="{25A4A91E-870C-487D-98C8-F4E8DD0FE97D}"/>
                </a:ext>
              </a:extLst>
            </p:cNvPr>
            <p:cNvSpPr>
              <a:spLocks/>
            </p:cNvSpPr>
            <p:nvPr/>
          </p:nvSpPr>
          <p:spPr bwMode="ltGray">
            <a:xfrm rot="828663">
              <a:off x="266" y="3592"/>
              <a:ext cx="66" cy="43"/>
            </a:xfrm>
            <a:custGeom>
              <a:avLst/>
              <a:gdLst>
                <a:gd name="T0" fmla="*/ 0 w 54"/>
                <a:gd name="T1" fmla="*/ 0 h 40"/>
                <a:gd name="T2" fmla="*/ 1 w 54"/>
                <a:gd name="T3" fmla="*/ 1 h 40"/>
                <a:gd name="T4" fmla="*/ 7 w 54"/>
                <a:gd name="T5" fmla="*/ 3 h 40"/>
                <a:gd name="T6" fmla="*/ 16 w 54"/>
                <a:gd name="T7" fmla="*/ 9 h 40"/>
                <a:gd name="T8" fmla="*/ 26 w 54"/>
                <a:gd name="T9" fmla="*/ 13 h 40"/>
                <a:gd name="T10" fmla="*/ 35 w 54"/>
                <a:gd name="T11" fmla="*/ 16 h 40"/>
                <a:gd name="T12" fmla="*/ 46 w 54"/>
                <a:gd name="T13" fmla="*/ 18 h 40"/>
                <a:gd name="T14" fmla="*/ 56 w 54"/>
                <a:gd name="T15" fmla="*/ 19 h 40"/>
                <a:gd name="T16" fmla="*/ 66 w 54"/>
                <a:gd name="T17" fmla="*/ 17 h 40"/>
                <a:gd name="T18" fmla="*/ 65 w 54"/>
                <a:gd name="T19" fmla="*/ 27 h 40"/>
                <a:gd name="T20" fmla="*/ 61 w 54"/>
                <a:gd name="T21" fmla="*/ 35 h 40"/>
                <a:gd name="T22" fmla="*/ 54 w 54"/>
                <a:gd name="T23" fmla="*/ 41 h 40"/>
                <a:gd name="T24" fmla="*/ 45 w 54"/>
                <a:gd name="T25" fmla="*/ 43 h 40"/>
                <a:gd name="T26" fmla="*/ 34 w 54"/>
                <a:gd name="T27" fmla="*/ 42 h 40"/>
                <a:gd name="T28" fmla="*/ 23 w 54"/>
                <a:gd name="T29" fmla="*/ 34 h 40"/>
                <a:gd name="T30" fmla="*/ 12 w 54"/>
                <a:gd name="T31" fmla="*/ 22 h 40"/>
                <a:gd name="T32" fmla="*/ 0 w 54"/>
                <a:gd name="T33" fmla="*/ 0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4" h="40">
                  <a:moveTo>
                    <a:pt x="0" y="0"/>
                  </a:moveTo>
                  <a:lnTo>
                    <a:pt x="1" y="1"/>
                  </a:lnTo>
                  <a:lnTo>
                    <a:pt x="6" y="3"/>
                  </a:lnTo>
                  <a:lnTo>
                    <a:pt x="13" y="8"/>
                  </a:lnTo>
                  <a:lnTo>
                    <a:pt x="21" y="12"/>
                  </a:lnTo>
                  <a:lnTo>
                    <a:pt x="29" y="15"/>
                  </a:lnTo>
                  <a:lnTo>
                    <a:pt x="38" y="17"/>
                  </a:lnTo>
                  <a:lnTo>
                    <a:pt x="46" y="18"/>
                  </a:lnTo>
                  <a:lnTo>
                    <a:pt x="54" y="16"/>
                  </a:lnTo>
                  <a:lnTo>
                    <a:pt x="53" y="25"/>
                  </a:lnTo>
                  <a:lnTo>
                    <a:pt x="50" y="33"/>
                  </a:lnTo>
                  <a:lnTo>
                    <a:pt x="44" y="38"/>
                  </a:lnTo>
                  <a:lnTo>
                    <a:pt x="37" y="40"/>
                  </a:lnTo>
                  <a:lnTo>
                    <a:pt x="28" y="39"/>
                  </a:lnTo>
                  <a:lnTo>
                    <a:pt x="19" y="32"/>
                  </a:lnTo>
                  <a:lnTo>
                    <a:pt x="1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042" name="Freeform 34">
              <a:extLst>
                <a:ext uri="{FF2B5EF4-FFF2-40B4-BE49-F238E27FC236}">
                  <a16:creationId xmlns:a16="http://schemas.microsoft.com/office/drawing/2014/main" id="{02E2CA0E-A838-4977-9277-D01629E835F8}"/>
                </a:ext>
              </a:extLst>
            </p:cNvPr>
            <p:cNvSpPr>
              <a:spLocks/>
            </p:cNvSpPr>
            <p:nvPr/>
          </p:nvSpPr>
          <p:spPr bwMode="ltGray">
            <a:xfrm>
              <a:off x="11" y="4110"/>
              <a:ext cx="118" cy="209"/>
            </a:xfrm>
            <a:custGeom>
              <a:avLst/>
              <a:gdLst>
                <a:gd name="T0" fmla="*/ 0 w 118"/>
                <a:gd name="T1" fmla="*/ 0 h 209"/>
                <a:gd name="T2" fmla="*/ 6 w 118"/>
                <a:gd name="T3" fmla="*/ 8 h 209"/>
                <a:gd name="T4" fmla="*/ 15 w 118"/>
                <a:gd name="T5" fmla="*/ 19 h 209"/>
                <a:gd name="T6" fmla="*/ 26 w 118"/>
                <a:gd name="T7" fmla="*/ 33 h 209"/>
                <a:gd name="T8" fmla="*/ 38 w 118"/>
                <a:gd name="T9" fmla="*/ 51 h 209"/>
                <a:gd name="T10" fmla="*/ 54 w 118"/>
                <a:gd name="T11" fmla="*/ 72 h 209"/>
                <a:gd name="T12" fmla="*/ 67 w 118"/>
                <a:gd name="T13" fmla="*/ 94 h 209"/>
                <a:gd name="T14" fmla="*/ 79 w 118"/>
                <a:gd name="T15" fmla="*/ 119 h 209"/>
                <a:gd name="T16" fmla="*/ 87 w 118"/>
                <a:gd name="T17" fmla="*/ 146 h 209"/>
                <a:gd name="T18" fmla="*/ 94 w 118"/>
                <a:gd name="T19" fmla="*/ 175 h 209"/>
                <a:gd name="T20" fmla="*/ 91 w 118"/>
                <a:gd name="T21" fmla="*/ 209 h 209"/>
                <a:gd name="T22" fmla="*/ 118 w 118"/>
                <a:gd name="T23" fmla="*/ 209 h 209"/>
                <a:gd name="T24" fmla="*/ 117 w 118"/>
                <a:gd name="T25" fmla="*/ 177 h 209"/>
                <a:gd name="T26" fmla="*/ 104 w 118"/>
                <a:gd name="T27" fmla="*/ 119 h 209"/>
                <a:gd name="T28" fmla="*/ 82 w 118"/>
                <a:gd name="T29" fmla="*/ 69 h 209"/>
                <a:gd name="T30" fmla="*/ 47 w 118"/>
                <a:gd name="T31" fmla="*/ 27 h 209"/>
                <a:gd name="T32" fmla="*/ 0 w 118"/>
                <a:gd name="T33" fmla="*/ 0 h 20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18" h="209">
                  <a:moveTo>
                    <a:pt x="0" y="0"/>
                  </a:moveTo>
                  <a:lnTo>
                    <a:pt x="6" y="8"/>
                  </a:lnTo>
                  <a:lnTo>
                    <a:pt x="15" y="19"/>
                  </a:lnTo>
                  <a:lnTo>
                    <a:pt x="26" y="33"/>
                  </a:lnTo>
                  <a:lnTo>
                    <a:pt x="38" y="51"/>
                  </a:lnTo>
                  <a:lnTo>
                    <a:pt x="54" y="72"/>
                  </a:lnTo>
                  <a:lnTo>
                    <a:pt x="67" y="94"/>
                  </a:lnTo>
                  <a:lnTo>
                    <a:pt x="79" y="119"/>
                  </a:lnTo>
                  <a:lnTo>
                    <a:pt x="87" y="146"/>
                  </a:lnTo>
                  <a:lnTo>
                    <a:pt x="94" y="175"/>
                  </a:lnTo>
                  <a:lnTo>
                    <a:pt x="91" y="209"/>
                  </a:lnTo>
                  <a:lnTo>
                    <a:pt x="118" y="209"/>
                  </a:lnTo>
                  <a:lnTo>
                    <a:pt x="117" y="177"/>
                  </a:lnTo>
                  <a:lnTo>
                    <a:pt x="104" y="119"/>
                  </a:lnTo>
                  <a:lnTo>
                    <a:pt x="82" y="69"/>
                  </a:lnTo>
                  <a:lnTo>
                    <a:pt x="47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043" name="Freeform 35">
              <a:extLst>
                <a:ext uri="{FF2B5EF4-FFF2-40B4-BE49-F238E27FC236}">
                  <a16:creationId xmlns:a16="http://schemas.microsoft.com/office/drawing/2014/main" id="{68B3C8B7-6A01-4E57-A276-89AFA7835690}"/>
                </a:ext>
              </a:extLst>
            </p:cNvPr>
            <p:cNvSpPr>
              <a:spLocks/>
            </p:cNvSpPr>
            <p:nvPr/>
          </p:nvSpPr>
          <p:spPr bwMode="ltGray">
            <a:xfrm>
              <a:off x="0" y="3968"/>
              <a:ext cx="130" cy="128"/>
            </a:xfrm>
            <a:custGeom>
              <a:avLst/>
              <a:gdLst>
                <a:gd name="T0" fmla="*/ 103 w 130"/>
                <a:gd name="T1" fmla="*/ 0 h 128"/>
                <a:gd name="T2" fmla="*/ 130 w 130"/>
                <a:gd name="T3" fmla="*/ 128 h 128"/>
                <a:gd name="T4" fmla="*/ 125 w 130"/>
                <a:gd name="T5" fmla="*/ 126 h 128"/>
                <a:gd name="T6" fmla="*/ 111 w 130"/>
                <a:gd name="T7" fmla="*/ 121 h 128"/>
                <a:gd name="T8" fmla="*/ 92 w 130"/>
                <a:gd name="T9" fmla="*/ 111 h 128"/>
                <a:gd name="T10" fmla="*/ 68 w 130"/>
                <a:gd name="T11" fmla="*/ 103 h 128"/>
                <a:gd name="T12" fmla="*/ 41 w 130"/>
                <a:gd name="T13" fmla="*/ 94 h 128"/>
                <a:gd name="T14" fmla="*/ 19 w 130"/>
                <a:gd name="T15" fmla="*/ 90 h 128"/>
                <a:gd name="T16" fmla="*/ 0 w 130"/>
                <a:gd name="T17" fmla="*/ 93 h 128"/>
                <a:gd name="T18" fmla="*/ 0 w 130"/>
                <a:gd name="T19" fmla="*/ 72 h 128"/>
                <a:gd name="T20" fmla="*/ 12 w 130"/>
                <a:gd name="T21" fmla="*/ 70 h 128"/>
                <a:gd name="T22" fmla="*/ 24 w 130"/>
                <a:gd name="T23" fmla="*/ 66 h 128"/>
                <a:gd name="T24" fmla="*/ 38 w 130"/>
                <a:gd name="T25" fmla="*/ 66 h 128"/>
                <a:gd name="T26" fmla="*/ 51 w 130"/>
                <a:gd name="T27" fmla="*/ 67 h 128"/>
                <a:gd name="T28" fmla="*/ 65 w 130"/>
                <a:gd name="T29" fmla="*/ 70 h 128"/>
                <a:gd name="T30" fmla="*/ 78 w 130"/>
                <a:gd name="T31" fmla="*/ 78 h 128"/>
                <a:gd name="T32" fmla="*/ 81 w 130"/>
                <a:gd name="T33" fmla="*/ 74 h 128"/>
                <a:gd name="T34" fmla="*/ 81 w 130"/>
                <a:gd name="T35" fmla="*/ 58 h 128"/>
                <a:gd name="T36" fmla="*/ 82 w 130"/>
                <a:gd name="T37" fmla="*/ 37 h 128"/>
                <a:gd name="T38" fmla="*/ 82 w 130"/>
                <a:gd name="T39" fmla="*/ 29 h 128"/>
                <a:gd name="T40" fmla="*/ 80 w 130"/>
                <a:gd name="T41" fmla="*/ 29 h 128"/>
                <a:gd name="T42" fmla="*/ 77 w 130"/>
                <a:gd name="T43" fmla="*/ 27 h 128"/>
                <a:gd name="T44" fmla="*/ 76 w 130"/>
                <a:gd name="T45" fmla="*/ 22 h 128"/>
                <a:gd name="T46" fmla="*/ 75 w 130"/>
                <a:gd name="T47" fmla="*/ 19 h 128"/>
                <a:gd name="T48" fmla="*/ 76 w 130"/>
                <a:gd name="T49" fmla="*/ 15 h 128"/>
                <a:gd name="T50" fmla="*/ 79 w 130"/>
                <a:gd name="T51" fmla="*/ 10 h 128"/>
                <a:gd name="T52" fmla="*/ 89 w 130"/>
                <a:gd name="T53" fmla="*/ 6 h 128"/>
                <a:gd name="T54" fmla="*/ 103 w 130"/>
                <a:gd name="T55" fmla="*/ 0 h 12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130" h="128">
                  <a:moveTo>
                    <a:pt x="103" y="0"/>
                  </a:moveTo>
                  <a:lnTo>
                    <a:pt x="130" y="128"/>
                  </a:lnTo>
                  <a:lnTo>
                    <a:pt x="125" y="126"/>
                  </a:lnTo>
                  <a:lnTo>
                    <a:pt x="111" y="121"/>
                  </a:lnTo>
                  <a:lnTo>
                    <a:pt x="92" y="111"/>
                  </a:lnTo>
                  <a:lnTo>
                    <a:pt x="68" y="103"/>
                  </a:lnTo>
                  <a:lnTo>
                    <a:pt x="41" y="94"/>
                  </a:lnTo>
                  <a:lnTo>
                    <a:pt x="19" y="90"/>
                  </a:lnTo>
                  <a:lnTo>
                    <a:pt x="0" y="93"/>
                  </a:lnTo>
                  <a:lnTo>
                    <a:pt x="0" y="72"/>
                  </a:lnTo>
                  <a:lnTo>
                    <a:pt x="12" y="70"/>
                  </a:lnTo>
                  <a:lnTo>
                    <a:pt x="24" y="66"/>
                  </a:lnTo>
                  <a:lnTo>
                    <a:pt x="38" y="66"/>
                  </a:lnTo>
                  <a:lnTo>
                    <a:pt x="51" y="67"/>
                  </a:lnTo>
                  <a:lnTo>
                    <a:pt x="65" y="70"/>
                  </a:lnTo>
                  <a:lnTo>
                    <a:pt x="78" y="78"/>
                  </a:lnTo>
                  <a:lnTo>
                    <a:pt x="81" y="74"/>
                  </a:lnTo>
                  <a:lnTo>
                    <a:pt x="81" y="58"/>
                  </a:lnTo>
                  <a:lnTo>
                    <a:pt x="82" y="37"/>
                  </a:lnTo>
                  <a:lnTo>
                    <a:pt x="82" y="29"/>
                  </a:lnTo>
                  <a:lnTo>
                    <a:pt x="80" y="29"/>
                  </a:lnTo>
                  <a:lnTo>
                    <a:pt x="77" y="27"/>
                  </a:lnTo>
                  <a:lnTo>
                    <a:pt x="76" y="22"/>
                  </a:lnTo>
                  <a:lnTo>
                    <a:pt x="75" y="19"/>
                  </a:lnTo>
                  <a:lnTo>
                    <a:pt x="76" y="15"/>
                  </a:lnTo>
                  <a:lnTo>
                    <a:pt x="79" y="10"/>
                  </a:lnTo>
                  <a:lnTo>
                    <a:pt x="89" y="6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044" name="Freeform 36">
              <a:extLst>
                <a:ext uri="{FF2B5EF4-FFF2-40B4-BE49-F238E27FC236}">
                  <a16:creationId xmlns:a16="http://schemas.microsoft.com/office/drawing/2014/main" id="{D32F1403-6FCA-475E-A9CF-D8A8AF1E9330}"/>
                </a:ext>
              </a:extLst>
            </p:cNvPr>
            <p:cNvSpPr>
              <a:spLocks/>
            </p:cNvSpPr>
            <p:nvPr/>
          </p:nvSpPr>
          <p:spPr bwMode="ltGray">
            <a:xfrm>
              <a:off x="0" y="3949"/>
              <a:ext cx="47" cy="86"/>
            </a:xfrm>
            <a:custGeom>
              <a:avLst/>
              <a:gdLst>
                <a:gd name="T0" fmla="*/ 37 w 47"/>
                <a:gd name="T1" fmla="*/ 0 h 86"/>
                <a:gd name="T2" fmla="*/ 15 w 47"/>
                <a:gd name="T3" fmla="*/ 37 h 86"/>
                <a:gd name="T4" fmla="*/ 0 w 47"/>
                <a:gd name="T5" fmla="*/ 59 h 86"/>
                <a:gd name="T6" fmla="*/ 0 w 47"/>
                <a:gd name="T7" fmla="*/ 86 h 86"/>
                <a:gd name="T8" fmla="*/ 8 w 47"/>
                <a:gd name="T9" fmla="*/ 82 h 86"/>
                <a:gd name="T10" fmla="*/ 20 w 47"/>
                <a:gd name="T11" fmla="*/ 73 h 86"/>
                <a:gd name="T12" fmla="*/ 33 w 47"/>
                <a:gd name="T13" fmla="*/ 63 h 86"/>
                <a:gd name="T14" fmla="*/ 42 w 47"/>
                <a:gd name="T15" fmla="*/ 51 h 86"/>
                <a:gd name="T16" fmla="*/ 47 w 47"/>
                <a:gd name="T17" fmla="*/ 36 h 86"/>
                <a:gd name="T18" fmla="*/ 46 w 47"/>
                <a:gd name="T19" fmla="*/ 19 h 86"/>
                <a:gd name="T20" fmla="*/ 37 w 47"/>
                <a:gd name="T21" fmla="*/ 0 h 8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7" h="86">
                  <a:moveTo>
                    <a:pt x="37" y="0"/>
                  </a:moveTo>
                  <a:lnTo>
                    <a:pt x="15" y="37"/>
                  </a:lnTo>
                  <a:lnTo>
                    <a:pt x="0" y="59"/>
                  </a:lnTo>
                  <a:lnTo>
                    <a:pt x="0" y="86"/>
                  </a:lnTo>
                  <a:lnTo>
                    <a:pt x="8" y="82"/>
                  </a:lnTo>
                  <a:lnTo>
                    <a:pt x="20" y="73"/>
                  </a:lnTo>
                  <a:lnTo>
                    <a:pt x="33" y="63"/>
                  </a:lnTo>
                  <a:lnTo>
                    <a:pt x="42" y="51"/>
                  </a:lnTo>
                  <a:lnTo>
                    <a:pt x="47" y="36"/>
                  </a:lnTo>
                  <a:lnTo>
                    <a:pt x="46" y="19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045" name="Freeform 37">
              <a:extLst>
                <a:ext uri="{FF2B5EF4-FFF2-40B4-BE49-F238E27FC236}">
                  <a16:creationId xmlns:a16="http://schemas.microsoft.com/office/drawing/2014/main" id="{F75170A4-F86C-4773-8229-2F23AF20BD1B}"/>
                </a:ext>
              </a:extLst>
            </p:cNvPr>
            <p:cNvSpPr>
              <a:spLocks/>
            </p:cNvSpPr>
            <p:nvPr/>
          </p:nvSpPr>
          <p:spPr bwMode="ltGray">
            <a:xfrm>
              <a:off x="0" y="3239"/>
              <a:ext cx="497" cy="740"/>
            </a:xfrm>
            <a:custGeom>
              <a:avLst/>
              <a:gdLst>
                <a:gd name="T0" fmla="*/ 0 w 497"/>
                <a:gd name="T1" fmla="*/ 13 h 740"/>
                <a:gd name="T2" fmla="*/ 41 w 497"/>
                <a:gd name="T3" fmla="*/ 4 h 740"/>
                <a:gd name="T4" fmla="*/ 101 w 497"/>
                <a:gd name="T5" fmla="*/ 0 h 740"/>
                <a:gd name="T6" fmla="*/ 170 w 497"/>
                <a:gd name="T7" fmla="*/ 4 h 740"/>
                <a:gd name="T8" fmla="*/ 248 w 497"/>
                <a:gd name="T9" fmla="*/ 21 h 740"/>
                <a:gd name="T10" fmla="*/ 323 w 497"/>
                <a:gd name="T11" fmla="*/ 50 h 740"/>
                <a:gd name="T12" fmla="*/ 382 w 497"/>
                <a:gd name="T13" fmla="*/ 90 h 740"/>
                <a:gd name="T14" fmla="*/ 428 w 497"/>
                <a:gd name="T15" fmla="*/ 141 h 740"/>
                <a:gd name="T16" fmla="*/ 463 w 497"/>
                <a:gd name="T17" fmla="*/ 199 h 740"/>
                <a:gd name="T18" fmla="*/ 485 w 497"/>
                <a:gd name="T19" fmla="*/ 262 h 740"/>
                <a:gd name="T20" fmla="*/ 496 w 497"/>
                <a:gd name="T21" fmla="*/ 327 h 740"/>
                <a:gd name="T22" fmla="*/ 497 w 497"/>
                <a:gd name="T23" fmla="*/ 396 h 740"/>
                <a:gd name="T24" fmla="*/ 487 w 497"/>
                <a:gd name="T25" fmla="*/ 462 h 740"/>
                <a:gd name="T26" fmla="*/ 470 w 497"/>
                <a:gd name="T27" fmla="*/ 527 h 740"/>
                <a:gd name="T28" fmla="*/ 443 w 497"/>
                <a:gd name="T29" fmla="*/ 586 h 740"/>
                <a:gd name="T30" fmla="*/ 406 w 497"/>
                <a:gd name="T31" fmla="*/ 639 h 740"/>
                <a:gd name="T32" fmla="*/ 364 w 497"/>
                <a:gd name="T33" fmla="*/ 683 h 740"/>
                <a:gd name="T34" fmla="*/ 315 w 497"/>
                <a:gd name="T35" fmla="*/ 715 h 740"/>
                <a:gd name="T36" fmla="*/ 259 w 497"/>
                <a:gd name="T37" fmla="*/ 736 h 740"/>
                <a:gd name="T38" fmla="*/ 198 w 497"/>
                <a:gd name="T39" fmla="*/ 740 h 740"/>
                <a:gd name="T40" fmla="*/ 131 w 497"/>
                <a:gd name="T41" fmla="*/ 727 h 740"/>
                <a:gd name="T42" fmla="*/ 167 w 497"/>
                <a:gd name="T43" fmla="*/ 728 h 740"/>
                <a:gd name="T44" fmla="*/ 204 w 497"/>
                <a:gd name="T45" fmla="*/ 718 h 740"/>
                <a:gd name="T46" fmla="*/ 238 w 497"/>
                <a:gd name="T47" fmla="*/ 700 h 740"/>
                <a:gd name="T48" fmla="*/ 272 w 497"/>
                <a:gd name="T49" fmla="*/ 670 h 740"/>
                <a:gd name="T50" fmla="*/ 304 w 497"/>
                <a:gd name="T51" fmla="*/ 635 h 740"/>
                <a:gd name="T52" fmla="*/ 333 w 497"/>
                <a:gd name="T53" fmla="*/ 594 h 740"/>
                <a:gd name="T54" fmla="*/ 358 w 497"/>
                <a:gd name="T55" fmla="*/ 549 h 740"/>
                <a:gd name="T56" fmla="*/ 381 w 497"/>
                <a:gd name="T57" fmla="*/ 500 h 740"/>
                <a:gd name="T58" fmla="*/ 396 w 497"/>
                <a:gd name="T59" fmla="*/ 449 h 740"/>
                <a:gd name="T60" fmla="*/ 408 w 497"/>
                <a:gd name="T61" fmla="*/ 397 h 740"/>
                <a:gd name="T62" fmla="*/ 414 w 497"/>
                <a:gd name="T63" fmla="*/ 346 h 740"/>
                <a:gd name="T64" fmla="*/ 412 w 497"/>
                <a:gd name="T65" fmla="*/ 296 h 740"/>
                <a:gd name="T66" fmla="*/ 402 w 497"/>
                <a:gd name="T67" fmla="*/ 251 h 740"/>
                <a:gd name="T68" fmla="*/ 384 w 497"/>
                <a:gd name="T69" fmla="*/ 208 h 740"/>
                <a:gd name="T70" fmla="*/ 357 w 497"/>
                <a:gd name="T71" fmla="*/ 172 h 740"/>
                <a:gd name="T72" fmla="*/ 320 w 497"/>
                <a:gd name="T73" fmla="*/ 142 h 740"/>
                <a:gd name="T74" fmla="*/ 260 w 497"/>
                <a:gd name="T75" fmla="*/ 107 h 740"/>
                <a:gd name="T76" fmla="*/ 203 w 497"/>
                <a:gd name="T77" fmla="*/ 82 h 740"/>
                <a:gd name="T78" fmla="*/ 154 w 497"/>
                <a:gd name="T79" fmla="*/ 65 h 740"/>
                <a:gd name="T80" fmla="*/ 108 w 497"/>
                <a:gd name="T81" fmla="*/ 56 h 740"/>
                <a:gd name="T82" fmla="*/ 68 w 497"/>
                <a:gd name="T83" fmla="*/ 55 h 740"/>
                <a:gd name="T84" fmla="*/ 32 w 497"/>
                <a:gd name="T85" fmla="*/ 61 h 740"/>
                <a:gd name="T86" fmla="*/ 0 w 497"/>
                <a:gd name="T87" fmla="*/ 70 h 740"/>
                <a:gd name="T88" fmla="*/ 0 w 497"/>
                <a:gd name="T89" fmla="*/ 13 h 74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497" h="740">
                  <a:moveTo>
                    <a:pt x="0" y="13"/>
                  </a:moveTo>
                  <a:lnTo>
                    <a:pt x="41" y="4"/>
                  </a:lnTo>
                  <a:lnTo>
                    <a:pt x="101" y="0"/>
                  </a:lnTo>
                  <a:lnTo>
                    <a:pt x="170" y="4"/>
                  </a:lnTo>
                  <a:lnTo>
                    <a:pt x="248" y="21"/>
                  </a:lnTo>
                  <a:lnTo>
                    <a:pt x="323" y="50"/>
                  </a:lnTo>
                  <a:lnTo>
                    <a:pt x="382" y="90"/>
                  </a:lnTo>
                  <a:lnTo>
                    <a:pt x="428" y="141"/>
                  </a:lnTo>
                  <a:lnTo>
                    <a:pt x="463" y="199"/>
                  </a:lnTo>
                  <a:lnTo>
                    <a:pt x="485" y="262"/>
                  </a:lnTo>
                  <a:lnTo>
                    <a:pt x="496" y="327"/>
                  </a:lnTo>
                  <a:lnTo>
                    <a:pt x="497" y="396"/>
                  </a:lnTo>
                  <a:lnTo>
                    <a:pt x="487" y="462"/>
                  </a:lnTo>
                  <a:lnTo>
                    <a:pt x="470" y="527"/>
                  </a:lnTo>
                  <a:lnTo>
                    <a:pt x="443" y="586"/>
                  </a:lnTo>
                  <a:lnTo>
                    <a:pt x="406" y="639"/>
                  </a:lnTo>
                  <a:lnTo>
                    <a:pt x="364" y="683"/>
                  </a:lnTo>
                  <a:lnTo>
                    <a:pt x="315" y="715"/>
                  </a:lnTo>
                  <a:lnTo>
                    <a:pt x="259" y="736"/>
                  </a:lnTo>
                  <a:lnTo>
                    <a:pt x="198" y="740"/>
                  </a:lnTo>
                  <a:lnTo>
                    <a:pt x="131" y="727"/>
                  </a:lnTo>
                  <a:lnTo>
                    <a:pt x="167" y="728"/>
                  </a:lnTo>
                  <a:lnTo>
                    <a:pt x="204" y="718"/>
                  </a:lnTo>
                  <a:lnTo>
                    <a:pt x="238" y="700"/>
                  </a:lnTo>
                  <a:lnTo>
                    <a:pt x="272" y="670"/>
                  </a:lnTo>
                  <a:lnTo>
                    <a:pt x="304" y="635"/>
                  </a:lnTo>
                  <a:lnTo>
                    <a:pt x="333" y="594"/>
                  </a:lnTo>
                  <a:lnTo>
                    <a:pt x="358" y="549"/>
                  </a:lnTo>
                  <a:lnTo>
                    <a:pt x="381" y="500"/>
                  </a:lnTo>
                  <a:lnTo>
                    <a:pt x="396" y="449"/>
                  </a:lnTo>
                  <a:lnTo>
                    <a:pt x="408" y="397"/>
                  </a:lnTo>
                  <a:lnTo>
                    <a:pt x="414" y="346"/>
                  </a:lnTo>
                  <a:lnTo>
                    <a:pt x="412" y="296"/>
                  </a:lnTo>
                  <a:lnTo>
                    <a:pt x="402" y="251"/>
                  </a:lnTo>
                  <a:lnTo>
                    <a:pt x="384" y="208"/>
                  </a:lnTo>
                  <a:lnTo>
                    <a:pt x="357" y="172"/>
                  </a:lnTo>
                  <a:lnTo>
                    <a:pt x="320" y="142"/>
                  </a:lnTo>
                  <a:lnTo>
                    <a:pt x="260" y="107"/>
                  </a:lnTo>
                  <a:lnTo>
                    <a:pt x="203" y="82"/>
                  </a:lnTo>
                  <a:lnTo>
                    <a:pt x="154" y="65"/>
                  </a:lnTo>
                  <a:lnTo>
                    <a:pt x="108" y="56"/>
                  </a:lnTo>
                  <a:lnTo>
                    <a:pt x="68" y="55"/>
                  </a:lnTo>
                  <a:lnTo>
                    <a:pt x="32" y="61"/>
                  </a:lnTo>
                  <a:lnTo>
                    <a:pt x="0" y="7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046" name="Freeform 38">
              <a:extLst>
                <a:ext uri="{FF2B5EF4-FFF2-40B4-BE49-F238E27FC236}">
                  <a16:creationId xmlns:a16="http://schemas.microsoft.com/office/drawing/2014/main" id="{6134A8C9-6B84-4083-875D-26801C44E424}"/>
                </a:ext>
              </a:extLst>
            </p:cNvPr>
            <p:cNvSpPr>
              <a:spLocks/>
            </p:cNvSpPr>
            <p:nvPr/>
          </p:nvSpPr>
          <p:spPr bwMode="ltGray">
            <a:xfrm rot="1584153">
              <a:off x="20" y="410"/>
              <a:ext cx="344" cy="245"/>
            </a:xfrm>
            <a:custGeom>
              <a:avLst/>
              <a:gdLst>
                <a:gd name="T0" fmla="*/ 0 w 257"/>
                <a:gd name="T1" fmla="*/ 0 h 237"/>
                <a:gd name="T2" fmla="*/ 0 w 257"/>
                <a:gd name="T3" fmla="*/ 26 h 237"/>
                <a:gd name="T4" fmla="*/ 4 w 257"/>
                <a:gd name="T5" fmla="*/ 52 h 237"/>
                <a:gd name="T6" fmla="*/ 8 w 257"/>
                <a:gd name="T7" fmla="*/ 78 h 237"/>
                <a:gd name="T8" fmla="*/ 15 w 257"/>
                <a:gd name="T9" fmla="*/ 101 h 237"/>
                <a:gd name="T10" fmla="*/ 24 w 257"/>
                <a:gd name="T11" fmla="*/ 123 h 237"/>
                <a:gd name="T12" fmla="*/ 36 w 257"/>
                <a:gd name="T13" fmla="*/ 146 h 237"/>
                <a:gd name="T14" fmla="*/ 51 w 257"/>
                <a:gd name="T15" fmla="*/ 166 h 237"/>
                <a:gd name="T16" fmla="*/ 68 w 257"/>
                <a:gd name="T17" fmla="*/ 184 h 237"/>
                <a:gd name="T18" fmla="*/ 90 w 257"/>
                <a:gd name="T19" fmla="*/ 201 h 237"/>
                <a:gd name="T20" fmla="*/ 115 w 257"/>
                <a:gd name="T21" fmla="*/ 215 h 237"/>
                <a:gd name="T22" fmla="*/ 142 w 257"/>
                <a:gd name="T23" fmla="*/ 226 h 237"/>
                <a:gd name="T24" fmla="*/ 175 w 257"/>
                <a:gd name="T25" fmla="*/ 236 h 237"/>
                <a:gd name="T26" fmla="*/ 211 w 257"/>
                <a:gd name="T27" fmla="*/ 242 h 237"/>
                <a:gd name="T28" fmla="*/ 252 w 257"/>
                <a:gd name="T29" fmla="*/ 245 h 237"/>
                <a:gd name="T30" fmla="*/ 294 w 257"/>
                <a:gd name="T31" fmla="*/ 244 h 237"/>
                <a:gd name="T32" fmla="*/ 344 w 257"/>
                <a:gd name="T33" fmla="*/ 240 h 237"/>
                <a:gd name="T34" fmla="*/ 300 w 257"/>
                <a:gd name="T35" fmla="*/ 235 h 237"/>
                <a:gd name="T36" fmla="*/ 261 w 257"/>
                <a:gd name="T37" fmla="*/ 227 h 237"/>
                <a:gd name="T38" fmla="*/ 228 w 257"/>
                <a:gd name="T39" fmla="*/ 219 h 237"/>
                <a:gd name="T40" fmla="*/ 198 w 257"/>
                <a:gd name="T41" fmla="*/ 211 h 237"/>
                <a:gd name="T42" fmla="*/ 171 w 257"/>
                <a:gd name="T43" fmla="*/ 200 h 237"/>
                <a:gd name="T44" fmla="*/ 150 w 257"/>
                <a:gd name="T45" fmla="*/ 188 h 237"/>
                <a:gd name="T46" fmla="*/ 130 w 257"/>
                <a:gd name="T47" fmla="*/ 175 h 237"/>
                <a:gd name="T48" fmla="*/ 112 w 257"/>
                <a:gd name="T49" fmla="*/ 160 h 237"/>
                <a:gd name="T50" fmla="*/ 96 w 257"/>
                <a:gd name="T51" fmla="*/ 146 h 237"/>
                <a:gd name="T52" fmla="*/ 82 w 257"/>
                <a:gd name="T53" fmla="*/ 129 h 237"/>
                <a:gd name="T54" fmla="*/ 70 w 257"/>
                <a:gd name="T55" fmla="*/ 111 h 237"/>
                <a:gd name="T56" fmla="*/ 58 w 257"/>
                <a:gd name="T57" fmla="*/ 91 h 237"/>
                <a:gd name="T58" fmla="*/ 44 w 257"/>
                <a:gd name="T59" fmla="*/ 71 h 237"/>
                <a:gd name="T60" fmla="*/ 31 w 257"/>
                <a:gd name="T61" fmla="*/ 49 h 237"/>
                <a:gd name="T62" fmla="*/ 16 w 257"/>
                <a:gd name="T63" fmla="*/ 25 h 237"/>
                <a:gd name="T64" fmla="*/ 0 w 257"/>
                <a:gd name="T65" fmla="*/ 0 h 23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57" h="237">
                  <a:moveTo>
                    <a:pt x="0" y="0"/>
                  </a:moveTo>
                  <a:lnTo>
                    <a:pt x="0" y="25"/>
                  </a:lnTo>
                  <a:lnTo>
                    <a:pt x="3" y="50"/>
                  </a:lnTo>
                  <a:lnTo>
                    <a:pt x="6" y="75"/>
                  </a:lnTo>
                  <a:lnTo>
                    <a:pt x="11" y="98"/>
                  </a:lnTo>
                  <a:lnTo>
                    <a:pt x="18" y="119"/>
                  </a:lnTo>
                  <a:lnTo>
                    <a:pt x="27" y="141"/>
                  </a:lnTo>
                  <a:lnTo>
                    <a:pt x="38" y="161"/>
                  </a:lnTo>
                  <a:lnTo>
                    <a:pt x="51" y="178"/>
                  </a:lnTo>
                  <a:lnTo>
                    <a:pt x="67" y="194"/>
                  </a:lnTo>
                  <a:lnTo>
                    <a:pt x="86" y="208"/>
                  </a:lnTo>
                  <a:lnTo>
                    <a:pt x="106" y="219"/>
                  </a:lnTo>
                  <a:lnTo>
                    <a:pt x="131" y="228"/>
                  </a:lnTo>
                  <a:lnTo>
                    <a:pt x="158" y="234"/>
                  </a:lnTo>
                  <a:lnTo>
                    <a:pt x="188" y="237"/>
                  </a:lnTo>
                  <a:lnTo>
                    <a:pt x="220" y="236"/>
                  </a:lnTo>
                  <a:lnTo>
                    <a:pt x="257" y="232"/>
                  </a:lnTo>
                  <a:lnTo>
                    <a:pt x="224" y="227"/>
                  </a:lnTo>
                  <a:lnTo>
                    <a:pt x="195" y="220"/>
                  </a:lnTo>
                  <a:lnTo>
                    <a:pt x="170" y="212"/>
                  </a:lnTo>
                  <a:lnTo>
                    <a:pt x="148" y="204"/>
                  </a:lnTo>
                  <a:lnTo>
                    <a:pt x="128" y="193"/>
                  </a:lnTo>
                  <a:lnTo>
                    <a:pt x="112" y="182"/>
                  </a:lnTo>
                  <a:lnTo>
                    <a:pt x="97" y="169"/>
                  </a:lnTo>
                  <a:lnTo>
                    <a:pt x="84" y="155"/>
                  </a:lnTo>
                  <a:lnTo>
                    <a:pt x="72" y="141"/>
                  </a:lnTo>
                  <a:lnTo>
                    <a:pt x="61" y="125"/>
                  </a:lnTo>
                  <a:lnTo>
                    <a:pt x="52" y="107"/>
                  </a:lnTo>
                  <a:lnTo>
                    <a:pt x="43" y="88"/>
                  </a:lnTo>
                  <a:lnTo>
                    <a:pt x="33" y="69"/>
                  </a:lnTo>
                  <a:lnTo>
                    <a:pt x="23" y="47"/>
                  </a:lnTo>
                  <a:lnTo>
                    <a:pt x="12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047" name="Freeform 39">
              <a:extLst>
                <a:ext uri="{FF2B5EF4-FFF2-40B4-BE49-F238E27FC236}">
                  <a16:creationId xmlns:a16="http://schemas.microsoft.com/office/drawing/2014/main" id="{1488B05B-E839-43B9-8887-278DCCECC788}"/>
                </a:ext>
              </a:extLst>
            </p:cNvPr>
            <p:cNvSpPr>
              <a:spLocks/>
            </p:cNvSpPr>
            <p:nvPr/>
          </p:nvSpPr>
          <p:spPr bwMode="ltGray">
            <a:xfrm rot="1584153">
              <a:off x="242" y="756"/>
              <a:ext cx="167" cy="115"/>
            </a:xfrm>
            <a:custGeom>
              <a:avLst/>
              <a:gdLst>
                <a:gd name="T0" fmla="*/ 104 w 124"/>
                <a:gd name="T1" fmla="*/ 0 h 110"/>
                <a:gd name="T2" fmla="*/ 167 w 124"/>
                <a:gd name="T3" fmla="*/ 113 h 110"/>
                <a:gd name="T4" fmla="*/ 162 w 124"/>
                <a:gd name="T5" fmla="*/ 112 h 110"/>
                <a:gd name="T6" fmla="*/ 144 w 124"/>
                <a:gd name="T7" fmla="*/ 110 h 110"/>
                <a:gd name="T8" fmla="*/ 120 w 124"/>
                <a:gd name="T9" fmla="*/ 106 h 110"/>
                <a:gd name="T10" fmla="*/ 92 w 124"/>
                <a:gd name="T11" fmla="*/ 104 h 110"/>
                <a:gd name="T12" fmla="*/ 61 w 124"/>
                <a:gd name="T13" fmla="*/ 101 h 110"/>
                <a:gd name="T14" fmla="*/ 34 w 124"/>
                <a:gd name="T15" fmla="*/ 102 h 110"/>
                <a:gd name="T16" fmla="*/ 12 w 124"/>
                <a:gd name="T17" fmla="*/ 107 h 110"/>
                <a:gd name="T18" fmla="*/ 0 w 124"/>
                <a:gd name="T19" fmla="*/ 115 h 110"/>
                <a:gd name="T20" fmla="*/ 5 w 124"/>
                <a:gd name="T21" fmla="*/ 102 h 110"/>
                <a:gd name="T22" fmla="*/ 11 w 124"/>
                <a:gd name="T23" fmla="*/ 93 h 110"/>
                <a:gd name="T24" fmla="*/ 22 w 124"/>
                <a:gd name="T25" fmla="*/ 86 h 110"/>
                <a:gd name="T26" fmla="*/ 34 w 124"/>
                <a:gd name="T27" fmla="*/ 79 h 110"/>
                <a:gd name="T28" fmla="*/ 48 w 124"/>
                <a:gd name="T29" fmla="*/ 75 h 110"/>
                <a:gd name="T30" fmla="*/ 63 w 124"/>
                <a:gd name="T31" fmla="*/ 74 h 110"/>
                <a:gd name="T32" fmla="*/ 79 w 124"/>
                <a:gd name="T33" fmla="*/ 74 h 110"/>
                <a:gd name="T34" fmla="*/ 97 w 124"/>
                <a:gd name="T35" fmla="*/ 77 h 110"/>
                <a:gd name="T36" fmla="*/ 98 w 124"/>
                <a:gd name="T37" fmla="*/ 74 h 110"/>
                <a:gd name="T38" fmla="*/ 94 w 124"/>
                <a:gd name="T39" fmla="*/ 59 h 110"/>
                <a:gd name="T40" fmla="*/ 90 w 124"/>
                <a:gd name="T41" fmla="*/ 40 h 110"/>
                <a:gd name="T42" fmla="*/ 88 w 124"/>
                <a:gd name="T43" fmla="*/ 31 h 110"/>
                <a:gd name="T44" fmla="*/ 85 w 124"/>
                <a:gd name="T45" fmla="*/ 31 h 110"/>
                <a:gd name="T46" fmla="*/ 82 w 124"/>
                <a:gd name="T47" fmla="*/ 30 h 110"/>
                <a:gd name="T48" fmla="*/ 79 w 124"/>
                <a:gd name="T49" fmla="*/ 27 h 110"/>
                <a:gd name="T50" fmla="*/ 77 w 124"/>
                <a:gd name="T51" fmla="*/ 24 h 110"/>
                <a:gd name="T52" fmla="*/ 77 w 124"/>
                <a:gd name="T53" fmla="*/ 20 h 110"/>
                <a:gd name="T54" fmla="*/ 79 w 124"/>
                <a:gd name="T55" fmla="*/ 15 h 110"/>
                <a:gd name="T56" fmla="*/ 89 w 124"/>
                <a:gd name="T57" fmla="*/ 8 h 110"/>
                <a:gd name="T58" fmla="*/ 104 w 124"/>
                <a:gd name="T59" fmla="*/ 0 h 11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24" h="110">
                  <a:moveTo>
                    <a:pt x="77" y="0"/>
                  </a:moveTo>
                  <a:lnTo>
                    <a:pt x="124" y="108"/>
                  </a:lnTo>
                  <a:lnTo>
                    <a:pt x="120" y="107"/>
                  </a:lnTo>
                  <a:lnTo>
                    <a:pt x="107" y="105"/>
                  </a:lnTo>
                  <a:lnTo>
                    <a:pt x="89" y="101"/>
                  </a:lnTo>
                  <a:lnTo>
                    <a:pt x="68" y="99"/>
                  </a:lnTo>
                  <a:lnTo>
                    <a:pt x="45" y="97"/>
                  </a:lnTo>
                  <a:lnTo>
                    <a:pt x="25" y="98"/>
                  </a:lnTo>
                  <a:lnTo>
                    <a:pt x="9" y="102"/>
                  </a:lnTo>
                  <a:lnTo>
                    <a:pt x="0" y="110"/>
                  </a:lnTo>
                  <a:lnTo>
                    <a:pt x="4" y="98"/>
                  </a:lnTo>
                  <a:lnTo>
                    <a:pt x="8" y="89"/>
                  </a:lnTo>
                  <a:lnTo>
                    <a:pt x="16" y="82"/>
                  </a:lnTo>
                  <a:lnTo>
                    <a:pt x="25" y="76"/>
                  </a:lnTo>
                  <a:lnTo>
                    <a:pt x="36" y="72"/>
                  </a:lnTo>
                  <a:lnTo>
                    <a:pt x="47" y="71"/>
                  </a:lnTo>
                  <a:lnTo>
                    <a:pt x="59" y="71"/>
                  </a:lnTo>
                  <a:lnTo>
                    <a:pt x="72" y="74"/>
                  </a:lnTo>
                  <a:lnTo>
                    <a:pt x="73" y="71"/>
                  </a:lnTo>
                  <a:lnTo>
                    <a:pt x="70" y="56"/>
                  </a:lnTo>
                  <a:lnTo>
                    <a:pt x="67" y="38"/>
                  </a:lnTo>
                  <a:lnTo>
                    <a:pt x="65" y="30"/>
                  </a:lnTo>
                  <a:lnTo>
                    <a:pt x="63" y="30"/>
                  </a:lnTo>
                  <a:lnTo>
                    <a:pt x="61" y="29"/>
                  </a:lnTo>
                  <a:lnTo>
                    <a:pt x="59" y="26"/>
                  </a:lnTo>
                  <a:lnTo>
                    <a:pt x="57" y="23"/>
                  </a:lnTo>
                  <a:lnTo>
                    <a:pt x="57" y="19"/>
                  </a:lnTo>
                  <a:lnTo>
                    <a:pt x="59" y="14"/>
                  </a:lnTo>
                  <a:lnTo>
                    <a:pt x="66" y="8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048" name="Freeform 40">
              <a:extLst>
                <a:ext uri="{FF2B5EF4-FFF2-40B4-BE49-F238E27FC236}">
                  <a16:creationId xmlns:a16="http://schemas.microsoft.com/office/drawing/2014/main" id="{348CCD5E-B0EF-41F6-97FC-3F3861029CFA}"/>
                </a:ext>
              </a:extLst>
            </p:cNvPr>
            <p:cNvSpPr>
              <a:spLocks/>
            </p:cNvSpPr>
            <p:nvPr/>
          </p:nvSpPr>
          <p:spPr bwMode="ltGray">
            <a:xfrm rot="1584153">
              <a:off x="574" y="286"/>
              <a:ext cx="147" cy="160"/>
            </a:xfrm>
            <a:custGeom>
              <a:avLst/>
              <a:gdLst>
                <a:gd name="T0" fmla="*/ 0 w 109"/>
                <a:gd name="T1" fmla="*/ 0 h 156"/>
                <a:gd name="T2" fmla="*/ 7 w 109"/>
                <a:gd name="T3" fmla="*/ 1 h 156"/>
                <a:gd name="T4" fmla="*/ 24 w 109"/>
                <a:gd name="T5" fmla="*/ 5 h 156"/>
                <a:gd name="T6" fmla="*/ 50 w 109"/>
                <a:gd name="T7" fmla="*/ 12 h 156"/>
                <a:gd name="T8" fmla="*/ 78 w 109"/>
                <a:gd name="T9" fmla="*/ 25 h 156"/>
                <a:gd name="T10" fmla="*/ 105 w 109"/>
                <a:gd name="T11" fmla="*/ 45 h 156"/>
                <a:gd name="T12" fmla="*/ 129 w 109"/>
                <a:gd name="T13" fmla="*/ 73 h 156"/>
                <a:gd name="T14" fmla="*/ 144 w 109"/>
                <a:gd name="T15" fmla="*/ 111 h 156"/>
                <a:gd name="T16" fmla="*/ 147 w 109"/>
                <a:gd name="T17" fmla="*/ 160 h 156"/>
                <a:gd name="T18" fmla="*/ 142 w 109"/>
                <a:gd name="T19" fmla="*/ 160 h 156"/>
                <a:gd name="T20" fmla="*/ 134 w 109"/>
                <a:gd name="T21" fmla="*/ 160 h 156"/>
                <a:gd name="T22" fmla="*/ 125 w 109"/>
                <a:gd name="T23" fmla="*/ 160 h 156"/>
                <a:gd name="T24" fmla="*/ 117 w 109"/>
                <a:gd name="T25" fmla="*/ 158 h 156"/>
                <a:gd name="T26" fmla="*/ 109 w 109"/>
                <a:gd name="T27" fmla="*/ 157 h 156"/>
                <a:gd name="T28" fmla="*/ 100 w 109"/>
                <a:gd name="T29" fmla="*/ 154 h 156"/>
                <a:gd name="T30" fmla="*/ 89 w 109"/>
                <a:gd name="T31" fmla="*/ 149 h 156"/>
                <a:gd name="T32" fmla="*/ 78 w 109"/>
                <a:gd name="T33" fmla="*/ 143 h 156"/>
                <a:gd name="T34" fmla="*/ 71 w 109"/>
                <a:gd name="T35" fmla="*/ 129 h 156"/>
                <a:gd name="T36" fmla="*/ 71 w 109"/>
                <a:gd name="T37" fmla="*/ 114 h 156"/>
                <a:gd name="T38" fmla="*/ 76 w 109"/>
                <a:gd name="T39" fmla="*/ 98 h 156"/>
                <a:gd name="T40" fmla="*/ 80 w 109"/>
                <a:gd name="T41" fmla="*/ 82 h 156"/>
                <a:gd name="T42" fmla="*/ 76 w 109"/>
                <a:gd name="T43" fmla="*/ 64 h 156"/>
                <a:gd name="T44" fmla="*/ 65 w 109"/>
                <a:gd name="T45" fmla="*/ 44 h 156"/>
                <a:gd name="T46" fmla="*/ 42 w 109"/>
                <a:gd name="T47" fmla="*/ 24 h 156"/>
                <a:gd name="T48" fmla="*/ 0 w 109"/>
                <a:gd name="T49" fmla="*/ 0 h 15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09" h="156">
                  <a:moveTo>
                    <a:pt x="0" y="0"/>
                  </a:moveTo>
                  <a:lnTo>
                    <a:pt x="5" y="1"/>
                  </a:lnTo>
                  <a:lnTo>
                    <a:pt x="18" y="5"/>
                  </a:lnTo>
                  <a:lnTo>
                    <a:pt x="37" y="12"/>
                  </a:lnTo>
                  <a:lnTo>
                    <a:pt x="58" y="24"/>
                  </a:lnTo>
                  <a:lnTo>
                    <a:pt x="78" y="44"/>
                  </a:lnTo>
                  <a:lnTo>
                    <a:pt x="96" y="71"/>
                  </a:lnTo>
                  <a:lnTo>
                    <a:pt x="107" y="108"/>
                  </a:lnTo>
                  <a:lnTo>
                    <a:pt x="109" y="156"/>
                  </a:lnTo>
                  <a:lnTo>
                    <a:pt x="105" y="156"/>
                  </a:lnTo>
                  <a:lnTo>
                    <a:pt x="99" y="156"/>
                  </a:lnTo>
                  <a:lnTo>
                    <a:pt x="93" y="156"/>
                  </a:lnTo>
                  <a:lnTo>
                    <a:pt x="87" y="154"/>
                  </a:lnTo>
                  <a:lnTo>
                    <a:pt x="81" y="153"/>
                  </a:lnTo>
                  <a:lnTo>
                    <a:pt x="74" y="150"/>
                  </a:lnTo>
                  <a:lnTo>
                    <a:pt x="66" y="145"/>
                  </a:lnTo>
                  <a:lnTo>
                    <a:pt x="58" y="139"/>
                  </a:lnTo>
                  <a:lnTo>
                    <a:pt x="53" y="126"/>
                  </a:lnTo>
                  <a:lnTo>
                    <a:pt x="53" y="111"/>
                  </a:lnTo>
                  <a:lnTo>
                    <a:pt x="56" y="96"/>
                  </a:lnTo>
                  <a:lnTo>
                    <a:pt x="59" y="80"/>
                  </a:lnTo>
                  <a:lnTo>
                    <a:pt x="56" y="62"/>
                  </a:lnTo>
                  <a:lnTo>
                    <a:pt x="48" y="43"/>
                  </a:lnTo>
                  <a:lnTo>
                    <a:pt x="31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049" name="Freeform 41">
              <a:extLst>
                <a:ext uri="{FF2B5EF4-FFF2-40B4-BE49-F238E27FC236}">
                  <a16:creationId xmlns:a16="http://schemas.microsoft.com/office/drawing/2014/main" id="{CD84C40B-51DF-42C3-9F8F-68949AEBC11A}"/>
                </a:ext>
              </a:extLst>
            </p:cNvPr>
            <p:cNvSpPr>
              <a:spLocks/>
            </p:cNvSpPr>
            <p:nvPr/>
          </p:nvSpPr>
          <p:spPr bwMode="ltGray">
            <a:xfrm rot="1584153">
              <a:off x="236" y="721"/>
              <a:ext cx="62" cy="97"/>
            </a:xfrm>
            <a:custGeom>
              <a:avLst/>
              <a:gdLst>
                <a:gd name="T0" fmla="*/ 42 w 46"/>
                <a:gd name="T1" fmla="*/ 0 h 94"/>
                <a:gd name="T2" fmla="*/ 27 w 46"/>
                <a:gd name="T3" fmla="*/ 39 h 94"/>
                <a:gd name="T4" fmla="*/ 20 w 46"/>
                <a:gd name="T5" fmla="*/ 64 h 94"/>
                <a:gd name="T6" fmla="*/ 15 w 46"/>
                <a:gd name="T7" fmla="*/ 82 h 94"/>
                <a:gd name="T8" fmla="*/ 0 w 46"/>
                <a:gd name="T9" fmla="*/ 97 h 94"/>
                <a:gd name="T10" fmla="*/ 16 w 46"/>
                <a:gd name="T11" fmla="*/ 91 h 94"/>
                <a:gd name="T12" fmla="*/ 31 w 46"/>
                <a:gd name="T13" fmla="*/ 83 h 94"/>
                <a:gd name="T14" fmla="*/ 43 w 46"/>
                <a:gd name="T15" fmla="*/ 71 h 94"/>
                <a:gd name="T16" fmla="*/ 54 w 46"/>
                <a:gd name="T17" fmla="*/ 59 h 94"/>
                <a:gd name="T18" fmla="*/ 61 w 46"/>
                <a:gd name="T19" fmla="*/ 45 h 94"/>
                <a:gd name="T20" fmla="*/ 62 w 46"/>
                <a:gd name="T21" fmla="*/ 31 h 94"/>
                <a:gd name="T22" fmla="*/ 57 w 46"/>
                <a:gd name="T23" fmla="*/ 15 h 94"/>
                <a:gd name="T24" fmla="*/ 42 w 46"/>
                <a:gd name="T25" fmla="*/ 0 h 9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6" h="94">
                  <a:moveTo>
                    <a:pt x="31" y="0"/>
                  </a:moveTo>
                  <a:lnTo>
                    <a:pt x="20" y="38"/>
                  </a:lnTo>
                  <a:lnTo>
                    <a:pt x="15" y="62"/>
                  </a:lnTo>
                  <a:lnTo>
                    <a:pt x="11" y="79"/>
                  </a:lnTo>
                  <a:lnTo>
                    <a:pt x="0" y="94"/>
                  </a:lnTo>
                  <a:lnTo>
                    <a:pt x="12" y="88"/>
                  </a:lnTo>
                  <a:lnTo>
                    <a:pt x="23" y="80"/>
                  </a:lnTo>
                  <a:lnTo>
                    <a:pt x="32" y="69"/>
                  </a:lnTo>
                  <a:lnTo>
                    <a:pt x="40" y="57"/>
                  </a:lnTo>
                  <a:lnTo>
                    <a:pt x="45" y="44"/>
                  </a:lnTo>
                  <a:lnTo>
                    <a:pt x="46" y="30"/>
                  </a:lnTo>
                  <a:lnTo>
                    <a:pt x="42" y="1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050" name="Freeform 42">
              <a:extLst>
                <a:ext uri="{FF2B5EF4-FFF2-40B4-BE49-F238E27FC236}">
                  <a16:creationId xmlns:a16="http://schemas.microsoft.com/office/drawing/2014/main" id="{BFC27F64-1FBC-4AE7-96F4-9B083B878C9D}"/>
                </a:ext>
              </a:extLst>
            </p:cNvPr>
            <p:cNvSpPr>
              <a:spLocks/>
            </p:cNvSpPr>
            <p:nvPr/>
          </p:nvSpPr>
          <p:spPr bwMode="ltGray">
            <a:xfrm rot="1584153">
              <a:off x="585" y="466"/>
              <a:ext cx="72" cy="41"/>
            </a:xfrm>
            <a:custGeom>
              <a:avLst/>
              <a:gdLst>
                <a:gd name="T0" fmla="*/ 0 w 54"/>
                <a:gd name="T1" fmla="*/ 0 h 40"/>
                <a:gd name="T2" fmla="*/ 1 w 54"/>
                <a:gd name="T3" fmla="*/ 1 h 40"/>
                <a:gd name="T4" fmla="*/ 8 w 54"/>
                <a:gd name="T5" fmla="*/ 3 h 40"/>
                <a:gd name="T6" fmla="*/ 17 w 54"/>
                <a:gd name="T7" fmla="*/ 8 h 40"/>
                <a:gd name="T8" fmla="*/ 28 w 54"/>
                <a:gd name="T9" fmla="*/ 12 h 40"/>
                <a:gd name="T10" fmla="*/ 39 w 54"/>
                <a:gd name="T11" fmla="*/ 15 h 40"/>
                <a:gd name="T12" fmla="*/ 51 w 54"/>
                <a:gd name="T13" fmla="*/ 17 h 40"/>
                <a:gd name="T14" fmla="*/ 61 w 54"/>
                <a:gd name="T15" fmla="*/ 18 h 40"/>
                <a:gd name="T16" fmla="*/ 72 w 54"/>
                <a:gd name="T17" fmla="*/ 16 h 40"/>
                <a:gd name="T18" fmla="*/ 71 w 54"/>
                <a:gd name="T19" fmla="*/ 26 h 40"/>
                <a:gd name="T20" fmla="*/ 67 w 54"/>
                <a:gd name="T21" fmla="*/ 34 h 40"/>
                <a:gd name="T22" fmla="*/ 59 w 54"/>
                <a:gd name="T23" fmla="*/ 39 h 40"/>
                <a:gd name="T24" fmla="*/ 49 w 54"/>
                <a:gd name="T25" fmla="*/ 41 h 40"/>
                <a:gd name="T26" fmla="*/ 37 w 54"/>
                <a:gd name="T27" fmla="*/ 40 h 40"/>
                <a:gd name="T28" fmla="*/ 25 w 54"/>
                <a:gd name="T29" fmla="*/ 33 h 40"/>
                <a:gd name="T30" fmla="*/ 13 w 54"/>
                <a:gd name="T31" fmla="*/ 21 h 40"/>
                <a:gd name="T32" fmla="*/ 0 w 54"/>
                <a:gd name="T33" fmla="*/ 0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4" h="40">
                  <a:moveTo>
                    <a:pt x="0" y="0"/>
                  </a:moveTo>
                  <a:lnTo>
                    <a:pt x="1" y="1"/>
                  </a:lnTo>
                  <a:lnTo>
                    <a:pt x="6" y="3"/>
                  </a:lnTo>
                  <a:lnTo>
                    <a:pt x="13" y="8"/>
                  </a:lnTo>
                  <a:lnTo>
                    <a:pt x="21" y="12"/>
                  </a:lnTo>
                  <a:lnTo>
                    <a:pt x="29" y="15"/>
                  </a:lnTo>
                  <a:lnTo>
                    <a:pt x="38" y="17"/>
                  </a:lnTo>
                  <a:lnTo>
                    <a:pt x="46" y="18"/>
                  </a:lnTo>
                  <a:lnTo>
                    <a:pt x="54" y="16"/>
                  </a:lnTo>
                  <a:lnTo>
                    <a:pt x="53" y="25"/>
                  </a:lnTo>
                  <a:lnTo>
                    <a:pt x="50" y="33"/>
                  </a:lnTo>
                  <a:lnTo>
                    <a:pt x="44" y="38"/>
                  </a:lnTo>
                  <a:lnTo>
                    <a:pt x="37" y="40"/>
                  </a:lnTo>
                  <a:lnTo>
                    <a:pt x="28" y="39"/>
                  </a:lnTo>
                  <a:lnTo>
                    <a:pt x="19" y="32"/>
                  </a:lnTo>
                  <a:lnTo>
                    <a:pt x="1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051" name="Freeform 43">
              <a:extLst>
                <a:ext uri="{FF2B5EF4-FFF2-40B4-BE49-F238E27FC236}">
                  <a16:creationId xmlns:a16="http://schemas.microsoft.com/office/drawing/2014/main" id="{C8589427-D5A2-4732-ABA8-6958E762B7DA}"/>
                </a:ext>
              </a:extLst>
            </p:cNvPr>
            <p:cNvSpPr>
              <a:spLocks/>
            </p:cNvSpPr>
            <p:nvPr/>
          </p:nvSpPr>
          <p:spPr bwMode="ltGray">
            <a:xfrm>
              <a:off x="0" y="886"/>
              <a:ext cx="360" cy="650"/>
            </a:xfrm>
            <a:custGeom>
              <a:avLst/>
              <a:gdLst>
                <a:gd name="T0" fmla="*/ 264 w 360"/>
                <a:gd name="T1" fmla="*/ 0 h 650"/>
                <a:gd name="T2" fmla="*/ 269 w 360"/>
                <a:gd name="T3" fmla="*/ 9 h 650"/>
                <a:gd name="T4" fmla="*/ 277 w 360"/>
                <a:gd name="T5" fmla="*/ 22 h 650"/>
                <a:gd name="T6" fmla="*/ 286 w 360"/>
                <a:gd name="T7" fmla="*/ 39 h 650"/>
                <a:gd name="T8" fmla="*/ 297 w 360"/>
                <a:gd name="T9" fmla="*/ 58 h 650"/>
                <a:gd name="T10" fmla="*/ 309 w 360"/>
                <a:gd name="T11" fmla="*/ 83 h 650"/>
                <a:gd name="T12" fmla="*/ 319 w 360"/>
                <a:gd name="T13" fmla="*/ 108 h 650"/>
                <a:gd name="T14" fmla="*/ 329 w 360"/>
                <a:gd name="T15" fmla="*/ 136 h 650"/>
                <a:gd name="T16" fmla="*/ 333 w 360"/>
                <a:gd name="T17" fmla="*/ 163 h 650"/>
                <a:gd name="T18" fmla="*/ 336 w 360"/>
                <a:gd name="T19" fmla="*/ 193 h 650"/>
                <a:gd name="T20" fmla="*/ 332 w 360"/>
                <a:gd name="T21" fmla="*/ 223 h 650"/>
                <a:gd name="T22" fmla="*/ 323 w 360"/>
                <a:gd name="T23" fmla="*/ 255 h 650"/>
                <a:gd name="T24" fmla="*/ 310 w 360"/>
                <a:gd name="T25" fmla="*/ 285 h 650"/>
                <a:gd name="T26" fmla="*/ 287 w 360"/>
                <a:gd name="T27" fmla="*/ 315 h 650"/>
                <a:gd name="T28" fmla="*/ 257 w 360"/>
                <a:gd name="T29" fmla="*/ 343 h 650"/>
                <a:gd name="T30" fmla="*/ 218 w 360"/>
                <a:gd name="T31" fmla="*/ 370 h 650"/>
                <a:gd name="T32" fmla="*/ 167 w 360"/>
                <a:gd name="T33" fmla="*/ 396 h 650"/>
                <a:gd name="T34" fmla="*/ 111 w 360"/>
                <a:gd name="T35" fmla="*/ 425 h 650"/>
                <a:gd name="T36" fmla="*/ 69 w 360"/>
                <a:gd name="T37" fmla="*/ 457 h 650"/>
                <a:gd name="T38" fmla="*/ 35 w 360"/>
                <a:gd name="T39" fmla="*/ 490 h 650"/>
                <a:gd name="T40" fmla="*/ 12 w 360"/>
                <a:gd name="T41" fmla="*/ 526 h 650"/>
                <a:gd name="T42" fmla="*/ 0 w 360"/>
                <a:gd name="T43" fmla="*/ 553 h 650"/>
                <a:gd name="T44" fmla="*/ 0 w 360"/>
                <a:gd name="T45" fmla="*/ 650 h 650"/>
                <a:gd name="T46" fmla="*/ 6 w 360"/>
                <a:gd name="T47" fmla="*/ 628 h 650"/>
                <a:gd name="T48" fmla="*/ 19 w 360"/>
                <a:gd name="T49" fmla="*/ 594 h 650"/>
                <a:gd name="T50" fmla="*/ 43 w 360"/>
                <a:gd name="T51" fmla="*/ 551 h 650"/>
                <a:gd name="T52" fmla="*/ 76 w 360"/>
                <a:gd name="T53" fmla="*/ 503 h 650"/>
                <a:gd name="T54" fmla="*/ 125 w 360"/>
                <a:gd name="T55" fmla="*/ 454 h 650"/>
                <a:gd name="T56" fmla="*/ 190 w 360"/>
                <a:gd name="T57" fmla="*/ 408 h 650"/>
                <a:gd name="T58" fmla="*/ 275 w 360"/>
                <a:gd name="T59" fmla="*/ 365 h 650"/>
                <a:gd name="T60" fmla="*/ 308 w 360"/>
                <a:gd name="T61" fmla="*/ 342 h 650"/>
                <a:gd name="T62" fmla="*/ 335 w 360"/>
                <a:gd name="T63" fmla="*/ 305 h 650"/>
                <a:gd name="T64" fmla="*/ 352 w 360"/>
                <a:gd name="T65" fmla="*/ 255 h 650"/>
                <a:gd name="T66" fmla="*/ 360 w 360"/>
                <a:gd name="T67" fmla="*/ 201 h 650"/>
                <a:gd name="T68" fmla="*/ 356 w 360"/>
                <a:gd name="T69" fmla="*/ 144 h 650"/>
                <a:gd name="T70" fmla="*/ 341 w 360"/>
                <a:gd name="T71" fmla="*/ 88 h 650"/>
                <a:gd name="T72" fmla="*/ 311 w 360"/>
                <a:gd name="T73" fmla="*/ 39 h 650"/>
                <a:gd name="T74" fmla="*/ 264 w 360"/>
                <a:gd name="T75" fmla="*/ 0 h 65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60" h="650">
                  <a:moveTo>
                    <a:pt x="264" y="0"/>
                  </a:moveTo>
                  <a:lnTo>
                    <a:pt x="269" y="9"/>
                  </a:lnTo>
                  <a:lnTo>
                    <a:pt x="277" y="22"/>
                  </a:lnTo>
                  <a:lnTo>
                    <a:pt x="286" y="39"/>
                  </a:lnTo>
                  <a:lnTo>
                    <a:pt x="297" y="58"/>
                  </a:lnTo>
                  <a:lnTo>
                    <a:pt x="309" y="83"/>
                  </a:lnTo>
                  <a:lnTo>
                    <a:pt x="319" y="108"/>
                  </a:lnTo>
                  <a:lnTo>
                    <a:pt x="329" y="136"/>
                  </a:lnTo>
                  <a:lnTo>
                    <a:pt x="333" y="163"/>
                  </a:lnTo>
                  <a:lnTo>
                    <a:pt x="336" y="193"/>
                  </a:lnTo>
                  <a:lnTo>
                    <a:pt x="332" y="223"/>
                  </a:lnTo>
                  <a:lnTo>
                    <a:pt x="323" y="255"/>
                  </a:lnTo>
                  <a:lnTo>
                    <a:pt x="310" y="285"/>
                  </a:lnTo>
                  <a:lnTo>
                    <a:pt x="287" y="315"/>
                  </a:lnTo>
                  <a:lnTo>
                    <a:pt x="257" y="343"/>
                  </a:lnTo>
                  <a:lnTo>
                    <a:pt x="218" y="370"/>
                  </a:lnTo>
                  <a:lnTo>
                    <a:pt x="167" y="396"/>
                  </a:lnTo>
                  <a:lnTo>
                    <a:pt x="111" y="425"/>
                  </a:lnTo>
                  <a:lnTo>
                    <a:pt x="69" y="457"/>
                  </a:lnTo>
                  <a:lnTo>
                    <a:pt x="35" y="490"/>
                  </a:lnTo>
                  <a:lnTo>
                    <a:pt x="12" y="526"/>
                  </a:lnTo>
                  <a:lnTo>
                    <a:pt x="0" y="553"/>
                  </a:lnTo>
                  <a:lnTo>
                    <a:pt x="0" y="650"/>
                  </a:lnTo>
                  <a:lnTo>
                    <a:pt x="6" y="628"/>
                  </a:lnTo>
                  <a:lnTo>
                    <a:pt x="19" y="594"/>
                  </a:lnTo>
                  <a:lnTo>
                    <a:pt x="43" y="551"/>
                  </a:lnTo>
                  <a:lnTo>
                    <a:pt x="76" y="503"/>
                  </a:lnTo>
                  <a:lnTo>
                    <a:pt x="125" y="454"/>
                  </a:lnTo>
                  <a:lnTo>
                    <a:pt x="190" y="408"/>
                  </a:lnTo>
                  <a:lnTo>
                    <a:pt x="275" y="365"/>
                  </a:lnTo>
                  <a:lnTo>
                    <a:pt x="308" y="342"/>
                  </a:lnTo>
                  <a:lnTo>
                    <a:pt x="335" y="305"/>
                  </a:lnTo>
                  <a:lnTo>
                    <a:pt x="352" y="255"/>
                  </a:lnTo>
                  <a:lnTo>
                    <a:pt x="360" y="201"/>
                  </a:lnTo>
                  <a:lnTo>
                    <a:pt x="356" y="144"/>
                  </a:lnTo>
                  <a:lnTo>
                    <a:pt x="341" y="88"/>
                  </a:lnTo>
                  <a:lnTo>
                    <a:pt x="311" y="39"/>
                  </a:lnTo>
                  <a:lnTo>
                    <a:pt x="26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052" name="Freeform 44">
              <a:extLst>
                <a:ext uri="{FF2B5EF4-FFF2-40B4-BE49-F238E27FC236}">
                  <a16:creationId xmlns:a16="http://schemas.microsoft.com/office/drawing/2014/main" id="{E3A50CAB-AFA9-4525-B804-FFEEBD169854}"/>
                </a:ext>
              </a:extLst>
            </p:cNvPr>
            <p:cNvSpPr>
              <a:spLocks/>
            </p:cNvSpPr>
            <p:nvPr/>
          </p:nvSpPr>
          <p:spPr bwMode="ltGray">
            <a:xfrm rot="1584153">
              <a:off x="56" y="84"/>
              <a:ext cx="804" cy="686"/>
            </a:xfrm>
            <a:custGeom>
              <a:avLst/>
              <a:gdLst>
                <a:gd name="T0" fmla="*/ 22 w 596"/>
                <a:gd name="T1" fmla="*/ 381 h 666"/>
                <a:gd name="T2" fmla="*/ 8 w 596"/>
                <a:gd name="T3" fmla="*/ 351 h 666"/>
                <a:gd name="T4" fmla="*/ 0 w 596"/>
                <a:gd name="T5" fmla="*/ 298 h 666"/>
                <a:gd name="T6" fmla="*/ 5 w 596"/>
                <a:gd name="T7" fmla="*/ 229 h 666"/>
                <a:gd name="T8" fmla="*/ 34 w 596"/>
                <a:gd name="T9" fmla="*/ 156 h 666"/>
                <a:gd name="T10" fmla="*/ 93 w 596"/>
                <a:gd name="T11" fmla="*/ 87 h 666"/>
                <a:gd name="T12" fmla="*/ 192 w 596"/>
                <a:gd name="T13" fmla="*/ 32 h 666"/>
                <a:gd name="T14" fmla="*/ 333 w 596"/>
                <a:gd name="T15" fmla="*/ 2 h 666"/>
                <a:gd name="T16" fmla="*/ 513 w 596"/>
                <a:gd name="T17" fmla="*/ 9 h 666"/>
                <a:gd name="T18" fmla="*/ 653 w 596"/>
                <a:gd name="T19" fmla="*/ 70 h 666"/>
                <a:gd name="T20" fmla="*/ 747 w 596"/>
                <a:gd name="T21" fmla="*/ 170 h 666"/>
                <a:gd name="T22" fmla="*/ 797 w 596"/>
                <a:gd name="T23" fmla="*/ 293 h 666"/>
                <a:gd name="T24" fmla="*/ 803 w 596"/>
                <a:gd name="T25" fmla="*/ 421 h 666"/>
                <a:gd name="T26" fmla="*/ 764 w 596"/>
                <a:gd name="T27" fmla="*/ 541 h 666"/>
                <a:gd name="T28" fmla="*/ 684 w 596"/>
                <a:gd name="T29" fmla="*/ 633 h 666"/>
                <a:gd name="T30" fmla="*/ 563 w 596"/>
                <a:gd name="T31" fmla="*/ 683 h 666"/>
                <a:gd name="T32" fmla="*/ 525 w 596"/>
                <a:gd name="T33" fmla="*/ 679 h 666"/>
                <a:gd name="T34" fmla="*/ 595 w 596"/>
                <a:gd name="T35" fmla="*/ 636 h 666"/>
                <a:gd name="T36" fmla="*/ 650 w 596"/>
                <a:gd name="T37" fmla="*/ 560 h 666"/>
                <a:gd name="T38" fmla="*/ 687 w 596"/>
                <a:gd name="T39" fmla="*/ 468 h 666"/>
                <a:gd name="T40" fmla="*/ 701 w 596"/>
                <a:gd name="T41" fmla="*/ 366 h 666"/>
                <a:gd name="T42" fmla="*/ 693 w 596"/>
                <a:gd name="T43" fmla="*/ 266 h 666"/>
                <a:gd name="T44" fmla="*/ 654 w 596"/>
                <a:gd name="T45" fmla="*/ 179 h 666"/>
                <a:gd name="T46" fmla="*/ 584 w 596"/>
                <a:gd name="T47" fmla="*/ 115 h 666"/>
                <a:gd name="T48" fmla="*/ 460 w 596"/>
                <a:gd name="T49" fmla="*/ 77 h 666"/>
                <a:gd name="T50" fmla="*/ 332 w 596"/>
                <a:gd name="T51" fmla="*/ 63 h 666"/>
                <a:gd name="T52" fmla="*/ 235 w 596"/>
                <a:gd name="T53" fmla="*/ 73 h 666"/>
                <a:gd name="T54" fmla="*/ 163 w 596"/>
                <a:gd name="T55" fmla="*/ 104 h 666"/>
                <a:gd name="T56" fmla="*/ 113 w 596"/>
                <a:gd name="T57" fmla="*/ 153 h 666"/>
                <a:gd name="T58" fmla="*/ 77 w 596"/>
                <a:gd name="T59" fmla="*/ 212 h 666"/>
                <a:gd name="T60" fmla="*/ 54 w 596"/>
                <a:gd name="T61" fmla="*/ 280 h 666"/>
                <a:gd name="T62" fmla="*/ 38 w 596"/>
                <a:gd name="T63" fmla="*/ 349 h 66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596" h="666">
                  <a:moveTo>
                    <a:pt x="22" y="372"/>
                  </a:moveTo>
                  <a:lnTo>
                    <a:pt x="16" y="370"/>
                  </a:lnTo>
                  <a:lnTo>
                    <a:pt x="10" y="360"/>
                  </a:lnTo>
                  <a:lnTo>
                    <a:pt x="6" y="341"/>
                  </a:lnTo>
                  <a:lnTo>
                    <a:pt x="1" y="318"/>
                  </a:lnTo>
                  <a:lnTo>
                    <a:pt x="0" y="289"/>
                  </a:lnTo>
                  <a:lnTo>
                    <a:pt x="0" y="257"/>
                  </a:lnTo>
                  <a:lnTo>
                    <a:pt x="4" y="222"/>
                  </a:lnTo>
                  <a:lnTo>
                    <a:pt x="13" y="187"/>
                  </a:lnTo>
                  <a:lnTo>
                    <a:pt x="25" y="151"/>
                  </a:lnTo>
                  <a:lnTo>
                    <a:pt x="45" y="116"/>
                  </a:lnTo>
                  <a:lnTo>
                    <a:pt x="69" y="84"/>
                  </a:lnTo>
                  <a:lnTo>
                    <a:pt x="101" y="55"/>
                  </a:lnTo>
                  <a:lnTo>
                    <a:pt x="142" y="31"/>
                  </a:lnTo>
                  <a:lnTo>
                    <a:pt x="190" y="13"/>
                  </a:lnTo>
                  <a:lnTo>
                    <a:pt x="247" y="2"/>
                  </a:lnTo>
                  <a:lnTo>
                    <a:pt x="314" y="0"/>
                  </a:lnTo>
                  <a:lnTo>
                    <a:pt x="380" y="9"/>
                  </a:lnTo>
                  <a:lnTo>
                    <a:pt x="436" y="33"/>
                  </a:lnTo>
                  <a:lnTo>
                    <a:pt x="484" y="68"/>
                  </a:lnTo>
                  <a:lnTo>
                    <a:pt x="524" y="113"/>
                  </a:lnTo>
                  <a:lnTo>
                    <a:pt x="554" y="165"/>
                  </a:lnTo>
                  <a:lnTo>
                    <a:pt x="577" y="222"/>
                  </a:lnTo>
                  <a:lnTo>
                    <a:pt x="591" y="284"/>
                  </a:lnTo>
                  <a:lnTo>
                    <a:pt x="596" y="347"/>
                  </a:lnTo>
                  <a:lnTo>
                    <a:pt x="595" y="409"/>
                  </a:lnTo>
                  <a:lnTo>
                    <a:pt x="585" y="469"/>
                  </a:lnTo>
                  <a:lnTo>
                    <a:pt x="566" y="525"/>
                  </a:lnTo>
                  <a:lnTo>
                    <a:pt x="540" y="574"/>
                  </a:lnTo>
                  <a:lnTo>
                    <a:pt x="507" y="615"/>
                  </a:lnTo>
                  <a:lnTo>
                    <a:pt x="465" y="645"/>
                  </a:lnTo>
                  <a:lnTo>
                    <a:pt x="417" y="663"/>
                  </a:lnTo>
                  <a:lnTo>
                    <a:pt x="360" y="666"/>
                  </a:lnTo>
                  <a:lnTo>
                    <a:pt x="389" y="659"/>
                  </a:lnTo>
                  <a:lnTo>
                    <a:pt x="417" y="642"/>
                  </a:lnTo>
                  <a:lnTo>
                    <a:pt x="441" y="617"/>
                  </a:lnTo>
                  <a:lnTo>
                    <a:pt x="463" y="583"/>
                  </a:lnTo>
                  <a:lnTo>
                    <a:pt x="482" y="544"/>
                  </a:lnTo>
                  <a:lnTo>
                    <a:pt x="497" y="501"/>
                  </a:lnTo>
                  <a:lnTo>
                    <a:pt x="509" y="454"/>
                  </a:lnTo>
                  <a:lnTo>
                    <a:pt x="517" y="404"/>
                  </a:lnTo>
                  <a:lnTo>
                    <a:pt x="520" y="355"/>
                  </a:lnTo>
                  <a:lnTo>
                    <a:pt x="519" y="305"/>
                  </a:lnTo>
                  <a:lnTo>
                    <a:pt x="514" y="258"/>
                  </a:lnTo>
                  <a:lnTo>
                    <a:pt x="502" y="213"/>
                  </a:lnTo>
                  <a:lnTo>
                    <a:pt x="485" y="174"/>
                  </a:lnTo>
                  <a:lnTo>
                    <a:pt x="462" y="139"/>
                  </a:lnTo>
                  <a:lnTo>
                    <a:pt x="433" y="112"/>
                  </a:lnTo>
                  <a:lnTo>
                    <a:pt x="397" y="93"/>
                  </a:lnTo>
                  <a:lnTo>
                    <a:pt x="341" y="75"/>
                  </a:lnTo>
                  <a:lnTo>
                    <a:pt x="290" y="65"/>
                  </a:lnTo>
                  <a:lnTo>
                    <a:pt x="246" y="61"/>
                  </a:lnTo>
                  <a:lnTo>
                    <a:pt x="207" y="63"/>
                  </a:lnTo>
                  <a:lnTo>
                    <a:pt x="174" y="71"/>
                  </a:lnTo>
                  <a:lnTo>
                    <a:pt x="146" y="84"/>
                  </a:lnTo>
                  <a:lnTo>
                    <a:pt x="121" y="101"/>
                  </a:lnTo>
                  <a:lnTo>
                    <a:pt x="101" y="123"/>
                  </a:lnTo>
                  <a:lnTo>
                    <a:pt x="84" y="149"/>
                  </a:lnTo>
                  <a:lnTo>
                    <a:pt x="69" y="176"/>
                  </a:lnTo>
                  <a:lnTo>
                    <a:pt x="57" y="206"/>
                  </a:lnTo>
                  <a:lnTo>
                    <a:pt x="48" y="239"/>
                  </a:lnTo>
                  <a:lnTo>
                    <a:pt x="40" y="272"/>
                  </a:lnTo>
                  <a:lnTo>
                    <a:pt x="33" y="305"/>
                  </a:lnTo>
                  <a:lnTo>
                    <a:pt x="28" y="339"/>
                  </a:lnTo>
                  <a:lnTo>
                    <a:pt x="22" y="37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</p:grpSp>
      <p:sp>
        <p:nvSpPr>
          <p:cNvPr id="46125" name="Rectangle 45">
            <a:extLst>
              <a:ext uri="{FF2B5EF4-FFF2-40B4-BE49-F238E27FC236}">
                <a16:creationId xmlns:a16="http://schemas.microsoft.com/office/drawing/2014/main" id="{5D1E9B4A-6056-4958-A5FA-F81E4094DAA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90552" y="103188"/>
            <a:ext cx="10991849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46">
            <a:extLst>
              <a:ext uri="{FF2B5EF4-FFF2-40B4-BE49-F238E27FC236}">
                <a16:creationId xmlns:a16="http://schemas.microsoft.com/office/drawing/2014/main" id="{2A401B63-241D-47F0-8455-720F29F316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45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6127" name="Rectangle 47">
            <a:extLst>
              <a:ext uri="{FF2B5EF4-FFF2-40B4-BE49-F238E27FC236}">
                <a16:creationId xmlns:a16="http://schemas.microsoft.com/office/drawing/2014/main" id="{B76B502E-4F0B-43F3-9AFE-A965317E9C4F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3638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128" name="Rectangle 48">
            <a:extLst>
              <a:ext uri="{FF2B5EF4-FFF2-40B4-BE49-F238E27FC236}">
                <a16:creationId xmlns:a16="http://schemas.microsoft.com/office/drawing/2014/main" id="{EAEEEAF8-97FE-4894-AF2D-538629DA7C1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129" name="Rectangle 49">
            <a:extLst>
              <a:ext uri="{FF2B5EF4-FFF2-40B4-BE49-F238E27FC236}">
                <a16:creationId xmlns:a16="http://schemas.microsoft.com/office/drawing/2014/main" id="{9339C866-FE78-4B91-8175-987D77AF05B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3638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187D1968-F07F-40D4-B0DB-84921FA6C6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21968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Happy Monkey"/>
              <a:buNone/>
              <a:defRPr sz="3200" b="1">
                <a:solidFill>
                  <a:schemeClr val="accent1"/>
                </a:solidFill>
                <a:latin typeface="Happy Monkey"/>
                <a:ea typeface="Happy Monkey"/>
                <a:cs typeface="Happy Monkey"/>
                <a:sym typeface="Happy Monke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Happy Monkey"/>
              <a:buNone/>
              <a:defRPr sz="3200" b="1">
                <a:solidFill>
                  <a:schemeClr val="accent1"/>
                </a:solidFill>
                <a:latin typeface="Happy Monkey"/>
                <a:ea typeface="Happy Monkey"/>
                <a:cs typeface="Happy Monkey"/>
                <a:sym typeface="Happy Monke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Happy Monkey"/>
              <a:buNone/>
              <a:defRPr sz="3200" b="1">
                <a:solidFill>
                  <a:schemeClr val="accent1"/>
                </a:solidFill>
                <a:latin typeface="Happy Monkey"/>
                <a:ea typeface="Happy Monkey"/>
                <a:cs typeface="Happy Monkey"/>
                <a:sym typeface="Happy Monke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Happy Monkey"/>
              <a:buNone/>
              <a:defRPr sz="3200" b="1">
                <a:solidFill>
                  <a:schemeClr val="accent1"/>
                </a:solidFill>
                <a:latin typeface="Happy Monkey"/>
                <a:ea typeface="Happy Monkey"/>
                <a:cs typeface="Happy Monkey"/>
                <a:sym typeface="Happy Monke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Happy Monkey"/>
              <a:buNone/>
              <a:defRPr sz="3200" b="1">
                <a:solidFill>
                  <a:schemeClr val="accent1"/>
                </a:solidFill>
                <a:latin typeface="Happy Monkey"/>
                <a:ea typeface="Happy Monkey"/>
                <a:cs typeface="Happy Monkey"/>
                <a:sym typeface="Happy Monke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Happy Monkey"/>
              <a:buNone/>
              <a:defRPr sz="3200" b="1">
                <a:solidFill>
                  <a:schemeClr val="accent1"/>
                </a:solidFill>
                <a:latin typeface="Happy Monkey"/>
                <a:ea typeface="Happy Monkey"/>
                <a:cs typeface="Happy Monkey"/>
                <a:sym typeface="Happy Monke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Happy Monkey"/>
              <a:buNone/>
              <a:defRPr sz="3200" b="1">
                <a:solidFill>
                  <a:schemeClr val="accent1"/>
                </a:solidFill>
                <a:latin typeface="Happy Monkey"/>
                <a:ea typeface="Happy Monkey"/>
                <a:cs typeface="Happy Monkey"/>
                <a:sym typeface="Happy Monke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Happy Monkey"/>
              <a:buNone/>
              <a:defRPr sz="3200" b="1">
                <a:solidFill>
                  <a:schemeClr val="accent1"/>
                </a:solidFill>
                <a:latin typeface="Happy Monkey"/>
                <a:ea typeface="Happy Monkey"/>
                <a:cs typeface="Happy Monkey"/>
                <a:sym typeface="Happy Monke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Happy Monkey"/>
              <a:buNone/>
              <a:defRPr sz="3200" b="1">
                <a:solidFill>
                  <a:schemeClr val="accent1"/>
                </a:solidFill>
                <a:latin typeface="Happy Monkey"/>
                <a:ea typeface="Happy Monkey"/>
                <a:cs typeface="Happy Monkey"/>
                <a:sym typeface="Happy Monke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dvent Pro Medium"/>
              <a:buChar char="●"/>
              <a:defRPr>
                <a:solidFill>
                  <a:schemeClr val="dk1"/>
                </a:solidFill>
                <a:latin typeface="Advent Pro Medium"/>
                <a:ea typeface="Advent Pro Medium"/>
                <a:cs typeface="Advent Pro Medium"/>
                <a:sym typeface="Advent Pro Medium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dvent Pro Medium"/>
              <a:buChar char="○"/>
              <a:defRPr>
                <a:solidFill>
                  <a:schemeClr val="dk1"/>
                </a:solidFill>
                <a:latin typeface="Advent Pro Medium"/>
                <a:ea typeface="Advent Pro Medium"/>
                <a:cs typeface="Advent Pro Medium"/>
                <a:sym typeface="Advent Pro Medium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dvent Pro Medium"/>
              <a:buChar char="■"/>
              <a:defRPr>
                <a:solidFill>
                  <a:schemeClr val="dk1"/>
                </a:solidFill>
                <a:latin typeface="Advent Pro Medium"/>
                <a:ea typeface="Advent Pro Medium"/>
                <a:cs typeface="Advent Pro Medium"/>
                <a:sym typeface="Advent Pro Medium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dvent Pro Medium"/>
              <a:buChar char="●"/>
              <a:defRPr>
                <a:solidFill>
                  <a:schemeClr val="dk1"/>
                </a:solidFill>
                <a:latin typeface="Advent Pro Medium"/>
                <a:ea typeface="Advent Pro Medium"/>
                <a:cs typeface="Advent Pro Medium"/>
                <a:sym typeface="Advent Pro Medium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dvent Pro Medium"/>
              <a:buChar char="○"/>
              <a:defRPr>
                <a:solidFill>
                  <a:schemeClr val="dk1"/>
                </a:solidFill>
                <a:latin typeface="Advent Pro Medium"/>
                <a:ea typeface="Advent Pro Medium"/>
                <a:cs typeface="Advent Pro Medium"/>
                <a:sym typeface="Advent Pro Medium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dvent Pro Medium"/>
              <a:buChar char="■"/>
              <a:defRPr>
                <a:solidFill>
                  <a:schemeClr val="dk1"/>
                </a:solidFill>
                <a:latin typeface="Advent Pro Medium"/>
                <a:ea typeface="Advent Pro Medium"/>
                <a:cs typeface="Advent Pro Medium"/>
                <a:sym typeface="Advent Pro Medium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dvent Pro Medium"/>
              <a:buChar char="●"/>
              <a:defRPr>
                <a:solidFill>
                  <a:schemeClr val="dk1"/>
                </a:solidFill>
                <a:latin typeface="Advent Pro Medium"/>
                <a:ea typeface="Advent Pro Medium"/>
                <a:cs typeface="Advent Pro Medium"/>
                <a:sym typeface="Advent Pro Medium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dvent Pro Medium"/>
              <a:buChar char="○"/>
              <a:defRPr>
                <a:solidFill>
                  <a:schemeClr val="dk1"/>
                </a:solidFill>
                <a:latin typeface="Advent Pro Medium"/>
                <a:ea typeface="Advent Pro Medium"/>
                <a:cs typeface="Advent Pro Medium"/>
                <a:sym typeface="Advent Pro Medium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dvent Pro Medium"/>
              <a:buChar char="■"/>
              <a:defRPr>
                <a:solidFill>
                  <a:schemeClr val="dk1"/>
                </a:solidFill>
                <a:latin typeface="Advent Pro Medium"/>
                <a:ea typeface="Advent Pro Medium"/>
                <a:cs typeface="Advent Pro Medium"/>
                <a:sym typeface="Advent Pro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5063610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image" Target="../media/image4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13" Type="http://schemas.openxmlformats.org/officeDocument/2006/relationships/image" Target="../media/image28.png"/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25.png"/><Relationship Id="rId12" Type="http://schemas.openxmlformats.org/officeDocument/2006/relationships/slide" Target="slide2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24.xml"/><Relationship Id="rId11" Type="http://schemas.openxmlformats.org/officeDocument/2006/relationships/image" Target="../media/image27.gif"/><Relationship Id="rId5" Type="http://schemas.openxmlformats.org/officeDocument/2006/relationships/image" Target="../media/image24.gif"/><Relationship Id="rId10" Type="http://schemas.openxmlformats.org/officeDocument/2006/relationships/slide" Target="slide25.xml"/><Relationship Id="rId4" Type="http://schemas.openxmlformats.org/officeDocument/2006/relationships/slide" Target="slide26.xml"/><Relationship Id="rId9" Type="http://schemas.openxmlformats.org/officeDocument/2006/relationships/image" Target="../media/image26.gif"/><Relationship Id="rId1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9.png"/><Relationship Id="rId5" Type="http://schemas.openxmlformats.org/officeDocument/2006/relationships/slide" Target="slide21.xml"/><Relationship Id="rId4" Type="http://schemas.openxmlformats.org/officeDocument/2006/relationships/notesSlide" Target="../notesSlides/notesSlide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9.png"/><Relationship Id="rId4" Type="http://schemas.openxmlformats.org/officeDocument/2006/relationships/slide" Target="slide2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9.png"/><Relationship Id="rId4" Type="http://schemas.openxmlformats.org/officeDocument/2006/relationships/slide" Target="slide2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9.png"/><Relationship Id="rId4" Type="http://schemas.openxmlformats.org/officeDocument/2006/relationships/slide" Target="slide2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31.gif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4D53C50-1713-456E-B629-D933E95544E6}"/>
              </a:ext>
            </a:extLst>
          </p:cNvPr>
          <p:cNvSpPr/>
          <p:nvPr/>
        </p:nvSpPr>
        <p:spPr>
          <a:xfrm>
            <a:off x="4539339" y="1086737"/>
            <a:ext cx="3690261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LỚP 1:</a:t>
            </a:r>
          </a:p>
          <a:p>
            <a:pPr algn="ctr"/>
            <a:r>
              <a:rPr lang="en-US" sz="4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MÔN: TOÁN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33B6ADF-A6DD-4A0A-A4D9-9B8EE49432BD}"/>
              </a:ext>
            </a:extLst>
          </p:cNvPr>
          <p:cNvSpPr/>
          <p:nvPr/>
        </p:nvSpPr>
        <p:spPr>
          <a:xfrm>
            <a:off x="1280106" y="2850067"/>
            <a:ext cx="9823916" cy="175432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prstTxWarp prst="textInflate">
              <a:avLst/>
            </a:prstTxWarp>
            <a:spAutoFit/>
          </a:bodyPr>
          <a:lstStyle/>
          <a:p>
            <a:pPr algn="ctr"/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NHIỆT LIỆT CHÀO MỪNG</a:t>
            </a:r>
          </a:p>
          <a:p>
            <a:pPr algn="ctr"/>
            <a:r>
              <a:rPr lang="en-US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CÁC BẠN HỌC SINH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79662F5B-3A23-40B0-A6DB-0060AD639F3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152" y="4921173"/>
            <a:ext cx="1031580" cy="103158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B95E9CC-B651-4560-8090-71705BA7C68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681" y="4921173"/>
            <a:ext cx="996701" cy="99670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0ADF60B-42EF-4D9A-A94E-3794242E6A5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0619" y="4921173"/>
            <a:ext cx="1031580" cy="103158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9BEB2E4-2538-4F11-BE0D-8D9A94ECEBC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4144" y="4956052"/>
            <a:ext cx="996701" cy="996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126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340F44D4-9B23-48BB-A745-2D378D6CE0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94" t="2109" r="32500" b="-2109"/>
          <a:stretch/>
        </p:blipFill>
        <p:spPr bwMode="auto">
          <a:xfrm>
            <a:off x="4833270" y="258417"/>
            <a:ext cx="7582949" cy="6436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1" name="Đường kết nối: Cong 30">
            <a:extLst>
              <a:ext uri="{FF2B5EF4-FFF2-40B4-BE49-F238E27FC236}">
                <a16:creationId xmlns:a16="http://schemas.microsoft.com/office/drawing/2014/main" id="{7FD60C47-DD53-4504-95BF-191EC54D1D7A}"/>
              </a:ext>
            </a:extLst>
          </p:cNvPr>
          <p:cNvCxnSpPr>
            <a:cxnSpLocks/>
          </p:cNvCxnSpPr>
          <p:nvPr/>
        </p:nvCxnSpPr>
        <p:spPr>
          <a:xfrm rot="5400000">
            <a:off x="8861507" y="2810108"/>
            <a:ext cx="2304580" cy="1353013"/>
          </a:xfrm>
          <a:prstGeom prst="curvedConnector3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C8B0FF89-0F5B-409F-95DC-7774F8B7C0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106350"/>
            <a:ext cx="3619500" cy="17399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80938" y="2828155"/>
            <a:ext cx="27174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7200" b="1" dirty="0">
                <a:solidFill>
                  <a:srgbClr val="FF0000"/>
                </a:solidFill>
              </a:rPr>
              <a:t>6</a:t>
            </a:r>
            <a:r>
              <a:rPr lang="vi-VN" sz="7200" b="1" dirty="0" smtClean="0">
                <a:solidFill>
                  <a:srgbClr val="FF0000"/>
                </a:solidFill>
              </a:rPr>
              <a:t>  &lt;</a:t>
            </a:r>
            <a:endParaRPr lang="vi-VN" sz="72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98418" y="2828155"/>
            <a:ext cx="11711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7200" b="1" dirty="0" smtClean="0"/>
              <a:t>8</a:t>
            </a:r>
            <a:endParaRPr lang="vi-VN" sz="72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9643293" y="3643763"/>
            <a:ext cx="11711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>
                <a:solidFill>
                  <a:srgbClr val="FF0000"/>
                </a:solidFill>
                <a:latin typeface="HP001 4H" panose="020B0603050302020204" pitchFamily="34" charset="-93"/>
              </a:rPr>
              <a:t>đ</a:t>
            </a:r>
          </a:p>
        </p:txBody>
      </p:sp>
    </p:spTree>
    <p:extLst>
      <p:ext uri="{BB962C8B-B14F-4D97-AF65-F5344CB8AC3E}">
        <p14:creationId xmlns:p14="http://schemas.microsoft.com/office/powerpoint/2010/main" val="19580774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drap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id="{D29CE173-A822-4A6E-BB13-15E7CA3AAE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27" t="5273" r="667" b="-5273"/>
          <a:stretch/>
        </p:blipFill>
        <p:spPr bwMode="auto">
          <a:xfrm>
            <a:off x="5042200" y="411450"/>
            <a:ext cx="7060602" cy="6383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4" name="Đường kết nối: Cong 23">
            <a:extLst>
              <a:ext uri="{FF2B5EF4-FFF2-40B4-BE49-F238E27FC236}">
                <a16:creationId xmlns:a16="http://schemas.microsoft.com/office/drawing/2014/main" id="{1F538B22-BE0C-4A65-9908-325CE7E7AF1F}"/>
              </a:ext>
            </a:extLst>
          </p:cNvPr>
          <p:cNvCxnSpPr>
            <a:cxnSpLocks/>
          </p:cNvCxnSpPr>
          <p:nvPr/>
        </p:nvCxnSpPr>
        <p:spPr>
          <a:xfrm rot="10800000" flipV="1">
            <a:off x="8214065" y="2242659"/>
            <a:ext cx="2334220" cy="2263063"/>
          </a:xfrm>
          <a:prstGeom prst="curvedConnector3">
            <a:avLst>
              <a:gd name="adj1" fmla="val 32802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7CADC16C-589A-4D28-8082-3B3883FBF2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106350"/>
            <a:ext cx="3619500" cy="17399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80938" y="2828155"/>
            <a:ext cx="27174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7200" b="1" dirty="0" smtClean="0">
                <a:solidFill>
                  <a:srgbClr val="FF0000"/>
                </a:solidFill>
              </a:rPr>
              <a:t>4  &lt;</a:t>
            </a:r>
            <a:endParaRPr lang="vi-VN" sz="72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98418" y="2828155"/>
            <a:ext cx="11711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7200" b="1" dirty="0" smtClean="0"/>
              <a:t>9</a:t>
            </a:r>
            <a:endParaRPr lang="vi-VN" sz="7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9643293" y="3643763"/>
            <a:ext cx="11711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>
                <a:solidFill>
                  <a:srgbClr val="FF0000"/>
                </a:solidFill>
                <a:latin typeface="HP001 4H" panose="020B0603050302020204" pitchFamily="34" charset="-93"/>
              </a:rPr>
              <a:t>đ</a:t>
            </a:r>
          </a:p>
        </p:txBody>
      </p:sp>
    </p:spTree>
    <p:extLst>
      <p:ext uri="{BB962C8B-B14F-4D97-AF65-F5344CB8AC3E}">
        <p14:creationId xmlns:p14="http://schemas.microsoft.com/office/powerpoint/2010/main" val="1438764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7657" y="1204686"/>
            <a:ext cx="51380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 smtClean="0"/>
              <a:t>NGHỈ GIẢI LAO</a:t>
            </a:r>
            <a:endParaRPr lang="vi-VN" sz="3200" dirty="0"/>
          </a:p>
        </p:txBody>
      </p:sp>
    </p:spTree>
    <p:extLst>
      <p:ext uri="{BB962C8B-B14F-4D97-AF65-F5344CB8AC3E}">
        <p14:creationId xmlns:p14="http://schemas.microsoft.com/office/powerpoint/2010/main" val="2831312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ình ảnh 16">
            <a:extLst>
              <a:ext uri="{FF2B5EF4-FFF2-40B4-BE49-F238E27FC236}">
                <a16:creationId xmlns:a16="http://schemas.microsoft.com/office/drawing/2014/main" id="{BB9885AC-551F-4FBE-9CD2-A59419DB5C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9397" y="-44773"/>
            <a:ext cx="3263920" cy="1682512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4143BBC6-8EAA-421B-84ED-D9BDEF895E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683" y="335106"/>
            <a:ext cx="8027908" cy="6317845"/>
          </a:xfrm>
          <a:prstGeom prst="rect">
            <a:avLst/>
          </a:prstGeom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id="{F199C0C4-CE15-4BC2-AB3A-F360F6037F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62077" y="1991757"/>
            <a:ext cx="4219646" cy="3091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4202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 advClick="0">
        <p15:prstTrans prst="fallOve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38D8A008-9816-4892-A940-1113845508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7411" b="63155"/>
          <a:stretch/>
        </p:blipFill>
        <p:spPr>
          <a:xfrm>
            <a:off x="1293540" y="477324"/>
            <a:ext cx="9604920" cy="5295973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4631E3C0-7C05-42E4-8A0E-C841B221F2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20275"/>
            <a:ext cx="3263920" cy="1682512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58F525F6-0CB6-4484-A00E-C135A2E34321}"/>
              </a:ext>
            </a:extLst>
          </p:cNvPr>
          <p:cNvSpPr txBox="1"/>
          <p:nvPr/>
        </p:nvSpPr>
        <p:spPr>
          <a:xfrm>
            <a:off x="1784193" y="2057097"/>
            <a:ext cx="574196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67" b="1" dirty="0"/>
              <a:t>1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5325062C-7C57-46AD-BA42-9B79BEA59DA7}"/>
              </a:ext>
            </a:extLst>
          </p:cNvPr>
          <p:cNvSpPr txBox="1"/>
          <p:nvPr/>
        </p:nvSpPr>
        <p:spPr>
          <a:xfrm>
            <a:off x="4820475" y="841045"/>
            <a:ext cx="574196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67" b="1" dirty="0"/>
              <a:t>2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1789A8DF-0480-4E14-96AE-1B046F8E073C}"/>
              </a:ext>
            </a:extLst>
          </p:cNvPr>
          <p:cNvSpPr txBox="1"/>
          <p:nvPr/>
        </p:nvSpPr>
        <p:spPr>
          <a:xfrm>
            <a:off x="5253461" y="3664839"/>
            <a:ext cx="574196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67" b="1" dirty="0"/>
              <a:t>3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3B8A9125-481D-452C-9D43-49A6ECF3D286}"/>
              </a:ext>
            </a:extLst>
          </p:cNvPr>
          <p:cNvSpPr txBox="1"/>
          <p:nvPr/>
        </p:nvSpPr>
        <p:spPr>
          <a:xfrm>
            <a:off x="2059055" y="4306323"/>
            <a:ext cx="574196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67" b="1" dirty="0"/>
              <a:t>4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55D6C240-F8AF-41B1-9B40-DCB4647C23D6}"/>
              </a:ext>
            </a:extLst>
          </p:cNvPr>
          <p:cNvSpPr txBox="1"/>
          <p:nvPr/>
        </p:nvSpPr>
        <p:spPr>
          <a:xfrm>
            <a:off x="6535213" y="1084703"/>
            <a:ext cx="574196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67" b="1" dirty="0"/>
              <a:t>1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C4D00A11-0EA4-4B9F-A6B0-BE4CE672776B}"/>
              </a:ext>
            </a:extLst>
          </p:cNvPr>
          <p:cNvSpPr txBox="1"/>
          <p:nvPr/>
        </p:nvSpPr>
        <p:spPr>
          <a:xfrm>
            <a:off x="9486368" y="828044"/>
            <a:ext cx="574196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67" b="1" dirty="0"/>
              <a:t>2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96514C04-82D3-4812-A59D-71832645B5A3}"/>
              </a:ext>
            </a:extLst>
          </p:cNvPr>
          <p:cNvSpPr txBox="1"/>
          <p:nvPr/>
        </p:nvSpPr>
        <p:spPr>
          <a:xfrm>
            <a:off x="9902276" y="2964809"/>
            <a:ext cx="574196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67" b="1" dirty="0"/>
              <a:t>3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9CB98F14-9337-461F-887A-26067B82961D}"/>
              </a:ext>
            </a:extLst>
          </p:cNvPr>
          <p:cNvSpPr txBox="1"/>
          <p:nvPr/>
        </p:nvSpPr>
        <p:spPr>
          <a:xfrm>
            <a:off x="9627415" y="4625107"/>
            <a:ext cx="574196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67" b="1" dirty="0"/>
              <a:t>4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3447695B-E938-4433-B933-CF358A087B61}"/>
              </a:ext>
            </a:extLst>
          </p:cNvPr>
          <p:cNvSpPr txBox="1"/>
          <p:nvPr/>
        </p:nvSpPr>
        <p:spPr>
          <a:xfrm>
            <a:off x="6478757" y="4444539"/>
            <a:ext cx="574196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67" b="1" dirty="0"/>
              <a:t>5</a:t>
            </a:r>
          </a:p>
        </p:txBody>
      </p:sp>
      <p:pic>
        <p:nvPicPr>
          <p:cNvPr id="15" name="Hình ảnh 14">
            <a:extLst>
              <a:ext uri="{FF2B5EF4-FFF2-40B4-BE49-F238E27FC236}">
                <a16:creationId xmlns:a16="http://schemas.microsoft.com/office/drawing/2014/main" id="{C9E0DBE1-6EDE-4845-9AA7-CAC372A62F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088" t="36078" r="61141" b="54353"/>
          <a:stretch/>
        </p:blipFill>
        <p:spPr>
          <a:xfrm>
            <a:off x="4177990" y="5482576"/>
            <a:ext cx="4341543" cy="1375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1176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38D8A008-9816-4892-A940-1113845508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312" t="1513" r="-5901" b="55223"/>
          <a:stretch/>
        </p:blipFill>
        <p:spPr>
          <a:xfrm>
            <a:off x="1740001" y="286236"/>
            <a:ext cx="10020819" cy="6487937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4631E3C0-7C05-42E4-8A0E-C841B221F2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20275"/>
            <a:ext cx="3263920" cy="1682512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58F525F6-0CB6-4484-A00E-C135A2E34321}"/>
              </a:ext>
            </a:extLst>
          </p:cNvPr>
          <p:cNvSpPr txBox="1"/>
          <p:nvPr/>
        </p:nvSpPr>
        <p:spPr>
          <a:xfrm>
            <a:off x="1784193" y="2057097"/>
            <a:ext cx="574196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67" b="1" dirty="0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5325062C-7C57-46AD-BA42-9B79BEA59DA7}"/>
              </a:ext>
            </a:extLst>
          </p:cNvPr>
          <p:cNvSpPr txBox="1"/>
          <p:nvPr/>
        </p:nvSpPr>
        <p:spPr>
          <a:xfrm>
            <a:off x="5528323" y="555505"/>
            <a:ext cx="574196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67" b="1" dirty="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1789A8DF-0480-4E14-96AE-1B046F8E073C}"/>
              </a:ext>
            </a:extLst>
          </p:cNvPr>
          <p:cNvSpPr txBox="1"/>
          <p:nvPr/>
        </p:nvSpPr>
        <p:spPr>
          <a:xfrm>
            <a:off x="3159313" y="3916472"/>
            <a:ext cx="574196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67" b="1" dirty="0">
                <a:solidFill>
                  <a:srgbClr val="000000"/>
                </a:solidFill>
              </a:rPr>
              <a:t>3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3B8A9125-481D-452C-9D43-49A6ECF3D286}"/>
              </a:ext>
            </a:extLst>
          </p:cNvPr>
          <p:cNvSpPr txBox="1"/>
          <p:nvPr/>
        </p:nvSpPr>
        <p:spPr>
          <a:xfrm>
            <a:off x="9761229" y="3674240"/>
            <a:ext cx="574196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67" b="1" dirty="0">
                <a:solidFill>
                  <a:srgbClr val="000000"/>
                </a:solidFill>
              </a:rPr>
              <a:t>6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55D6C240-F8AF-41B1-9B40-DCB4647C23D6}"/>
              </a:ext>
            </a:extLst>
          </p:cNvPr>
          <p:cNvSpPr txBox="1"/>
          <p:nvPr/>
        </p:nvSpPr>
        <p:spPr>
          <a:xfrm>
            <a:off x="6390687" y="286235"/>
            <a:ext cx="574196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67" b="1" dirty="0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C4D00A11-0EA4-4B9F-A6B0-BE4CE672776B}"/>
              </a:ext>
            </a:extLst>
          </p:cNvPr>
          <p:cNvSpPr txBox="1"/>
          <p:nvPr/>
        </p:nvSpPr>
        <p:spPr>
          <a:xfrm>
            <a:off x="9486368" y="828044"/>
            <a:ext cx="574196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67" b="1" dirty="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96514C04-82D3-4812-A59D-71832645B5A3}"/>
              </a:ext>
            </a:extLst>
          </p:cNvPr>
          <p:cNvSpPr txBox="1"/>
          <p:nvPr/>
        </p:nvSpPr>
        <p:spPr>
          <a:xfrm>
            <a:off x="6750411" y="1633761"/>
            <a:ext cx="574196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67" b="1" dirty="0">
                <a:solidFill>
                  <a:srgbClr val="000000"/>
                </a:solidFill>
              </a:rPr>
              <a:t>3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9CB98F14-9337-461F-887A-26067B82961D}"/>
              </a:ext>
            </a:extLst>
          </p:cNvPr>
          <p:cNvSpPr txBox="1"/>
          <p:nvPr/>
        </p:nvSpPr>
        <p:spPr>
          <a:xfrm>
            <a:off x="9657548" y="2404061"/>
            <a:ext cx="574196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67" b="1" dirty="0">
                <a:solidFill>
                  <a:srgbClr val="000000"/>
                </a:solidFill>
              </a:rPr>
              <a:t>4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3447695B-E938-4433-B933-CF358A087B61}"/>
              </a:ext>
            </a:extLst>
          </p:cNvPr>
          <p:cNvSpPr txBox="1"/>
          <p:nvPr/>
        </p:nvSpPr>
        <p:spPr>
          <a:xfrm>
            <a:off x="6665548" y="3039149"/>
            <a:ext cx="574196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67" b="1" dirty="0">
                <a:solidFill>
                  <a:srgbClr val="000000"/>
                </a:solidFill>
              </a:rPr>
              <a:t>5</a:t>
            </a: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594B11F4-95E6-4498-9B87-D5C6DDEDE9BA}"/>
              </a:ext>
            </a:extLst>
          </p:cNvPr>
          <p:cNvSpPr txBox="1"/>
          <p:nvPr/>
        </p:nvSpPr>
        <p:spPr>
          <a:xfrm>
            <a:off x="4237463" y="5543066"/>
            <a:ext cx="1129991" cy="1200329"/>
          </a:xfrm>
          <a:prstGeom prst="rect">
            <a:avLst/>
          </a:prstGeom>
          <a:solidFill>
            <a:schemeClr val="bg1"/>
          </a:solidFill>
          <a:ln w="28575">
            <a:solidFill>
              <a:srgbClr val="0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000000"/>
                </a:solidFill>
              </a:rPr>
              <a:t>3</a:t>
            </a: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445DC6ED-3876-49D9-B135-81D282E0E1A0}"/>
              </a:ext>
            </a:extLst>
          </p:cNvPr>
          <p:cNvSpPr txBox="1"/>
          <p:nvPr/>
        </p:nvSpPr>
        <p:spPr>
          <a:xfrm>
            <a:off x="7215271" y="5543066"/>
            <a:ext cx="1129991" cy="1200329"/>
          </a:xfrm>
          <a:prstGeom prst="rect">
            <a:avLst/>
          </a:prstGeom>
          <a:ln w="28575">
            <a:solidFill>
              <a:srgbClr val="0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000000"/>
                </a:solidFill>
              </a:rPr>
              <a:t>6</a:t>
            </a:r>
          </a:p>
        </p:txBody>
      </p:sp>
      <p:sp>
        <p:nvSpPr>
          <p:cNvPr id="3" name="Hình Bầu dục 2">
            <a:extLst>
              <a:ext uri="{FF2B5EF4-FFF2-40B4-BE49-F238E27FC236}">
                <a16:creationId xmlns:a16="http://schemas.microsoft.com/office/drawing/2014/main" id="{05849A4C-F5BD-4440-A6E6-F2300F01E31D}"/>
              </a:ext>
            </a:extLst>
          </p:cNvPr>
          <p:cNvSpPr/>
          <p:nvPr/>
        </p:nvSpPr>
        <p:spPr>
          <a:xfrm>
            <a:off x="5709628" y="5543065"/>
            <a:ext cx="1251242" cy="1231107"/>
          </a:xfrm>
          <a:prstGeom prst="ellipse">
            <a:avLst/>
          </a:prstGeom>
          <a:solidFill>
            <a:schemeClr val="accent4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0" name="TextBox 19"/>
          <p:cNvSpPr txBox="1"/>
          <p:nvPr/>
        </p:nvSpPr>
        <p:spPr>
          <a:xfrm>
            <a:off x="6001693" y="5758509"/>
            <a:ext cx="11711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000" b="1" dirty="0" smtClean="0">
                <a:solidFill>
                  <a:srgbClr val="FF0000"/>
                </a:solidFill>
                <a:latin typeface="HP001 4H" panose="020B0603050302020204" pitchFamily="34" charset="-93"/>
              </a:rPr>
              <a:t>&gt;</a:t>
            </a:r>
            <a:endParaRPr lang="vi-VN" sz="8000" b="1" dirty="0">
              <a:solidFill>
                <a:srgbClr val="FF0000"/>
              </a:solidFill>
              <a:latin typeface="HP001 4H" panose="020B0603050302020204" pitchFamily="34" charset="-93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723105" y="5758509"/>
            <a:ext cx="10635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dirty="0" smtClean="0">
                <a:solidFill>
                  <a:srgbClr val="FF0000"/>
                </a:solidFill>
                <a:latin typeface="HP001 4H" panose="020B0603050302020204" pitchFamily="34" charset="-93"/>
              </a:rPr>
              <a:t>s</a:t>
            </a:r>
            <a:endParaRPr lang="vi-VN" sz="5400" dirty="0">
              <a:solidFill>
                <a:srgbClr val="FF0000"/>
              </a:solidFill>
              <a:latin typeface="HP001 4H" panose="020B0603050302020204" pitchFamily="34" charset="-93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959236" y="4808649"/>
            <a:ext cx="11711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000" b="1" dirty="0" smtClean="0">
                <a:solidFill>
                  <a:srgbClr val="FF0000"/>
                </a:solidFill>
                <a:latin typeface="HP001 4H" panose="020B0603050302020204" pitchFamily="34" charset="-93"/>
              </a:rPr>
              <a:t>&lt;</a:t>
            </a:r>
            <a:endParaRPr lang="vi-VN" sz="8000" b="1" dirty="0">
              <a:solidFill>
                <a:srgbClr val="FF0000"/>
              </a:solidFill>
              <a:latin typeface="HP001 4H" panose="020B0603050302020204" pitchFamily="34" charset="-93"/>
            </a:endParaRPr>
          </a:p>
        </p:txBody>
      </p:sp>
      <p:cxnSp>
        <p:nvCxnSpPr>
          <p:cNvPr id="24" name="Straight Connector 23"/>
          <p:cNvCxnSpPr/>
          <p:nvPr/>
        </p:nvCxnSpPr>
        <p:spPr bwMode="auto">
          <a:xfrm>
            <a:off x="6303624" y="5803020"/>
            <a:ext cx="283629" cy="810239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8818159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2" grpId="0" animBg="1"/>
      <p:bldP spid="16" grpId="0" animBg="1"/>
      <p:bldP spid="20" grpId="0"/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38D8A008-9816-4892-A940-1113845508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59" t="51818" r="48978" b="4554"/>
          <a:stretch/>
        </p:blipFill>
        <p:spPr>
          <a:xfrm>
            <a:off x="1631419" y="231598"/>
            <a:ext cx="9286419" cy="6542575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4631E3C0-7C05-42E4-8A0E-C841B221F2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20275"/>
            <a:ext cx="3263920" cy="1682512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58F525F6-0CB6-4484-A00E-C135A2E34321}"/>
              </a:ext>
            </a:extLst>
          </p:cNvPr>
          <p:cNvSpPr txBox="1"/>
          <p:nvPr/>
        </p:nvSpPr>
        <p:spPr>
          <a:xfrm>
            <a:off x="3301700" y="438193"/>
            <a:ext cx="574196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67" b="1" dirty="0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5325062C-7C57-46AD-BA42-9B79BEA59DA7}"/>
              </a:ext>
            </a:extLst>
          </p:cNvPr>
          <p:cNvSpPr txBox="1"/>
          <p:nvPr/>
        </p:nvSpPr>
        <p:spPr>
          <a:xfrm>
            <a:off x="5434772" y="1562237"/>
            <a:ext cx="574196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67" b="1" dirty="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1789A8DF-0480-4E14-96AE-1B046F8E073C}"/>
              </a:ext>
            </a:extLst>
          </p:cNvPr>
          <p:cNvSpPr txBox="1"/>
          <p:nvPr/>
        </p:nvSpPr>
        <p:spPr>
          <a:xfrm>
            <a:off x="1984729" y="2894540"/>
            <a:ext cx="574196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67" b="1" dirty="0">
                <a:solidFill>
                  <a:srgbClr val="000000"/>
                </a:solidFill>
              </a:rPr>
              <a:t>3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55D6C240-F8AF-41B1-9B40-DCB4647C23D6}"/>
              </a:ext>
            </a:extLst>
          </p:cNvPr>
          <p:cNvSpPr txBox="1"/>
          <p:nvPr/>
        </p:nvSpPr>
        <p:spPr>
          <a:xfrm>
            <a:off x="6490932" y="379869"/>
            <a:ext cx="574196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67" b="1" dirty="0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C4D00A11-0EA4-4B9F-A6B0-BE4CE672776B}"/>
              </a:ext>
            </a:extLst>
          </p:cNvPr>
          <p:cNvSpPr txBox="1"/>
          <p:nvPr/>
        </p:nvSpPr>
        <p:spPr>
          <a:xfrm>
            <a:off x="9614886" y="711419"/>
            <a:ext cx="466285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b="1" dirty="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96514C04-82D3-4812-A59D-71832645B5A3}"/>
              </a:ext>
            </a:extLst>
          </p:cNvPr>
          <p:cNvSpPr txBox="1"/>
          <p:nvPr/>
        </p:nvSpPr>
        <p:spPr>
          <a:xfrm>
            <a:off x="6390687" y="4269209"/>
            <a:ext cx="574196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67" b="1" dirty="0">
                <a:solidFill>
                  <a:srgbClr val="000000"/>
                </a:solidFill>
              </a:rPr>
              <a:t>3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9CB98F14-9337-461F-887A-26067B82961D}"/>
              </a:ext>
            </a:extLst>
          </p:cNvPr>
          <p:cNvSpPr txBox="1"/>
          <p:nvPr/>
        </p:nvSpPr>
        <p:spPr>
          <a:xfrm>
            <a:off x="9367852" y="4621751"/>
            <a:ext cx="574196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67" b="1" dirty="0">
                <a:solidFill>
                  <a:srgbClr val="000000"/>
                </a:solidFill>
              </a:rPr>
              <a:t>4</a:t>
            </a: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594B11F4-95E6-4498-9B87-D5C6DDEDE9BA}"/>
              </a:ext>
            </a:extLst>
          </p:cNvPr>
          <p:cNvSpPr txBox="1"/>
          <p:nvPr/>
        </p:nvSpPr>
        <p:spPr>
          <a:xfrm>
            <a:off x="4237463" y="5543066"/>
            <a:ext cx="1129991" cy="1200329"/>
          </a:xfrm>
          <a:prstGeom prst="rect">
            <a:avLst/>
          </a:prstGeom>
          <a:ln w="28575">
            <a:solidFill>
              <a:srgbClr val="0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000000"/>
                </a:solidFill>
              </a:rPr>
              <a:t>3</a:t>
            </a: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445DC6ED-3876-49D9-B135-81D282E0E1A0}"/>
              </a:ext>
            </a:extLst>
          </p:cNvPr>
          <p:cNvSpPr txBox="1"/>
          <p:nvPr/>
        </p:nvSpPr>
        <p:spPr>
          <a:xfrm>
            <a:off x="7215271" y="5543066"/>
            <a:ext cx="1129991" cy="1200329"/>
          </a:xfrm>
          <a:prstGeom prst="rect">
            <a:avLst/>
          </a:prstGeom>
          <a:ln w="28575">
            <a:solidFill>
              <a:srgbClr val="0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000000"/>
                </a:solidFill>
              </a:rPr>
              <a:t>4</a:t>
            </a:r>
          </a:p>
        </p:txBody>
      </p:sp>
      <p:grpSp>
        <p:nvGrpSpPr>
          <p:cNvPr id="18" name="Nhóm 17">
            <a:extLst>
              <a:ext uri="{FF2B5EF4-FFF2-40B4-BE49-F238E27FC236}">
                <a16:creationId xmlns:a16="http://schemas.microsoft.com/office/drawing/2014/main" id="{45EFC2D1-17E7-4070-B3A2-A948196FC350}"/>
              </a:ext>
            </a:extLst>
          </p:cNvPr>
          <p:cNvGrpSpPr/>
          <p:nvPr/>
        </p:nvGrpSpPr>
        <p:grpSpPr>
          <a:xfrm>
            <a:off x="5709634" y="5543065"/>
            <a:ext cx="1129991" cy="1231107"/>
            <a:chOff x="4282225" y="4157299"/>
            <a:chExt cx="847493" cy="923330"/>
          </a:xfrm>
        </p:grpSpPr>
        <p:sp>
          <p:nvSpPr>
            <p:cNvPr id="3" name="Hình Bầu dục 2">
              <a:extLst>
                <a:ext uri="{FF2B5EF4-FFF2-40B4-BE49-F238E27FC236}">
                  <a16:creationId xmlns:a16="http://schemas.microsoft.com/office/drawing/2014/main" id="{05849A4C-F5BD-4440-A6E6-F2300F01E31D}"/>
                </a:ext>
              </a:extLst>
            </p:cNvPr>
            <p:cNvSpPr/>
            <p:nvPr/>
          </p:nvSpPr>
          <p:spPr>
            <a:xfrm>
              <a:off x="4282225" y="4157299"/>
              <a:ext cx="847493" cy="923330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pic>
          <p:nvPicPr>
            <p:cNvPr id="17" name="Google Shape;910;p35">
              <a:extLst>
                <a:ext uri="{FF2B5EF4-FFF2-40B4-BE49-F238E27FC236}">
                  <a16:creationId xmlns:a16="http://schemas.microsoft.com/office/drawing/2014/main" id="{96A40A87-18CD-4B96-97ED-CF514BB7F509}"/>
                </a:ext>
              </a:extLst>
            </p:cNvPr>
            <p:cNvPicPr preferRelativeResize="0"/>
            <p:nvPr/>
          </p:nvPicPr>
          <p:blipFill>
            <a:blip r:embed="rId4">
              <a:alphaModFix/>
              <a:lum bright="70000" contrast="-70000"/>
            </a:blip>
            <a:stretch>
              <a:fillRect/>
            </a:stretch>
          </p:blipFill>
          <p:spPr>
            <a:xfrm flipH="1">
              <a:off x="4336265" y="4241303"/>
              <a:ext cx="646773" cy="755322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6696593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0" grpId="0"/>
      <p:bldP spid="11" grpId="0"/>
      <p:bldP spid="12" grpId="0"/>
      <p:bldP spid="13" grpId="0"/>
      <p:bldP spid="2" grpId="0" animBg="1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38D8A008-9816-4892-A940-1113845508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443" t="51361" r="-1849" b="4025"/>
          <a:stretch/>
        </p:blipFill>
        <p:spPr>
          <a:xfrm>
            <a:off x="1410413" y="136265"/>
            <a:ext cx="9604911" cy="6690344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4631E3C0-7C05-42E4-8A0E-C841B221F2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20275"/>
            <a:ext cx="3263920" cy="1682512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58F525F6-0CB6-4484-A00E-C135A2E34321}"/>
              </a:ext>
            </a:extLst>
          </p:cNvPr>
          <p:cNvSpPr txBox="1"/>
          <p:nvPr/>
        </p:nvSpPr>
        <p:spPr>
          <a:xfrm>
            <a:off x="1915291" y="2114840"/>
            <a:ext cx="574196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67" b="1" dirty="0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5325062C-7C57-46AD-BA42-9B79BEA59DA7}"/>
              </a:ext>
            </a:extLst>
          </p:cNvPr>
          <p:cNvSpPr txBox="1"/>
          <p:nvPr/>
        </p:nvSpPr>
        <p:spPr>
          <a:xfrm>
            <a:off x="5528323" y="555505"/>
            <a:ext cx="574196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67" b="1" dirty="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55D6C240-F8AF-41B1-9B40-DCB4647C23D6}"/>
              </a:ext>
            </a:extLst>
          </p:cNvPr>
          <p:cNvSpPr txBox="1"/>
          <p:nvPr/>
        </p:nvSpPr>
        <p:spPr>
          <a:xfrm>
            <a:off x="6750411" y="468945"/>
            <a:ext cx="574196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67" b="1" dirty="0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C4D00A11-0EA4-4B9F-A6B0-BE4CE672776B}"/>
              </a:ext>
            </a:extLst>
          </p:cNvPr>
          <p:cNvSpPr txBox="1"/>
          <p:nvPr/>
        </p:nvSpPr>
        <p:spPr>
          <a:xfrm>
            <a:off x="9486368" y="828044"/>
            <a:ext cx="574196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67" b="1" dirty="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96514C04-82D3-4812-A59D-71832645B5A3}"/>
              </a:ext>
            </a:extLst>
          </p:cNvPr>
          <p:cNvSpPr txBox="1"/>
          <p:nvPr/>
        </p:nvSpPr>
        <p:spPr>
          <a:xfrm>
            <a:off x="9956672" y="2894540"/>
            <a:ext cx="574196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67" b="1" dirty="0">
                <a:solidFill>
                  <a:srgbClr val="000000"/>
                </a:solidFill>
              </a:rPr>
              <a:t>3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9CB98F14-9337-461F-887A-26067B82961D}"/>
              </a:ext>
            </a:extLst>
          </p:cNvPr>
          <p:cNvSpPr txBox="1"/>
          <p:nvPr/>
        </p:nvSpPr>
        <p:spPr>
          <a:xfrm>
            <a:off x="6750411" y="4069057"/>
            <a:ext cx="574196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67" b="1" dirty="0">
                <a:solidFill>
                  <a:srgbClr val="000000"/>
                </a:solidFill>
              </a:rPr>
              <a:t>4</a:t>
            </a: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594B11F4-95E6-4498-9B87-D5C6DDEDE9BA}"/>
              </a:ext>
            </a:extLst>
          </p:cNvPr>
          <p:cNvSpPr txBox="1"/>
          <p:nvPr/>
        </p:nvSpPr>
        <p:spPr>
          <a:xfrm>
            <a:off x="4237463" y="5543066"/>
            <a:ext cx="1129991" cy="1200329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445DC6ED-3876-49D9-B135-81D282E0E1A0}"/>
              </a:ext>
            </a:extLst>
          </p:cNvPr>
          <p:cNvSpPr txBox="1"/>
          <p:nvPr/>
        </p:nvSpPr>
        <p:spPr>
          <a:xfrm>
            <a:off x="7215271" y="5543066"/>
            <a:ext cx="1129991" cy="1200329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000000"/>
                </a:solidFill>
              </a:rPr>
              <a:t>4</a:t>
            </a:r>
          </a:p>
        </p:txBody>
      </p:sp>
      <p:grpSp>
        <p:nvGrpSpPr>
          <p:cNvPr id="18" name="Nhóm 17">
            <a:extLst>
              <a:ext uri="{FF2B5EF4-FFF2-40B4-BE49-F238E27FC236}">
                <a16:creationId xmlns:a16="http://schemas.microsoft.com/office/drawing/2014/main" id="{45EFC2D1-17E7-4070-B3A2-A948196FC350}"/>
              </a:ext>
            </a:extLst>
          </p:cNvPr>
          <p:cNvGrpSpPr/>
          <p:nvPr/>
        </p:nvGrpSpPr>
        <p:grpSpPr>
          <a:xfrm>
            <a:off x="5726367" y="5458643"/>
            <a:ext cx="1129991" cy="1231107"/>
            <a:chOff x="4282225" y="4157299"/>
            <a:chExt cx="847493" cy="923330"/>
          </a:xfrm>
        </p:grpSpPr>
        <p:sp>
          <p:nvSpPr>
            <p:cNvPr id="3" name="Hình Bầu dục 2">
              <a:extLst>
                <a:ext uri="{FF2B5EF4-FFF2-40B4-BE49-F238E27FC236}">
                  <a16:creationId xmlns:a16="http://schemas.microsoft.com/office/drawing/2014/main" id="{05849A4C-F5BD-4440-A6E6-F2300F01E31D}"/>
                </a:ext>
              </a:extLst>
            </p:cNvPr>
            <p:cNvSpPr/>
            <p:nvPr/>
          </p:nvSpPr>
          <p:spPr>
            <a:xfrm>
              <a:off x="4282225" y="4157299"/>
              <a:ext cx="847493" cy="923330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pic>
          <p:nvPicPr>
            <p:cNvPr id="17" name="Google Shape;910;p35">
              <a:extLst>
                <a:ext uri="{FF2B5EF4-FFF2-40B4-BE49-F238E27FC236}">
                  <a16:creationId xmlns:a16="http://schemas.microsoft.com/office/drawing/2014/main" id="{96A40A87-18CD-4B96-97ED-CF514BB7F509}"/>
                </a:ext>
              </a:extLst>
            </p:cNvPr>
            <p:cNvPicPr preferRelativeResize="0"/>
            <p:nvPr/>
          </p:nvPicPr>
          <p:blipFill>
            <a:blip r:embed="rId4">
              <a:alphaModFix/>
              <a:lum bright="70000" contrast="-70000"/>
            </a:blip>
            <a:stretch>
              <a:fillRect/>
            </a:stretch>
          </p:blipFill>
          <p:spPr>
            <a:xfrm flipH="1">
              <a:off x="4336265" y="4241303"/>
              <a:ext cx="646773" cy="755322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9672041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/>
      <p:bldP spid="11" grpId="0"/>
      <p:bldP spid="12" grpId="0"/>
      <p:bldP spid="13" grpId="0"/>
      <p:bldP spid="2" grpId="0" animBg="1"/>
      <p:bldP spid="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827F33E-BFC4-4181-8D6C-4D834F68C2E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437715" y="111745"/>
            <a:ext cx="7406544" cy="910671"/>
          </a:xfr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sz="2800" dirty="0">
                <a:solidFill>
                  <a:srgbClr val="000000"/>
                </a:solidFill>
              </a:rPr>
              <a:t>Cho </a:t>
            </a:r>
            <a:r>
              <a:rPr lang="en-US" sz="2800" dirty="0" err="1">
                <a:solidFill>
                  <a:srgbClr val="000000"/>
                </a:solidFill>
              </a:rPr>
              <a:t>mỗi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chuồng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một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xe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cỏ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để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số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dê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trong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chuồng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ít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hơn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số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bó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cỏ</a:t>
            </a:r>
            <a:endParaRPr lang="en-US" sz="2800" dirty="0">
              <a:solidFill>
                <a:srgbClr val="000000"/>
              </a:solidFill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1DC9ADCE-CEE2-4509-A9A0-0A248A5CEC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2425"/>
          <a:stretch/>
        </p:blipFill>
        <p:spPr>
          <a:xfrm>
            <a:off x="1" y="3572758"/>
            <a:ext cx="11078210" cy="3510249"/>
          </a:xfrm>
          <a:prstGeom prst="rect">
            <a:avLst/>
          </a:prstGeom>
        </p:spPr>
      </p:pic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BE5FA6E0-EDE7-4CB1-9570-5AF827BB0553}"/>
              </a:ext>
            </a:extLst>
          </p:cNvPr>
          <p:cNvSpPr txBox="1"/>
          <p:nvPr/>
        </p:nvSpPr>
        <p:spPr>
          <a:xfrm>
            <a:off x="3161247" y="5223332"/>
            <a:ext cx="513282" cy="646331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7CB6634C-4946-4868-87B5-F0DE56260128}"/>
              </a:ext>
            </a:extLst>
          </p:cNvPr>
          <p:cNvSpPr txBox="1"/>
          <p:nvPr/>
        </p:nvSpPr>
        <p:spPr>
          <a:xfrm>
            <a:off x="8949241" y="5309003"/>
            <a:ext cx="513282" cy="646331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0AF55DA7-1919-42E9-82C2-83D470D459B6}"/>
              </a:ext>
            </a:extLst>
          </p:cNvPr>
          <p:cNvSpPr txBox="1"/>
          <p:nvPr/>
        </p:nvSpPr>
        <p:spPr>
          <a:xfrm>
            <a:off x="1494760" y="940002"/>
            <a:ext cx="476412" cy="58477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1ADD8AD6-FD13-41A8-9126-1DE51A6676CF}"/>
              </a:ext>
            </a:extLst>
          </p:cNvPr>
          <p:cNvSpPr txBox="1"/>
          <p:nvPr/>
        </p:nvSpPr>
        <p:spPr>
          <a:xfrm>
            <a:off x="10159917" y="905469"/>
            <a:ext cx="444610" cy="641194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2</a:t>
            </a:r>
          </a:p>
        </p:txBody>
      </p:sp>
      <p:grpSp>
        <p:nvGrpSpPr>
          <p:cNvPr id="27" name="Google Shape;1774;p69">
            <a:extLst>
              <a:ext uri="{FF2B5EF4-FFF2-40B4-BE49-F238E27FC236}">
                <a16:creationId xmlns:a16="http://schemas.microsoft.com/office/drawing/2014/main" id="{07E6F1F9-C2C0-4628-B332-96C670231362}"/>
              </a:ext>
            </a:extLst>
          </p:cNvPr>
          <p:cNvGrpSpPr/>
          <p:nvPr/>
        </p:nvGrpSpPr>
        <p:grpSpPr>
          <a:xfrm>
            <a:off x="2347741" y="231592"/>
            <a:ext cx="433745" cy="698526"/>
            <a:chOff x="3032366" y="2223775"/>
            <a:chExt cx="505293" cy="946796"/>
          </a:xfrm>
        </p:grpSpPr>
        <p:sp>
          <p:nvSpPr>
            <p:cNvPr id="28" name="Google Shape;1775;p69">
              <a:extLst>
                <a:ext uri="{FF2B5EF4-FFF2-40B4-BE49-F238E27FC236}">
                  <a16:creationId xmlns:a16="http://schemas.microsoft.com/office/drawing/2014/main" id="{BC272EBD-899E-4673-8948-EE1263A05C4E}"/>
                </a:ext>
              </a:extLst>
            </p:cNvPr>
            <p:cNvSpPr/>
            <p:nvPr/>
          </p:nvSpPr>
          <p:spPr>
            <a:xfrm>
              <a:off x="3068437" y="2259817"/>
              <a:ext cx="433092" cy="874683"/>
            </a:xfrm>
            <a:custGeom>
              <a:avLst/>
              <a:gdLst/>
              <a:ahLst/>
              <a:cxnLst/>
              <a:rect l="l" t="t" r="r" b="b"/>
              <a:pathLst>
                <a:path w="29452" h="59482" extrusionOk="0">
                  <a:moveTo>
                    <a:pt x="14728" y="1"/>
                  </a:moveTo>
                  <a:cubicBezTo>
                    <a:pt x="0" y="1"/>
                    <a:pt x="0" y="12417"/>
                    <a:pt x="0" y="29742"/>
                  </a:cubicBezTo>
                  <a:cubicBezTo>
                    <a:pt x="0" y="47066"/>
                    <a:pt x="0" y="59481"/>
                    <a:pt x="14728" y="59481"/>
                  </a:cubicBezTo>
                  <a:cubicBezTo>
                    <a:pt x="29452" y="59481"/>
                    <a:pt x="29452" y="47066"/>
                    <a:pt x="29452" y="29742"/>
                  </a:cubicBezTo>
                  <a:cubicBezTo>
                    <a:pt x="29452" y="12417"/>
                    <a:pt x="29452" y="1"/>
                    <a:pt x="14728" y="1"/>
                  </a:cubicBezTo>
                  <a:close/>
                </a:path>
              </a:pathLst>
            </a:custGeom>
            <a:solidFill>
              <a:srgbClr val="F596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1776;p69">
              <a:extLst>
                <a:ext uri="{FF2B5EF4-FFF2-40B4-BE49-F238E27FC236}">
                  <a16:creationId xmlns:a16="http://schemas.microsoft.com/office/drawing/2014/main" id="{D277118F-60B1-48AA-8D21-0726F2B9CA6F}"/>
                </a:ext>
              </a:extLst>
            </p:cNvPr>
            <p:cNvSpPr/>
            <p:nvPr/>
          </p:nvSpPr>
          <p:spPr>
            <a:xfrm>
              <a:off x="3032366" y="2223775"/>
              <a:ext cx="505293" cy="946796"/>
            </a:xfrm>
            <a:custGeom>
              <a:avLst/>
              <a:gdLst/>
              <a:ahLst/>
              <a:cxnLst/>
              <a:rect l="l" t="t" r="r" b="b"/>
              <a:pathLst>
                <a:path w="34362" h="64386" extrusionOk="0">
                  <a:moveTo>
                    <a:pt x="17181" y="4910"/>
                  </a:moveTo>
                  <a:cubicBezTo>
                    <a:pt x="28929" y="4910"/>
                    <a:pt x="29452" y="13767"/>
                    <a:pt x="29452" y="32193"/>
                  </a:cubicBezTo>
                  <a:cubicBezTo>
                    <a:pt x="29452" y="50618"/>
                    <a:pt x="28929" y="59481"/>
                    <a:pt x="17181" y="59481"/>
                  </a:cubicBezTo>
                  <a:cubicBezTo>
                    <a:pt x="5433" y="59481"/>
                    <a:pt x="4910" y="50618"/>
                    <a:pt x="4910" y="32193"/>
                  </a:cubicBezTo>
                  <a:cubicBezTo>
                    <a:pt x="4910" y="13767"/>
                    <a:pt x="5433" y="4910"/>
                    <a:pt x="17181" y="4910"/>
                  </a:cubicBezTo>
                  <a:close/>
                  <a:moveTo>
                    <a:pt x="17181" y="0"/>
                  </a:moveTo>
                  <a:cubicBezTo>
                    <a:pt x="9308" y="0"/>
                    <a:pt x="4332" y="3275"/>
                    <a:pt x="1981" y="10019"/>
                  </a:cubicBezTo>
                  <a:cubicBezTo>
                    <a:pt x="1" y="15680"/>
                    <a:pt x="1" y="23335"/>
                    <a:pt x="1" y="32193"/>
                  </a:cubicBezTo>
                  <a:cubicBezTo>
                    <a:pt x="1" y="41056"/>
                    <a:pt x="1" y="48706"/>
                    <a:pt x="1981" y="54372"/>
                  </a:cubicBezTo>
                  <a:cubicBezTo>
                    <a:pt x="4332" y="61110"/>
                    <a:pt x="9308" y="64385"/>
                    <a:pt x="17181" y="64385"/>
                  </a:cubicBezTo>
                  <a:cubicBezTo>
                    <a:pt x="25054" y="64385"/>
                    <a:pt x="30025" y="61110"/>
                    <a:pt x="32383" y="54372"/>
                  </a:cubicBezTo>
                  <a:cubicBezTo>
                    <a:pt x="34362" y="48706"/>
                    <a:pt x="34362" y="41056"/>
                    <a:pt x="34362" y="32193"/>
                  </a:cubicBezTo>
                  <a:cubicBezTo>
                    <a:pt x="34362" y="23335"/>
                    <a:pt x="34362" y="15680"/>
                    <a:pt x="32383" y="10019"/>
                  </a:cubicBezTo>
                  <a:cubicBezTo>
                    <a:pt x="30025" y="3275"/>
                    <a:pt x="25054" y="0"/>
                    <a:pt x="17181" y="0"/>
                  </a:cubicBezTo>
                  <a:close/>
                </a:path>
              </a:pathLst>
            </a:custGeom>
            <a:solidFill>
              <a:srgbClr val="F596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1777;p69">
              <a:extLst>
                <a:ext uri="{FF2B5EF4-FFF2-40B4-BE49-F238E27FC236}">
                  <a16:creationId xmlns:a16="http://schemas.microsoft.com/office/drawing/2014/main" id="{4893EAD3-10F3-4700-8775-935FF980D8B1}"/>
                </a:ext>
              </a:extLst>
            </p:cNvPr>
            <p:cNvSpPr/>
            <p:nvPr/>
          </p:nvSpPr>
          <p:spPr>
            <a:xfrm>
              <a:off x="3066393" y="2303800"/>
              <a:ext cx="388124" cy="786482"/>
            </a:xfrm>
            <a:custGeom>
              <a:avLst/>
              <a:gdLst/>
              <a:ahLst/>
              <a:cxnLst/>
              <a:rect l="l" t="t" r="r" b="b"/>
              <a:pathLst>
                <a:path w="26394" h="53484" extrusionOk="0">
                  <a:moveTo>
                    <a:pt x="10876" y="0"/>
                  </a:moveTo>
                  <a:cubicBezTo>
                    <a:pt x="10097" y="0"/>
                    <a:pt x="9400" y="143"/>
                    <a:pt x="8974" y="230"/>
                  </a:cubicBezTo>
                  <a:cubicBezTo>
                    <a:pt x="8479" y="330"/>
                    <a:pt x="6439" y="786"/>
                    <a:pt x="4554" y="2598"/>
                  </a:cubicBezTo>
                  <a:cubicBezTo>
                    <a:pt x="3170" y="3922"/>
                    <a:pt x="2480" y="5383"/>
                    <a:pt x="1969" y="6729"/>
                  </a:cubicBezTo>
                  <a:cubicBezTo>
                    <a:pt x="6" y="11888"/>
                    <a:pt x="1" y="16932"/>
                    <a:pt x="6" y="17954"/>
                  </a:cubicBezTo>
                  <a:cubicBezTo>
                    <a:pt x="61" y="26117"/>
                    <a:pt x="206" y="30076"/>
                    <a:pt x="3096" y="32961"/>
                  </a:cubicBezTo>
                  <a:cubicBezTo>
                    <a:pt x="4982" y="34847"/>
                    <a:pt x="8018" y="35807"/>
                    <a:pt x="12888" y="35807"/>
                  </a:cubicBezTo>
                  <a:lnTo>
                    <a:pt x="13305" y="35807"/>
                  </a:lnTo>
                  <a:cubicBezTo>
                    <a:pt x="13127" y="38421"/>
                    <a:pt x="12978" y="41039"/>
                    <a:pt x="12911" y="43659"/>
                  </a:cubicBezTo>
                  <a:cubicBezTo>
                    <a:pt x="12878" y="44748"/>
                    <a:pt x="12860" y="45838"/>
                    <a:pt x="12860" y="46928"/>
                  </a:cubicBezTo>
                  <a:cubicBezTo>
                    <a:pt x="12860" y="48106"/>
                    <a:pt x="12878" y="49307"/>
                    <a:pt x="13211" y="50436"/>
                  </a:cubicBezTo>
                  <a:cubicBezTo>
                    <a:pt x="13550" y="51565"/>
                    <a:pt x="14245" y="52638"/>
                    <a:pt x="15301" y="53172"/>
                  </a:cubicBezTo>
                  <a:cubicBezTo>
                    <a:pt x="15730" y="53388"/>
                    <a:pt x="16168" y="53484"/>
                    <a:pt x="16602" y="53484"/>
                  </a:cubicBezTo>
                  <a:cubicBezTo>
                    <a:pt x="18581" y="53484"/>
                    <a:pt x="20502" y="51504"/>
                    <a:pt x="21378" y="49936"/>
                  </a:cubicBezTo>
                  <a:cubicBezTo>
                    <a:pt x="22619" y="47717"/>
                    <a:pt x="22930" y="45099"/>
                    <a:pt x="23235" y="42625"/>
                  </a:cubicBezTo>
                  <a:cubicBezTo>
                    <a:pt x="23664" y="39150"/>
                    <a:pt x="23758" y="35652"/>
                    <a:pt x="23725" y="32155"/>
                  </a:cubicBezTo>
                  <a:cubicBezTo>
                    <a:pt x="26043" y="29625"/>
                    <a:pt x="26394" y="26417"/>
                    <a:pt x="24475" y="25322"/>
                  </a:cubicBezTo>
                  <a:cubicBezTo>
                    <a:pt x="24197" y="25160"/>
                    <a:pt x="23874" y="25065"/>
                    <a:pt x="23530" y="24999"/>
                  </a:cubicBezTo>
                  <a:cubicBezTo>
                    <a:pt x="23491" y="23864"/>
                    <a:pt x="23430" y="22670"/>
                    <a:pt x="22819" y="21713"/>
                  </a:cubicBezTo>
                  <a:cubicBezTo>
                    <a:pt x="22082" y="20564"/>
                    <a:pt x="20570" y="19995"/>
                    <a:pt x="19045" y="19995"/>
                  </a:cubicBezTo>
                  <a:cubicBezTo>
                    <a:pt x="17264" y="19995"/>
                    <a:pt x="15464" y="20769"/>
                    <a:pt x="14857" y="22296"/>
                  </a:cubicBezTo>
                  <a:cubicBezTo>
                    <a:pt x="14395" y="23459"/>
                    <a:pt x="14123" y="24738"/>
                    <a:pt x="13945" y="26055"/>
                  </a:cubicBezTo>
                  <a:cubicBezTo>
                    <a:pt x="13322" y="26006"/>
                    <a:pt x="12732" y="25878"/>
                    <a:pt x="12210" y="25616"/>
                  </a:cubicBezTo>
                  <a:cubicBezTo>
                    <a:pt x="11665" y="25355"/>
                    <a:pt x="10397" y="24532"/>
                    <a:pt x="10825" y="18950"/>
                  </a:cubicBezTo>
                  <a:cubicBezTo>
                    <a:pt x="11248" y="13429"/>
                    <a:pt x="13044" y="7091"/>
                    <a:pt x="13166" y="6657"/>
                  </a:cubicBezTo>
                  <a:cubicBezTo>
                    <a:pt x="14028" y="3666"/>
                    <a:pt x="14579" y="2226"/>
                    <a:pt x="14084" y="1353"/>
                  </a:cubicBezTo>
                  <a:cubicBezTo>
                    <a:pt x="13928" y="1092"/>
                    <a:pt x="13717" y="953"/>
                    <a:pt x="13533" y="813"/>
                  </a:cubicBezTo>
                  <a:cubicBezTo>
                    <a:pt x="12722" y="179"/>
                    <a:pt x="11748" y="0"/>
                    <a:pt x="10876" y="0"/>
                  </a:cubicBezTo>
                  <a:close/>
                </a:path>
              </a:pathLst>
            </a:custGeom>
            <a:solidFill>
              <a:srgbClr val="F065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778;p69">
              <a:extLst>
                <a:ext uri="{FF2B5EF4-FFF2-40B4-BE49-F238E27FC236}">
                  <a16:creationId xmlns:a16="http://schemas.microsoft.com/office/drawing/2014/main" id="{AE149F22-F8BE-4AD7-9EDF-D4F9F20E4938}"/>
                </a:ext>
              </a:extLst>
            </p:cNvPr>
            <p:cNvSpPr/>
            <p:nvPr/>
          </p:nvSpPr>
          <p:spPr>
            <a:xfrm>
              <a:off x="3084774" y="2285286"/>
              <a:ext cx="402432" cy="807775"/>
            </a:xfrm>
            <a:custGeom>
              <a:avLst/>
              <a:gdLst/>
              <a:ahLst/>
              <a:cxnLst/>
              <a:rect l="l" t="t" r="r" b="b"/>
              <a:pathLst>
                <a:path w="27367" h="54932" extrusionOk="0">
                  <a:moveTo>
                    <a:pt x="11594" y="1441"/>
                  </a:moveTo>
                  <a:cubicBezTo>
                    <a:pt x="12343" y="1441"/>
                    <a:pt x="13159" y="1589"/>
                    <a:pt x="13812" y="2100"/>
                  </a:cubicBezTo>
                  <a:lnTo>
                    <a:pt x="13907" y="2172"/>
                  </a:lnTo>
                  <a:cubicBezTo>
                    <a:pt x="14046" y="2279"/>
                    <a:pt x="14130" y="2339"/>
                    <a:pt x="14179" y="2433"/>
                  </a:cubicBezTo>
                  <a:cubicBezTo>
                    <a:pt x="14451" y="2912"/>
                    <a:pt x="14096" y="4129"/>
                    <a:pt x="13550" y="5981"/>
                  </a:cubicBezTo>
                  <a:cubicBezTo>
                    <a:pt x="13440" y="6348"/>
                    <a:pt x="13322" y="6749"/>
                    <a:pt x="13201" y="7182"/>
                  </a:cubicBezTo>
                  <a:cubicBezTo>
                    <a:pt x="13122" y="7455"/>
                    <a:pt x="11266" y="13971"/>
                    <a:pt x="10832" y="19619"/>
                  </a:cubicBezTo>
                  <a:cubicBezTo>
                    <a:pt x="10404" y="25223"/>
                    <a:pt x="11644" y="26509"/>
                    <a:pt x="12616" y="26986"/>
                  </a:cubicBezTo>
                  <a:cubicBezTo>
                    <a:pt x="13178" y="27265"/>
                    <a:pt x="13829" y="27432"/>
                    <a:pt x="14607" y="27492"/>
                  </a:cubicBezTo>
                  <a:cubicBezTo>
                    <a:pt x="14629" y="27494"/>
                    <a:pt x="14650" y="27495"/>
                    <a:pt x="14671" y="27495"/>
                  </a:cubicBezTo>
                  <a:cubicBezTo>
                    <a:pt x="15027" y="27495"/>
                    <a:pt x="15333" y="27232"/>
                    <a:pt x="15380" y="26875"/>
                  </a:cubicBezTo>
                  <a:cubicBezTo>
                    <a:pt x="15575" y="25441"/>
                    <a:pt x="15864" y="24268"/>
                    <a:pt x="16253" y="23289"/>
                  </a:cubicBezTo>
                  <a:cubicBezTo>
                    <a:pt x="16720" y="22110"/>
                    <a:pt x="18110" y="21571"/>
                    <a:pt x="19255" y="21460"/>
                  </a:cubicBezTo>
                  <a:cubicBezTo>
                    <a:pt x="19431" y="21444"/>
                    <a:pt x="19605" y="21436"/>
                    <a:pt x="19777" y="21436"/>
                  </a:cubicBezTo>
                  <a:cubicBezTo>
                    <a:pt x="21157" y="21436"/>
                    <a:pt x="22387" y="21961"/>
                    <a:pt x="22937" y="22822"/>
                  </a:cubicBezTo>
                  <a:cubicBezTo>
                    <a:pt x="23425" y="23584"/>
                    <a:pt x="23497" y="24556"/>
                    <a:pt x="23537" y="25747"/>
                  </a:cubicBezTo>
                  <a:cubicBezTo>
                    <a:pt x="23553" y="26086"/>
                    <a:pt x="23792" y="26364"/>
                    <a:pt x="24126" y="26431"/>
                  </a:cubicBezTo>
                  <a:cubicBezTo>
                    <a:pt x="24426" y="26486"/>
                    <a:pt x="24665" y="26565"/>
                    <a:pt x="24843" y="26670"/>
                  </a:cubicBezTo>
                  <a:cubicBezTo>
                    <a:pt x="25311" y="26932"/>
                    <a:pt x="25593" y="27381"/>
                    <a:pt x="25688" y="27992"/>
                  </a:cubicBezTo>
                  <a:cubicBezTo>
                    <a:pt x="25888" y="29277"/>
                    <a:pt x="25193" y="31001"/>
                    <a:pt x="23920" y="32391"/>
                  </a:cubicBezTo>
                  <a:cubicBezTo>
                    <a:pt x="23797" y="32524"/>
                    <a:pt x="23731" y="32703"/>
                    <a:pt x="23731" y="32886"/>
                  </a:cubicBezTo>
                  <a:cubicBezTo>
                    <a:pt x="23771" y="36966"/>
                    <a:pt x="23620" y="40258"/>
                    <a:pt x="23248" y="43255"/>
                  </a:cubicBezTo>
                  <a:lnTo>
                    <a:pt x="23237" y="43350"/>
                  </a:lnTo>
                  <a:cubicBezTo>
                    <a:pt x="22937" y="45757"/>
                    <a:pt x="22630" y="48242"/>
                    <a:pt x="21479" y="50305"/>
                  </a:cubicBezTo>
                  <a:cubicBezTo>
                    <a:pt x="20669" y="51754"/>
                    <a:pt x="18937" y="53477"/>
                    <a:pt x="17308" y="53477"/>
                  </a:cubicBezTo>
                  <a:cubicBezTo>
                    <a:pt x="16981" y="53477"/>
                    <a:pt x="16658" y="53408"/>
                    <a:pt x="16347" y="53253"/>
                  </a:cubicBezTo>
                  <a:cubicBezTo>
                    <a:pt x="15569" y="52858"/>
                    <a:pt x="14941" y="52024"/>
                    <a:pt x="14623" y="50956"/>
                  </a:cubicBezTo>
                  <a:cubicBezTo>
                    <a:pt x="14323" y="49943"/>
                    <a:pt x="14302" y="48860"/>
                    <a:pt x="14307" y="47653"/>
                  </a:cubicBezTo>
                  <a:cubicBezTo>
                    <a:pt x="14307" y="46602"/>
                    <a:pt x="14323" y="45506"/>
                    <a:pt x="14351" y="44395"/>
                  </a:cubicBezTo>
                  <a:cubicBezTo>
                    <a:pt x="14412" y="42121"/>
                    <a:pt x="14535" y="39708"/>
                    <a:pt x="14746" y="36578"/>
                  </a:cubicBezTo>
                  <a:cubicBezTo>
                    <a:pt x="14763" y="36378"/>
                    <a:pt x="14690" y="36183"/>
                    <a:pt x="14551" y="36039"/>
                  </a:cubicBezTo>
                  <a:cubicBezTo>
                    <a:pt x="14418" y="35893"/>
                    <a:pt x="14230" y="35811"/>
                    <a:pt x="14030" y="35811"/>
                  </a:cubicBezTo>
                  <a:lnTo>
                    <a:pt x="13617" y="35811"/>
                  </a:lnTo>
                  <a:cubicBezTo>
                    <a:pt x="9075" y="35811"/>
                    <a:pt x="6129" y="34971"/>
                    <a:pt x="4327" y="33175"/>
                  </a:cubicBezTo>
                  <a:cubicBezTo>
                    <a:pt x="1641" y="30489"/>
                    <a:pt x="1502" y="26786"/>
                    <a:pt x="1446" y="18674"/>
                  </a:cubicBezTo>
                  <a:cubicBezTo>
                    <a:pt x="1435" y="16924"/>
                    <a:pt x="1602" y="12341"/>
                    <a:pt x="3365" y="7710"/>
                  </a:cubicBezTo>
                  <a:cubicBezTo>
                    <a:pt x="3855" y="6431"/>
                    <a:pt x="4482" y="5081"/>
                    <a:pt x="5778" y="3834"/>
                  </a:cubicBezTo>
                  <a:cubicBezTo>
                    <a:pt x="7402" y="2284"/>
                    <a:pt x="9159" y="1794"/>
                    <a:pt x="9842" y="1655"/>
                  </a:cubicBezTo>
                  <a:cubicBezTo>
                    <a:pt x="10235" y="1574"/>
                    <a:pt x="10884" y="1441"/>
                    <a:pt x="11594" y="1441"/>
                  </a:cubicBezTo>
                  <a:close/>
                  <a:moveTo>
                    <a:pt x="11607" y="0"/>
                  </a:moveTo>
                  <a:cubicBezTo>
                    <a:pt x="10763" y="0"/>
                    <a:pt x="10020" y="151"/>
                    <a:pt x="9559" y="244"/>
                  </a:cubicBezTo>
                  <a:cubicBezTo>
                    <a:pt x="8752" y="410"/>
                    <a:pt x="6678" y="983"/>
                    <a:pt x="4782" y="2800"/>
                  </a:cubicBezTo>
                  <a:cubicBezTo>
                    <a:pt x="3276" y="4240"/>
                    <a:pt x="2542" y="5831"/>
                    <a:pt x="2020" y="7198"/>
                  </a:cubicBezTo>
                  <a:cubicBezTo>
                    <a:pt x="173" y="12058"/>
                    <a:pt x="1" y="16850"/>
                    <a:pt x="12" y="18685"/>
                  </a:cubicBezTo>
                  <a:cubicBezTo>
                    <a:pt x="68" y="26986"/>
                    <a:pt x="229" y="31112"/>
                    <a:pt x="3309" y="34192"/>
                  </a:cubicBezTo>
                  <a:cubicBezTo>
                    <a:pt x="5344" y="36227"/>
                    <a:pt x="8513" y="37200"/>
                    <a:pt x="13262" y="37245"/>
                  </a:cubicBezTo>
                  <a:cubicBezTo>
                    <a:pt x="13078" y="40035"/>
                    <a:pt x="12967" y="42254"/>
                    <a:pt x="12911" y="44361"/>
                  </a:cubicBezTo>
                  <a:cubicBezTo>
                    <a:pt x="12883" y="45485"/>
                    <a:pt x="12867" y="46591"/>
                    <a:pt x="12867" y="47653"/>
                  </a:cubicBezTo>
                  <a:cubicBezTo>
                    <a:pt x="12867" y="48926"/>
                    <a:pt x="12895" y="50171"/>
                    <a:pt x="13250" y="51362"/>
                  </a:cubicBezTo>
                  <a:cubicBezTo>
                    <a:pt x="13679" y="52807"/>
                    <a:pt x="14574" y="53964"/>
                    <a:pt x="15703" y="54536"/>
                  </a:cubicBezTo>
                  <a:cubicBezTo>
                    <a:pt x="16247" y="54808"/>
                    <a:pt x="16798" y="54931"/>
                    <a:pt x="17337" y="54931"/>
                  </a:cubicBezTo>
                  <a:cubicBezTo>
                    <a:pt x="19645" y="54931"/>
                    <a:pt x="21769" y="52735"/>
                    <a:pt x="22736" y="51005"/>
                  </a:cubicBezTo>
                  <a:cubicBezTo>
                    <a:pt x="24025" y="48698"/>
                    <a:pt x="24348" y="46068"/>
                    <a:pt x="24665" y="43527"/>
                  </a:cubicBezTo>
                  <a:lnTo>
                    <a:pt x="24677" y="43433"/>
                  </a:lnTo>
                  <a:cubicBezTo>
                    <a:pt x="25044" y="40442"/>
                    <a:pt x="25205" y="37166"/>
                    <a:pt x="25172" y="33147"/>
                  </a:cubicBezTo>
                  <a:cubicBezTo>
                    <a:pt x="26628" y="31462"/>
                    <a:pt x="27367" y="29427"/>
                    <a:pt x="27107" y="27771"/>
                  </a:cubicBezTo>
                  <a:cubicBezTo>
                    <a:pt x="26950" y="26737"/>
                    <a:pt x="26399" y="25903"/>
                    <a:pt x="25555" y="25418"/>
                  </a:cubicBezTo>
                  <a:cubicBezTo>
                    <a:pt x="25372" y="25313"/>
                    <a:pt x="25177" y="25230"/>
                    <a:pt x="24954" y="25157"/>
                  </a:cubicBezTo>
                  <a:cubicBezTo>
                    <a:pt x="24905" y="24156"/>
                    <a:pt x="24771" y="23016"/>
                    <a:pt x="24148" y="22044"/>
                  </a:cubicBezTo>
                  <a:cubicBezTo>
                    <a:pt x="23327" y="20765"/>
                    <a:pt x="21661" y="19999"/>
                    <a:pt x="19786" y="19999"/>
                  </a:cubicBezTo>
                  <a:cubicBezTo>
                    <a:pt x="19565" y="19999"/>
                    <a:pt x="19342" y="20010"/>
                    <a:pt x="19116" y="20031"/>
                  </a:cubicBezTo>
                  <a:cubicBezTo>
                    <a:pt x="17087" y="20226"/>
                    <a:pt x="15519" y="21243"/>
                    <a:pt x="14913" y="22755"/>
                  </a:cubicBezTo>
                  <a:cubicBezTo>
                    <a:pt x="14551" y="23673"/>
                    <a:pt x="14268" y="24730"/>
                    <a:pt x="14063" y="25969"/>
                  </a:cubicBezTo>
                  <a:cubicBezTo>
                    <a:pt x="13756" y="25903"/>
                    <a:pt x="13489" y="25813"/>
                    <a:pt x="13250" y="25697"/>
                  </a:cubicBezTo>
                  <a:cubicBezTo>
                    <a:pt x="12355" y="25257"/>
                    <a:pt x="12005" y="23134"/>
                    <a:pt x="12267" y="19726"/>
                  </a:cubicBezTo>
                  <a:cubicBezTo>
                    <a:pt x="12683" y="14227"/>
                    <a:pt x="14507" y="7850"/>
                    <a:pt x="14579" y="7576"/>
                  </a:cubicBezTo>
                  <a:cubicBezTo>
                    <a:pt x="14707" y="7149"/>
                    <a:pt x="14823" y="6754"/>
                    <a:pt x="14930" y="6387"/>
                  </a:cubicBezTo>
                  <a:cubicBezTo>
                    <a:pt x="15647" y="3952"/>
                    <a:pt x="16003" y="2728"/>
                    <a:pt x="15431" y="1722"/>
                  </a:cubicBezTo>
                  <a:cubicBezTo>
                    <a:pt x="15230" y="1366"/>
                    <a:pt x="14969" y="1166"/>
                    <a:pt x="14774" y="1021"/>
                  </a:cubicBezTo>
                  <a:lnTo>
                    <a:pt x="14697" y="965"/>
                  </a:lnTo>
                  <a:cubicBezTo>
                    <a:pt x="13727" y="209"/>
                    <a:pt x="12598" y="0"/>
                    <a:pt x="116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779;p69">
              <a:extLst>
                <a:ext uri="{FF2B5EF4-FFF2-40B4-BE49-F238E27FC236}">
                  <a16:creationId xmlns:a16="http://schemas.microsoft.com/office/drawing/2014/main" id="{5FFED03C-4E9C-48B7-BBED-4A233BDD7BCB}"/>
                </a:ext>
              </a:extLst>
            </p:cNvPr>
            <p:cNvSpPr/>
            <p:nvPr/>
          </p:nvSpPr>
          <p:spPr>
            <a:xfrm>
              <a:off x="3355405" y="2617134"/>
              <a:ext cx="67952" cy="98685"/>
            </a:xfrm>
            <a:custGeom>
              <a:avLst/>
              <a:gdLst/>
              <a:ahLst/>
              <a:cxnLst/>
              <a:rect l="l" t="t" r="r" b="b"/>
              <a:pathLst>
                <a:path w="4621" h="6711" extrusionOk="0">
                  <a:moveTo>
                    <a:pt x="819" y="1"/>
                  </a:moveTo>
                  <a:cubicBezTo>
                    <a:pt x="546" y="1"/>
                    <a:pt x="286" y="158"/>
                    <a:pt x="168" y="421"/>
                  </a:cubicBezTo>
                  <a:cubicBezTo>
                    <a:pt x="1" y="783"/>
                    <a:pt x="156" y="1206"/>
                    <a:pt x="517" y="1373"/>
                  </a:cubicBezTo>
                  <a:cubicBezTo>
                    <a:pt x="2131" y="2107"/>
                    <a:pt x="3053" y="4098"/>
                    <a:pt x="2575" y="5799"/>
                  </a:cubicBezTo>
                  <a:cubicBezTo>
                    <a:pt x="2470" y="6182"/>
                    <a:pt x="2691" y="6577"/>
                    <a:pt x="3075" y="6682"/>
                  </a:cubicBezTo>
                  <a:cubicBezTo>
                    <a:pt x="3137" y="6705"/>
                    <a:pt x="3204" y="6710"/>
                    <a:pt x="3270" y="6710"/>
                  </a:cubicBezTo>
                  <a:cubicBezTo>
                    <a:pt x="3581" y="6710"/>
                    <a:pt x="3871" y="6505"/>
                    <a:pt x="3959" y="6187"/>
                  </a:cubicBezTo>
                  <a:cubicBezTo>
                    <a:pt x="4621" y="3831"/>
                    <a:pt x="3342" y="1083"/>
                    <a:pt x="1118" y="66"/>
                  </a:cubicBezTo>
                  <a:cubicBezTo>
                    <a:pt x="1021" y="22"/>
                    <a:pt x="919" y="1"/>
                    <a:pt x="81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780;p69">
              <a:extLst>
                <a:ext uri="{FF2B5EF4-FFF2-40B4-BE49-F238E27FC236}">
                  <a16:creationId xmlns:a16="http://schemas.microsoft.com/office/drawing/2014/main" id="{E9E81554-383C-401C-95AB-5AA4FF9825B0}"/>
                </a:ext>
              </a:extLst>
            </p:cNvPr>
            <p:cNvSpPr/>
            <p:nvPr/>
          </p:nvSpPr>
          <p:spPr>
            <a:xfrm>
              <a:off x="3205708" y="2322799"/>
              <a:ext cx="72937" cy="56011"/>
            </a:xfrm>
            <a:custGeom>
              <a:avLst/>
              <a:gdLst/>
              <a:ahLst/>
              <a:cxnLst/>
              <a:rect l="l" t="t" r="r" b="b"/>
              <a:pathLst>
                <a:path w="4960" h="3809" extrusionOk="0">
                  <a:moveTo>
                    <a:pt x="1419" y="1"/>
                  </a:moveTo>
                  <a:cubicBezTo>
                    <a:pt x="1146" y="1"/>
                    <a:pt x="875" y="35"/>
                    <a:pt x="612" y="105"/>
                  </a:cubicBezTo>
                  <a:cubicBezTo>
                    <a:pt x="228" y="205"/>
                    <a:pt x="1" y="600"/>
                    <a:pt x="106" y="983"/>
                  </a:cubicBezTo>
                  <a:cubicBezTo>
                    <a:pt x="190" y="1306"/>
                    <a:pt x="483" y="1519"/>
                    <a:pt x="802" y="1519"/>
                  </a:cubicBezTo>
                  <a:cubicBezTo>
                    <a:pt x="862" y="1519"/>
                    <a:pt x="923" y="1512"/>
                    <a:pt x="984" y="1496"/>
                  </a:cubicBezTo>
                  <a:cubicBezTo>
                    <a:pt x="1126" y="1457"/>
                    <a:pt x="1274" y="1438"/>
                    <a:pt x="1423" y="1438"/>
                  </a:cubicBezTo>
                  <a:cubicBezTo>
                    <a:pt x="1814" y="1438"/>
                    <a:pt x="2220" y="1567"/>
                    <a:pt x="2586" y="1812"/>
                  </a:cubicBezTo>
                  <a:cubicBezTo>
                    <a:pt x="3091" y="2156"/>
                    <a:pt x="3420" y="2651"/>
                    <a:pt x="3481" y="3174"/>
                  </a:cubicBezTo>
                  <a:cubicBezTo>
                    <a:pt x="3530" y="3541"/>
                    <a:pt x="3837" y="3808"/>
                    <a:pt x="4198" y="3808"/>
                  </a:cubicBezTo>
                  <a:cubicBezTo>
                    <a:pt x="4226" y="3808"/>
                    <a:pt x="4254" y="3808"/>
                    <a:pt x="4287" y="3803"/>
                  </a:cubicBezTo>
                  <a:cubicBezTo>
                    <a:pt x="4682" y="3752"/>
                    <a:pt x="4959" y="3397"/>
                    <a:pt x="4910" y="3002"/>
                  </a:cubicBezTo>
                  <a:cubicBezTo>
                    <a:pt x="4793" y="2063"/>
                    <a:pt x="4243" y="1195"/>
                    <a:pt x="3392" y="622"/>
                  </a:cubicBezTo>
                  <a:cubicBezTo>
                    <a:pt x="2786" y="213"/>
                    <a:pt x="2097" y="1"/>
                    <a:pt x="141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cxnSp>
        <p:nvCxnSpPr>
          <p:cNvPr id="37" name="Đường kết nối Mũi tên Thẳng 36">
            <a:extLst>
              <a:ext uri="{FF2B5EF4-FFF2-40B4-BE49-F238E27FC236}">
                <a16:creationId xmlns:a16="http://schemas.microsoft.com/office/drawing/2014/main" id="{F712B4EA-75D0-4518-B2AF-909D78AE16C4}"/>
              </a:ext>
            </a:extLst>
          </p:cNvPr>
          <p:cNvCxnSpPr>
            <a:cxnSpLocks/>
          </p:cNvCxnSpPr>
          <p:nvPr/>
        </p:nvCxnSpPr>
        <p:spPr>
          <a:xfrm>
            <a:off x="4378737" y="3283015"/>
            <a:ext cx="3351193" cy="111337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Đường kết nối Mũi tên Thẳng 37">
            <a:extLst>
              <a:ext uri="{FF2B5EF4-FFF2-40B4-BE49-F238E27FC236}">
                <a16:creationId xmlns:a16="http://schemas.microsoft.com/office/drawing/2014/main" id="{F9EA84C3-9607-4542-987C-2531F5970082}"/>
              </a:ext>
            </a:extLst>
          </p:cNvPr>
          <p:cNvCxnSpPr>
            <a:cxnSpLocks/>
          </p:cNvCxnSpPr>
          <p:nvPr/>
        </p:nvCxnSpPr>
        <p:spPr>
          <a:xfrm flipH="1">
            <a:off x="4268003" y="3049944"/>
            <a:ext cx="3461927" cy="154211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Hình ảnh 13">
            <a:extLst>
              <a:ext uri="{FF2B5EF4-FFF2-40B4-BE49-F238E27FC236}">
                <a16:creationId xmlns:a16="http://schemas.microsoft.com/office/drawing/2014/main" id="{FAAC7CCF-A55A-4A87-B042-7225888D97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r="63320" b="25508"/>
          <a:stretch/>
        </p:blipFill>
        <p:spPr>
          <a:xfrm>
            <a:off x="0" y="-100062"/>
            <a:ext cx="1197205" cy="1253339"/>
          </a:xfrm>
          <a:prstGeom prst="rect">
            <a:avLst/>
          </a:prstGeom>
        </p:spPr>
      </p:pic>
      <p:pic>
        <p:nvPicPr>
          <p:cNvPr id="36" name="Hình ảnh 35">
            <a:extLst>
              <a:ext uri="{FF2B5EF4-FFF2-40B4-BE49-F238E27FC236}">
                <a16:creationId xmlns:a16="http://schemas.microsoft.com/office/drawing/2014/main" id="{8B1F27A9-6ECA-4AC2-99DD-0D00E5BFCE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435" t="3102" r="4407" b="59370"/>
          <a:stretch/>
        </p:blipFill>
        <p:spPr>
          <a:xfrm>
            <a:off x="6334335" y="957126"/>
            <a:ext cx="6063144" cy="2915533"/>
          </a:xfrm>
          <a:prstGeom prst="rect">
            <a:avLst/>
          </a:prstGeom>
        </p:spPr>
      </p:pic>
      <p:pic>
        <p:nvPicPr>
          <p:cNvPr id="35" name="Hình ảnh 34">
            <a:extLst>
              <a:ext uri="{FF2B5EF4-FFF2-40B4-BE49-F238E27FC236}">
                <a16:creationId xmlns:a16="http://schemas.microsoft.com/office/drawing/2014/main" id="{EC956943-B28B-4320-B1F1-B921FB0F20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416" t="3148" r="56258" b="59324"/>
          <a:stretch/>
        </p:blipFill>
        <p:spPr>
          <a:xfrm>
            <a:off x="-1143776" y="1173678"/>
            <a:ext cx="5753484" cy="2904454"/>
          </a:xfrm>
          <a:prstGeom prst="rect">
            <a:avLst/>
          </a:prstGeom>
        </p:spPr>
      </p:pic>
      <p:sp>
        <p:nvSpPr>
          <p:cNvPr id="43" name="Hộp Văn bản 42">
            <a:extLst>
              <a:ext uri="{FF2B5EF4-FFF2-40B4-BE49-F238E27FC236}">
                <a16:creationId xmlns:a16="http://schemas.microsoft.com/office/drawing/2014/main" id="{5A3BFBB4-C467-4144-AC59-BEF5989C626E}"/>
              </a:ext>
            </a:extLst>
          </p:cNvPr>
          <p:cNvSpPr txBox="1"/>
          <p:nvPr/>
        </p:nvSpPr>
        <p:spPr>
          <a:xfrm>
            <a:off x="5029144" y="1325089"/>
            <a:ext cx="2223686" cy="830997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</a:rPr>
              <a:t>1 &lt; 2 </a:t>
            </a:r>
          </a:p>
        </p:txBody>
      </p:sp>
      <p:sp>
        <p:nvSpPr>
          <p:cNvPr id="44" name="Hộp Văn bản 43">
            <a:extLst>
              <a:ext uri="{FF2B5EF4-FFF2-40B4-BE49-F238E27FC236}">
                <a16:creationId xmlns:a16="http://schemas.microsoft.com/office/drawing/2014/main" id="{63284008-BA82-4BFA-999F-6FF512454730}"/>
              </a:ext>
            </a:extLst>
          </p:cNvPr>
          <p:cNvSpPr txBox="1"/>
          <p:nvPr/>
        </p:nvSpPr>
        <p:spPr>
          <a:xfrm>
            <a:off x="4999993" y="2377178"/>
            <a:ext cx="2252837" cy="83099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</a:rPr>
              <a:t>2 &lt; 3 </a:t>
            </a:r>
          </a:p>
        </p:txBody>
      </p:sp>
    </p:spTree>
    <p:extLst>
      <p:ext uri="{BB962C8B-B14F-4D97-AF65-F5344CB8AC3E}">
        <p14:creationId xmlns:p14="http://schemas.microsoft.com/office/powerpoint/2010/main" val="5292474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.05509 L 2.5E-6 0.05532 C 0.11054 0.01319 -0.02175 0.06574 0.2026 -0.05347 C 0.27995 -0.09421 0.3306 -0.11366 0.40924 -0.13194 C 0.4263 -0.13565 0.44297 -0.13542 0.46002 -0.13773 C 0.47955 -0.13634 0.49922 -0.14097 0.51836 -0.13518 C 0.52083 -0.13403 0.51888 -0.12384 0.51966 -0.11852 C 0.5207 -0.10972 0.52187 -0.10208 0.5233 -0.09398 C 0.52864 -0.06643 0.52591 -0.07361 0.53854 -0.06713 C 0.54909 -0.04444 0.53698 -0.06898 0.5526 -0.04306 C 0.55586 -0.03657 0.56015 -0.02407 0.56276 -0.01782 C 0.5806 0.02292 0.56432 -0.01389 0.57656 0.0088 C 0.57877 0.01319 0.58086 0.01736 0.58294 0.02222 C 0.58476 0.02685 0.58594 0.03194 0.58789 0.03588 C 0.58906 0.03796 0.59036 0.03796 0.59192 0.03843 C 0.5944 0.04375 0.597 0.04954 0.59948 0.05509 C 0.60026 0.05741 0.60065 0.06111 0.60195 0.06273 C 0.60325 0.06551 0.60547 0.06644 0.60703 0.06829 C 0.60742 0.06898 0.60794 0.07037 0.60859 0.07153 L 0.60859 0.07199 L 0.60859 0.07153 " pathEditMode="relative" rAng="0" ptsTypes="AAAAAAAAAAAAAAAAAAAAA">
                                      <p:cBhvr>
                                        <p:cTn id="5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30" y="-8819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33333E-6 L -0.62109 0.10348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055" y="5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43" grpId="0" animBg="1"/>
      <p:bldP spid="4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827F33E-BFC4-4181-8D6C-4D834F68C2E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437715" y="111745"/>
            <a:ext cx="7406544" cy="910671"/>
          </a:xfr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sz="2800" dirty="0">
                <a:solidFill>
                  <a:srgbClr val="000000"/>
                </a:solidFill>
              </a:rPr>
              <a:t>Cho </a:t>
            </a:r>
            <a:r>
              <a:rPr lang="en-US" sz="2800" dirty="0" err="1">
                <a:solidFill>
                  <a:srgbClr val="000000"/>
                </a:solidFill>
              </a:rPr>
              <a:t>mỗi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chuồng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một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xe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cỏ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để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số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dê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trong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chuồng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ít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hơn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số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bó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cỏ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1DC9ADCE-CEE2-4509-A9A0-0A248A5CEC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2425"/>
          <a:stretch/>
        </p:blipFill>
        <p:spPr>
          <a:xfrm>
            <a:off x="1" y="3572758"/>
            <a:ext cx="11078210" cy="3510249"/>
          </a:xfrm>
          <a:prstGeom prst="rect">
            <a:avLst/>
          </a:prstGeom>
        </p:spPr>
      </p:pic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BE5FA6E0-EDE7-4CB1-9570-5AF827BB0553}"/>
              </a:ext>
            </a:extLst>
          </p:cNvPr>
          <p:cNvSpPr txBox="1"/>
          <p:nvPr/>
        </p:nvSpPr>
        <p:spPr>
          <a:xfrm>
            <a:off x="3161247" y="5223332"/>
            <a:ext cx="513282" cy="646331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7CB6634C-4946-4868-87B5-F0DE56260128}"/>
              </a:ext>
            </a:extLst>
          </p:cNvPr>
          <p:cNvSpPr txBox="1"/>
          <p:nvPr/>
        </p:nvSpPr>
        <p:spPr>
          <a:xfrm>
            <a:off x="8949241" y="5309003"/>
            <a:ext cx="513282" cy="646331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0AF55DA7-1919-42E9-82C2-83D470D459B6}"/>
              </a:ext>
            </a:extLst>
          </p:cNvPr>
          <p:cNvSpPr txBox="1"/>
          <p:nvPr/>
        </p:nvSpPr>
        <p:spPr>
          <a:xfrm>
            <a:off x="1494760" y="940002"/>
            <a:ext cx="476412" cy="58477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1ADD8AD6-FD13-41A8-9126-1DE51A6676CF}"/>
              </a:ext>
            </a:extLst>
          </p:cNvPr>
          <p:cNvSpPr txBox="1"/>
          <p:nvPr/>
        </p:nvSpPr>
        <p:spPr>
          <a:xfrm>
            <a:off x="10159917" y="905469"/>
            <a:ext cx="444610" cy="641194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2</a:t>
            </a:r>
          </a:p>
        </p:txBody>
      </p:sp>
      <p:grpSp>
        <p:nvGrpSpPr>
          <p:cNvPr id="27" name="Google Shape;1774;p69">
            <a:extLst>
              <a:ext uri="{FF2B5EF4-FFF2-40B4-BE49-F238E27FC236}">
                <a16:creationId xmlns:a16="http://schemas.microsoft.com/office/drawing/2014/main" id="{07E6F1F9-C2C0-4628-B332-96C670231362}"/>
              </a:ext>
            </a:extLst>
          </p:cNvPr>
          <p:cNvGrpSpPr/>
          <p:nvPr/>
        </p:nvGrpSpPr>
        <p:grpSpPr>
          <a:xfrm>
            <a:off x="2347741" y="231592"/>
            <a:ext cx="433745" cy="698526"/>
            <a:chOff x="3032366" y="2223775"/>
            <a:chExt cx="505293" cy="946796"/>
          </a:xfrm>
        </p:grpSpPr>
        <p:sp>
          <p:nvSpPr>
            <p:cNvPr id="28" name="Google Shape;1775;p69">
              <a:extLst>
                <a:ext uri="{FF2B5EF4-FFF2-40B4-BE49-F238E27FC236}">
                  <a16:creationId xmlns:a16="http://schemas.microsoft.com/office/drawing/2014/main" id="{BC272EBD-899E-4673-8948-EE1263A05C4E}"/>
                </a:ext>
              </a:extLst>
            </p:cNvPr>
            <p:cNvSpPr/>
            <p:nvPr/>
          </p:nvSpPr>
          <p:spPr>
            <a:xfrm>
              <a:off x="3068437" y="2259817"/>
              <a:ext cx="433092" cy="874683"/>
            </a:xfrm>
            <a:custGeom>
              <a:avLst/>
              <a:gdLst/>
              <a:ahLst/>
              <a:cxnLst/>
              <a:rect l="l" t="t" r="r" b="b"/>
              <a:pathLst>
                <a:path w="29452" h="59482" extrusionOk="0">
                  <a:moveTo>
                    <a:pt x="14728" y="1"/>
                  </a:moveTo>
                  <a:cubicBezTo>
                    <a:pt x="0" y="1"/>
                    <a:pt x="0" y="12417"/>
                    <a:pt x="0" y="29742"/>
                  </a:cubicBezTo>
                  <a:cubicBezTo>
                    <a:pt x="0" y="47066"/>
                    <a:pt x="0" y="59481"/>
                    <a:pt x="14728" y="59481"/>
                  </a:cubicBezTo>
                  <a:cubicBezTo>
                    <a:pt x="29452" y="59481"/>
                    <a:pt x="29452" y="47066"/>
                    <a:pt x="29452" y="29742"/>
                  </a:cubicBezTo>
                  <a:cubicBezTo>
                    <a:pt x="29452" y="12417"/>
                    <a:pt x="29452" y="1"/>
                    <a:pt x="14728" y="1"/>
                  </a:cubicBezTo>
                  <a:close/>
                </a:path>
              </a:pathLst>
            </a:custGeom>
            <a:solidFill>
              <a:srgbClr val="F596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1776;p69">
              <a:extLst>
                <a:ext uri="{FF2B5EF4-FFF2-40B4-BE49-F238E27FC236}">
                  <a16:creationId xmlns:a16="http://schemas.microsoft.com/office/drawing/2014/main" id="{D277118F-60B1-48AA-8D21-0726F2B9CA6F}"/>
                </a:ext>
              </a:extLst>
            </p:cNvPr>
            <p:cNvSpPr/>
            <p:nvPr/>
          </p:nvSpPr>
          <p:spPr>
            <a:xfrm>
              <a:off x="3032366" y="2223775"/>
              <a:ext cx="505293" cy="946796"/>
            </a:xfrm>
            <a:custGeom>
              <a:avLst/>
              <a:gdLst/>
              <a:ahLst/>
              <a:cxnLst/>
              <a:rect l="l" t="t" r="r" b="b"/>
              <a:pathLst>
                <a:path w="34362" h="64386" extrusionOk="0">
                  <a:moveTo>
                    <a:pt x="17181" y="4910"/>
                  </a:moveTo>
                  <a:cubicBezTo>
                    <a:pt x="28929" y="4910"/>
                    <a:pt x="29452" y="13767"/>
                    <a:pt x="29452" y="32193"/>
                  </a:cubicBezTo>
                  <a:cubicBezTo>
                    <a:pt x="29452" y="50618"/>
                    <a:pt x="28929" y="59481"/>
                    <a:pt x="17181" y="59481"/>
                  </a:cubicBezTo>
                  <a:cubicBezTo>
                    <a:pt x="5433" y="59481"/>
                    <a:pt x="4910" y="50618"/>
                    <a:pt x="4910" y="32193"/>
                  </a:cubicBezTo>
                  <a:cubicBezTo>
                    <a:pt x="4910" y="13767"/>
                    <a:pt x="5433" y="4910"/>
                    <a:pt x="17181" y="4910"/>
                  </a:cubicBezTo>
                  <a:close/>
                  <a:moveTo>
                    <a:pt x="17181" y="0"/>
                  </a:moveTo>
                  <a:cubicBezTo>
                    <a:pt x="9308" y="0"/>
                    <a:pt x="4332" y="3275"/>
                    <a:pt x="1981" y="10019"/>
                  </a:cubicBezTo>
                  <a:cubicBezTo>
                    <a:pt x="1" y="15680"/>
                    <a:pt x="1" y="23335"/>
                    <a:pt x="1" y="32193"/>
                  </a:cubicBezTo>
                  <a:cubicBezTo>
                    <a:pt x="1" y="41056"/>
                    <a:pt x="1" y="48706"/>
                    <a:pt x="1981" y="54372"/>
                  </a:cubicBezTo>
                  <a:cubicBezTo>
                    <a:pt x="4332" y="61110"/>
                    <a:pt x="9308" y="64385"/>
                    <a:pt x="17181" y="64385"/>
                  </a:cubicBezTo>
                  <a:cubicBezTo>
                    <a:pt x="25054" y="64385"/>
                    <a:pt x="30025" y="61110"/>
                    <a:pt x="32383" y="54372"/>
                  </a:cubicBezTo>
                  <a:cubicBezTo>
                    <a:pt x="34362" y="48706"/>
                    <a:pt x="34362" y="41056"/>
                    <a:pt x="34362" y="32193"/>
                  </a:cubicBezTo>
                  <a:cubicBezTo>
                    <a:pt x="34362" y="23335"/>
                    <a:pt x="34362" y="15680"/>
                    <a:pt x="32383" y="10019"/>
                  </a:cubicBezTo>
                  <a:cubicBezTo>
                    <a:pt x="30025" y="3275"/>
                    <a:pt x="25054" y="0"/>
                    <a:pt x="17181" y="0"/>
                  </a:cubicBezTo>
                  <a:close/>
                </a:path>
              </a:pathLst>
            </a:custGeom>
            <a:solidFill>
              <a:srgbClr val="F596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1777;p69">
              <a:extLst>
                <a:ext uri="{FF2B5EF4-FFF2-40B4-BE49-F238E27FC236}">
                  <a16:creationId xmlns:a16="http://schemas.microsoft.com/office/drawing/2014/main" id="{4893EAD3-10F3-4700-8775-935FF980D8B1}"/>
                </a:ext>
              </a:extLst>
            </p:cNvPr>
            <p:cNvSpPr/>
            <p:nvPr/>
          </p:nvSpPr>
          <p:spPr>
            <a:xfrm>
              <a:off x="3066393" y="2303800"/>
              <a:ext cx="388124" cy="786482"/>
            </a:xfrm>
            <a:custGeom>
              <a:avLst/>
              <a:gdLst/>
              <a:ahLst/>
              <a:cxnLst/>
              <a:rect l="l" t="t" r="r" b="b"/>
              <a:pathLst>
                <a:path w="26394" h="53484" extrusionOk="0">
                  <a:moveTo>
                    <a:pt x="10876" y="0"/>
                  </a:moveTo>
                  <a:cubicBezTo>
                    <a:pt x="10097" y="0"/>
                    <a:pt x="9400" y="143"/>
                    <a:pt x="8974" y="230"/>
                  </a:cubicBezTo>
                  <a:cubicBezTo>
                    <a:pt x="8479" y="330"/>
                    <a:pt x="6439" y="786"/>
                    <a:pt x="4554" y="2598"/>
                  </a:cubicBezTo>
                  <a:cubicBezTo>
                    <a:pt x="3170" y="3922"/>
                    <a:pt x="2480" y="5383"/>
                    <a:pt x="1969" y="6729"/>
                  </a:cubicBezTo>
                  <a:cubicBezTo>
                    <a:pt x="6" y="11888"/>
                    <a:pt x="1" y="16932"/>
                    <a:pt x="6" y="17954"/>
                  </a:cubicBezTo>
                  <a:cubicBezTo>
                    <a:pt x="61" y="26117"/>
                    <a:pt x="206" y="30076"/>
                    <a:pt x="3096" y="32961"/>
                  </a:cubicBezTo>
                  <a:cubicBezTo>
                    <a:pt x="4982" y="34847"/>
                    <a:pt x="8018" y="35807"/>
                    <a:pt x="12888" y="35807"/>
                  </a:cubicBezTo>
                  <a:lnTo>
                    <a:pt x="13305" y="35807"/>
                  </a:lnTo>
                  <a:cubicBezTo>
                    <a:pt x="13127" y="38421"/>
                    <a:pt x="12978" y="41039"/>
                    <a:pt x="12911" y="43659"/>
                  </a:cubicBezTo>
                  <a:cubicBezTo>
                    <a:pt x="12878" y="44748"/>
                    <a:pt x="12860" y="45838"/>
                    <a:pt x="12860" y="46928"/>
                  </a:cubicBezTo>
                  <a:cubicBezTo>
                    <a:pt x="12860" y="48106"/>
                    <a:pt x="12878" y="49307"/>
                    <a:pt x="13211" y="50436"/>
                  </a:cubicBezTo>
                  <a:cubicBezTo>
                    <a:pt x="13550" y="51565"/>
                    <a:pt x="14245" y="52638"/>
                    <a:pt x="15301" y="53172"/>
                  </a:cubicBezTo>
                  <a:cubicBezTo>
                    <a:pt x="15730" y="53388"/>
                    <a:pt x="16168" y="53484"/>
                    <a:pt x="16602" y="53484"/>
                  </a:cubicBezTo>
                  <a:cubicBezTo>
                    <a:pt x="18581" y="53484"/>
                    <a:pt x="20502" y="51504"/>
                    <a:pt x="21378" y="49936"/>
                  </a:cubicBezTo>
                  <a:cubicBezTo>
                    <a:pt x="22619" y="47717"/>
                    <a:pt x="22930" y="45099"/>
                    <a:pt x="23235" y="42625"/>
                  </a:cubicBezTo>
                  <a:cubicBezTo>
                    <a:pt x="23664" y="39150"/>
                    <a:pt x="23758" y="35652"/>
                    <a:pt x="23725" y="32155"/>
                  </a:cubicBezTo>
                  <a:cubicBezTo>
                    <a:pt x="26043" y="29625"/>
                    <a:pt x="26394" y="26417"/>
                    <a:pt x="24475" y="25322"/>
                  </a:cubicBezTo>
                  <a:cubicBezTo>
                    <a:pt x="24197" y="25160"/>
                    <a:pt x="23874" y="25065"/>
                    <a:pt x="23530" y="24999"/>
                  </a:cubicBezTo>
                  <a:cubicBezTo>
                    <a:pt x="23491" y="23864"/>
                    <a:pt x="23430" y="22670"/>
                    <a:pt x="22819" y="21713"/>
                  </a:cubicBezTo>
                  <a:cubicBezTo>
                    <a:pt x="22082" y="20564"/>
                    <a:pt x="20570" y="19995"/>
                    <a:pt x="19045" y="19995"/>
                  </a:cubicBezTo>
                  <a:cubicBezTo>
                    <a:pt x="17264" y="19995"/>
                    <a:pt x="15464" y="20769"/>
                    <a:pt x="14857" y="22296"/>
                  </a:cubicBezTo>
                  <a:cubicBezTo>
                    <a:pt x="14395" y="23459"/>
                    <a:pt x="14123" y="24738"/>
                    <a:pt x="13945" y="26055"/>
                  </a:cubicBezTo>
                  <a:cubicBezTo>
                    <a:pt x="13322" y="26006"/>
                    <a:pt x="12732" y="25878"/>
                    <a:pt x="12210" y="25616"/>
                  </a:cubicBezTo>
                  <a:cubicBezTo>
                    <a:pt x="11665" y="25355"/>
                    <a:pt x="10397" y="24532"/>
                    <a:pt x="10825" y="18950"/>
                  </a:cubicBezTo>
                  <a:cubicBezTo>
                    <a:pt x="11248" y="13429"/>
                    <a:pt x="13044" y="7091"/>
                    <a:pt x="13166" y="6657"/>
                  </a:cubicBezTo>
                  <a:cubicBezTo>
                    <a:pt x="14028" y="3666"/>
                    <a:pt x="14579" y="2226"/>
                    <a:pt x="14084" y="1353"/>
                  </a:cubicBezTo>
                  <a:cubicBezTo>
                    <a:pt x="13928" y="1092"/>
                    <a:pt x="13717" y="953"/>
                    <a:pt x="13533" y="813"/>
                  </a:cubicBezTo>
                  <a:cubicBezTo>
                    <a:pt x="12722" y="179"/>
                    <a:pt x="11748" y="0"/>
                    <a:pt x="10876" y="0"/>
                  </a:cubicBezTo>
                  <a:close/>
                </a:path>
              </a:pathLst>
            </a:custGeom>
            <a:solidFill>
              <a:srgbClr val="F065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778;p69">
              <a:extLst>
                <a:ext uri="{FF2B5EF4-FFF2-40B4-BE49-F238E27FC236}">
                  <a16:creationId xmlns:a16="http://schemas.microsoft.com/office/drawing/2014/main" id="{AE149F22-F8BE-4AD7-9EDF-D4F9F20E4938}"/>
                </a:ext>
              </a:extLst>
            </p:cNvPr>
            <p:cNvSpPr/>
            <p:nvPr/>
          </p:nvSpPr>
          <p:spPr>
            <a:xfrm>
              <a:off x="3084774" y="2285286"/>
              <a:ext cx="402432" cy="807775"/>
            </a:xfrm>
            <a:custGeom>
              <a:avLst/>
              <a:gdLst/>
              <a:ahLst/>
              <a:cxnLst/>
              <a:rect l="l" t="t" r="r" b="b"/>
              <a:pathLst>
                <a:path w="27367" h="54932" extrusionOk="0">
                  <a:moveTo>
                    <a:pt x="11594" y="1441"/>
                  </a:moveTo>
                  <a:cubicBezTo>
                    <a:pt x="12343" y="1441"/>
                    <a:pt x="13159" y="1589"/>
                    <a:pt x="13812" y="2100"/>
                  </a:cubicBezTo>
                  <a:lnTo>
                    <a:pt x="13907" y="2172"/>
                  </a:lnTo>
                  <a:cubicBezTo>
                    <a:pt x="14046" y="2279"/>
                    <a:pt x="14130" y="2339"/>
                    <a:pt x="14179" y="2433"/>
                  </a:cubicBezTo>
                  <a:cubicBezTo>
                    <a:pt x="14451" y="2912"/>
                    <a:pt x="14096" y="4129"/>
                    <a:pt x="13550" y="5981"/>
                  </a:cubicBezTo>
                  <a:cubicBezTo>
                    <a:pt x="13440" y="6348"/>
                    <a:pt x="13322" y="6749"/>
                    <a:pt x="13201" y="7182"/>
                  </a:cubicBezTo>
                  <a:cubicBezTo>
                    <a:pt x="13122" y="7455"/>
                    <a:pt x="11266" y="13971"/>
                    <a:pt x="10832" y="19619"/>
                  </a:cubicBezTo>
                  <a:cubicBezTo>
                    <a:pt x="10404" y="25223"/>
                    <a:pt x="11644" y="26509"/>
                    <a:pt x="12616" y="26986"/>
                  </a:cubicBezTo>
                  <a:cubicBezTo>
                    <a:pt x="13178" y="27265"/>
                    <a:pt x="13829" y="27432"/>
                    <a:pt x="14607" y="27492"/>
                  </a:cubicBezTo>
                  <a:cubicBezTo>
                    <a:pt x="14629" y="27494"/>
                    <a:pt x="14650" y="27495"/>
                    <a:pt x="14671" y="27495"/>
                  </a:cubicBezTo>
                  <a:cubicBezTo>
                    <a:pt x="15027" y="27495"/>
                    <a:pt x="15333" y="27232"/>
                    <a:pt x="15380" y="26875"/>
                  </a:cubicBezTo>
                  <a:cubicBezTo>
                    <a:pt x="15575" y="25441"/>
                    <a:pt x="15864" y="24268"/>
                    <a:pt x="16253" y="23289"/>
                  </a:cubicBezTo>
                  <a:cubicBezTo>
                    <a:pt x="16720" y="22110"/>
                    <a:pt x="18110" y="21571"/>
                    <a:pt x="19255" y="21460"/>
                  </a:cubicBezTo>
                  <a:cubicBezTo>
                    <a:pt x="19431" y="21444"/>
                    <a:pt x="19605" y="21436"/>
                    <a:pt x="19777" y="21436"/>
                  </a:cubicBezTo>
                  <a:cubicBezTo>
                    <a:pt x="21157" y="21436"/>
                    <a:pt x="22387" y="21961"/>
                    <a:pt x="22937" y="22822"/>
                  </a:cubicBezTo>
                  <a:cubicBezTo>
                    <a:pt x="23425" y="23584"/>
                    <a:pt x="23497" y="24556"/>
                    <a:pt x="23537" y="25747"/>
                  </a:cubicBezTo>
                  <a:cubicBezTo>
                    <a:pt x="23553" y="26086"/>
                    <a:pt x="23792" y="26364"/>
                    <a:pt x="24126" y="26431"/>
                  </a:cubicBezTo>
                  <a:cubicBezTo>
                    <a:pt x="24426" y="26486"/>
                    <a:pt x="24665" y="26565"/>
                    <a:pt x="24843" y="26670"/>
                  </a:cubicBezTo>
                  <a:cubicBezTo>
                    <a:pt x="25311" y="26932"/>
                    <a:pt x="25593" y="27381"/>
                    <a:pt x="25688" y="27992"/>
                  </a:cubicBezTo>
                  <a:cubicBezTo>
                    <a:pt x="25888" y="29277"/>
                    <a:pt x="25193" y="31001"/>
                    <a:pt x="23920" y="32391"/>
                  </a:cubicBezTo>
                  <a:cubicBezTo>
                    <a:pt x="23797" y="32524"/>
                    <a:pt x="23731" y="32703"/>
                    <a:pt x="23731" y="32886"/>
                  </a:cubicBezTo>
                  <a:cubicBezTo>
                    <a:pt x="23771" y="36966"/>
                    <a:pt x="23620" y="40258"/>
                    <a:pt x="23248" y="43255"/>
                  </a:cubicBezTo>
                  <a:lnTo>
                    <a:pt x="23237" y="43350"/>
                  </a:lnTo>
                  <a:cubicBezTo>
                    <a:pt x="22937" y="45757"/>
                    <a:pt x="22630" y="48242"/>
                    <a:pt x="21479" y="50305"/>
                  </a:cubicBezTo>
                  <a:cubicBezTo>
                    <a:pt x="20669" y="51754"/>
                    <a:pt x="18937" y="53477"/>
                    <a:pt x="17308" y="53477"/>
                  </a:cubicBezTo>
                  <a:cubicBezTo>
                    <a:pt x="16981" y="53477"/>
                    <a:pt x="16658" y="53408"/>
                    <a:pt x="16347" y="53253"/>
                  </a:cubicBezTo>
                  <a:cubicBezTo>
                    <a:pt x="15569" y="52858"/>
                    <a:pt x="14941" y="52024"/>
                    <a:pt x="14623" y="50956"/>
                  </a:cubicBezTo>
                  <a:cubicBezTo>
                    <a:pt x="14323" y="49943"/>
                    <a:pt x="14302" y="48860"/>
                    <a:pt x="14307" y="47653"/>
                  </a:cubicBezTo>
                  <a:cubicBezTo>
                    <a:pt x="14307" y="46602"/>
                    <a:pt x="14323" y="45506"/>
                    <a:pt x="14351" y="44395"/>
                  </a:cubicBezTo>
                  <a:cubicBezTo>
                    <a:pt x="14412" y="42121"/>
                    <a:pt x="14535" y="39708"/>
                    <a:pt x="14746" y="36578"/>
                  </a:cubicBezTo>
                  <a:cubicBezTo>
                    <a:pt x="14763" y="36378"/>
                    <a:pt x="14690" y="36183"/>
                    <a:pt x="14551" y="36039"/>
                  </a:cubicBezTo>
                  <a:cubicBezTo>
                    <a:pt x="14418" y="35893"/>
                    <a:pt x="14230" y="35811"/>
                    <a:pt x="14030" y="35811"/>
                  </a:cubicBezTo>
                  <a:lnTo>
                    <a:pt x="13617" y="35811"/>
                  </a:lnTo>
                  <a:cubicBezTo>
                    <a:pt x="9075" y="35811"/>
                    <a:pt x="6129" y="34971"/>
                    <a:pt x="4327" y="33175"/>
                  </a:cubicBezTo>
                  <a:cubicBezTo>
                    <a:pt x="1641" y="30489"/>
                    <a:pt x="1502" y="26786"/>
                    <a:pt x="1446" y="18674"/>
                  </a:cubicBezTo>
                  <a:cubicBezTo>
                    <a:pt x="1435" y="16924"/>
                    <a:pt x="1602" y="12341"/>
                    <a:pt x="3365" y="7710"/>
                  </a:cubicBezTo>
                  <a:cubicBezTo>
                    <a:pt x="3855" y="6431"/>
                    <a:pt x="4482" y="5081"/>
                    <a:pt x="5778" y="3834"/>
                  </a:cubicBezTo>
                  <a:cubicBezTo>
                    <a:pt x="7402" y="2284"/>
                    <a:pt x="9159" y="1794"/>
                    <a:pt x="9842" y="1655"/>
                  </a:cubicBezTo>
                  <a:cubicBezTo>
                    <a:pt x="10235" y="1574"/>
                    <a:pt x="10884" y="1441"/>
                    <a:pt x="11594" y="1441"/>
                  </a:cubicBezTo>
                  <a:close/>
                  <a:moveTo>
                    <a:pt x="11607" y="0"/>
                  </a:moveTo>
                  <a:cubicBezTo>
                    <a:pt x="10763" y="0"/>
                    <a:pt x="10020" y="151"/>
                    <a:pt x="9559" y="244"/>
                  </a:cubicBezTo>
                  <a:cubicBezTo>
                    <a:pt x="8752" y="410"/>
                    <a:pt x="6678" y="983"/>
                    <a:pt x="4782" y="2800"/>
                  </a:cubicBezTo>
                  <a:cubicBezTo>
                    <a:pt x="3276" y="4240"/>
                    <a:pt x="2542" y="5831"/>
                    <a:pt x="2020" y="7198"/>
                  </a:cubicBezTo>
                  <a:cubicBezTo>
                    <a:pt x="173" y="12058"/>
                    <a:pt x="1" y="16850"/>
                    <a:pt x="12" y="18685"/>
                  </a:cubicBezTo>
                  <a:cubicBezTo>
                    <a:pt x="68" y="26986"/>
                    <a:pt x="229" y="31112"/>
                    <a:pt x="3309" y="34192"/>
                  </a:cubicBezTo>
                  <a:cubicBezTo>
                    <a:pt x="5344" y="36227"/>
                    <a:pt x="8513" y="37200"/>
                    <a:pt x="13262" y="37245"/>
                  </a:cubicBezTo>
                  <a:cubicBezTo>
                    <a:pt x="13078" y="40035"/>
                    <a:pt x="12967" y="42254"/>
                    <a:pt x="12911" y="44361"/>
                  </a:cubicBezTo>
                  <a:cubicBezTo>
                    <a:pt x="12883" y="45485"/>
                    <a:pt x="12867" y="46591"/>
                    <a:pt x="12867" y="47653"/>
                  </a:cubicBezTo>
                  <a:cubicBezTo>
                    <a:pt x="12867" y="48926"/>
                    <a:pt x="12895" y="50171"/>
                    <a:pt x="13250" y="51362"/>
                  </a:cubicBezTo>
                  <a:cubicBezTo>
                    <a:pt x="13679" y="52807"/>
                    <a:pt x="14574" y="53964"/>
                    <a:pt x="15703" y="54536"/>
                  </a:cubicBezTo>
                  <a:cubicBezTo>
                    <a:pt x="16247" y="54808"/>
                    <a:pt x="16798" y="54931"/>
                    <a:pt x="17337" y="54931"/>
                  </a:cubicBezTo>
                  <a:cubicBezTo>
                    <a:pt x="19645" y="54931"/>
                    <a:pt x="21769" y="52735"/>
                    <a:pt x="22736" y="51005"/>
                  </a:cubicBezTo>
                  <a:cubicBezTo>
                    <a:pt x="24025" y="48698"/>
                    <a:pt x="24348" y="46068"/>
                    <a:pt x="24665" y="43527"/>
                  </a:cubicBezTo>
                  <a:lnTo>
                    <a:pt x="24677" y="43433"/>
                  </a:lnTo>
                  <a:cubicBezTo>
                    <a:pt x="25044" y="40442"/>
                    <a:pt x="25205" y="37166"/>
                    <a:pt x="25172" y="33147"/>
                  </a:cubicBezTo>
                  <a:cubicBezTo>
                    <a:pt x="26628" y="31462"/>
                    <a:pt x="27367" y="29427"/>
                    <a:pt x="27107" y="27771"/>
                  </a:cubicBezTo>
                  <a:cubicBezTo>
                    <a:pt x="26950" y="26737"/>
                    <a:pt x="26399" y="25903"/>
                    <a:pt x="25555" y="25418"/>
                  </a:cubicBezTo>
                  <a:cubicBezTo>
                    <a:pt x="25372" y="25313"/>
                    <a:pt x="25177" y="25230"/>
                    <a:pt x="24954" y="25157"/>
                  </a:cubicBezTo>
                  <a:cubicBezTo>
                    <a:pt x="24905" y="24156"/>
                    <a:pt x="24771" y="23016"/>
                    <a:pt x="24148" y="22044"/>
                  </a:cubicBezTo>
                  <a:cubicBezTo>
                    <a:pt x="23327" y="20765"/>
                    <a:pt x="21661" y="19999"/>
                    <a:pt x="19786" y="19999"/>
                  </a:cubicBezTo>
                  <a:cubicBezTo>
                    <a:pt x="19565" y="19999"/>
                    <a:pt x="19342" y="20010"/>
                    <a:pt x="19116" y="20031"/>
                  </a:cubicBezTo>
                  <a:cubicBezTo>
                    <a:pt x="17087" y="20226"/>
                    <a:pt x="15519" y="21243"/>
                    <a:pt x="14913" y="22755"/>
                  </a:cubicBezTo>
                  <a:cubicBezTo>
                    <a:pt x="14551" y="23673"/>
                    <a:pt x="14268" y="24730"/>
                    <a:pt x="14063" y="25969"/>
                  </a:cubicBezTo>
                  <a:cubicBezTo>
                    <a:pt x="13756" y="25903"/>
                    <a:pt x="13489" y="25813"/>
                    <a:pt x="13250" y="25697"/>
                  </a:cubicBezTo>
                  <a:cubicBezTo>
                    <a:pt x="12355" y="25257"/>
                    <a:pt x="12005" y="23134"/>
                    <a:pt x="12267" y="19726"/>
                  </a:cubicBezTo>
                  <a:cubicBezTo>
                    <a:pt x="12683" y="14227"/>
                    <a:pt x="14507" y="7850"/>
                    <a:pt x="14579" y="7576"/>
                  </a:cubicBezTo>
                  <a:cubicBezTo>
                    <a:pt x="14707" y="7149"/>
                    <a:pt x="14823" y="6754"/>
                    <a:pt x="14930" y="6387"/>
                  </a:cubicBezTo>
                  <a:cubicBezTo>
                    <a:pt x="15647" y="3952"/>
                    <a:pt x="16003" y="2728"/>
                    <a:pt x="15431" y="1722"/>
                  </a:cubicBezTo>
                  <a:cubicBezTo>
                    <a:pt x="15230" y="1366"/>
                    <a:pt x="14969" y="1166"/>
                    <a:pt x="14774" y="1021"/>
                  </a:cubicBezTo>
                  <a:lnTo>
                    <a:pt x="14697" y="965"/>
                  </a:lnTo>
                  <a:cubicBezTo>
                    <a:pt x="13727" y="209"/>
                    <a:pt x="12598" y="0"/>
                    <a:pt x="116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779;p69">
              <a:extLst>
                <a:ext uri="{FF2B5EF4-FFF2-40B4-BE49-F238E27FC236}">
                  <a16:creationId xmlns:a16="http://schemas.microsoft.com/office/drawing/2014/main" id="{5FFED03C-4E9C-48B7-BBED-4A233BDD7BCB}"/>
                </a:ext>
              </a:extLst>
            </p:cNvPr>
            <p:cNvSpPr/>
            <p:nvPr/>
          </p:nvSpPr>
          <p:spPr>
            <a:xfrm>
              <a:off x="3355405" y="2617134"/>
              <a:ext cx="67952" cy="98685"/>
            </a:xfrm>
            <a:custGeom>
              <a:avLst/>
              <a:gdLst/>
              <a:ahLst/>
              <a:cxnLst/>
              <a:rect l="l" t="t" r="r" b="b"/>
              <a:pathLst>
                <a:path w="4621" h="6711" extrusionOk="0">
                  <a:moveTo>
                    <a:pt x="819" y="1"/>
                  </a:moveTo>
                  <a:cubicBezTo>
                    <a:pt x="546" y="1"/>
                    <a:pt x="286" y="158"/>
                    <a:pt x="168" y="421"/>
                  </a:cubicBezTo>
                  <a:cubicBezTo>
                    <a:pt x="1" y="783"/>
                    <a:pt x="156" y="1206"/>
                    <a:pt x="517" y="1373"/>
                  </a:cubicBezTo>
                  <a:cubicBezTo>
                    <a:pt x="2131" y="2107"/>
                    <a:pt x="3053" y="4098"/>
                    <a:pt x="2575" y="5799"/>
                  </a:cubicBezTo>
                  <a:cubicBezTo>
                    <a:pt x="2470" y="6182"/>
                    <a:pt x="2691" y="6577"/>
                    <a:pt x="3075" y="6682"/>
                  </a:cubicBezTo>
                  <a:cubicBezTo>
                    <a:pt x="3137" y="6705"/>
                    <a:pt x="3204" y="6710"/>
                    <a:pt x="3270" y="6710"/>
                  </a:cubicBezTo>
                  <a:cubicBezTo>
                    <a:pt x="3581" y="6710"/>
                    <a:pt x="3871" y="6505"/>
                    <a:pt x="3959" y="6187"/>
                  </a:cubicBezTo>
                  <a:cubicBezTo>
                    <a:pt x="4621" y="3831"/>
                    <a:pt x="3342" y="1083"/>
                    <a:pt x="1118" y="66"/>
                  </a:cubicBezTo>
                  <a:cubicBezTo>
                    <a:pt x="1021" y="22"/>
                    <a:pt x="919" y="1"/>
                    <a:pt x="81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780;p69">
              <a:extLst>
                <a:ext uri="{FF2B5EF4-FFF2-40B4-BE49-F238E27FC236}">
                  <a16:creationId xmlns:a16="http://schemas.microsoft.com/office/drawing/2014/main" id="{E9E81554-383C-401C-95AB-5AA4FF9825B0}"/>
                </a:ext>
              </a:extLst>
            </p:cNvPr>
            <p:cNvSpPr/>
            <p:nvPr/>
          </p:nvSpPr>
          <p:spPr>
            <a:xfrm>
              <a:off x="3205708" y="2322799"/>
              <a:ext cx="72937" cy="56011"/>
            </a:xfrm>
            <a:custGeom>
              <a:avLst/>
              <a:gdLst/>
              <a:ahLst/>
              <a:cxnLst/>
              <a:rect l="l" t="t" r="r" b="b"/>
              <a:pathLst>
                <a:path w="4960" h="3809" extrusionOk="0">
                  <a:moveTo>
                    <a:pt x="1419" y="1"/>
                  </a:moveTo>
                  <a:cubicBezTo>
                    <a:pt x="1146" y="1"/>
                    <a:pt x="875" y="35"/>
                    <a:pt x="612" y="105"/>
                  </a:cubicBezTo>
                  <a:cubicBezTo>
                    <a:pt x="228" y="205"/>
                    <a:pt x="1" y="600"/>
                    <a:pt x="106" y="983"/>
                  </a:cubicBezTo>
                  <a:cubicBezTo>
                    <a:pt x="190" y="1306"/>
                    <a:pt x="483" y="1519"/>
                    <a:pt x="802" y="1519"/>
                  </a:cubicBezTo>
                  <a:cubicBezTo>
                    <a:pt x="862" y="1519"/>
                    <a:pt x="923" y="1512"/>
                    <a:pt x="984" y="1496"/>
                  </a:cubicBezTo>
                  <a:cubicBezTo>
                    <a:pt x="1126" y="1457"/>
                    <a:pt x="1274" y="1438"/>
                    <a:pt x="1423" y="1438"/>
                  </a:cubicBezTo>
                  <a:cubicBezTo>
                    <a:pt x="1814" y="1438"/>
                    <a:pt x="2220" y="1567"/>
                    <a:pt x="2586" y="1812"/>
                  </a:cubicBezTo>
                  <a:cubicBezTo>
                    <a:pt x="3091" y="2156"/>
                    <a:pt x="3420" y="2651"/>
                    <a:pt x="3481" y="3174"/>
                  </a:cubicBezTo>
                  <a:cubicBezTo>
                    <a:pt x="3530" y="3541"/>
                    <a:pt x="3837" y="3808"/>
                    <a:pt x="4198" y="3808"/>
                  </a:cubicBezTo>
                  <a:cubicBezTo>
                    <a:pt x="4226" y="3808"/>
                    <a:pt x="4254" y="3808"/>
                    <a:pt x="4287" y="3803"/>
                  </a:cubicBezTo>
                  <a:cubicBezTo>
                    <a:pt x="4682" y="3752"/>
                    <a:pt x="4959" y="3397"/>
                    <a:pt x="4910" y="3002"/>
                  </a:cubicBezTo>
                  <a:cubicBezTo>
                    <a:pt x="4793" y="2063"/>
                    <a:pt x="4243" y="1195"/>
                    <a:pt x="3392" y="622"/>
                  </a:cubicBezTo>
                  <a:cubicBezTo>
                    <a:pt x="2786" y="213"/>
                    <a:pt x="2097" y="1"/>
                    <a:pt x="141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cxnSp>
        <p:nvCxnSpPr>
          <p:cNvPr id="37" name="Đường kết nối Mũi tên Thẳng 36">
            <a:extLst>
              <a:ext uri="{FF2B5EF4-FFF2-40B4-BE49-F238E27FC236}">
                <a16:creationId xmlns:a16="http://schemas.microsoft.com/office/drawing/2014/main" id="{F712B4EA-75D0-4518-B2AF-909D78AE16C4}"/>
              </a:ext>
            </a:extLst>
          </p:cNvPr>
          <p:cNvCxnSpPr>
            <a:cxnSpLocks/>
          </p:cNvCxnSpPr>
          <p:nvPr/>
        </p:nvCxnSpPr>
        <p:spPr>
          <a:xfrm flipH="1">
            <a:off x="7729930" y="2625905"/>
            <a:ext cx="1109300" cy="177048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Đường kết nối Mũi tên Thẳng 37">
            <a:extLst>
              <a:ext uri="{FF2B5EF4-FFF2-40B4-BE49-F238E27FC236}">
                <a16:creationId xmlns:a16="http://schemas.microsoft.com/office/drawing/2014/main" id="{F9EA84C3-9607-4542-987C-2531F5970082}"/>
              </a:ext>
            </a:extLst>
          </p:cNvPr>
          <p:cNvCxnSpPr>
            <a:cxnSpLocks/>
          </p:cNvCxnSpPr>
          <p:nvPr/>
        </p:nvCxnSpPr>
        <p:spPr>
          <a:xfrm>
            <a:off x="3085746" y="2602013"/>
            <a:ext cx="430677" cy="204871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Hình ảnh 13">
            <a:extLst>
              <a:ext uri="{FF2B5EF4-FFF2-40B4-BE49-F238E27FC236}">
                <a16:creationId xmlns:a16="http://schemas.microsoft.com/office/drawing/2014/main" id="{FAAC7CCF-A55A-4A87-B042-7225888D97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r="63320" b="25508"/>
          <a:stretch/>
        </p:blipFill>
        <p:spPr>
          <a:xfrm>
            <a:off x="0" y="-100062"/>
            <a:ext cx="1197205" cy="1253339"/>
          </a:xfrm>
          <a:prstGeom prst="rect">
            <a:avLst/>
          </a:prstGeom>
        </p:spPr>
      </p:pic>
      <p:pic>
        <p:nvPicPr>
          <p:cNvPr id="36" name="Hình ảnh 35">
            <a:extLst>
              <a:ext uri="{FF2B5EF4-FFF2-40B4-BE49-F238E27FC236}">
                <a16:creationId xmlns:a16="http://schemas.microsoft.com/office/drawing/2014/main" id="{8B1F27A9-6ECA-4AC2-99DD-0D00E5BFCE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435" t="3102" r="4407" b="59370"/>
          <a:stretch/>
        </p:blipFill>
        <p:spPr>
          <a:xfrm>
            <a:off x="6334335" y="957126"/>
            <a:ext cx="6063144" cy="2915533"/>
          </a:xfrm>
          <a:prstGeom prst="rect">
            <a:avLst/>
          </a:prstGeom>
        </p:spPr>
      </p:pic>
      <p:pic>
        <p:nvPicPr>
          <p:cNvPr id="35" name="Hình ảnh 34">
            <a:extLst>
              <a:ext uri="{FF2B5EF4-FFF2-40B4-BE49-F238E27FC236}">
                <a16:creationId xmlns:a16="http://schemas.microsoft.com/office/drawing/2014/main" id="{EC956943-B28B-4320-B1F1-B921FB0F20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416" t="3148" r="56258" b="59324"/>
          <a:stretch/>
        </p:blipFill>
        <p:spPr>
          <a:xfrm>
            <a:off x="-1143776" y="1173678"/>
            <a:ext cx="5753484" cy="2904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0863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.05509 L 2.5E-6 0.05532 C 0.11054 0.01319 -0.02175 0.06574 0.2026 -0.05347 C 0.27995 -0.09421 0.3306 -0.11366 0.40924 -0.13194 C 0.4263 -0.13565 0.44297 -0.13542 0.46002 -0.13773 C 0.47955 -0.13634 0.49922 -0.14097 0.51836 -0.13518 C 0.52083 -0.13403 0.51888 -0.12384 0.51966 -0.11852 C 0.5207 -0.10972 0.52187 -0.10208 0.5233 -0.09398 C 0.52864 -0.06643 0.52591 -0.07361 0.53854 -0.06713 C 0.54909 -0.04444 0.53698 -0.06898 0.5526 -0.04306 C 0.55586 -0.03657 0.56015 -0.02407 0.56276 -0.01782 C 0.5806 0.02292 0.56432 -0.01389 0.57656 0.0088 C 0.57877 0.01319 0.58086 0.01736 0.58294 0.02222 C 0.58476 0.02685 0.58594 0.03194 0.58789 0.03588 C 0.58906 0.03796 0.59036 0.03796 0.59192 0.03843 C 0.5944 0.04375 0.597 0.04954 0.59948 0.05509 C 0.60026 0.05741 0.60065 0.06111 0.60195 0.06273 C 0.60325 0.06551 0.60547 0.06644 0.60703 0.06829 C 0.60742 0.06898 0.60794 0.07037 0.60859 0.07153 L 0.60859 0.07199 L 0.60859 0.07153 " pathEditMode="relative" rAng="0" ptsTypes="AAAAAAAAAAAAAAAAAAAAA">
                                      <p:cBhvr>
                                        <p:cTn id="5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30" y="-8819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33333E-6 L -0.62109 0.10348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055" y="5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t="-11000" r="-1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D4356-488F-48D0-916D-BE4FD72C19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4210" y="1122979"/>
            <a:ext cx="11890494" cy="3493983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BÀI 4:</a:t>
            </a:r>
            <a:br>
              <a:rPr lang="en-US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</a:br>
            <a:r>
              <a:rPr lang="en-US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SO SÁNH </a:t>
            </a:r>
            <a:r>
              <a:rPr lang="en-US" sz="6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SỐ (</a:t>
            </a:r>
            <a:r>
              <a:rPr lang="en-US" sz="6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tiết</a:t>
            </a:r>
            <a:r>
              <a:rPr lang="en-US" sz="66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 2)</a:t>
            </a:r>
            <a:r>
              <a:rPr lang="en-US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/>
            </a:r>
            <a:br>
              <a:rPr lang="en-US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</a:br>
            <a:r>
              <a:rPr lang="en-US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BÉ HƠN – DẤU BÉ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FA16A8-8774-4F09-BF00-06E77504508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875" y="4878255"/>
            <a:ext cx="1800125" cy="11341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956746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Click="0">
        <p15:prstTrans prst="origami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9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8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81" tmFilter="0, 0; 0.125,0.2665; 0.25,0.4; 0.375,0.465; 0.5,0.5;  0.625,0.535; 0.75,0.6; 0.875,0.7335; 1,1">
                                          <p:stCondLst>
                                            <p:cond delay="58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90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44" tmFilter="0, 0; 0.125,0.2665; 0.25,0.4; 0.375,0.465; 0.5,0.5;  0.625,0.535; 0.75,0.6; 0.875,0.7335; 1,1">
                                          <p:stCondLst>
                                            <p:cond delay="14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3">
                                          <p:stCondLst>
                                            <p:cond delay="56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45" decel="50000">
                                          <p:stCondLst>
                                            <p:cond delay="59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3">
                                          <p:stCondLst>
                                            <p:cond delay="114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45" decel="50000">
                                          <p:stCondLst>
                                            <p:cond delay="117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3">
                                          <p:stCondLst>
                                            <p:cond delay="143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45" decel="50000">
                                          <p:stCondLst>
                                            <p:cond delay="145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3">
                                          <p:stCondLst>
                                            <p:cond delay="158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45" decel="50000">
                                          <p:stCondLst>
                                            <p:cond delay="160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3000" t="-1000" r="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08A6509-8C90-4FA5-8BEA-A0D4B23D8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2171" y="41357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 QUÀ </a:t>
            </a:r>
            <a:r>
              <a:rPr lang="en-US" sz="48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 MẮN</a:t>
            </a:r>
            <a:endParaRPr lang="en-US" sz="4800" b="1" u="sng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Chỗ dành sẵn cho Nội dung 4">
            <a:extLst>
              <a:ext uri="{FF2B5EF4-FFF2-40B4-BE49-F238E27FC236}">
                <a16:creationId xmlns:a16="http://schemas.microsoft.com/office/drawing/2014/main" id="{C4521D86-4723-4321-9F17-A394CF7193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4" t="17399" r="10268" b="17309"/>
          <a:stretch/>
        </p:blipFill>
        <p:spPr>
          <a:xfrm>
            <a:off x="4661451" y="1739142"/>
            <a:ext cx="2832653" cy="2303271"/>
          </a:xfr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D9C9AF84-137D-4E3D-A917-1E196694F5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792" y="3886200"/>
            <a:ext cx="4726359" cy="2136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544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Hình ảnh 26">
            <a:hlinkClick r:id="rId4" action="ppaction://hlinksldjump"/>
            <a:extLst>
              <a:ext uri="{FF2B5EF4-FFF2-40B4-BE49-F238E27FC236}">
                <a16:creationId xmlns:a16="http://schemas.microsoft.com/office/drawing/2014/main" id="{A474D875-05F5-4D05-B1FF-BBC130019BC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8" t="31739" r="23217" b="8522"/>
          <a:stretch/>
        </p:blipFill>
        <p:spPr>
          <a:xfrm rot="20881667">
            <a:off x="934976" y="2613239"/>
            <a:ext cx="1855945" cy="21144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" name="Hình ảnh 28">
            <a:hlinkClick r:id="rId6" action="ppaction://hlinksldjump"/>
            <a:extLst>
              <a:ext uri="{FF2B5EF4-FFF2-40B4-BE49-F238E27FC236}">
                <a16:creationId xmlns:a16="http://schemas.microsoft.com/office/drawing/2014/main" id="{429E7ECD-48AC-4683-8250-F1EEBEE619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261" y="4498815"/>
            <a:ext cx="1991479" cy="1991479"/>
          </a:xfrm>
          <a:prstGeom prst="rect">
            <a:avLst/>
          </a:prstGeom>
        </p:spPr>
      </p:pic>
      <p:pic>
        <p:nvPicPr>
          <p:cNvPr id="33" name="Hình ảnh 32">
            <a:hlinkClick r:id="rId8" action="ppaction://hlinksldjump"/>
            <a:extLst>
              <a:ext uri="{FF2B5EF4-FFF2-40B4-BE49-F238E27FC236}">
                <a16:creationId xmlns:a16="http://schemas.microsoft.com/office/drawing/2014/main" id="{ED420A72-4610-4A6F-85CF-8C65936975F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22" t="35373" r="31782" b="14018"/>
          <a:stretch/>
        </p:blipFill>
        <p:spPr>
          <a:xfrm rot="877530">
            <a:off x="9015719" y="3449546"/>
            <a:ext cx="1918253" cy="20985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7" name="Hình ảnh 36">
            <a:hlinkClick r:id="rId10" action="ppaction://hlinksldjump"/>
            <a:extLst>
              <a:ext uri="{FF2B5EF4-FFF2-40B4-BE49-F238E27FC236}">
                <a16:creationId xmlns:a16="http://schemas.microsoft.com/office/drawing/2014/main" id="{ED8151EC-4187-45A4-B658-48DB11409E4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03785">
            <a:off x="8164998" y="-49933"/>
            <a:ext cx="2782956" cy="2782956"/>
          </a:xfrm>
          <a:prstGeom prst="rect">
            <a:avLst/>
          </a:prstGeom>
        </p:spPr>
      </p:pic>
      <p:pic>
        <p:nvPicPr>
          <p:cNvPr id="1030" name="Picture 6" descr="Gift box PNG">
            <a:hlinkClick r:id="rId12" action="ppaction://hlinksldjump"/>
            <a:extLst>
              <a:ext uri="{FF2B5EF4-FFF2-40B4-BE49-F238E27FC236}">
                <a16:creationId xmlns:a16="http://schemas.microsoft.com/office/drawing/2014/main" id="{82A15E46-917A-4B54-9D69-26F0CBCE89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3048" y="614773"/>
            <a:ext cx="2149283" cy="2250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winkle-Twinkle-Little-Star-Twins">
            <a:hlinkClick r:id="" action="ppaction://media"/>
            <a:extLst>
              <a:ext uri="{FF2B5EF4-FFF2-40B4-BE49-F238E27FC236}">
                <a16:creationId xmlns:a16="http://schemas.microsoft.com/office/drawing/2014/main" id="{856D776D-B421-45B2-8C9A-8192D1F7EE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619265" y="85418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362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7FE0F943-66CF-4C8E-8B22-97C6D83377E0}"/>
              </a:ext>
            </a:extLst>
          </p:cNvPr>
          <p:cNvSpPr/>
          <p:nvPr/>
        </p:nvSpPr>
        <p:spPr>
          <a:xfrm>
            <a:off x="3320863" y="1904637"/>
            <a:ext cx="5550276" cy="113306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6600" kern="0" dirty="0">
                <a:solidFill>
                  <a:srgbClr val="FFFFFF"/>
                </a:solidFill>
                <a:latin typeface="Arial"/>
                <a:sym typeface="Arial"/>
              </a:rPr>
              <a:t>2          3</a:t>
            </a:r>
          </a:p>
        </p:txBody>
      </p:sp>
      <p:sp>
        <p:nvSpPr>
          <p:cNvPr id="3" name="Hình chữ nhật 2">
            <a:hlinkClick r:id="rId5" action="ppaction://hlinksldjump"/>
            <a:extLst>
              <a:ext uri="{FF2B5EF4-FFF2-40B4-BE49-F238E27FC236}">
                <a16:creationId xmlns:a16="http://schemas.microsoft.com/office/drawing/2014/main" id="{BCCCE581-BD3A-4534-AD00-F13D1A3FA960}"/>
              </a:ext>
            </a:extLst>
          </p:cNvPr>
          <p:cNvSpPr/>
          <p:nvPr/>
        </p:nvSpPr>
        <p:spPr>
          <a:xfrm>
            <a:off x="2733260" y="4084983"/>
            <a:ext cx="6910589" cy="1311965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8000" kern="0" dirty="0">
                <a:solidFill>
                  <a:srgbClr val="191919"/>
                </a:solidFill>
                <a:latin typeface="Arial"/>
                <a:sym typeface="Arial"/>
              </a:rPr>
              <a:t>2    &lt;    3</a:t>
            </a:r>
          </a:p>
        </p:txBody>
      </p:sp>
      <p:cxnSp>
        <p:nvCxnSpPr>
          <p:cNvPr id="5" name="Đường kết nối Mũi tên Thẳng 4">
            <a:extLst>
              <a:ext uri="{FF2B5EF4-FFF2-40B4-BE49-F238E27FC236}">
                <a16:creationId xmlns:a16="http://schemas.microsoft.com/office/drawing/2014/main" id="{4451A924-3F54-453C-B28C-516913A839F2}"/>
              </a:ext>
            </a:extLst>
          </p:cNvPr>
          <p:cNvCxnSpPr/>
          <p:nvPr/>
        </p:nvCxnSpPr>
        <p:spPr>
          <a:xfrm>
            <a:off x="6093813" y="3171313"/>
            <a:ext cx="0" cy="76531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" name="Twinkle-Twinkle-Little-Star-Twins">
            <a:hlinkClick r:id="" action="ppaction://media"/>
            <a:extLst>
              <a:ext uri="{FF2B5EF4-FFF2-40B4-BE49-F238E27FC236}">
                <a16:creationId xmlns:a16="http://schemas.microsoft.com/office/drawing/2014/main" id="{40A1862A-3214-4143-8AAA-47885C27F9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96629" y="760385"/>
            <a:ext cx="487363" cy="487363"/>
          </a:xfrm>
          <a:prstGeom prst="rect">
            <a:avLst/>
          </a:prstGeom>
        </p:spPr>
      </p:pic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id="{E99DBFD1-075D-4CE9-9E87-619DC48A0C7E}"/>
              </a:ext>
            </a:extLst>
          </p:cNvPr>
          <p:cNvSpPr/>
          <p:nvPr/>
        </p:nvSpPr>
        <p:spPr>
          <a:xfrm>
            <a:off x="5556545" y="2087321"/>
            <a:ext cx="1074537" cy="76768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1219170">
              <a:buClr>
                <a:srgbClr val="000000"/>
              </a:buClr>
            </a:pPr>
            <a:endParaRPr lang="en-US" sz="1867" kern="0">
              <a:solidFill>
                <a:srgbClr val="191919"/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86146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7FE0F943-66CF-4C8E-8B22-97C6D83377E0}"/>
              </a:ext>
            </a:extLst>
          </p:cNvPr>
          <p:cNvSpPr/>
          <p:nvPr/>
        </p:nvSpPr>
        <p:spPr>
          <a:xfrm>
            <a:off x="3240158" y="1749289"/>
            <a:ext cx="5168348" cy="113306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6600" kern="0" dirty="0">
                <a:solidFill>
                  <a:srgbClr val="FFFFFF"/>
                </a:solidFill>
                <a:latin typeface="Arial"/>
                <a:sym typeface="Arial"/>
              </a:rPr>
              <a:t>5        3</a:t>
            </a:r>
          </a:p>
        </p:txBody>
      </p:sp>
      <p:sp>
        <p:nvSpPr>
          <p:cNvPr id="3" name="Hình chữ nhật 2">
            <a:hlinkClick r:id="rId4" action="ppaction://hlinksldjump"/>
            <a:extLst>
              <a:ext uri="{FF2B5EF4-FFF2-40B4-BE49-F238E27FC236}">
                <a16:creationId xmlns:a16="http://schemas.microsoft.com/office/drawing/2014/main" id="{BCCCE581-BD3A-4534-AD00-F13D1A3FA960}"/>
              </a:ext>
            </a:extLst>
          </p:cNvPr>
          <p:cNvSpPr/>
          <p:nvPr/>
        </p:nvSpPr>
        <p:spPr>
          <a:xfrm>
            <a:off x="2733261" y="4084983"/>
            <a:ext cx="6093743" cy="1311965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7200" kern="0" dirty="0">
                <a:solidFill>
                  <a:srgbClr val="191919"/>
                </a:solidFill>
                <a:latin typeface="Arial"/>
                <a:sym typeface="Arial"/>
              </a:rPr>
              <a:t>5    </a:t>
            </a:r>
            <a:r>
              <a:rPr lang="vi-VN" sz="7200" kern="0" dirty="0">
                <a:solidFill>
                  <a:srgbClr val="191919"/>
                </a:solidFill>
                <a:latin typeface="Arial" panose="020B0604020202020204" pitchFamily="34" charset="0"/>
                <a:sym typeface="Arial"/>
              </a:rPr>
              <a:t>&gt;</a:t>
            </a:r>
            <a:r>
              <a:rPr lang="en-US" sz="7200" kern="0" dirty="0">
                <a:solidFill>
                  <a:srgbClr val="191919"/>
                </a:solidFill>
                <a:latin typeface="Arial"/>
                <a:sym typeface="Arial"/>
              </a:rPr>
              <a:t>    3</a:t>
            </a:r>
          </a:p>
        </p:txBody>
      </p:sp>
      <p:cxnSp>
        <p:nvCxnSpPr>
          <p:cNvPr id="5" name="Đường kết nối Mũi tên Thẳng 4">
            <a:extLst>
              <a:ext uri="{FF2B5EF4-FFF2-40B4-BE49-F238E27FC236}">
                <a16:creationId xmlns:a16="http://schemas.microsoft.com/office/drawing/2014/main" id="{4451A924-3F54-453C-B28C-516913A839F2}"/>
              </a:ext>
            </a:extLst>
          </p:cNvPr>
          <p:cNvCxnSpPr/>
          <p:nvPr/>
        </p:nvCxnSpPr>
        <p:spPr>
          <a:xfrm>
            <a:off x="5630517" y="3046345"/>
            <a:ext cx="0" cy="76531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" name="Twinkle-Twinkle-Little-Star-Twins">
            <a:hlinkClick r:id="" action="ppaction://media"/>
            <a:extLst>
              <a:ext uri="{FF2B5EF4-FFF2-40B4-BE49-F238E27FC236}">
                <a16:creationId xmlns:a16="http://schemas.microsoft.com/office/drawing/2014/main" id="{882456CD-9126-429D-B8E5-435F1EDC23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96629" y="734507"/>
            <a:ext cx="487363" cy="487363"/>
          </a:xfrm>
          <a:prstGeom prst="rect">
            <a:avLst/>
          </a:prstGeom>
        </p:spPr>
      </p:pic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id="{0C285D7C-1DDE-46D9-A4EB-0AF5A100281B}"/>
              </a:ext>
            </a:extLst>
          </p:cNvPr>
          <p:cNvSpPr/>
          <p:nvPr/>
        </p:nvSpPr>
        <p:spPr>
          <a:xfrm>
            <a:off x="5287062" y="1910569"/>
            <a:ext cx="1074537" cy="76768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1219170">
              <a:buClr>
                <a:srgbClr val="000000"/>
              </a:buClr>
            </a:pPr>
            <a:endParaRPr lang="en-US" sz="1867" kern="0">
              <a:solidFill>
                <a:srgbClr val="191919"/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40820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7FE0F943-66CF-4C8E-8B22-97C6D83377E0}"/>
              </a:ext>
            </a:extLst>
          </p:cNvPr>
          <p:cNvSpPr/>
          <p:nvPr/>
        </p:nvSpPr>
        <p:spPr>
          <a:xfrm>
            <a:off x="3240158" y="1749289"/>
            <a:ext cx="5168348" cy="113306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6600" kern="0" dirty="0">
                <a:solidFill>
                  <a:srgbClr val="FFFFFF"/>
                </a:solidFill>
                <a:latin typeface="Arial"/>
                <a:sym typeface="Arial"/>
              </a:rPr>
              <a:t>1         5</a:t>
            </a:r>
          </a:p>
        </p:txBody>
      </p:sp>
      <p:sp>
        <p:nvSpPr>
          <p:cNvPr id="3" name="Hình chữ nhật 2">
            <a:hlinkClick r:id="rId4" action="ppaction://hlinksldjump"/>
            <a:extLst>
              <a:ext uri="{FF2B5EF4-FFF2-40B4-BE49-F238E27FC236}">
                <a16:creationId xmlns:a16="http://schemas.microsoft.com/office/drawing/2014/main" id="{BCCCE581-BD3A-4534-AD00-F13D1A3FA960}"/>
              </a:ext>
            </a:extLst>
          </p:cNvPr>
          <p:cNvSpPr/>
          <p:nvPr/>
        </p:nvSpPr>
        <p:spPr>
          <a:xfrm>
            <a:off x="2733259" y="4084983"/>
            <a:ext cx="5973419" cy="1311965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7200" kern="0" dirty="0">
                <a:solidFill>
                  <a:srgbClr val="191919"/>
                </a:solidFill>
                <a:latin typeface="Arial"/>
                <a:sym typeface="Arial"/>
              </a:rPr>
              <a:t>1     &lt;    5</a:t>
            </a:r>
          </a:p>
        </p:txBody>
      </p:sp>
      <p:cxnSp>
        <p:nvCxnSpPr>
          <p:cNvPr id="5" name="Đường kết nối Mũi tên Thẳng 4">
            <a:extLst>
              <a:ext uri="{FF2B5EF4-FFF2-40B4-BE49-F238E27FC236}">
                <a16:creationId xmlns:a16="http://schemas.microsoft.com/office/drawing/2014/main" id="{4451A924-3F54-453C-B28C-516913A839F2}"/>
              </a:ext>
            </a:extLst>
          </p:cNvPr>
          <p:cNvCxnSpPr/>
          <p:nvPr/>
        </p:nvCxnSpPr>
        <p:spPr>
          <a:xfrm>
            <a:off x="5630517" y="3046345"/>
            <a:ext cx="0" cy="76531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" name="Twinkle-Twinkle-Little-Star-Twins">
            <a:hlinkClick r:id="" action="ppaction://media"/>
            <a:extLst>
              <a:ext uri="{FF2B5EF4-FFF2-40B4-BE49-F238E27FC236}">
                <a16:creationId xmlns:a16="http://schemas.microsoft.com/office/drawing/2014/main" id="{74FA86FE-D176-4DAE-BE91-6BD085B20C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96629" y="734507"/>
            <a:ext cx="487363" cy="487363"/>
          </a:xfrm>
          <a:prstGeom prst="rect">
            <a:avLst/>
          </a:prstGeom>
        </p:spPr>
      </p:pic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id="{FBC3F92B-8ACE-44D8-AC94-8E8EBA484FF7}"/>
              </a:ext>
            </a:extLst>
          </p:cNvPr>
          <p:cNvSpPr/>
          <p:nvPr/>
        </p:nvSpPr>
        <p:spPr>
          <a:xfrm>
            <a:off x="5182701" y="1931973"/>
            <a:ext cx="1074537" cy="76768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1219170">
              <a:buClr>
                <a:srgbClr val="000000"/>
              </a:buClr>
            </a:pPr>
            <a:endParaRPr lang="en-US" sz="1867" kern="0">
              <a:solidFill>
                <a:srgbClr val="191919"/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53062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7FE0F943-66CF-4C8E-8B22-97C6D83377E0}"/>
              </a:ext>
            </a:extLst>
          </p:cNvPr>
          <p:cNvSpPr/>
          <p:nvPr/>
        </p:nvSpPr>
        <p:spPr>
          <a:xfrm>
            <a:off x="3240158" y="1749289"/>
            <a:ext cx="5168348" cy="113306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6000" kern="0" dirty="0">
                <a:solidFill>
                  <a:srgbClr val="FFFFFF"/>
                </a:solidFill>
                <a:latin typeface="Arial"/>
                <a:sym typeface="Arial"/>
              </a:rPr>
              <a:t>6         4</a:t>
            </a:r>
          </a:p>
        </p:txBody>
      </p:sp>
      <p:sp>
        <p:nvSpPr>
          <p:cNvPr id="3" name="Hình chữ nhật 2">
            <a:hlinkClick r:id="rId4" action="ppaction://hlinksldjump"/>
            <a:extLst>
              <a:ext uri="{FF2B5EF4-FFF2-40B4-BE49-F238E27FC236}">
                <a16:creationId xmlns:a16="http://schemas.microsoft.com/office/drawing/2014/main" id="{BCCCE581-BD3A-4534-AD00-F13D1A3FA960}"/>
              </a:ext>
            </a:extLst>
          </p:cNvPr>
          <p:cNvSpPr/>
          <p:nvPr/>
        </p:nvSpPr>
        <p:spPr>
          <a:xfrm>
            <a:off x="2733260" y="4084983"/>
            <a:ext cx="5973419" cy="1311965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7200" kern="0" dirty="0">
                <a:solidFill>
                  <a:srgbClr val="191919"/>
                </a:solidFill>
                <a:latin typeface="Arial"/>
                <a:sym typeface="Arial"/>
              </a:rPr>
              <a:t>6    &gt;     4</a:t>
            </a:r>
          </a:p>
        </p:txBody>
      </p:sp>
      <p:cxnSp>
        <p:nvCxnSpPr>
          <p:cNvPr id="5" name="Đường kết nối Mũi tên Thẳng 4">
            <a:extLst>
              <a:ext uri="{FF2B5EF4-FFF2-40B4-BE49-F238E27FC236}">
                <a16:creationId xmlns:a16="http://schemas.microsoft.com/office/drawing/2014/main" id="{4451A924-3F54-453C-B28C-516913A839F2}"/>
              </a:ext>
            </a:extLst>
          </p:cNvPr>
          <p:cNvCxnSpPr/>
          <p:nvPr/>
        </p:nvCxnSpPr>
        <p:spPr>
          <a:xfrm>
            <a:off x="5630517" y="3046345"/>
            <a:ext cx="0" cy="76531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" name="Twinkle-Twinkle-Little-Star-Twins">
            <a:hlinkClick r:id="" action="ppaction://media"/>
            <a:extLst>
              <a:ext uri="{FF2B5EF4-FFF2-40B4-BE49-F238E27FC236}">
                <a16:creationId xmlns:a16="http://schemas.microsoft.com/office/drawing/2014/main" id="{CE4322DA-22FF-497B-A326-6C7F2F7822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96629" y="734507"/>
            <a:ext cx="487363" cy="487363"/>
          </a:xfrm>
          <a:prstGeom prst="rect">
            <a:avLst/>
          </a:prstGeom>
        </p:spPr>
      </p:pic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id="{ECC4F76E-379D-477A-88D4-41FF060DB0DE}"/>
              </a:ext>
            </a:extLst>
          </p:cNvPr>
          <p:cNvSpPr/>
          <p:nvPr/>
        </p:nvSpPr>
        <p:spPr>
          <a:xfrm>
            <a:off x="5182701" y="1931973"/>
            <a:ext cx="1074537" cy="76768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1219170">
              <a:buClr>
                <a:srgbClr val="000000"/>
              </a:buClr>
            </a:pPr>
            <a:endParaRPr lang="en-US" sz="1867" kern="0">
              <a:solidFill>
                <a:srgbClr val="191919"/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49546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Yeah Prom Word Massage Colorful Cute Star Stars - Massage Clipart - Full  Size Clipart (#1512762) - PinClipart">
            <a:hlinkClick r:id="rId3" action="ppaction://hlinksldjump"/>
            <a:extLst>
              <a:ext uri="{FF2B5EF4-FFF2-40B4-BE49-F238E27FC236}">
                <a16:creationId xmlns:a16="http://schemas.microsoft.com/office/drawing/2014/main" id="{C7528993-14EC-44CB-8408-2A48E1BA61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257" y="-91039"/>
            <a:ext cx="6633665" cy="5714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764DA25D-DDBA-44DA-9C9F-A1F7399385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39616" y="4388608"/>
            <a:ext cx="2438403" cy="246939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603322" y="1127921"/>
            <a:ext cx="3884744" cy="2585323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BẠN LÀ NGƯỜI MAY MẮN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FFC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830990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fallOve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Phân biệt “thank” và “thanks”">
            <a:extLst>
              <a:ext uri="{FF2B5EF4-FFF2-40B4-BE49-F238E27FC236}">
                <a16:creationId xmlns:a16="http://schemas.microsoft.com/office/drawing/2014/main" id="{CAC6859E-706B-4580-ABBC-FD25E891C7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97" y="-481659"/>
            <a:ext cx="10866144" cy="747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0254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6" name="Google Shape;946;p37"/>
          <p:cNvGrpSpPr/>
          <p:nvPr/>
        </p:nvGrpSpPr>
        <p:grpSpPr>
          <a:xfrm rot="1720778">
            <a:off x="11534982" y="1440208"/>
            <a:ext cx="650983" cy="810888"/>
            <a:chOff x="3453500" y="2101050"/>
            <a:chExt cx="827450" cy="1108000"/>
          </a:xfrm>
        </p:grpSpPr>
        <p:sp>
          <p:nvSpPr>
            <p:cNvPr id="947" name="Google Shape;947;p37"/>
            <p:cNvSpPr/>
            <p:nvPr/>
          </p:nvSpPr>
          <p:spPr>
            <a:xfrm>
              <a:off x="3453500" y="2101050"/>
              <a:ext cx="827450" cy="1079525"/>
            </a:xfrm>
            <a:custGeom>
              <a:avLst/>
              <a:gdLst/>
              <a:ahLst/>
              <a:cxnLst/>
              <a:rect l="l" t="t" r="r" b="b"/>
              <a:pathLst>
                <a:path w="33098" h="43181" extrusionOk="0">
                  <a:moveTo>
                    <a:pt x="15400" y="1"/>
                  </a:moveTo>
                  <a:cubicBezTo>
                    <a:pt x="0" y="1"/>
                    <a:pt x="0" y="9665"/>
                    <a:pt x="0" y="21591"/>
                  </a:cubicBezTo>
                  <a:cubicBezTo>
                    <a:pt x="0" y="33517"/>
                    <a:pt x="0" y="43181"/>
                    <a:pt x="15400" y="43181"/>
                  </a:cubicBezTo>
                  <a:cubicBezTo>
                    <a:pt x="33098" y="43181"/>
                    <a:pt x="30793" y="33517"/>
                    <a:pt x="30793" y="21591"/>
                  </a:cubicBezTo>
                  <a:cubicBezTo>
                    <a:pt x="30793" y="9665"/>
                    <a:pt x="30793" y="1"/>
                    <a:pt x="154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8" name="Google Shape;948;p37"/>
            <p:cNvSpPr/>
            <p:nvPr/>
          </p:nvSpPr>
          <p:spPr>
            <a:xfrm>
              <a:off x="3539725" y="2171825"/>
              <a:ext cx="710650" cy="1037225"/>
            </a:xfrm>
            <a:custGeom>
              <a:avLst/>
              <a:gdLst/>
              <a:ahLst/>
              <a:cxnLst/>
              <a:rect l="l" t="t" r="r" b="b"/>
              <a:pathLst>
                <a:path w="28426" h="41489" extrusionOk="0">
                  <a:moveTo>
                    <a:pt x="14095" y="12503"/>
                  </a:moveTo>
                  <a:cubicBezTo>
                    <a:pt x="14126" y="12503"/>
                    <a:pt x="14157" y="12504"/>
                    <a:pt x="14189" y="12505"/>
                  </a:cubicBezTo>
                  <a:cubicBezTo>
                    <a:pt x="17001" y="12613"/>
                    <a:pt x="17908" y="16784"/>
                    <a:pt x="15425" y="18079"/>
                  </a:cubicBezTo>
                  <a:cubicBezTo>
                    <a:pt x="15052" y="18272"/>
                    <a:pt x="14636" y="18365"/>
                    <a:pt x="14218" y="18365"/>
                  </a:cubicBezTo>
                  <a:cubicBezTo>
                    <a:pt x="13497" y="18365"/>
                    <a:pt x="12770" y="18090"/>
                    <a:pt x="12249" y="17584"/>
                  </a:cubicBezTo>
                  <a:cubicBezTo>
                    <a:pt x="11431" y="16790"/>
                    <a:pt x="11156" y="15495"/>
                    <a:pt x="11533" y="14421"/>
                  </a:cubicBezTo>
                  <a:cubicBezTo>
                    <a:pt x="11911" y="13346"/>
                    <a:pt x="12966" y="12503"/>
                    <a:pt x="14095" y="12503"/>
                  </a:cubicBezTo>
                  <a:close/>
                  <a:moveTo>
                    <a:pt x="14476" y="1"/>
                  </a:moveTo>
                  <a:cubicBezTo>
                    <a:pt x="14153" y="1"/>
                    <a:pt x="13904" y="16"/>
                    <a:pt x="13748" y="29"/>
                  </a:cubicBezTo>
                  <a:cubicBezTo>
                    <a:pt x="7073" y="615"/>
                    <a:pt x="2216" y="5658"/>
                    <a:pt x="849" y="12040"/>
                  </a:cubicBezTo>
                  <a:cubicBezTo>
                    <a:pt x="97" y="15561"/>
                    <a:pt x="1" y="21482"/>
                    <a:pt x="4006" y="23154"/>
                  </a:cubicBezTo>
                  <a:cubicBezTo>
                    <a:pt x="5869" y="23936"/>
                    <a:pt x="7982" y="23500"/>
                    <a:pt x="9855" y="24258"/>
                  </a:cubicBezTo>
                  <a:cubicBezTo>
                    <a:pt x="10632" y="24575"/>
                    <a:pt x="11354" y="25123"/>
                    <a:pt x="11701" y="25893"/>
                  </a:cubicBezTo>
                  <a:cubicBezTo>
                    <a:pt x="12034" y="26639"/>
                    <a:pt x="11980" y="27523"/>
                    <a:pt x="11670" y="28281"/>
                  </a:cubicBezTo>
                  <a:cubicBezTo>
                    <a:pt x="11318" y="29129"/>
                    <a:pt x="10751" y="29689"/>
                    <a:pt x="10065" y="30096"/>
                  </a:cubicBezTo>
                  <a:cubicBezTo>
                    <a:pt x="7927" y="31361"/>
                    <a:pt x="4668" y="31134"/>
                    <a:pt x="3420" y="33545"/>
                  </a:cubicBezTo>
                  <a:cubicBezTo>
                    <a:pt x="2919" y="34512"/>
                    <a:pt x="3045" y="35713"/>
                    <a:pt x="3541" y="36685"/>
                  </a:cubicBezTo>
                  <a:cubicBezTo>
                    <a:pt x="4036" y="37652"/>
                    <a:pt x="4860" y="38410"/>
                    <a:pt x="5748" y="39043"/>
                  </a:cubicBezTo>
                  <a:cubicBezTo>
                    <a:pt x="7995" y="40637"/>
                    <a:pt x="10751" y="41488"/>
                    <a:pt x="13505" y="41488"/>
                  </a:cubicBezTo>
                  <a:cubicBezTo>
                    <a:pt x="14329" y="41488"/>
                    <a:pt x="15152" y="41412"/>
                    <a:pt x="15962" y="41257"/>
                  </a:cubicBezTo>
                  <a:cubicBezTo>
                    <a:pt x="18403" y="40785"/>
                    <a:pt x="20701" y="39598"/>
                    <a:pt x="22522" y="37909"/>
                  </a:cubicBezTo>
                  <a:cubicBezTo>
                    <a:pt x="27631" y="33170"/>
                    <a:pt x="28426" y="24890"/>
                    <a:pt x="27941" y="18300"/>
                  </a:cubicBezTo>
                  <a:cubicBezTo>
                    <a:pt x="27506" y="12379"/>
                    <a:pt x="25685" y="4924"/>
                    <a:pt x="20247" y="1594"/>
                  </a:cubicBezTo>
                  <a:cubicBezTo>
                    <a:pt x="18015" y="222"/>
                    <a:pt x="15710" y="1"/>
                    <a:pt x="144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9" name="Google Shape;949;p37"/>
            <p:cNvSpPr/>
            <p:nvPr/>
          </p:nvSpPr>
          <p:spPr>
            <a:xfrm>
              <a:off x="3469900" y="2103775"/>
              <a:ext cx="733175" cy="1060550"/>
            </a:xfrm>
            <a:custGeom>
              <a:avLst/>
              <a:gdLst/>
              <a:ahLst/>
              <a:cxnLst/>
              <a:rect l="l" t="t" r="r" b="b"/>
              <a:pathLst>
                <a:path w="29327" h="42422" extrusionOk="0">
                  <a:moveTo>
                    <a:pt x="14643" y="13437"/>
                  </a:moveTo>
                  <a:cubicBezTo>
                    <a:pt x="14660" y="13437"/>
                    <a:pt x="14684" y="13442"/>
                    <a:pt x="14708" y="13442"/>
                  </a:cubicBezTo>
                  <a:cubicBezTo>
                    <a:pt x="15985" y="13490"/>
                    <a:pt x="16671" y="14528"/>
                    <a:pt x="16869" y="15399"/>
                  </a:cubicBezTo>
                  <a:cubicBezTo>
                    <a:pt x="17065" y="16283"/>
                    <a:pt x="16893" y="17531"/>
                    <a:pt x="15740" y="18128"/>
                  </a:cubicBezTo>
                  <a:cubicBezTo>
                    <a:pt x="15444" y="18283"/>
                    <a:pt x="15105" y="18357"/>
                    <a:pt x="14760" y="18357"/>
                  </a:cubicBezTo>
                  <a:cubicBezTo>
                    <a:pt x="14161" y="18357"/>
                    <a:pt x="13546" y="18132"/>
                    <a:pt x="13114" y="17716"/>
                  </a:cubicBezTo>
                  <a:cubicBezTo>
                    <a:pt x="12439" y="17060"/>
                    <a:pt x="12194" y="15961"/>
                    <a:pt x="12517" y="15041"/>
                  </a:cubicBezTo>
                  <a:cubicBezTo>
                    <a:pt x="12839" y="14117"/>
                    <a:pt x="13747" y="13437"/>
                    <a:pt x="14643" y="13437"/>
                  </a:cubicBezTo>
                  <a:close/>
                  <a:moveTo>
                    <a:pt x="14647" y="12497"/>
                  </a:moveTo>
                  <a:cubicBezTo>
                    <a:pt x="13343" y="12497"/>
                    <a:pt x="12088" y="13421"/>
                    <a:pt x="11628" y="14732"/>
                  </a:cubicBezTo>
                  <a:cubicBezTo>
                    <a:pt x="11180" y="16002"/>
                    <a:pt x="11514" y="17471"/>
                    <a:pt x="12458" y="18390"/>
                  </a:cubicBezTo>
                  <a:cubicBezTo>
                    <a:pt x="13072" y="18981"/>
                    <a:pt x="13921" y="19297"/>
                    <a:pt x="14756" y="19297"/>
                  </a:cubicBezTo>
                  <a:cubicBezTo>
                    <a:pt x="15251" y="19297"/>
                    <a:pt x="15740" y="19190"/>
                    <a:pt x="16177" y="18963"/>
                  </a:cubicBezTo>
                  <a:cubicBezTo>
                    <a:pt x="17692" y="18170"/>
                    <a:pt x="18075" y="16504"/>
                    <a:pt x="17781" y="15197"/>
                  </a:cubicBezTo>
                  <a:cubicBezTo>
                    <a:pt x="17430" y="13616"/>
                    <a:pt x="16236" y="12559"/>
                    <a:pt x="14744" y="12498"/>
                  </a:cubicBezTo>
                  <a:cubicBezTo>
                    <a:pt x="14712" y="12497"/>
                    <a:pt x="14680" y="12497"/>
                    <a:pt x="14647" y="12497"/>
                  </a:cubicBezTo>
                  <a:close/>
                  <a:moveTo>
                    <a:pt x="15006" y="938"/>
                  </a:moveTo>
                  <a:cubicBezTo>
                    <a:pt x="16147" y="938"/>
                    <a:pt x="18384" y="1134"/>
                    <a:pt x="20533" y="2459"/>
                  </a:cubicBezTo>
                  <a:cubicBezTo>
                    <a:pt x="26252" y="5963"/>
                    <a:pt x="27673" y="14200"/>
                    <a:pt x="28007" y="18802"/>
                  </a:cubicBezTo>
                  <a:cubicBezTo>
                    <a:pt x="28376" y="23816"/>
                    <a:pt x="28180" y="32984"/>
                    <a:pt x="22742" y="38028"/>
                  </a:cubicBezTo>
                  <a:cubicBezTo>
                    <a:pt x="20976" y="39664"/>
                    <a:pt x="18725" y="40816"/>
                    <a:pt x="16409" y="41257"/>
                  </a:cubicBezTo>
                  <a:cubicBezTo>
                    <a:pt x="15636" y="41406"/>
                    <a:pt x="14847" y="41479"/>
                    <a:pt x="14056" y="41479"/>
                  </a:cubicBezTo>
                  <a:cubicBezTo>
                    <a:pt x="11395" y="41479"/>
                    <a:pt x="8712" y="40652"/>
                    <a:pt x="6554" y="39121"/>
                  </a:cubicBezTo>
                  <a:cubicBezTo>
                    <a:pt x="5563" y="38416"/>
                    <a:pt x="4888" y="37700"/>
                    <a:pt x="4494" y="36936"/>
                  </a:cubicBezTo>
                  <a:cubicBezTo>
                    <a:pt x="4029" y="36022"/>
                    <a:pt x="3981" y="34984"/>
                    <a:pt x="4375" y="34226"/>
                  </a:cubicBezTo>
                  <a:cubicBezTo>
                    <a:pt x="5080" y="32865"/>
                    <a:pt x="6560" y="32441"/>
                    <a:pt x="8124" y="31994"/>
                  </a:cubicBezTo>
                  <a:cubicBezTo>
                    <a:pt x="9056" y="31730"/>
                    <a:pt x="10017" y="31457"/>
                    <a:pt x="10841" y="30967"/>
                  </a:cubicBezTo>
                  <a:cubicBezTo>
                    <a:pt x="11693" y="30460"/>
                    <a:pt x="12279" y="29791"/>
                    <a:pt x="12637" y="28925"/>
                  </a:cubicBezTo>
                  <a:cubicBezTo>
                    <a:pt x="13025" y="27994"/>
                    <a:pt x="13031" y="26986"/>
                    <a:pt x="12660" y="26168"/>
                  </a:cubicBezTo>
                  <a:cubicBezTo>
                    <a:pt x="12296" y="25356"/>
                    <a:pt x="11557" y="24688"/>
                    <a:pt x="10565" y="24288"/>
                  </a:cubicBezTo>
                  <a:cubicBezTo>
                    <a:pt x="9574" y="23887"/>
                    <a:pt x="8530" y="23798"/>
                    <a:pt x="7527" y="23715"/>
                  </a:cubicBezTo>
                  <a:cubicBezTo>
                    <a:pt x="6530" y="23631"/>
                    <a:pt x="5593" y="23553"/>
                    <a:pt x="4722" y="23189"/>
                  </a:cubicBezTo>
                  <a:cubicBezTo>
                    <a:pt x="138" y="21267"/>
                    <a:pt x="1654" y="13484"/>
                    <a:pt x="1844" y="12600"/>
                  </a:cubicBezTo>
                  <a:cubicBezTo>
                    <a:pt x="3241" y="6076"/>
                    <a:pt x="8142" y="1504"/>
                    <a:pt x="14326" y="966"/>
                  </a:cubicBezTo>
                  <a:cubicBezTo>
                    <a:pt x="14445" y="955"/>
                    <a:pt x="14684" y="938"/>
                    <a:pt x="15006" y="938"/>
                  </a:cubicBezTo>
                  <a:close/>
                  <a:moveTo>
                    <a:pt x="14987" y="1"/>
                  </a:moveTo>
                  <a:cubicBezTo>
                    <a:pt x="14633" y="1"/>
                    <a:pt x="14376" y="18"/>
                    <a:pt x="14243" y="29"/>
                  </a:cubicBezTo>
                  <a:cubicBezTo>
                    <a:pt x="7640" y="603"/>
                    <a:pt x="2411" y="5462"/>
                    <a:pt x="926" y="12410"/>
                  </a:cubicBezTo>
                  <a:cubicBezTo>
                    <a:pt x="0" y="16732"/>
                    <a:pt x="347" y="22377"/>
                    <a:pt x="4364" y="24055"/>
                  </a:cubicBezTo>
                  <a:cubicBezTo>
                    <a:pt x="5367" y="24473"/>
                    <a:pt x="6423" y="24562"/>
                    <a:pt x="7450" y="24652"/>
                  </a:cubicBezTo>
                  <a:cubicBezTo>
                    <a:pt x="8428" y="24729"/>
                    <a:pt x="9354" y="24813"/>
                    <a:pt x="10213" y="25159"/>
                  </a:cubicBezTo>
                  <a:cubicBezTo>
                    <a:pt x="10977" y="25470"/>
                    <a:pt x="11538" y="25964"/>
                    <a:pt x="11807" y="26550"/>
                  </a:cubicBezTo>
                  <a:cubicBezTo>
                    <a:pt x="12070" y="27140"/>
                    <a:pt x="12058" y="27875"/>
                    <a:pt x="11772" y="28567"/>
                  </a:cubicBezTo>
                  <a:cubicBezTo>
                    <a:pt x="11491" y="29248"/>
                    <a:pt x="11043" y="29755"/>
                    <a:pt x="10362" y="30155"/>
                  </a:cubicBezTo>
                  <a:cubicBezTo>
                    <a:pt x="9640" y="30584"/>
                    <a:pt x="8781" y="30829"/>
                    <a:pt x="7868" y="31093"/>
                  </a:cubicBezTo>
                  <a:cubicBezTo>
                    <a:pt x="6178" y="31576"/>
                    <a:pt x="4430" y="32071"/>
                    <a:pt x="3540" y="33796"/>
                  </a:cubicBezTo>
                  <a:cubicBezTo>
                    <a:pt x="3003" y="34835"/>
                    <a:pt x="3045" y="36166"/>
                    <a:pt x="3659" y="37360"/>
                  </a:cubicBezTo>
                  <a:cubicBezTo>
                    <a:pt x="4119" y="38267"/>
                    <a:pt x="4888" y="39091"/>
                    <a:pt x="6011" y="39890"/>
                  </a:cubicBezTo>
                  <a:cubicBezTo>
                    <a:pt x="8334" y="41532"/>
                    <a:pt x="11210" y="42421"/>
                    <a:pt x="14069" y="42421"/>
                  </a:cubicBezTo>
                  <a:cubicBezTo>
                    <a:pt x="14916" y="42421"/>
                    <a:pt x="15758" y="42344"/>
                    <a:pt x="16588" y="42182"/>
                  </a:cubicBezTo>
                  <a:cubicBezTo>
                    <a:pt x="19078" y="41705"/>
                    <a:pt x="21489" y="40476"/>
                    <a:pt x="23381" y="38714"/>
                  </a:cubicBezTo>
                  <a:cubicBezTo>
                    <a:pt x="29111" y="33402"/>
                    <a:pt x="29326" y="23917"/>
                    <a:pt x="28944" y="18737"/>
                  </a:cubicBezTo>
                  <a:cubicBezTo>
                    <a:pt x="28597" y="13955"/>
                    <a:pt x="27100" y="5379"/>
                    <a:pt x="21029" y="1654"/>
                  </a:cubicBezTo>
                  <a:cubicBezTo>
                    <a:pt x="18680" y="216"/>
                    <a:pt x="16236" y="1"/>
                    <a:pt x="14987" y="1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</p:grpSp>
      <p:grpSp>
        <p:nvGrpSpPr>
          <p:cNvPr id="7" name="Nhóm 6">
            <a:extLst>
              <a:ext uri="{FF2B5EF4-FFF2-40B4-BE49-F238E27FC236}">
                <a16:creationId xmlns:a16="http://schemas.microsoft.com/office/drawing/2014/main" id="{971D3057-CC8C-4FF9-A0D6-7329FAE124DE}"/>
              </a:ext>
            </a:extLst>
          </p:cNvPr>
          <p:cNvGrpSpPr/>
          <p:nvPr/>
        </p:nvGrpSpPr>
        <p:grpSpPr>
          <a:xfrm>
            <a:off x="479549" y="820629"/>
            <a:ext cx="11486295" cy="5912253"/>
            <a:chOff x="656254" y="354218"/>
            <a:chExt cx="7603702" cy="4241928"/>
          </a:xfrm>
        </p:grpSpPr>
        <p:pic>
          <p:nvPicPr>
            <p:cNvPr id="3" name="Hình ảnh 2">
              <a:extLst>
                <a:ext uri="{FF2B5EF4-FFF2-40B4-BE49-F238E27FC236}">
                  <a16:creationId xmlns:a16="http://schemas.microsoft.com/office/drawing/2014/main" id="{77C74CE5-E46F-4806-B6B0-BFDC8F04B6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57939"/>
            <a:stretch/>
          </p:blipFill>
          <p:spPr>
            <a:xfrm>
              <a:off x="656254" y="354218"/>
              <a:ext cx="7432420" cy="1894639"/>
            </a:xfrm>
            <a:prstGeom prst="rect">
              <a:avLst/>
            </a:prstGeom>
          </p:spPr>
        </p:pic>
        <p:sp>
          <p:nvSpPr>
            <p:cNvPr id="6" name="Hình chữ nhật 5">
              <a:extLst>
                <a:ext uri="{FF2B5EF4-FFF2-40B4-BE49-F238E27FC236}">
                  <a16:creationId xmlns:a16="http://schemas.microsoft.com/office/drawing/2014/main" id="{219F722D-9537-47FF-ACEF-216DE21A194E}"/>
                </a:ext>
              </a:extLst>
            </p:cNvPr>
            <p:cNvSpPr/>
            <p:nvPr/>
          </p:nvSpPr>
          <p:spPr>
            <a:xfrm>
              <a:off x="3534937" y="1672062"/>
              <a:ext cx="2263697" cy="58110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pic>
          <p:nvPicPr>
            <p:cNvPr id="29" name="Hình ảnh 28">
              <a:extLst>
                <a:ext uri="{FF2B5EF4-FFF2-40B4-BE49-F238E27FC236}">
                  <a16:creationId xmlns:a16="http://schemas.microsoft.com/office/drawing/2014/main" id="{FA70B4EC-6A08-4C70-BBD7-7DF9182A43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348" t="47619" r="-2348" b="448"/>
            <a:stretch/>
          </p:blipFill>
          <p:spPr>
            <a:xfrm>
              <a:off x="827536" y="2256839"/>
              <a:ext cx="7432420" cy="2339307"/>
            </a:xfrm>
            <a:prstGeom prst="rect">
              <a:avLst/>
            </a:prstGeom>
          </p:spPr>
        </p:pic>
        <p:sp>
          <p:nvSpPr>
            <p:cNvPr id="30" name="Hình chữ nhật 29">
              <a:extLst>
                <a:ext uri="{FF2B5EF4-FFF2-40B4-BE49-F238E27FC236}">
                  <a16:creationId xmlns:a16="http://schemas.microsoft.com/office/drawing/2014/main" id="{3B84DB26-3DFE-4DE7-B1E2-7C1BCCD779A3}"/>
                </a:ext>
              </a:extLst>
            </p:cNvPr>
            <p:cNvSpPr/>
            <p:nvPr/>
          </p:nvSpPr>
          <p:spPr>
            <a:xfrm>
              <a:off x="1751275" y="3773875"/>
              <a:ext cx="4928305" cy="58110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20" name="Google Shape;925;p36">
            <a:extLst>
              <a:ext uri="{FF2B5EF4-FFF2-40B4-BE49-F238E27FC236}">
                <a16:creationId xmlns:a16="http://schemas.microsoft.com/office/drawing/2014/main" id="{94A1A410-00F0-4ED6-9883-8EE64CDE6E2A}"/>
              </a:ext>
            </a:extLst>
          </p:cNvPr>
          <p:cNvGrpSpPr/>
          <p:nvPr/>
        </p:nvGrpSpPr>
        <p:grpSpPr>
          <a:xfrm rot="20250529">
            <a:off x="10947005" y="5488638"/>
            <a:ext cx="1103100" cy="1439533"/>
            <a:chOff x="4763825" y="3528850"/>
            <a:chExt cx="827325" cy="1079650"/>
          </a:xfrm>
        </p:grpSpPr>
        <p:sp>
          <p:nvSpPr>
            <p:cNvPr id="21" name="Google Shape;926;p36">
              <a:extLst>
                <a:ext uri="{FF2B5EF4-FFF2-40B4-BE49-F238E27FC236}">
                  <a16:creationId xmlns:a16="http://schemas.microsoft.com/office/drawing/2014/main" id="{21F23CCB-0837-43D2-B8ED-55C97C829C0E}"/>
                </a:ext>
              </a:extLst>
            </p:cNvPr>
            <p:cNvSpPr/>
            <p:nvPr/>
          </p:nvSpPr>
          <p:spPr>
            <a:xfrm>
              <a:off x="4763825" y="3528850"/>
              <a:ext cx="827325" cy="1079650"/>
            </a:xfrm>
            <a:custGeom>
              <a:avLst/>
              <a:gdLst/>
              <a:ahLst/>
              <a:cxnLst/>
              <a:rect l="l" t="t" r="r" b="b"/>
              <a:pathLst>
                <a:path w="33093" h="43186" extrusionOk="0">
                  <a:moveTo>
                    <a:pt x="15400" y="0"/>
                  </a:moveTo>
                  <a:cubicBezTo>
                    <a:pt x="0" y="0"/>
                    <a:pt x="0" y="9670"/>
                    <a:pt x="0" y="21596"/>
                  </a:cubicBezTo>
                  <a:cubicBezTo>
                    <a:pt x="0" y="33516"/>
                    <a:pt x="0" y="43186"/>
                    <a:pt x="15400" y="43186"/>
                  </a:cubicBezTo>
                  <a:cubicBezTo>
                    <a:pt x="33092" y="43186"/>
                    <a:pt x="30794" y="33516"/>
                    <a:pt x="30794" y="21596"/>
                  </a:cubicBezTo>
                  <a:cubicBezTo>
                    <a:pt x="30794" y="9670"/>
                    <a:pt x="30794" y="0"/>
                    <a:pt x="15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" name="Google Shape;927;p36">
              <a:extLst>
                <a:ext uri="{FF2B5EF4-FFF2-40B4-BE49-F238E27FC236}">
                  <a16:creationId xmlns:a16="http://schemas.microsoft.com/office/drawing/2014/main" id="{DF9B35BF-74EA-4CA8-9F0C-DE6DC832D12B}"/>
                </a:ext>
              </a:extLst>
            </p:cNvPr>
            <p:cNvSpPr/>
            <p:nvPr/>
          </p:nvSpPr>
          <p:spPr>
            <a:xfrm>
              <a:off x="4873200" y="3847125"/>
              <a:ext cx="624075" cy="560700"/>
            </a:xfrm>
            <a:custGeom>
              <a:avLst/>
              <a:gdLst/>
              <a:ahLst/>
              <a:cxnLst/>
              <a:rect l="l" t="t" r="r" b="b"/>
              <a:pathLst>
                <a:path w="24963" h="22428" extrusionOk="0">
                  <a:moveTo>
                    <a:pt x="6746" y="1"/>
                  </a:moveTo>
                  <a:cubicBezTo>
                    <a:pt x="5474" y="1"/>
                    <a:pt x="4220" y="545"/>
                    <a:pt x="2950" y="1815"/>
                  </a:cubicBezTo>
                  <a:cubicBezTo>
                    <a:pt x="0" y="4765"/>
                    <a:pt x="1529" y="7892"/>
                    <a:pt x="4328" y="11055"/>
                  </a:cubicBezTo>
                  <a:cubicBezTo>
                    <a:pt x="484" y="15562"/>
                    <a:pt x="663" y="18063"/>
                    <a:pt x="3212" y="20618"/>
                  </a:cubicBezTo>
                  <a:cubicBezTo>
                    <a:pt x="4459" y="21865"/>
                    <a:pt x="5599" y="22427"/>
                    <a:pt x="6761" y="22427"/>
                  </a:cubicBezTo>
                  <a:cubicBezTo>
                    <a:pt x="8484" y="22427"/>
                    <a:pt x="10253" y="21189"/>
                    <a:pt x="12482" y="19113"/>
                  </a:cubicBezTo>
                  <a:cubicBezTo>
                    <a:pt x="14711" y="21189"/>
                    <a:pt x="16479" y="22427"/>
                    <a:pt x="18202" y="22427"/>
                  </a:cubicBezTo>
                  <a:cubicBezTo>
                    <a:pt x="19364" y="22427"/>
                    <a:pt x="20505" y="21865"/>
                    <a:pt x="21752" y="20618"/>
                  </a:cubicBezTo>
                  <a:cubicBezTo>
                    <a:pt x="24306" y="18063"/>
                    <a:pt x="24480" y="15562"/>
                    <a:pt x="20635" y="11055"/>
                  </a:cubicBezTo>
                  <a:cubicBezTo>
                    <a:pt x="23435" y="7892"/>
                    <a:pt x="24962" y="4765"/>
                    <a:pt x="22014" y="1815"/>
                  </a:cubicBezTo>
                  <a:cubicBezTo>
                    <a:pt x="20744" y="545"/>
                    <a:pt x="19489" y="1"/>
                    <a:pt x="18218" y="1"/>
                  </a:cubicBezTo>
                  <a:cubicBezTo>
                    <a:pt x="16376" y="1"/>
                    <a:pt x="14498" y="1142"/>
                    <a:pt x="12482" y="2873"/>
                  </a:cubicBezTo>
                  <a:cubicBezTo>
                    <a:pt x="10466" y="1142"/>
                    <a:pt x="8587" y="1"/>
                    <a:pt x="67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" name="Google Shape;928;p36">
              <a:extLst>
                <a:ext uri="{FF2B5EF4-FFF2-40B4-BE49-F238E27FC236}">
                  <a16:creationId xmlns:a16="http://schemas.microsoft.com/office/drawing/2014/main" id="{8EE3839F-ABBA-46FD-9DAA-67958287D20E}"/>
                </a:ext>
              </a:extLst>
            </p:cNvPr>
            <p:cNvSpPr/>
            <p:nvPr/>
          </p:nvSpPr>
          <p:spPr>
            <a:xfrm>
              <a:off x="4819625" y="3776650"/>
              <a:ext cx="660625" cy="584450"/>
            </a:xfrm>
            <a:custGeom>
              <a:avLst/>
              <a:gdLst/>
              <a:ahLst/>
              <a:cxnLst/>
              <a:rect l="l" t="t" r="r" b="b"/>
              <a:pathLst>
                <a:path w="26425" h="23378" extrusionOk="0">
                  <a:moveTo>
                    <a:pt x="18964" y="933"/>
                  </a:moveTo>
                  <a:cubicBezTo>
                    <a:pt x="20186" y="933"/>
                    <a:pt x="21296" y="1499"/>
                    <a:pt x="22414" y="2617"/>
                  </a:cubicBezTo>
                  <a:cubicBezTo>
                    <a:pt x="24724" y="4927"/>
                    <a:pt x="24306" y="7494"/>
                    <a:pt x="21017" y="11213"/>
                  </a:cubicBezTo>
                  <a:cubicBezTo>
                    <a:pt x="20862" y="11386"/>
                    <a:pt x="20857" y="11648"/>
                    <a:pt x="21011" y="11827"/>
                  </a:cubicBezTo>
                  <a:cubicBezTo>
                    <a:pt x="24885" y="16370"/>
                    <a:pt x="24366" y="18543"/>
                    <a:pt x="22152" y="20751"/>
                  </a:cubicBezTo>
                  <a:cubicBezTo>
                    <a:pt x="21050" y="21852"/>
                    <a:pt x="20053" y="22420"/>
                    <a:pt x="18960" y="22420"/>
                  </a:cubicBezTo>
                  <a:cubicBezTo>
                    <a:pt x="17488" y="22420"/>
                    <a:pt x="15841" y="21389"/>
                    <a:pt x="13532" y="19241"/>
                  </a:cubicBezTo>
                  <a:cubicBezTo>
                    <a:pt x="13442" y="19157"/>
                    <a:pt x="13327" y="19115"/>
                    <a:pt x="13212" y="19115"/>
                  </a:cubicBezTo>
                  <a:cubicBezTo>
                    <a:pt x="13098" y="19115"/>
                    <a:pt x="12983" y="19157"/>
                    <a:pt x="12893" y="19241"/>
                  </a:cubicBezTo>
                  <a:cubicBezTo>
                    <a:pt x="10584" y="21389"/>
                    <a:pt x="8938" y="22420"/>
                    <a:pt x="7467" y="22420"/>
                  </a:cubicBezTo>
                  <a:cubicBezTo>
                    <a:pt x="6375" y="22420"/>
                    <a:pt x="5379" y="21852"/>
                    <a:pt x="4280" y="20751"/>
                  </a:cubicBezTo>
                  <a:cubicBezTo>
                    <a:pt x="2066" y="18543"/>
                    <a:pt x="1540" y="16370"/>
                    <a:pt x="5421" y="11827"/>
                  </a:cubicBezTo>
                  <a:cubicBezTo>
                    <a:pt x="5570" y="11648"/>
                    <a:pt x="5570" y="11386"/>
                    <a:pt x="5415" y="11213"/>
                  </a:cubicBezTo>
                  <a:cubicBezTo>
                    <a:pt x="2126" y="7494"/>
                    <a:pt x="1708" y="4927"/>
                    <a:pt x="4018" y="2617"/>
                  </a:cubicBezTo>
                  <a:cubicBezTo>
                    <a:pt x="5134" y="1501"/>
                    <a:pt x="6245" y="934"/>
                    <a:pt x="7468" y="934"/>
                  </a:cubicBezTo>
                  <a:cubicBezTo>
                    <a:pt x="9019" y="934"/>
                    <a:pt x="10751" y="1841"/>
                    <a:pt x="12906" y="3698"/>
                  </a:cubicBezTo>
                  <a:cubicBezTo>
                    <a:pt x="12995" y="3775"/>
                    <a:pt x="13106" y="3814"/>
                    <a:pt x="13215" y="3814"/>
                  </a:cubicBezTo>
                  <a:cubicBezTo>
                    <a:pt x="13325" y="3814"/>
                    <a:pt x="13434" y="3775"/>
                    <a:pt x="13520" y="3698"/>
                  </a:cubicBezTo>
                  <a:cubicBezTo>
                    <a:pt x="15681" y="1845"/>
                    <a:pt x="17413" y="933"/>
                    <a:pt x="18964" y="933"/>
                  </a:cubicBezTo>
                  <a:close/>
                  <a:moveTo>
                    <a:pt x="7485" y="0"/>
                  </a:moveTo>
                  <a:cubicBezTo>
                    <a:pt x="6140" y="0"/>
                    <a:pt x="4753" y="550"/>
                    <a:pt x="3349" y="1954"/>
                  </a:cubicBezTo>
                  <a:cubicBezTo>
                    <a:pt x="0" y="5303"/>
                    <a:pt x="2090" y="8795"/>
                    <a:pt x="4441" y="11529"/>
                  </a:cubicBezTo>
                  <a:cubicBezTo>
                    <a:pt x="950" y="15737"/>
                    <a:pt x="729" y="18530"/>
                    <a:pt x="3611" y="21420"/>
                  </a:cubicBezTo>
                  <a:cubicBezTo>
                    <a:pt x="4972" y="22775"/>
                    <a:pt x="6220" y="23378"/>
                    <a:pt x="7485" y="23378"/>
                  </a:cubicBezTo>
                  <a:cubicBezTo>
                    <a:pt x="9264" y="23378"/>
                    <a:pt x="11067" y="22177"/>
                    <a:pt x="13215" y="20219"/>
                  </a:cubicBezTo>
                  <a:cubicBezTo>
                    <a:pt x="15362" y="22177"/>
                    <a:pt x="17162" y="23375"/>
                    <a:pt x="18944" y="23375"/>
                  </a:cubicBezTo>
                  <a:cubicBezTo>
                    <a:pt x="20204" y="23375"/>
                    <a:pt x="21456" y="22775"/>
                    <a:pt x="22813" y="21420"/>
                  </a:cubicBezTo>
                  <a:cubicBezTo>
                    <a:pt x="25703" y="18530"/>
                    <a:pt x="25477" y="15737"/>
                    <a:pt x="21984" y="11529"/>
                  </a:cubicBezTo>
                  <a:cubicBezTo>
                    <a:pt x="24342" y="8795"/>
                    <a:pt x="26425" y="5303"/>
                    <a:pt x="23077" y="1954"/>
                  </a:cubicBezTo>
                  <a:cubicBezTo>
                    <a:pt x="21673" y="550"/>
                    <a:pt x="20286" y="0"/>
                    <a:pt x="18941" y="0"/>
                  </a:cubicBezTo>
                  <a:cubicBezTo>
                    <a:pt x="16907" y="0"/>
                    <a:pt x="14969" y="1259"/>
                    <a:pt x="13215" y="2725"/>
                  </a:cubicBezTo>
                  <a:cubicBezTo>
                    <a:pt x="11459" y="1259"/>
                    <a:pt x="9520" y="0"/>
                    <a:pt x="7485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34" name="Google Shape;4028;p73">
            <a:extLst>
              <a:ext uri="{FF2B5EF4-FFF2-40B4-BE49-F238E27FC236}">
                <a16:creationId xmlns:a16="http://schemas.microsoft.com/office/drawing/2014/main" id="{DE92D2DD-8C6F-486A-9E50-CE6F2AD9D474}"/>
              </a:ext>
            </a:extLst>
          </p:cNvPr>
          <p:cNvGrpSpPr/>
          <p:nvPr/>
        </p:nvGrpSpPr>
        <p:grpSpPr>
          <a:xfrm rot="198898">
            <a:off x="226370" y="5324702"/>
            <a:ext cx="1533676" cy="1555772"/>
            <a:chOff x="3224150" y="2027925"/>
            <a:chExt cx="393575" cy="396750"/>
          </a:xfrm>
        </p:grpSpPr>
        <p:sp>
          <p:nvSpPr>
            <p:cNvPr id="35" name="Google Shape;4029;p73">
              <a:extLst>
                <a:ext uri="{FF2B5EF4-FFF2-40B4-BE49-F238E27FC236}">
                  <a16:creationId xmlns:a16="http://schemas.microsoft.com/office/drawing/2014/main" id="{63AE393A-8714-4B02-AB40-D9865A207D8E}"/>
                </a:ext>
              </a:extLst>
            </p:cNvPr>
            <p:cNvSpPr/>
            <p:nvPr/>
          </p:nvSpPr>
          <p:spPr>
            <a:xfrm>
              <a:off x="3415175" y="2322450"/>
              <a:ext cx="11525" cy="102225"/>
            </a:xfrm>
            <a:custGeom>
              <a:avLst/>
              <a:gdLst/>
              <a:ahLst/>
              <a:cxnLst/>
              <a:rect l="l" t="t" r="r" b="b"/>
              <a:pathLst>
                <a:path w="461" h="4089" extrusionOk="0">
                  <a:moveTo>
                    <a:pt x="230" y="0"/>
                  </a:moveTo>
                  <a:lnTo>
                    <a:pt x="154" y="26"/>
                  </a:lnTo>
                  <a:lnTo>
                    <a:pt x="77" y="77"/>
                  </a:lnTo>
                  <a:lnTo>
                    <a:pt x="26" y="154"/>
                  </a:lnTo>
                  <a:lnTo>
                    <a:pt x="0" y="230"/>
                  </a:lnTo>
                  <a:lnTo>
                    <a:pt x="0" y="3859"/>
                  </a:lnTo>
                  <a:lnTo>
                    <a:pt x="26" y="3936"/>
                  </a:lnTo>
                  <a:lnTo>
                    <a:pt x="77" y="4012"/>
                  </a:lnTo>
                  <a:lnTo>
                    <a:pt x="154" y="4063"/>
                  </a:lnTo>
                  <a:lnTo>
                    <a:pt x="230" y="4089"/>
                  </a:lnTo>
                  <a:lnTo>
                    <a:pt x="333" y="4063"/>
                  </a:lnTo>
                  <a:lnTo>
                    <a:pt x="409" y="4012"/>
                  </a:lnTo>
                  <a:lnTo>
                    <a:pt x="460" y="3936"/>
                  </a:lnTo>
                  <a:lnTo>
                    <a:pt x="460" y="3859"/>
                  </a:lnTo>
                  <a:lnTo>
                    <a:pt x="460" y="230"/>
                  </a:lnTo>
                  <a:lnTo>
                    <a:pt x="460" y="154"/>
                  </a:lnTo>
                  <a:lnTo>
                    <a:pt x="409" y="77"/>
                  </a:lnTo>
                  <a:lnTo>
                    <a:pt x="333" y="26"/>
                  </a:lnTo>
                  <a:lnTo>
                    <a:pt x="2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" name="Google Shape;4030;p73">
              <a:extLst>
                <a:ext uri="{FF2B5EF4-FFF2-40B4-BE49-F238E27FC236}">
                  <a16:creationId xmlns:a16="http://schemas.microsoft.com/office/drawing/2014/main" id="{AFACF8C1-FB27-4DF3-92AF-C8E25F6436C1}"/>
                </a:ext>
              </a:extLst>
            </p:cNvPr>
            <p:cNvSpPr/>
            <p:nvPr/>
          </p:nvSpPr>
          <p:spPr>
            <a:xfrm>
              <a:off x="3415175" y="2250900"/>
              <a:ext cx="11525" cy="70300"/>
            </a:xfrm>
            <a:custGeom>
              <a:avLst/>
              <a:gdLst/>
              <a:ahLst/>
              <a:cxnLst/>
              <a:rect l="l" t="t" r="r" b="b"/>
              <a:pathLst>
                <a:path w="461" h="2812" extrusionOk="0">
                  <a:moveTo>
                    <a:pt x="154" y="0"/>
                  </a:moveTo>
                  <a:lnTo>
                    <a:pt x="77" y="51"/>
                  </a:lnTo>
                  <a:lnTo>
                    <a:pt x="26" y="128"/>
                  </a:lnTo>
                  <a:lnTo>
                    <a:pt x="0" y="230"/>
                  </a:lnTo>
                  <a:lnTo>
                    <a:pt x="0" y="2581"/>
                  </a:lnTo>
                  <a:lnTo>
                    <a:pt x="26" y="2658"/>
                  </a:lnTo>
                  <a:lnTo>
                    <a:pt x="77" y="2734"/>
                  </a:lnTo>
                  <a:lnTo>
                    <a:pt x="154" y="2786"/>
                  </a:lnTo>
                  <a:lnTo>
                    <a:pt x="230" y="2811"/>
                  </a:lnTo>
                  <a:lnTo>
                    <a:pt x="333" y="2786"/>
                  </a:lnTo>
                  <a:lnTo>
                    <a:pt x="409" y="2734"/>
                  </a:lnTo>
                  <a:lnTo>
                    <a:pt x="460" y="2658"/>
                  </a:lnTo>
                  <a:lnTo>
                    <a:pt x="460" y="2581"/>
                  </a:lnTo>
                  <a:lnTo>
                    <a:pt x="460" y="230"/>
                  </a:lnTo>
                  <a:lnTo>
                    <a:pt x="460" y="128"/>
                  </a:lnTo>
                  <a:lnTo>
                    <a:pt x="409" y="51"/>
                  </a:lnTo>
                  <a:lnTo>
                    <a:pt x="3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" name="Google Shape;4031;p73">
              <a:extLst>
                <a:ext uri="{FF2B5EF4-FFF2-40B4-BE49-F238E27FC236}">
                  <a16:creationId xmlns:a16="http://schemas.microsoft.com/office/drawing/2014/main" id="{82EF5602-E9C4-43BF-B5F0-79631EC2063C}"/>
                </a:ext>
              </a:extLst>
            </p:cNvPr>
            <p:cNvSpPr/>
            <p:nvPr/>
          </p:nvSpPr>
          <p:spPr>
            <a:xfrm>
              <a:off x="3308475" y="2322450"/>
              <a:ext cx="78600" cy="102225"/>
            </a:xfrm>
            <a:custGeom>
              <a:avLst/>
              <a:gdLst/>
              <a:ahLst/>
              <a:cxnLst/>
              <a:rect l="l" t="t" r="r" b="b"/>
              <a:pathLst>
                <a:path w="3144" h="4089" extrusionOk="0">
                  <a:moveTo>
                    <a:pt x="2863" y="0"/>
                  </a:moveTo>
                  <a:lnTo>
                    <a:pt x="2786" y="26"/>
                  </a:lnTo>
                  <a:lnTo>
                    <a:pt x="2710" y="102"/>
                  </a:lnTo>
                  <a:lnTo>
                    <a:pt x="52" y="3706"/>
                  </a:lnTo>
                  <a:lnTo>
                    <a:pt x="26" y="3808"/>
                  </a:lnTo>
                  <a:lnTo>
                    <a:pt x="1" y="3884"/>
                  </a:lnTo>
                  <a:lnTo>
                    <a:pt x="52" y="3987"/>
                  </a:lnTo>
                  <a:lnTo>
                    <a:pt x="103" y="4038"/>
                  </a:lnTo>
                  <a:lnTo>
                    <a:pt x="180" y="4089"/>
                  </a:lnTo>
                  <a:lnTo>
                    <a:pt x="256" y="4089"/>
                  </a:lnTo>
                  <a:lnTo>
                    <a:pt x="359" y="4063"/>
                  </a:lnTo>
                  <a:lnTo>
                    <a:pt x="435" y="3987"/>
                  </a:lnTo>
                  <a:lnTo>
                    <a:pt x="3093" y="383"/>
                  </a:lnTo>
                  <a:lnTo>
                    <a:pt x="3144" y="281"/>
                  </a:lnTo>
                  <a:lnTo>
                    <a:pt x="3144" y="205"/>
                  </a:lnTo>
                  <a:lnTo>
                    <a:pt x="3118" y="102"/>
                  </a:lnTo>
                  <a:lnTo>
                    <a:pt x="3042" y="51"/>
                  </a:lnTo>
                  <a:lnTo>
                    <a:pt x="296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" name="Google Shape;4032;p73">
              <a:extLst>
                <a:ext uri="{FF2B5EF4-FFF2-40B4-BE49-F238E27FC236}">
                  <a16:creationId xmlns:a16="http://schemas.microsoft.com/office/drawing/2014/main" id="{DAEF7549-AC75-41B9-B3FF-2C23EE7F0377}"/>
                </a:ext>
              </a:extLst>
            </p:cNvPr>
            <p:cNvSpPr/>
            <p:nvPr/>
          </p:nvSpPr>
          <p:spPr>
            <a:xfrm>
              <a:off x="3454775" y="2322450"/>
              <a:ext cx="78600" cy="102225"/>
            </a:xfrm>
            <a:custGeom>
              <a:avLst/>
              <a:gdLst/>
              <a:ahLst/>
              <a:cxnLst/>
              <a:rect l="l" t="t" r="r" b="b"/>
              <a:pathLst>
                <a:path w="3144" h="4089" extrusionOk="0">
                  <a:moveTo>
                    <a:pt x="180" y="0"/>
                  </a:moveTo>
                  <a:lnTo>
                    <a:pt x="103" y="51"/>
                  </a:lnTo>
                  <a:lnTo>
                    <a:pt x="52" y="102"/>
                  </a:lnTo>
                  <a:lnTo>
                    <a:pt x="1" y="205"/>
                  </a:lnTo>
                  <a:lnTo>
                    <a:pt x="26" y="281"/>
                  </a:lnTo>
                  <a:lnTo>
                    <a:pt x="52" y="383"/>
                  </a:lnTo>
                  <a:lnTo>
                    <a:pt x="2709" y="3987"/>
                  </a:lnTo>
                  <a:lnTo>
                    <a:pt x="2812" y="4063"/>
                  </a:lnTo>
                  <a:lnTo>
                    <a:pt x="2914" y="4089"/>
                  </a:lnTo>
                  <a:lnTo>
                    <a:pt x="2991" y="4089"/>
                  </a:lnTo>
                  <a:lnTo>
                    <a:pt x="3042" y="4038"/>
                  </a:lnTo>
                  <a:lnTo>
                    <a:pt x="3118" y="3987"/>
                  </a:lnTo>
                  <a:lnTo>
                    <a:pt x="3144" y="3884"/>
                  </a:lnTo>
                  <a:lnTo>
                    <a:pt x="3144" y="3808"/>
                  </a:lnTo>
                  <a:lnTo>
                    <a:pt x="3093" y="3706"/>
                  </a:lnTo>
                  <a:lnTo>
                    <a:pt x="435" y="102"/>
                  </a:lnTo>
                  <a:lnTo>
                    <a:pt x="358" y="26"/>
                  </a:lnTo>
                  <a:lnTo>
                    <a:pt x="2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" name="Google Shape;4033;p73">
              <a:extLst>
                <a:ext uri="{FF2B5EF4-FFF2-40B4-BE49-F238E27FC236}">
                  <a16:creationId xmlns:a16="http://schemas.microsoft.com/office/drawing/2014/main" id="{6E7406E6-0AC1-440A-BAA1-18AFB71BCA0B}"/>
                </a:ext>
              </a:extLst>
            </p:cNvPr>
            <p:cNvSpPr/>
            <p:nvPr/>
          </p:nvSpPr>
          <p:spPr>
            <a:xfrm>
              <a:off x="3376850" y="2187650"/>
              <a:ext cx="88825" cy="77950"/>
            </a:xfrm>
            <a:custGeom>
              <a:avLst/>
              <a:gdLst/>
              <a:ahLst/>
              <a:cxnLst/>
              <a:rect l="l" t="t" r="r" b="b"/>
              <a:pathLst>
                <a:path w="3553" h="3118" extrusionOk="0">
                  <a:moveTo>
                    <a:pt x="0" y="0"/>
                  </a:moveTo>
                  <a:lnTo>
                    <a:pt x="0" y="2019"/>
                  </a:lnTo>
                  <a:lnTo>
                    <a:pt x="26" y="2223"/>
                  </a:lnTo>
                  <a:lnTo>
                    <a:pt x="77" y="2428"/>
                  </a:lnTo>
                  <a:lnTo>
                    <a:pt x="179" y="2632"/>
                  </a:lnTo>
                  <a:lnTo>
                    <a:pt x="307" y="2786"/>
                  </a:lnTo>
                  <a:lnTo>
                    <a:pt x="486" y="2913"/>
                  </a:lnTo>
                  <a:lnTo>
                    <a:pt x="664" y="3016"/>
                  </a:lnTo>
                  <a:lnTo>
                    <a:pt x="869" y="3092"/>
                  </a:lnTo>
                  <a:lnTo>
                    <a:pt x="1099" y="3118"/>
                  </a:lnTo>
                  <a:lnTo>
                    <a:pt x="2453" y="3118"/>
                  </a:lnTo>
                  <a:lnTo>
                    <a:pt x="2658" y="3092"/>
                  </a:lnTo>
                  <a:lnTo>
                    <a:pt x="2862" y="3016"/>
                  </a:lnTo>
                  <a:lnTo>
                    <a:pt x="3067" y="2913"/>
                  </a:lnTo>
                  <a:lnTo>
                    <a:pt x="3220" y="2786"/>
                  </a:lnTo>
                  <a:lnTo>
                    <a:pt x="3348" y="2632"/>
                  </a:lnTo>
                  <a:lnTo>
                    <a:pt x="3450" y="2428"/>
                  </a:lnTo>
                  <a:lnTo>
                    <a:pt x="3527" y="2223"/>
                  </a:lnTo>
                  <a:lnTo>
                    <a:pt x="3552" y="2019"/>
                  </a:lnTo>
                  <a:lnTo>
                    <a:pt x="355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" name="Google Shape;4034;p73">
              <a:extLst>
                <a:ext uri="{FF2B5EF4-FFF2-40B4-BE49-F238E27FC236}">
                  <a16:creationId xmlns:a16="http://schemas.microsoft.com/office/drawing/2014/main" id="{5E6379F8-A4D7-4B5A-BD2E-B9888B9B7BE8}"/>
                </a:ext>
              </a:extLst>
            </p:cNvPr>
            <p:cNvSpPr/>
            <p:nvPr/>
          </p:nvSpPr>
          <p:spPr>
            <a:xfrm>
              <a:off x="3312950" y="2063075"/>
              <a:ext cx="236400" cy="158450"/>
            </a:xfrm>
            <a:custGeom>
              <a:avLst/>
              <a:gdLst/>
              <a:ahLst/>
              <a:cxnLst/>
              <a:rect l="l" t="t" r="r" b="b"/>
              <a:pathLst>
                <a:path w="9456" h="6338" extrusionOk="0">
                  <a:moveTo>
                    <a:pt x="8229" y="0"/>
                  </a:moveTo>
                  <a:lnTo>
                    <a:pt x="461" y="2479"/>
                  </a:lnTo>
                  <a:lnTo>
                    <a:pt x="333" y="2530"/>
                  </a:lnTo>
                  <a:lnTo>
                    <a:pt x="231" y="2607"/>
                  </a:lnTo>
                  <a:lnTo>
                    <a:pt x="154" y="2683"/>
                  </a:lnTo>
                  <a:lnTo>
                    <a:pt x="77" y="2786"/>
                  </a:lnTo>
                  <a:lnTo>
                    <a:pt x="26" y="2888"/>
                  </a:lnTo>
                  <a:lnTo>
                    <a:pt x="1" y="3016"/>
                  </a:lnTo>
                  <a:lnTo>
                    <a:pt x="1" y="3143"/>
                  </a:lnTo>
                  <a:lnTo>
                    <a:pt x="26" y="3271"/>
                  </a:lnTo>
                  <a:lnTo>
                    <a:pt x="716" y="5852"/>
                  </a:lnTo>
                  <a:lnTo>
                    <a:pt x="767" y="5980"/>
                  </a:lnTo>
                  <a:lnTo>
                    <a:pt x="818" y="6082"/>
                  </a:lnTo>
                  <a:lnTo>
                    <a:pt x="921" y="6184"/>
                  </a:lnTo>
                  <a:lnTo>
                    <a:pt x="1023" y="6235"/>
                  </a:lnTo>
                  <a:lnTo>
                    <a:pt x="1125" y="6286"/>
                  </a:lnTo>
                  <a:lnTo>
                    <a:pt x="1253" y="6338"/>
                  </a:lnTo>
                  <a:lnTo>
                    <a:pt x="1381" y="6338"/>
                  </a:lnTo>
                  <a:lnTo>
                    <a:pt x="1508" y="6312"/>
                  </a:lnTo>
                  <a:lnTo>
                    <a:pt x="9456" y="4574"/>
                  </a:lnTo>
                  <a:lnTo>
                    <a:pt x="8229" y="0"/>
                  </a:lnTo>
                  <a:close/>
                </a:path>
              </a:pathLst>
            </a:custGeom>
            <a:solidFill>
              <a:srgbClr val="BBDB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1" name="Google Shape;4035;p73">
              <a:extLst>
                <a:ext uri="{FF2B5EF4-FFF2-40B4-BE49-F238E27FC236}">
                  <a16:creationId xmlns:a16="http://schemas.microsoft.com/office/drawing/2014/main" id="{9B3B5C32-854D-49A6-BF8B-4DBE15AD723D}"/>
                </a:ext>
              </a:extLst>
            </p:cNvPr>
            <p:cNvSpPr/>
            <p:nvPr/>
          </p:nvSpPr>
          <p:spPr>
            <a:xfrm>
              <a:off x="3330850" y="2063075"/>
              <a:ext cx="218500" cy="158450"/>
            </a:xfrm>
            <a:custGeom>
              <a:avLst/>
              <a:gdLst/>
              <a:ahLst/>
              <a:cxnLst/>
              <a:rect l="l" t="t" r="r" b="b"/>
              <a:pathLst>
                <a:path w="8740" h="6338" extrusionOk="0">
                  <a:moveTo>
                    <a:pt x="7513" y="0"/>
                  </a:moveTo>
                  <a:lnTo>
                    <a:pt x="6849" y="230"/>
                  </a:lnTo>
                  <a:lnTo>
                    <a:pt x="7411" y="2326"/>
                  </a:lnTo>
                  <a:lnTo>
                    <a:pt x="7462" y="2504"/>
                  </a:lnTo>
                  <a:lnTo>
                    <a:pt x="7462" y="2683"/>
                  </a:lnTo>
                  <a:lnTo>
                    <a:pt x="7462" y="2862"/>
                  </a:lnTo>
                  <a:lnTo>
                    <a:pt x="7462" y="3041"/>
                  </a:lnTo>
                  <a:lnTo>
                    <a:pt x="7411" y="3194"/>
                  </a:lnTo>
                  <a:lnTo>
                    <a:pt x="7360" y="3348"/>
                  </a:lnTo>
                  <a:lnTo>
                    <a:pt x="7309" y="3527"/>
                  </a:lnTo>
                  <a:lnTo>
                    <a:pt x="7232" y="3654"/>
                  </a:lnTo>
                  <a:lnTo>
                    <a:pt x="7130" y="3808"/>
                  </a:lnTo>
                  <a:lnTo>
                    <a:pt x="7028" y="3935"/>
                  </a:lnTo>
                  <a:lnTo>
                    <a:pt x="6900" y="4063"/>
                  </a:lnTo>
                  <a:lnTo>
                    <a:pt x="6772" y="4165"/>
                  </a:lnTo>
                  <a:lnTo>
                    <a:pt x="6619" y="4268"/>
                  </a:lnTo>
                  <a:lnTo>
                    <a:pt x="6465" y="4344"/>
                  </a:lnTo>
                  <a:lnTo>
                    <a:pt x="6287" y="4395"/>
                  </a:lnTo>
                  <a:lnTo>
                    <a:pt x="6133" y="4447"/>
                  </a:lnTo>
                  <a:lnTo>
                    <a:pt x="0" y="5801"/>
                  </a:lnTo>
                  <a:lnTo>
                    <a:pt x="0" y="5852"/>
                  </a:lnTo>
                  <a:lnTo>
                    <a:pt x="51" y="5980"/>
                  </a:lnTo>
                  <a:lnTo>
                    <a:pt x="102" y="6082"/>
                  </a:lnTo>
                  <a:lnTo>
                    <a:pt x="205" y="6184"/>
                  </a:lnTo>
                  <a:lnTo>
                    <a:pt x="307" y="6235"/>
                  </a:lnTo>
                  <a:lnTo>
                    <a:pt x="409" y="6286"/>
                  </a:lnTo>
                  <a:lnTo>
                    <a:pt x="537" y="6338"/>
                  </a:lnTo>
                  <a:lnTo>
                    <a:pt x="665" y="6338"/>
                  </a:lnTo>
                  <a:lnTo>
                    <a:pt x="792" y="6312"/>
                  </a:lnTo>
                  <a:lnTo>
                    <a:pt x="8740" y="4574"/>
                  </a:lnTo>
                  <a:lnTo>
                    <a:pt x="7513" y="0"/>
                  </a:lnTo>
                  <a:close/>
                </a:path>
              </a:pathLst>
            </a:custGeom>
            <a:solidFill>
              <a:srgbClr val="BBDB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2" name="Google Shape;4036;p73">
              <a:extLst>
                <a:ext uri="{FF2B5EF4-FFF2-40B4-BE49-F238E27FC236}">
                  <a16:creationId xmlns:a16="http://schemas.microsoft.com/office/drawing/2014/main" id="{0C331E05-2A9C-4092-9797-7BCA8784F9C7}"/>
                </a:ext>
              </a:extLst>
            </p:cNvPr>
            <p:cNvSpPr/>
            <p:nvPr/>
          </p:nvSpPr>
          <p:spPr>
            <a:xfrm>
              <a:off x="3514200" y="2027925"/>
              <a:ext cx="74775" cy="175725"/>
            </a:xfrm>
            <a:custGeom>
              <a:avLst/>
              <a:gdLst/>
              <a:ahLst/>
              <a:cxnLst/>
              <a:rect l="l" t="t" r="r" b="b"/>
              <a:pathLst>
                <a:path w="2991" h="7029" extrusionOk="0">
                  <a:moveTo>
                    <a:pt x="716" y="1"/>
                  </a:moveTo>
                  <a:lnTo>
                    <a:pt x="562" y="26"/>
                  </a:lnTo>
                  <a:lnTo>
                    <a:pt x="409" y="77"/>
                  </a:lnTo>
                  <a:lnTo>
                    <a:pt x="281" y="154"/>
                  </a:lnTo>
                  <a:lnTo>
                    <a:pt x="179" y="256"/>
                  </a:lnTo>
                  <a:lnTo>
                    <a:pt x="103" y="358"/>
                  </a:lnTo>
                  <a:lnTo>
                    <a:pt x="51" y="486"/>
                  </a:lnTo>
                  <a:lnTo>
                    <a:pt x="26" y="639"/>
                  </a:lnTo>
                  <a:lnTo>
                    <a:pt x="0" y="767"/>
                  </a:lnTo>
                  <a:lnTo>
                    <a:pt x="26" y="921"/>
                  </a:lnTo>
                  <a:lnTo>
                    <a:pt x="1534" y="6466"/>
                  </a:lnTo>
                  <a:lnTo>
                    <a:pt x="1585" y="6619"/>
                  </a:lnTo>
                  <a:lnTo>
                    <a:pt x="1661" y="6747"/>
                  </a:lnTo>
                  <a:lnTo>
                    <a:pt x="1764" y="6849"/>
                  </a:lnTo>
                  <a:lnTo>
                    <a:pt x="1866" y="6926"/>
                  </a:lnTo>
                  <a:lnTo>
                    <a:pt x="1994" y="6977"/>
                  </a:lnTo>
                  <a:lnTo>
                    <a:pt x="2147" y="7003"/>
                  </a:lnTo>
                  <a:lnTo>
                    <a:pt x="2300" y="7028"/>
                  </a:lnTo>
                  <a:lnTo>
                    <a:pt x="2428" y="7003"/>
                  </a:lnTo>
                  <a:lnTo>
                    <a:pt x="2454" y="6977"/>
                  </a:lnTo>
                  <a:lnTo>
                    <a:pt x="2607" y="6926"/>
                  </a:lnTo>
                  <a:lnTo>
                    <a:pt x="2709" y="6849"/>
                  </a:lnTo>
                  <a:lnTo>
                    <a:pt x="2811" y="6773"/>
                  </a:lnTo>
                  <a:lnTo>
                    <a:pt x="2888" y="6645"/>
                  </a:lnTo>
                  <a:lnTo>
                    <a:pt x="2965" y="6517"/>
                  </a:lnTo>
                  <a:lnTo>
                    <a:pt x="2990" y="6389"/>
                  </a:lnTo>
                  <a:lnTo>
                    <a:pt x="2990" y="6236"/>
                  </a:lnTo>
                  <a:lnTo>
                    <a:pt x="2965" y="6083"/>
                  </a:lnTo>
                  <a:lnTo>
                    <a:pt x="1482" y="537"/>
                  </a:lnTo>
                  <a:lnTo>
                    <a:pt x="1431" y="384"/>
                  </a:lnTo>
                  <a:lnTo>
                    <a:pt x="1329" y="282"/>
                  </a:lnTo>
                  <a:lnTo>
                    <a:pt x="1252" y="179"/>
                  </a:lnTo>
                  <a:lnTo>
                    <a:pt x="1125" y="77"/>
                  </a:lnTo>
                  <a:lnTo>
                    <a:pt x="997" y="26"/>
                  </a:lnTo>
                  <a:lnTo>
                    <a:pt x="8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3" name="Google Shape;4037;p73">
              <a:extLst>
                <a:ext uri="{FF2B5EF4-FFF2-40B4-BE49-F238E27FC236}">
                  <a16:creationId xmlns:a16="http://schemas.microsoft.com/office/drawing/2014/main" id="{E298C230-FBF8-474E-86A1-B82B290E4193}"/>
                </a:ext>
              </a:extLst>
            </p:cNvPr>
            <p:cNvSpPr/>
            <p:nvPr/>
          </p:nvSpPr>
          <p:spPr>
            <a:xfrm>
              <a:off x="3558925" y="2057950"/>
              <a:ext cx="58800" cy="104175"/>
            </a:xfrm>
            <a:custGeom>
              <a:avLst/>
              <a:gdLst/>
              <a:ahLst/>
              <a:cxnLst/>
              <a:rect l="l" t="t" r="r" b="b"/>
              <a:pathLst>
                <a:path w="2352" h="4167" extrusionOk="0">
                  <a:moveTo>
                    <a:pt x="179" y="1"/>
                  </a:moveTo>
                  <a:lnTo>
                    <a:pt x="0" y="26"/>
                  </a:lnTo>
                  <a:lnTo>
                    <a:pt x="230" y="103"/>
                  </a:lnTo>
                  <a:lnTo>
                    <a:pt x="460" y="231"/>
                  </a:lnTo>
                  <a:lnTo>
                    <a:pt x="665" y="358"/>
                  </a:lnTo>
                  <a:lnTo>
                    <a:pt x="869" y="512"/>
                  </a:lnTo>
                  <a:lnTo>
                    <a:pt x="1022" y="716"/>
                  </a:lnTo>
                  <a:lnTo>
                    <a:pt x="1176" y="921"/>
                  </a:lnTo>
                  <a:lnTo>
                    <a:pt x="1278" y="1151"/>
                  </a:lnTo>
                  <a:lnTo>
                    <a:pt x="1380" y="1406"/>
                  </a:lnTo>
                  <a:lnTo>
                    <a:pt x="1508" y="1943"/>
                  </a:lnTo>
                  <a:lnTo>
                    <a:pt x="1559" y="2224"/>
                  </a:lnTo>
                  <a:lnTo>
                    <a:pt x="1584" y="2505"/>
                  </a:lnTo>
                  <a:lnTo>
                    <a:pt x="1559" y="2761"/>
                  </a:lnTo>
                  <a:lnTo>
                    <a:pt x="1508" y="3016"/>
                  </a:lnTo>
                  <a:lnTo>
                    <a:pt x="1406" y="3272"/>
                  </a:lnTo>
                  <a:lnTo>
                    <a:pt x="1278" y="3502"/>
                  </a:lnTo>
                  <a:lnTo>
                    <a:pt x="1099" y="3706"/>
                  </a:lnTo>
                  <a:lnTo>
                    <a:pt x="920" y="3910"/>
                  </a:lnTo>
                  <a:lnTo>
                    <a:pt x="997" y="4166"/>
                  </a:lnTo>
                  <a:lnTo>
                    <a:pt x="1022" y="4140"/>
                  </a:lnTo>
                  <a:lnTo>
                    <a:pt x="1201" y="4089"/>
                  </a:lnTo>
                  <a:lnTo>
                    <a:pt x="1354" y="4013"/>
                  </a:lnTo>
                  <a:lnTo>
                    <a:pt x="1508" y="3936"/>
                  </a:lnTo>
                  <a:lnTo>
                    <a:pt x="1661" y="3834"/>
                  </a:lnTo>
                  <a:lnTo>
                    <a:pt x="1789" y="3706"/>
                  </a:lnTo>
                  <a:lnTo>
                    <a:pt x="1917" y="3578"/>
                  </a:lnTo>
                  <a:lnTo>
                    <a:pt x="2019" y="3451"/>
                  </a:lnTo>
                  <a:lnTo>
                    <a:pt x="2121" y="3297"/>
                  </a:lnTo>
                  <a:lnTo>
                    <a:pt x="2198" y="3144"/>
                  </a:lnTo>
                  <a:lnTo>
                    <a:pt x="2274" y="2991"/>
                  </a:lnTo>
                  <a:lnTo>
                    <a:pt x="2326" y="2812"/>
                  </a:lnTo>
                  <a:lnTo>
                    <a:pt x="2351" y="2633"/>
                  </a:lnTo>
                  <a:lnTo>
                    <a:pt x="2351" y="2454"/>
                  </a:lnTo>
                  <a:lnTo>
                    <a:pt x="2351" y="2275"/>
                  </a:lnTo>
                  <a:lnTo>
                    <a:pt x="2351" y="2096"/>
                  </a:lnTo>
                  <a:lnTo>
                    <a:pt x="2300" y="1917"/>
                  </a:lnTo>
                  <a:lnTo>
                    <a:pt x="2147" y="1329"/>
                  </a:lnTo>
                  <a:lnTo>
                    <a:pt x="2096" y="1176"/>
                  </a:lnTo>
                  <a:lnTo>
                    <a:pt x="2019" y="997"/>
                  </a:lnTo>
                  <a:lnTo>
                    <a:pt x="1942" y="844"/>
                  </a:lnTo>
                  <a:lnTo>
                    <a:pt x="1840" y="716"/>
                  </a:lnTo>
                  <a:lnTo>
                    <a:pt x="1712" y="588"/>
                  </a:lnTo>
                  <a:lnTo>
                    <a:pt x="1610" y="461"/>
                  </a:lnTo>
                  <a:lnTo>
                    <a:pt x="1482" y="358"/>
                  </a:lnTo>
                  <a:lnTo>
                    <a:pt x="1329" y="256"/>
                  </a:lnTo>
                  <a:lnTo>
                    <a:pt x="1176" y="180"/>
                  </a:lnTo>
                  <a:lnTo>
                    <a:pt x="1022" y="103"/>
                  </a:lnTo>
                  <a:lnTo>
                    <a:pt x="869" y="52"/>
                  </a:lnTo>
                  <a:lnTo>
                    <a:pt x="690" y="26"/>
                  </a:lnTo>
                  <a:lnTo>
                    <a:pt x="537" y="1"/>
                  </a:lnTo>
                  <a:close/>
                </a:path>
              </a:pathLst>
            </a:custGeom>
            <a:solidFill>
              <a:srgbClr val="BBDB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" name="Google Shape;4038;p73">
              <a:extLst>
                <a:ext uri="{FF2B5EF4-FFF2-40B4-BE49-F238E27FC236}">
                  <a16:creationId xmlns:a16="http://schemas.microsoft.com/office/drawing/2014/main" id="{4727650C-6DBB-4740-BD5B-F24278EB6953}"/>
                </a:ext>
              </a:extLst>
            </p:cNvPr>
            <p:cNvSpPr/>
            <p:nvPr/>
          </p:nvSpPr>
          <p:spPr>
            <a:xfrm>
              <a:off x="3252900" y="2153150"/>
              <a:ext cx="76050" cy="65175"/>
            </a:xfrm>
            <a:custGeom>
              <a:avLst/>
              <a:gdLst/>
              <a:ahLst/>
              <a:cxnLst/>
              <a:rect l="l" t="t" r="r" b="b"/>
              <a:pathLst>
                <a:path w="3042" h="2607" extrusionOk="0">
                  <a:moveTo>
                    <a:pt x="2505" y="0"/>
                  </a:moveTo>
                  <a:lnTo>
                    <a:pt x="1" y="665"/>
                  </a:lnTo>
                  <a:lnTo>
                    <a:pt x="512" y="2607"/>
                  </a:lnTo>
                  <a:lnTo>
                    <a:pt x="3041" y="1917"/>
                  </a:lnTo>
                  <a:lnTo>
                    <a:pt x="2505" y="0"/>
                  </a:lnTo>
                  <a:close/>
                </a:path>
              </a:pathLst>
            </a:custGeom>
            <a:solidFill>
              <a:srgbClr val="EFEDE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" name="Google Shape;4039;p73">
              <a:extLst>
                <a:ext uri="{FF2B5EF4-FFF2-40B4-BE49-F238E27FC236}">
                  <a16:creationId xmlns:a16="http://schemas.microsoft.com/office/drawing/2014/main" id="{2A06575A-7277-4372-97D3-7AA23E8A13C2}"/>
                </a:ext>
              </a:extLst>
            </p:cNvPr>
            <p:cNvSpPr/>
            <p:nvPr/>
          </p:nvSpPr>
          <p:spPr>
            <a:xfrm>
              <a:off x="3295075" y="2153150"/>
              <a:ext cx="33875" cy="53675"/>
            </a:xfrm>
            <a:custGeom>
              <a:avLst/>
              <a:gdLst/>
              <a:ahLst/>
              <a:cxnLst/>
              <a:rect l="l" t="t" r="r" b="b"/>
              <a:pathLst>
                <a:path w="1355" h="2147" extrusionOk="0">
                  <a:moveTo>
                    <a:pt x="818" y="0"/>
                  </a:moveTo>
                  <a:lnTo>
                    <a:pt x="0" y="230"/>
                  </a:lnTo>
                  <a:lnTo>
                    <a:pt x="511" y="2147"/>
                  </a:lnTo>
                  <a:lnTo>
                    <a:pt x="1354" y="1917"/>
                  </a:lnTo>
                  <a:lnTo>
                    <a:pt x="818" y="0"/>
                  </a:lnTo>
                  <a:close/>
                </a:path>
              </a:pathLst>
            </a:custGeom>
            <a:solidFill>
              <a:srgbClr val="EFEDE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" name="Google Shape;4040;p73">
              <a:extLst>
                <a:ext uri="{FF2B5EF4-FFF2-40B4-BE49-F238E27FC236}">
                  <a16:creationId xmlns:a16="http://schemas.microsoft.com/office/drawing/2014/main" id="{D31E5F7F-F28C-4374-A7F0-4AD4D8184456}"/>
                </a:ext>
              </a:extLst>
            </p:cNvPr>
            <p:cNvSpPr/>
            <p:nvPr/>
          </p:nvSpPr>
          <p:spPr>
            <a:xfrm>
              <a:off x="3224150" y="2155050"/>
              <a:ext cx="43475" cy="85650"/>
            </a:xfrm>
            <a:custGeom>
              <a:avLst/>
              <a:gdLst/>
              <a:ahLst/>
              <a:cxnLst/>
              <a:rect l="l" t="t" r="r" b="b"/>
              <a:pathLst>
                <a:path w="1739" h="3426" extrusionOk="0">
                  <a:moveTo>
                    <a:pt x="537" y="1"/>
                  </a:moveTo>
                  <a:lnTo>
                    <a:pt x="435" y="26"/>
                  </a:lnTo>
                  <a:lnTo>
                    <a:pt x="409" y="26"/>
                  </a:lnTo>
                  <a:lnTo>
                    <a:pt x="307" y="52"/>
                  </a:lnTo>
                  <a:lnTo>
                    <a:pt x="205" y="129"/>
                  </a:lnTo>
                  <a:lnTo>
                    <a:pt x="128" y="205"/>
                  </a:lnTo>
                  <a:lnTo>
                    <a:pt x="77" y="282"/>
                  </a:lnTo>
                  <a:lnTo>
                    <a:pt x="26" y="384"/>
                  </a:lnTo>
                  <a:lnTo>
                    <a:pt x="1" y="486"/>
                  </a:lnTo>
                  <a:lnTo>
                    <a:pt x="1" y="589"/>
                  </a:lnTo>
                  <a:lnTo>
                    <a:pt x="26" y="691"/>
                  </a:lnTo>
                  <a:lnTo>
                    <a:pt x="639" y="3016"/>
                  </a:lnTo>
                  <a:lnTo>
                    <a:pt x="691" y="3119"/>
                  </a:lnTo>
                  <a:lnTo>
                    <a:pt x="742" y="3195"/>
                  </a:lnTo>
                  <a:lnTo>
                    <a:pt x="818" y="3272"/>
                  </a:lnTo>
                  <a:lnTo>
                    <a:pt x="895" y="3349"/>
                  </a:lnTo>
                  <a:lnTo>
                    <a:pt x="997" y="3374"/>
                  </a:lnTo>
                  <a:lnTo>
                    <a:pt x="1099" y="3400"/>
                  </a:lnTo>
                  <a:lnTo>
                    <a:pt x="1202" y="3425"/>
                  </a:lnTo>
                  <a:lnTo>
                    <a:pt x="1329" y="3400"/>
                  </a:lnTo>
                  <a:lnTo>
                    <a:pt x="1432" y="3349"/>
                  </a:lnTo>
                  <a:lnTo>
                    <a:pt x="1534" y="3297"/>
                  </a:lnTo>
                  <a:lnTo>
                    <a:pt x="1610" y="3221"/>
                  </a:lnTo>
                  <a:lnTo>
                    <a:pt x="1662" y="3144"/>
                  </a:lnTo>
                  <a:lnTo>
                    <a:pt x="1713" y="3042"/>
                  </a:lnTo>
                  <a:lnTo>
                    <a:pt x="1738" y="2940"/>
                  </a:lnTo>
                  <a:lnTo>
                    <a:pt x="1738" y="2837"/>
                  </a:lnTo>
                  <a:lnTo>
                    <a:pt x="1738" y="2710"/>
                  </a:lnTo>
                  <a:lnTo>
                    <a:pt x="1099" y="410"/>
                  </a:lnTo>
                  <a:lnTo>
                    <a:pt x="1074" y="308"/>
                  </a:lnTo>
                  <a:lnTo>
                    <a:pt x="997" y="205"/>
                  </a:lnTo>
                  <a:lnTo>
                    <a:pt x="921" y="129"/>
                  </a:lnTo>
                  <a:lnTo>
                    <a:pt x="844" y="78"/>
                  </a:lnTo>
                  <a:lnTo>
                    <a:pt x="742" y="26"/>
                  </a:lnTo>
                  <a:lnTo>
                    <a:pt x="63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" name="Google Shape;4041;p73">
              <a:extLst>
                <a:ext uri="{FF2B5EF4-FFF2-40B4-BE49-F238E27FC236}">
                  <a16:creationId xmlns:a16="http://schemas.microsoft.com/office/drawing/2014/main" id="{08C0E5C7-EEF7-46DF-8C2C-12B23BE29B2E}"/>
                </a:ext>
              </a:extLst>
            </p:cNvPr>
            <p:cNvSpPr/>
            <p:nvPr/>
          </p:nvSpPr>
          <p:spPr>
            <a:xfrm>
              <a:off x="3344250" y="2305825"/>
              <a:ext cx="153350" cy="28150"/>
            </a:xfrm>
            <a:custGeom>
              <a:avLst/>
              <a:gdLst/>
              <a:ahLst/>
              <a:cxnLst/>
              <a:rect l="l" t="t" r="r" b="b"/>
              <a:pathLst>
                <a:path w="6134" h="1126" extrusionOk="0">
                  <a:moveTo>
                    <a:pt x="435" y="1"/>
                  </a:moveTo>
                  <a:lnTo>
                    <a:pt x="333" y="52"/>
                  </a:lnTo>
                  <a:lnTo>
                    <a:pt x="231" y="103"/>
                  </a:lnTo>
                  <a:lnTo>
                    <a:pt x="154" y="154"/>
                  </a:lnTo>
                  <a:lnTo>
                    <a:pt x="103" y="231"/>
                  </a:lnTo>
                  <a:lnTo>
                    <a:pt x="52" y="333"/>
                  </a:lnTo>
                  <a:lnTo>
                    <a:pt x="1" y="435"/>
                  </a:lnTo>
                  <a:lnTo>
                    <a:pt x="1" y="537"/>
                  </a:lnTo>
                  <a:lnTo>
                    <a:pt x="1" y="563"/>
                  </a:lnTo>
                  <a:lnTo>
                    <a:pt x="1" y="665"/>
                  </a:lnTo>
                  <a:lnTo>
                    <a:pt x="52" y="767"/>
                  </a:lnTo>
                  <a:lnTo>
                    <a:pt x="103" y="870"/>
                  </a:lnTo>
                  <a:lnTo>
                    <a:pt x="154" y="946"/>
                  </a:lnTo>
                  <a:lnTo>
                    <a:pt x="231" y="1023"/>
                  </a:lnTo>
                  <a:lnTo>
                    <a:pt x="333" y="1074"/>
                  </a:lnTo>
                  <a:lnTo>
                    <a:pt x="435" y="1100"/>
                  </a:lnTo>
                  <a:lnTo>
                    <a:pt x="537" y="1125"/>
                  </a:lnTo>
                  <a:lnTo>
                    <a:pt x="5597" y="1125"/>
                  </a:lnTo>
                  <a:lnTo>
                    <a:pt x="5699" y="1100"/>
                  </a:lnTo>
                  <a:lnTo>
                    <a:pt x="5802" y="1074"/>
                  </a:lnTo>
                  <a:lnTo>
                    <a:pt x="5904" y="1023"/>
                  </a:lnTo>
                  <a:lnTo>
                    <a:pt x="5981" y="946"/>
                  </a:lnTo>
                  <a:lnTo>
                    <a:pt x="6057" y="870"/>
                  </a:lnTo>
                  <a:lnTo>
                    <a:pt x="6108" y="767"/>
                  </a:lnTo>
                  <a:lnTo>
                    <a:pt x="6134" y="665"/>
                  </a:lnTo>
                  <a:lnTo>
                    <a:pt x="6134" y="563"/>
                  </a:lnTo>
                  <a:lnTo>
                    <a:pt x="6134" y="537"/>
                  </a:lnTo>
                  <a:lnTo>
                    <a:pt x="6134" y="435"/>
                  </a:lnTo>
                  <a:lnTo>
                    <a:pt x="6108" y="333"/>
                  </a:lnTo>
                  <a:lnTo>
                    <a:pt x="6057" y="231"/>
                  </a:lnTo>
                  <a:lnTo>
                    <a:pt x="5981" y="154"/>
                  </a:lnTo>
                  <a:lnTo>
                    <a:pt x="5904" y="103"/>
                  </a:lnTo>
                  <a:lnTo>
                    <a:pt x="5802" y="52"/>
                  </a:lnTo>
                  <a:lnTo>
                    <a:pt x="569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" name="Google Shape;4042;p73">
              <a:extLst>
                <a:ext uri="{FF2B5EF4-FFF2-40B4-BE49-F238E27FC236}">
                  <a16:creationId xmlns:a16="http://schemas.microsoft.com/office/drawing/2014/main" id="{042E604D-57DF-47CA-800B-C2A25F05477F}"/>
                </a:ext>
              </a:extLst>
            </p:cNvPr>
            <p:cNvSpPr/>
            <p:nvPr/>
          </p:nvSpPr>
          <p:spPr>
            <a:xfrm>
              <a:off x="3555725" y="2057950"/>
              <a:ext cx="62000" cy="104175"/>
            </a:xfrm>
            <a:custGeom>
              <a:avLst/>
              <a:gdLst/>
              <a:ahLst/>
              <a:cxnLst/>
              <a:rect l="l" t="t" r="r" b="b"/>
              <a:pathLst>
                <a:path w="2480" h="4167" extrusionOk="0">
                  <a:moveTo>
                    <a:pt x="205" y="1"/>
                  </a:moveTo>
                  <a:lnTo>
                    <a:pt x="26" y="52"/>
                  </a:lnTo>
                  <a:lnTo>
                    <a:pt x="0" y="52"/>
                  </a:lnTo>
                  <a:lnTo>
                    <a:pt x="1125" y="4166"/>
                  </a:lnTo>
                  <a:lnTo>
                    <a:pt x="1150" y="4140"/>
                  </a:lnTo>
                  <a:lnTo>
                    <a:pt x="1329" y="4089"/>
                  </a:lnTo>
                  <a:lnTo>
                    <a:pt x="1482" y="4013"/>
                  </a:lnTo>
                  <a:lnTo>
                    <a:pt x="1636" y="3936"/>
                  </a:lnTo>
                  <a:lnTo>
                    <a:pt x="1789" y="3834"/>
                  </a:lnTo>
                  <a:lnTo>
                    <a:pt x="1917" y="3706"/>
                  </a:lnTo>
                  <a:lnTo>
                    <a:pt x="2045" y="3578"/>
                  </a:lnTo>
                  <a:lnTo>
                    <a:pt x="2147" y="3451"/>
                  </a:lnTo>
                  <a:lnTo>
                    <a:pt x="2249" y="3297"/>
                  </a:lnTo>
                  <a:lnTo>
                    <a:pt x="2326" y="3144"/>
                  </a:lnTo>
                  <a:lnTo>
                    <a:pt x="2402" y="2991"/>
                  </a:lnTo>
                  <a:lnTo>
                    <a:pt x="2454" y="2812"/>
                  </a:lnTo>
                  <a:lnTo>
                    <a:pt x="2479" y="2633"/>
                  </a:lnTo>
                  <a:lnTo>
                    <a:pt x="2479" y="2454"/>
                  </a:lnTo>
                  <a:lnTo>
                    <a:pt x="2479" y="2275"/>
                  </a:lnTo>
                  <a:lnTo>
                    <a:pt x="2479" y="2096"/>
                  </a:lnTo>
                  <a:lnTo>
                    <a:pt x="2428" y="1917"/>
                  </a:lnTo>
                  <a:lnTo>
                    <a:pt x="2275" y="1329"/>
                  </a:lnTo>
                  <a:lnTo>
                    <a:pt x="2224" y="1151"/>
                  </a:lnTo>
                  <a:lnTo>
                    <a:pt x="2147" y="997"/>
                  </a:lnTo>
                  <a:lnTo>
                    <a:pt x="2045" y="844"/>
                  </a:lnTo>
                  <a:lnTo>
                    <a:pt x="1942" y="691"/>
                  </a:lnTo>
                  <a:lnTo>
                    <a:pt x="1840" y="563"/>
                  </a:lnTo>
                  <a:lnTo>
                    <a:pt x="1712" y="435"/>
                  </a:lnTo>
                  <a:lnTo>
                    <a:pt x="1559" y="333"/>
                  </a:lnTo>
                  <a:lnTo>
                    <a:pt x="1431" y="231"/>
                  </a:lnTo>
                  <a:lnTo>
                    <a:pt x="1253" y="154"/>
                  </a:lnTo>
                  <a:lnTo>
                    <a:pt x="1099" y="77"/>
                  </a:lnTo>
                  <a:lnTo>
                    <a:pt x="920" y="26"/>
                  </a:lnTo>
                  <a:lnTo>
                    <a:pt x="767" y="1"/>
                  </a:lnTo>
                  <a:close/>
                </a:path>
              </a:pathLst>
            </a:custGeom>
            <a:solidFill>
              <a:srgbClr val="BBDB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49" name="Google Shape;3661;p73">
            <a:extLst>
              <a:ext uri="{FF2B5EF4-FFF2-40B4-BE49-F238E27FC236}">
                <a16:creationId xmlns:a16="http://schemas.microsoft.com/office/drawing/2014/main" id="{9A49B592-DE70-4E84-BF55-FB26B80C80F0}"/>
              </a:ext>
            </a:extLst>
          </p:cNvPr>
          <p:cNvGrpSpPr/>
          <p:nvPr/>
        </p:nvGrpSpPr>
        <p:grpSpPr>
          <a:xfrm>
            <a:off x="10190605" y="128039"/>
            <a:ext cx="1775239" cy="1032691"/>
            <a:chOff x="1761000" y="2584200"/>
            <a:chExt cx="398025" cy="279200"/>
          </a:xfrm>
        </p:grpSpPr>
        <p:sp>
          <p:nvSpPr>
            <p:cNvPr id="50" name="Google Shape;3662;p73">
              <a:extLst>
                <a:ext uri="{FF2B5EF4-FFF2-40B4-BE49-F238E27FC236}">
                  <a16:creationId xmlns:a16="http://schemas.microsoft.com/office/drawing/2014/main" id="{52DCE403-A42B-4CBD-A72B-9A8651ACAB23}"/>
                </a:ext>
              </a:extLst>
            </p:cNvPr>
            <p:cNvSpPr/>
            <p:nvPr/>
          </p:nvSpPr>
          <p:spPr>
            <a:xfrm>
              <a:off x="1761000" y="2584200"/>
              <a:ext cx="398025" cy="279200"/>
            </a:xfrm>
            <a:custGeom>
              <a:avLst/>
              <a:gdLst/>
              <a:ahLst/>
              <a:cxnLst/>
              <a:rect l="l" t="t" r="r" b="b"/>
              <a:pathLst>
                <a:path w="15921" h="11168" extrusionOk="0">
                  <a:moveTo>
                    <a:pt x="946" y="0"/>
                  </a:moveTo>
                  <a:lnTo>
                    <a:pt x="741" y="26"/>
                  </a:lnTo>
                  <a:lnTo>
                    <a:pt x="588" y="77"/>
                  </a:lnTo>
                  <a:lnTo>
                    <a:pt x="409" y="154"/>
                  </a:lnTo>
                  <a:lnTo>
                    <a:pt x="281" y="282"/>
                  </a:lnTo>
                  <a:lnTo>
                    <a:pt x="179" y="409"/>
                  </a:lnTo>
                  <a:lnTo>
                    <a:pt x="77" y="563"/>
                  </a:lnTo>
                  <a:lnTo>
                    <a:pt x="26" y="742"/>
                  </a:lnTo>
                  <a:lnTo>
                    <a:pt x="0" y="920"/>
                  </a:lnTo>
                  <a:lnTo>
                    <a:pt x="0" y="10248"/>
                  </a:lnTo>
                  <a:lnTo>
                    <a:pt x="26" y="10427"/>
                  </a:lnTo>
                  <a:lnTo>
                    <a:pt x="77" y="10606"/>
                  </a:lnTo>
                  <a:lnTo>
                    <a:pt x="179" y="10759"/>
                  </a:lnTo>
                  <a:lnTo>
                    <a:pt x="281" y="10912"/>
                  </a:lnTo>
                  <a:lnTo>
                    <a:pt x="409" y="11014"/>
                  </a:lnTo>
                  <a:lnTo>
                    <a:pt x="588" y="11117"/>
                  </a:lnTo>
                  <a:lnTo>
                    <a:pt x="741" y="11168"/>
                  </a:lnTo>
                  <a:lnTo>
                    <a:pt x="15180" y="11168"/>
                  </a:lnTo>
                  <a:lnTo>
                    <a:pt x="15359" y="11117"/>
                  </a:lnTo>
                  <a:lnTo>
                    <a:pt x="15512" y="11014"/>
                  </a:lnTo>
                  <a:lnTo>
                    <a:pt x="15665" y="10912"/>
                  </a:lnTo>
                  <a:lnTo>
                    <a:pt x="15767" y="10759"/>
                  </a:lnTo>
                  <a:lnTo>
                    <a:pt x="15844" y="10606"/>
                  </a:lnTo>
                  <a:lnTo>
                    <a:pt x="15921" y="10427"/>
                  </a:lnTo>
                  <a:lnTo>
                    <a:pt x="15921" y="10248"/>
                  </a:lnTo>
                  <a:lnTo>
                    <a:pt x="15921" y="920"/>
                  </a:lnTo>
                  <a:lnTo>
                    <a:pt x="15921" y="742"/>
                  </a:lnTo>
                  <a:lnTo>
                    <a:pt x="15844" y="563"/>
                  </a:lnTo>
                  <a:lnTo>
                    <a:pt x="15767" y="409"/>
                  </a:lnTo>
                  <a:lnTo>
                    <a:pt x="15665" y="282"/>
                  </a:lnTo>
                  <a:lnTo>
                    <a:pt x="15512" y="154"/>
                  </a:lnTo>
                  <a:lnTo>
                    <a:pt x="15359" y="77"/>
                  </a:lnTo>
                  <a:lnTo>
                    <a:pt x="15180" y="26"/>
                  </a:lnTo>
                  <a:lnTo>
                    <a:pt x="15001" y="0"/>
                  </a:lnTo>
                  <a:close/>
                </a:path>
              </a:pathLst>
            </a:custGeom>
            <a:solidFill>
              <a:srgbClr val="FCC39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1" name="Google Shape;3663;p73">
              <a:extLst>
                <a:ext uri="{FF2B5EF4-FFF2-40B4-BE49-F238E27FC236}">
                  <a16:creationId xmlns:a16="http://schemas.microsoft.com/office/drawing/2014/main" id="{70D21A88-15FE-467E-AF86-B877652FD50F}"/>
                </a:ext>
              </a:extLst>
            </p:cNvPr>
            <p:cNvSpPr/>
            <p:nvPr/>
          </p:nvSpPr>
          <p:spPr>
            <a:xfrm>
              <a:off x="1761000" y="2584200"/>
              <a:ext cx="398025" cy="279200"/>
            </a:xfrm>
            <a:custGeom>
              <a:avLst/>
              <a:gdLst/>
              <a:ahLst/>
              <a:cxnLst/>
              <a:rect l="l" t="t" r="r" b="b"/>
              <a:pathLst>
                <a:path w="15921" h="11168" extrusionOk="0">
                  <a:moveTo>
                    <a:pt x="14975" y="0"/>
                  </a:moveTo>
                  <a:lnTo>
                    <a:pt x="14975" y="9226"/>
                  </a:lnTo>
                  <a:lnTo>
                    <a:pt x="14950" y="9430"/>
                  </a:lnTo>
                  <a:lnTo>
                    <a:pt x="14899" y="9609"/>
                  </a:lnTo>
                  <a:lnTo>
                    <a:pt x="14796" y="9762"/>
                  </a:lnTo>
                  <a:lnTo>
                    <a:pt x="14694" y="9916"/>
                  </a:lnTo>
                  <a:lnTo>
                    <a:pt x="14541" y="10018"/>
                  </a:lnTo>
                  <a:lnTo>
                    <a:pt x="14388" y="10094"/>
                  </a:lnTo>
                  <a:lnTo>
                    <a:pt x="14209" y="10171"/>
                  </a:lnTo>
                  <a:lnTo>
                    <a:pt x="0" y="10171"/>
                  </a:lnTo>
                  <a:lnTo>
                    <a:pt x="0" y="10248"/>
                  </a:lnTo>
                  <a:lnTo>
                    <a:pt x="26" y="10427"/>
                  </a:lnTo>
                  <a:lnTo>
                    <a:pt x="77" y="10606"/>
                  </a:lnTo>
                  <a:lnTo>
                    <a:pt x="179" y="10759"/>
                  </a:lnTo>
                  <a:lnTo>
                    <a:pt x="281" y="10912"/>
                  </a:lnTo>
                  <a:lnTo>
                    <a:pt x="409" y="11014"/>
                  </a:lnTo>
                  <a:lnTo>
                    <a:pt x="588" y="11117"/>
                  </a:lnTo>
                  <a:lnTo>
                    <a:pt x="741" y="11168"/>
                  </a:lnTo>
                  <a:lnTo>
                    <a:pt x="15180" y="11168"/>
                  </a:lnTo>
                  <a:lnTo>
                    <a:pt x="15359" y="11117"/>
                  </a:lnTo>
                  <a:lnTo>
                    <a:pt x="15512" y="11014"/>
                  </a:lnTo>
                  <a:lnTo>
                    <a:pt x="15665" y="10912"/>
                  </a:lnTo>
                  <a:lnTo>
                    <a:pt x="15767" y="10759"/>
                  </a:lnTo>
                  <a:lnTo>
                    <a:pt x="15844" y="10606"/>
                  </a:lnTo>
                  <a:lnTo>
                    <a:pt x="15921" y="10427"/>
                  </a:lnTo>
                  <a:lnTo>
                    <a:pt x="15921" y="10248"/>
                  </a:lnTo>
                  <a:lnTo>
                    <a:pt x="15921" y="920"/>
                  </a:lnTo>
                  <a:lnTo>
                    <a:pt x="15921" y="742"/>
                  </a:lnTo>
                  <a:lnTo>
                    <a:pt x="15844" y="563"/>
                  </a:lnTo>
                  <a:lnTo>
                    <a:pt x="15767" y="409"/>
                  </a:lnTo>
                  <a:lnTo>
                    <a:pt x="15665" y="282"/>
                  </a:lnTo>
                  <a:lnTo>
                    <a:pt x="15512" y="154"/>
                  </a:lnTo>
                  <a:lnTo>
                    <a:pt x="15359" y="77"/>
                  </a:lnTo>
                  <a:lnTo>
                    <a:pt x="15180" y="26"/>
                  </a:lnTo>
                  <a:lnTo>
                    <a:pt x="15001" y="0"/>
                  </a:lnTo>
                  <a:close/>
                </a:path>
              </a:pathLst>
            </a:custGeom>
            <a:solidFill>
              <a:srgbClr val="FCC39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2" name="Google Shape;3664;p73">
              <a:extLst>
                <a:ext uri="{FF2B5EF4-FFF2-40B4-BE49-F238E27FC236}">
                  <a16:creationId xmlns:a16="http://schemas.microsoft.com/office/drawing/2014/main" id="{B1BF5557-D81F-4542-894A-C20227CD235C}"/>
                </a:ext>
              </a:extLst>
            </p:cNvPr>
            <p:cNvSpPr/>
            <p:nvPr/>
          </p:nvSpPr>
          <p:spPr>
            <a:xfrm>
              <a:off x="1785275" y="2611025"/>
              <a:ext cx="175075" cy="226200"/>
            </a:xfrm>
            <a:custGeom>
              <a:avLst/>
              <a:gdLst/>
              <a:ahLst/>
              <a:cxnLst/>
              <a:rect l="l" t="t" r="r" b="b"/>
              <a:pathLst>
                <a:path w="7003" h="9048" extrusionOk="0">
                  <a:moveTo>
                    <a:pt x="358" y="1"/>
                  </a:moveTo>
                  <a:lnTo>
                    <a:pt x="230" y="26"/>
                  </a:lnTo>
                  <a:lnTo>
                    <a:pt x="103" y="103"/>
                  </a:lnTo>
                  <a:lnTo>
                    <a:pt x="26" y="205"/>
                  </a:lnTo>
                  <a:lnTo>
                    <a:pt x="0" y="359"/>
                  </a:lnTo>
                  <a:lnTo>
                    <a:pt x="0" y="8689"/>
                  </a:lnTo>
                  <a:lnTo>
                    <a:pt x="26" y="8817"/>
                  </a:lnTo>
                  <a:lnTo>
                    <a:pt x="103" y="8945"/>
                  </a:lnTo>
                  <a:lnTo>
                    <a:pt x="230" y="9021"/>
                  </a:lnTo>
                  <a:lnTo>
                    <a:pt x="358" y="9047"/>
                  </a:lnTo>
                  <a:lnTo>
                    <a:pt x="5674" y="9047"/>
                  </a:lnTo>
                  <a:lnTo>
                    <a:pt x="5827" y="9021"/>
                  </a:lnTo>
                  <a:lnTo>
                    <a:pt x="6082" y="8919"/>
                  </a:lnTo>
                  <a:lnTo>
                    <a:pt x="6338" y="8791"/>
                  </a:lnTo>
                  <a:lnTo>
                    <a:pt x="6568" y="8613"/>
                  </a:lnTo>
                  <a:lnTo>
                    <a:pt x="6747" y="8383"/>
                  </a:lnTo>
                  <a:lnTo>
                    <a:pt x="6875" y="8153"/>
                  </a:lnTo>
                  <a:lnTo>
                    <a:pt x="6977" y="7872"/>
                  </a:lnTo>
                  <a:lnTo>
                    <a:pt x="7002" y="7718"/>
                  </a:lnTo>
                  <a:lnTo>
                    <a:pt x="7002" y="7565"/>
                  </a:lnTo>
                  <a:lnTo>
                    <a:pt x="7002" y="1457"/>
                  </a:lnTo>
                  <a:lnTo>
                    <a:pt x="7002" y="1330"/>
                  </a:lnTo>
                  <a:lnTo>
                    <a:pt x="6977" y="1176"/>
                  </a:lnTo>
                  <a:lnTo>
                    <a:pt x="6875" y="895"/>
                  </a:lnTo>
                  <a:lnTo>
                    <a:pt x="6747" y="640"/>
                  </a:lnTo>
                  <a:lnTo>
                    <a:pt x="6568" y="435"/>
                  </a:lnTo>
                  <a:lnTo>
                    <a:pt x="6338" y="231"/>
                  </a:lnTo>
                  <a:lnTo>
                    <a:pt x="6082" y="103"/>
                  </a:lnTo>
                  <a:lnTo>
                    <a:pt x="5827" y="26"/>
                  </a:lnTo>
                  <a:lnTo>
                    <a:pt x="5674" y="1"/>
                  </a:lnTo>
                  <a:close/>
                </a:path>
              </a:pathLst>
            </a:custGeom>
            <a:solidFill>
              <a:srgbClr val="EFEDE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3" name="Google Shape;3665;p73">
              <a:extLst>
                <a:ext uri="{FF2B5EF4-FFF2-40B4-BE49-F238E27FC236}">
                  <a16:creationId xmlns:a16="http://schemas.microsoft.com/office/drawing/2014/main" id="{F8C8948C-4F62-453B-A056-7933C7C6EE97}"/>
                </a:ext>
              </a:extLst>
            </p:cNvPr>
            <p:cNvSpPr/>
            <p:nvPr/>
          </p:nvSpPr>
          <p:spPr>
            <a:xfrm>
              <a:off x="1916875" y="2611025"/>
              <a:ext cx="43475" cy="226200"/>
            </a:xfrm>
            <a:custGeom>
              <a:avLst/>
              <a:gdLst/>
              <a:ahLst/>
              <a:cxnLst/>
              <a:rect l="l" t="t" r="r" b="b"/>
              <a:pathLst>
                <a:path w="1739" h="9048" extrusionOk="0">
                  <a:moveTo>
                    <a:pt x="1" y="1"/>
                  </a:moveTo>
                  <a:lnTo>
                    <a:pt x="180" y="103"/>
                  </a:lnTo>
                  <a:lnTo>
                    <a:pt x="333" y="231"/>
                  </a:lnTo>
                  <a:lnTo>
                    <a:pt x="461" y="384"/>
                  </a:lnTo>
                  <a:lnTo>
                    <a:pt x="563" y="563"/>
                  </a:lnTo>
                  <a:lnTo>
                    <a:pt x="665" y="742"/>
                  </a:lnTo>
                  <a:lnTo>
                    <a:pt x="742" y="946"/>
                  </a:lnTo>
                  <a:lnTo>
                    <a:pt x="767" y="1151"/>
                  </a:lnTo>
                  <a:lnTo>
                    <a:pt x="793" y="1355"/>
                  </a:lnTo>
                  <a:lnTo>
                    <a:pt x="793" y="7667"/>
                  </a:lnTo>
                  <a:lnTo>
                    <a:pt x="767" y="7897"/>
                  </a:lnTo>
                  <a:lnTo>
                    <a:pt x="742" y="8102"/>
                  </a:lnTo>
                  <a:lnTo>
                    <a:pt x="665" y="8280"/>
                  </a:lnTo>
                  <a:lnTo>
                    <a:pt x="563" y="8485"/>
                  </a:lnTo>
                  <a:lnTo>
                    <a:pt x="461" y="8638"/>
                  </a:lnTo>
                  <a:lnTo>
                    <a:pt x="333" y="8791"/>
                  </a:lnTo>
                  <a:lnTo>
                    <a:pt x="180" y="8919"/>
                  </a:lnTo>
                  <a:lnTo>
                    <a:pt x="1" y="9047"/>
                  </a:lnTo>
                  <a:lnTo>
                    <a:pt x="410" y="9047"/>
                  </a:lnTo>
                  <a:lnTo>
                    <a:pt x="563" y="9021"/>
                  </a:lnTo>
                  <a:lnTo>
                    <a:pt x="818" y="8919"/>
                  </a:lnTo>
                  <a:lnTo>
                    <a:pt x="1074" y="8791"/>
                  </a:lnTo>
                  <a:lnTo>
                    <a:pt x="1304" y="8613"/>
                  </a:lnTo>
                  <a:lnTo>
                    <a:pt x="1483" y="8383"/>
                  </a:lnTo>
                  <a:lnTo>
                    <a:pt x="1611" y="8153"/>
                  </a:lnTo>
                  <a:lnTo>
                    <a:pt x="1713" y="7872"/>
                  </a:lnTo>
                  <a:lnTo>
                    <a:pt x="1738" y="7718"/>
                  </a:lnTo>
                  <a:lnTo>
                    <a:pt x="1738" y="7565"/>
                  </a:lnTo>
                  <a:lnTo>
                    <a:pt x="1738" y="1457"/>
                  </a:lnTo>
                  <a:lnTo>
                    <a:pt x="1738" y="1330"/>
                  </a:lnTo>
                  <a:lnTo>
                    <a:pt x="1713" y="1176"/>
                  </a:lnTo>
                  <a:lnTo>
                    <a:pt x="1611" y="895"/>
                  </a:lnTo>
                  <a:lnTo>
                    <a:pt x="1483" y="640"/>
                  </a:lnTo>
                  <a:lnTo>
                    <a:pt x="1304" y="435"/>
                  </a:lnTo>
                  <a:lnTo>
                    <a:pt x="1074" y="231"/>
                  </a:lnTo>
                  <a:lnTo>
                    <a:pt x="818" y="103"/>
                  </a:lnTo>
                  <a:lnTo>
                    <a:pt x="563" y="26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EFEDE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4" name="Google Shape;3666;p73">
              <a:extLst>
                <a:ext uri="{FF2B5EF4-FFF2-40B4-BE49-F238E27FC236}">
                  <a16:creationId xmlns:a16="http://schemas.microsoft.com/office/drawing/2014/main" id="{8E1D0026-440E-4BC8-A710-A18B118A13AE}"/>
                </a:ext>
              </a:extLst>
            </p:cNvPr>
            <p:cNvSpPr/>
            <p:nvPr/>
          </p:nvSpPr>
          <p:spPr>
            <a:xfrm>
              <a:off x="1960325" y="2611025"/>
              <a:ext cx="175075" cy="226200"/>
            </a:xfrm>
            <a:custGeom>
              <a:avLst/>
              <a:gdLst/>
              <a:ahLst/>
              <a:cxnLst/>
              <a:rect l="l" t="t" r="r" b="b"/>
              <a:pathLst>
                <a:path w="7003" h="9048" extrusionOk="0">
                  <a:moveTo>
                    <a:pt x="1329" y="1"/>
                  </a:moveTo>
                  <a:lnTo>
                    <a:pt x="1176" y="26"/>
                  </a:lnTo>
                  <a:lnTo>
                    <a:pt x="895" y="103"/>
                  </a:lnTo>
                  <a:lnTo>
                    <a:pt x="639" y="231"/>
                  </a:lnTo>
                  <a:lnTo>
                    <a:pt x="435" y="435"/>
                  </a:lnTo>
                  <a:lnTo>
                    <a:pt x="256" y="640"/>
                  </a:lnTo>
                  <a:lnTo>
                    <a:pt x="103" y="895"/>
                  </a:lnTo>
                  <a:lnTo>
                    <a:pt x="26" y="1176"/>
                  </a:lnTo>
                  <a:lnTo>
                    <a:pt x="0" y="1330"/>
                  </a:lnTo>
                  <a:lnTo>
                    <a:pt x="0" y="1457"/>
                  </a:lnTo>
                  <a:lnTo>
                    <a:pt x="0" y="7565"/>
                  </a:lnTo>
                  <a:lnTo>
                    <a:pt x="0" y="7718"/>
                  </a:lnTo>
                  <a:lnTo>
                    <a:pt x="26" y="7872"/>
                  </a:lnTo>
                  <a:lnTo>
                    <a:pt x="103" y="8153"/>
                  </a:lnTo>
                  <a:lnTo>
                    <a:pt x="256" y="8383"/>
                  </a:lnTo>
                  <a:lnTo>
                    <a:pt x="435" y="8613"/>
                  </a:lnTo>
                  <a:lnTo>
                    <a:pt x="639" y="8791"/>
                  </a:lnTo>
                  <a:lnTo>
                    <a:pt x="895" y="8919"/>
                  </a:lnTo>
                  <a:lnTo>
                    <a:pt x="1176" y="9021"/>
                  </a:lnTo>
                  <a:lnTo>
                    <a:pt x="1329" y="9047"/>
                  </a:lnTo>
                  <a:lnTo>
                    <a:pt x="6619" y="9047"/>
                  </a:lnTo>
                  <a:lnTo>
                    <a:pt x="6772" y="9021"/>
                  </a:lnTo>
                  <a:lnTo>
                    <a:pt x="6875" y="8945"/>
                  </a:lnTo>
                  <a:lnTo>
                    <a:pt x="6977" y="8817"/>
                  </a:lnTo>
                  <a:lnTo>
                    <a:pt x="7002" y="8689"/>
                  </a:lnTo>
                  <a:lnTo>
                    <a:pt x="7002" y="359"/>
                  </a:lnTo>
                  <a:lnTo>
                    <a:pt x="6977" y="205"/>
                  </a:lnTo>
                  <a:lnTo>
                    <a:pt x="6875" y="103"/>
                  </a:lnTo>
                  <a:lnTo>
                    <a:pt x="6772" y="26"/>
                  </a:lnTo>
                  <a:lnTo>
                    <a:pt x="6619" y="1"/>
                  </a:lnTo>
                  <a:close/>
                </a:path>
              </a:pathLst>
            </a:custGeom>
            <a:solidFill>
              <a:srgbClr val="EFEDE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5" name="Google Shape;3667;p73">
              <a:extLst>
                <a:ext uri="{FF2B5EF4-FFF2-40B4-BE49-F238E27FC236}">
                  <a16:creationId xmlns:a16="http://schemas.microsoft.com/office/drawing/2014/main" id="{9A80E621-9A8E-4228-924E-1EE35186CAA4}"/>
                </a:ext>
              </a:extLst>
            </p:cNvPr>
            <p:cNvSpPr/>
            <p:nvPr/>
          </p:nvSpPr>
          <p:spPr>
            <a:xfrm>
              <a:off x="2108525" y="2611025"/>
              <a:ext cx="26875" cy="226200"/>
            </a:xfrm>
            <a:custGeom>
              <a:avLst/>
              <a:gdLst/>
              <a:ahLst/>
              <a:cxnLst/>
              <a:rect l="l" t="t" r="r" b="b"/>
              <a:pathLst>
                <a:path w="1075" h="9048" extrusionOk="0">
                  <a:moveTo>
                    <a:pt x="1" y="1"/>
                  </a:moveTo>
                  <a:lnTo>
                    <a:pt x="27" y="77"/>
                  </a:lnTo>
                  <a:lnTo>
                    <a:pt x="27" y="154"/>
                  </a:lnTo>
                  <a:lnTo>
                    <a:pt x="27" y="8894"/>
                  </a:lnTo>
                  <a:lnTo>
                    <a:pt x="27" y="8970"/>
                  </a:lnTo>
                  <a:lnTo>
                    <a:pt x="1" y="9047"/>
                  </a:lnTo>
                  <a:lnTo>
                    <a:pt x="691" y="9047"/>
                  </a:lnTo>
                  <a:lnTo>
                    <a:pt x="844" y="9021"/>
                  </a:lnTo>
                  <a:lnTo>
                    <a:pt x="947" y="8945"/>
                  </a:lnTo>
                  <a:lnTo>
                    <a:pt x="1049" y="8817"/>
                  </a:lnTo>
                  <a:lnTo>
                    <a:pt x="1074" y="8689"/>
                  </a:lnTo>
                  <a:lnTo>
                    <a:pt x="1074" y="359"/>
                  </a:lnTo>
                  <a:lnTo>
                    <a:pt x="1049" y="205"/>
                  </a:lnTo>
                  <a:lnTo>
                    <a:pt x="947" y="103"/>
                  </a:lnTo>
                  <a:lnTo>
                    <a:pt x="844" y="26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EFEDE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6" name="Google Shape;3668;p73">
              <a:extLst>
                <a:ext uri="{FF2B5EF4-FFF2-40B4-BE49-F238E27FC236}">
                  <a16:creationId xmlns:a16="http://schemas.microsoft.com/office/drawing/2014/main" id="{52B24C98-2DF4-4B7B-8FBA-C9F03CBD8789}"/>
                </a:ext>
              </a:extLst>
            </p:cNvPr>
            <p:cNvSpPr/>
            <p:nvPr/>
          </p:nvSpPr>
          <p:spPr>
            <a:xfrm>
              <a:off x="1815950" y="2656400"/>
              <a:ext cx="113100" cy="12150"/>
            </a:xfrm>
            <a:custGeom>
              <a:avLst/>
              <a:gdLst/>
              <a:ahLst/>
              <a:cxnLst/>
              <a:rect l="l" t="t" r="r" b="b"/>
              <a:pathLst>
                <a:path w="4524" h="486" extrusionOk="0">
                  <a:moveTo>
                    <a:pt x="256" y="0"/>
                  </a:moveTo>
                  <a:lnTo>
                    <a:pt x="153" y="26"/>
                  </a:lnTo>
                  <a:lnTo>
                    <a:pt x="77" y="77"/>
                  </a:lnTo>
                  <a:lnTo>
                    <a:pt x="26" y="153"/>
                  </a:lnTo>
                  <a:lnTo>
                    <a:pt x="0" y="256"/>
                  </a:lnTo>
                  <a:lnTo>
                    <a:pt x="26" y="332"/>
                  </a:lnTo>
                  <a:lnTo>
                    <a:pt x="77" y="409"/>
                  </a:lnTo>
                  <a:lnTo>
                    <a:pt x="153" y="460"/>
                  </a:lnTo>
                  <a:lnTo>
                    <a:pt x="256" y="486"/>
                  </a:lnTo>
                  <a:lnTo>
                    <a:pt x="4293" y="486"/>
                  </a:lnTo>
                  <a:lnTo>
                    <a:pt x="4395" y="460"/>
                  </a:lnTo>
                  <a:lnTo>
                    <a:pt x="4472" y="409"/>
                  </a:lnTo>
                  <a:lnTo>
                    <a:pt x="4523" y="332"/>
                  </a:lnTo>
                  <a:lnTo>
                    <a:pt x="4523" y="256"/>
                  </a:lnTo>
                  <a:lnTo>
                    <a:pt x="4523" y="153"/>
                  </a:lnTo>
                  <a:lnTo>
                    <a:pt x="4472" y="77"/>
                  </a:lnTo>
                  <a:lnTo>
                    <a:pt x="4395" y="26"/>
                  </a:lnTo>
                  <a:lnTo>
                    <a:pt x="429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7" name="Google Shape;3669;p73">
              <a:extLst>
                <a:ext uri="{FF2B5EF4-FFF2-40B4-BE49-F238E27FC236}">
                  <a16:creationId xmlns:a16="http://schemas.microsoft.com/office/drawing/2014/main" id="{9DE92F9F-BCC3-47CE-A6F2-3CA063ED42BA}"/>
                </a:ext>
              </a:extLst>
            </p:cNvPr>
            <p:cNvSpPr/>
            <p:nvPr/>
          </p:nvSpPr>
          <p:spPr>
            <a:xfrm>
              <a:off x="1815950" y="2697275"/>
              <a:ext cx="113100" cy="12175"/>
            </a:xfrm>
            <a:custGeom>
              <a:avLst/>
              <a:gdLst/>
              <a:ahLst/>
              <a:cxnLst/>
              <a:rect l="l" t="t" r="r" b="b"/>
              <a:pathLst>
                <a:path w="4524" h="487" extrusionOk="0">
                  <a:moveTo>
                    <a:pt x="256" y="1"/>
                  </a:moveTo>
                  <a:lnTo>
                    <a:pt x="153" y="26"/>
                  </a:lnTo>
                  <a:lnTo>
                    <a:pt x="77" y="77"/>
                  </a:lnTo>
                  <a:lnTo>
                    <a:pt x="26" y="154"/>
                  </a:lnTo>
                  <a:lnTo>
                    <a:pt x="0" y="256"/>
                  </a:lnTo>
                  <a:lnTo>
                    <a:pt x="26" y="333"/>
                  </a:lnTo>
                  <a:lnTo>
                    <a:pt x="77" y="409"/>
                  </a:lnTo>
                  <a:lnTo>
                    <a:pt x="153" y="461"/>
                  </a:lnTo>
                  <a:lnTo>
                    <a:pt x="256" y="486"/>
                  </a:lnTo>
                  <a:lnTo>
                    <a:pt x="4293" y="486"/>
                  </a:lnTo>
                  <a:lnTo>
                    <a:pt x="4395" y="461"/>
                  </a:lnTo>
                  <a:lnTo>
                    <a:pt x="4472" y="409"/>
                  </a:lnTo>
                  <a:lnTo>
                    <a:pt x="4523" y="333"/>
                  </a:lnTo>
                  <a:lnTo>
                    <a:pt x="4523" y="256"/>
                  </a:lnTo>
                  <a:lnTo>
                    <a:pt x="4523" y="154"/>
                  </a:lnTo>
                  <a:lnTo>
                    <a:pt x="4472" y="77"/>
                  </a:lnTo>
                  <a:lnTo>
                    <a:pt x="4395" y="26"/>
                  </a:lnTo>
                  <a:lnTo>
                    <a:pt x="429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8" name="Google Shape;3670;p73">
              <a:extLst>
                <a:ext uri="{FF2B5EF4-FFF2-40B4-BE49-F238E27FC236}">
                  <a16:creationId xmlns:a16="http://schemas.microsoft.com/office/drawing/2014/main" id="{2D74A53A-9BC7-4DE4-968D-13B9EA46031B}"/>
                </a:ext>
              </a:extLst>
            </p:cNvPr>
            <p:cNvSpPr/>
            <p:nvPr/>
          </p:nvSpPr>
          <p:spPr>
            <a:xfrm>
              <a:off x="1815950" y="2738175"/>
              <a:ext cx="113100" cy="12150"/>
            </a:xfrm>
            <a:custGeom>
              <a:avLst/>
              <a:gdLst/>
              <a:ahLst/>
              <a:cxnLst/>
              <a:rect l="l" t="t" r="r" b="b"/>
              <a:pathLst>
                <a:path w="4524" h="486" extrusionOk="0">
                  <a:moveTo>
                    <a:pt x="256" y="0"/>
                  </a:moveTo>
                  <a:lnTo>
                    <a:pt x="153" y="26"/>
                  </a:lnTo>
                  <a:lnTo>
                    <a:pt x="77" y="77"/>
                  </a:lnTo>
                  <a:lnTo>
                    <a:pt x="26" y="153"/>
                  </a:lnTo>
                  <a:lnTo>
                    <a:pt x="0" y="256"/>
                  </a:lnTo>
                  <a:lnTo>
                    <a:pt x="26" y="332"/>
                  </a:lnTo>
                  <a:lnTo>
                    <a:pt x="77" y="409"/>
                  </a:lnTo>
                  <a:lnTo>
                    <a:pt x="153" y="460"/>
                  </a:lnTo>
                  <a:lnTo>
                    <a:pt x="256" y="486"/>
                  </a:lnTo>
                  <a:lnTo>
                    <a:pt x="4293" y="486"/>
                  </a:lnTo>
                  <a:lnTo>
                    <a:pt x="4395" y="460"/>
                  </a:lnTo>
                  <a:lnTo>
                    <a:pt x="4472" y="409"/>
                  </a:lnTo>
                  <a:lnTo>
                    <a:pt x="4523" y="332"/>
                  </a:lnTo>
                  <a:lnTo>
                    <a:pt x="4523" y="256"/>
                  </a:lnTo>
                  <a:lnTo>
                    <a:pt x="4523" y="153"/>
                  </a:lnTo>
                  <a:lnTo>
                    <a:pt x="4472" y="77"/>
                  </a:lnTo>
                  <a:lnTo>
                    <a:pt x="4395" y="26"/>
                  </a:lnTo>
                  <a:lnTo>
                    <a:pt x="429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9" name="Google Shape;3671;p73">
              <a:extLst>
                <a:ext uri="{FF2B5EF4-FFF2-40B4-BE49-F238E27FC236}">
                  <a16:creationId xmlns:a16="http://schemas.microsoft.com/office/drawing/2014/main" id="{898E751F-2B04-43FF-98EF-6E9B3CD4C2AD}"/>
                </a:ext>
              </a:extLst>
            </p:cNvPr>
            <p:cNvSpPr/>
            <p:nvPr/>
          </p:nvSpPr>
          <p:spPr>
            <a:xfrm>
              <a:off x="1815950" y="2779050"/>
              <a:ext cx="113100" cy="12175"/>
            </a:xfrm>
            <a:custGeom>
              <a:avLst/>
              <a:gdLst/>
              <a:ahLst/>
              <a:cxnLst/>
              <a:rect l="l" t="t" r="r" b="b"/>
              <a:pathLst>
                <a:path w="4524" h="487" extrusionOk="0">
                  <a:moveTo>
                    <a:pt x="256" y="1"/>
                  </a:moveTo>
                  <a:lnTo>
                    <a:pt x="153" y="26"/>
                  </a:lnTo>
                  <a:lnTo>
                    <a:pt x="77" y="77"/>
                  </a:lnTo>
                  <a:lnTo>
                    <a:pt x="26" y="154"/>
                  </a:lnTo>
                  <a:lnTo>
                    <a:pt x="0" y="256"/>
                  </a:lnTo>
                  <a:lnTo>
                    <a:pt x="26" y="358"/>
                  </a:lnTo>
                  <a:lnTo>
                    <a:pt x="77" y="435"/>
                  </a:lnTo>
                  <a:lnTo>
                    <a:pt x="153" y="486"/>
                  </a:lnTo>
                  <a:lnTo>
                    <a:pt x="4395" y="486"/>
                  </a:lnTo>
                  <a:lnTo>
                    <a:pt x="4472" y="435"/>
                  </a:lnTo>
                  <a:lnTo>
                    <a:pt x="4523" y="358"/>
                  </a:lnTo>
                  <a:lnTo>
                    <a:pt x="4523" y="256"/>
                  </a:lnTo>
                  <a:lnTo>
                    <a:pt x="4523" y="154"/>
                  </a:lnTo>
                  <a:lnTo>
                    <a:pt x="4472" y="77"/>
                  </a:lnTo>
                  <a:lnTo>
                    <a:pt x="4395" y="26"/>
                  </a:lnTo>
                  <a:lnTo>
                    <a:pt x="429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0" name="Google Shape;3672;p73">
              <a:extLst>
                <a:ext uri="{FF2B5EF4-FFF2-40B4-BE49-F238E27FC236}">
                  <a16:creationId xmlns:a16="http://schemas.microsoft.com/office/drawing/2014/main" id="{DBEE8FB5-727E-4450-A355-92D5D6A7CE7E}"/>
                </a:ext>
              </a:extLst>
            </p:cNvPr>
            <p:cNvSpPr/>
            <p:nvPr/>
          </p:nvSpPr>
          <p:spPr>
            <a:xfrm>
              <a:off x="1990975" y="2656400"/>
              <a:ext cx="113125" cy="12150"/>
            </a:xfrm>
            <a:custGeom>
              <a:avLst/>
              <a:gdLst/>
              <a:ahLst/>
              <a:cxnLst/>
              <a:rect l="l" t="t" r="r" b="b"/>
              <a:pathLst>
                <a:path w="4525" h="486" extrusionOk="0">
                  <a:moveTo>
                    <a:pt x="257" y="0"/>
                  </a:moveTo>
                  <a:lnTo>
                    <a:pt x="154" y="26"/>
                  </a:lnTo>
                  <a:lnTo>
                    <a:pt x="78" y="77"/>
                  </a:lnTo>
                  <a:lnTo>
                    <a:pt x="27" y="153"/>
                  </a:lnTo>
                  <a:lnTo>
                    <a:pt x="1" y="256"/>
                  </a:lnTo>
                  <a:lnTo>
                    <a:pt x="27" y="332"/>
                  </a:lnTo>
                  <a:lnTo>
                    <a:pt x="78" y="409"/>
                  </a:lnTo>
                  <a:lnTo>
                    <a:pt x="154" y="460"/>
                  </a:lnTo>
                  <a:lnTo>
                    <a:pt x="257" y="486"/>
                  </a:lnTo>
                  <a:lnTo>
                    <a:pt x="4294" y="486"/>
                  </a:lnTo>
                  <a:lnTo>
                    <a:pt x="4371" y="460"/>
                  </a:lnTo>
                  <a:lnTo>
                    <a:pt x="4447" y="409"/>
                  </a:lnTo>
                  <a:lnTo>
                    <a:pt x="4499" y="332"/>
                  </a:lnTo>
                  <a:lnTo>
                    <a:pt x="4524" y="256"/>
                  </a:lnTo>
                  <a:lnTo>
                    <a:pt x="4499" y="153"/>
                  </a:lnTo>
                  <a:lnTo>
                    <a:pt x="4447" y="77"/>
                  </a:lnTo>
                  <a:lnTo>
                    <a:pt x="4371" y="26"/>
                  </a:lnTo>
                  <a:lnTo>
                    <a:pt x="42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1" name="Google Shape;3673;p73">
              <a:extLst>
                <a:ext uri="{FF2B5EF4-FFF2-40B4-BE49-F238E27FC236}">
                  <a16:creationId xmlns:a16="http://schemas.microsoft.com/office/drawing/2014/main" id="{9290B401-D1DF-4FDE-8DAC-F44021989CE5}"/>
                </a:ext>
              </a:extLst>
            </p:cNvPr>
            <p:cNvSpPr/>
            <p:nvPr/>
          </p:nvSpPr>
          <p:spPr>
            <a:xfrm>
              <a:off x="1990975" y="2697275"/>
              <a:ext cx="113125" cy="12175"/>
            </a:xfrm>
            <a:custGeom>
              <a:avLst/>
              <a:gdLst/>
              <a:ahLst/>
              <a:cxnLst/>
              <a:rect l="l" t="t" r="r" b="b"/>
              <a:pathLst>
                <a:path w="4525" h="487" extrusionOk="0">
                  <a:moveTo>
                    <a:pt x="257" y="1"/>
                  </a:moveTo>
                  <a:lnTo>
                    <a:pt x="154" y="26"/>
                  </a:lnTo>
                  <a:lnTo>
                    <a:pt x="78" y="77"/>
                  </a:lnTo>
                  <a:lnTo>
                    <a:pt x="27" y="154"/>
                  </a:lnTo>
                  <a:lnTo>
                    <a:pt x="1" y="256"/>
                  </a:lnTo>
                  <a:lnTo>
                    <a:pt x="27" y="333"/>
                  </a:lnTo>
                  <a:lnTo>
                    <a:pt x="78" y="409"/>
                  </a:lnTo>
                  <a:lnTo>
                    <a:pt x="154" y="461"/>
                  </a:lnTo>
                  <a:lnTo>
                    <a:pt x="257" y="486"/>
                  </a:lnTo>
                  <a:lnTo>
                    <a:pt x="4294" y="486"/>
                  </a:lnTo>
                  <a:lnTo>
                    <a:pt x="4371" y="461"/>
                  </a:lnTo>
                  <a:lnTo>
                    <a:pt x="4447" y="409"/>
                  </a:lnTo>
                  <a:lnTo>
                    <a:pt x="4499" y="333"/>
                  </a:lnTo>
                  <a:lnTo>
                    <a:pt x="4524" y="256"/>
                  </a:lnTo>
                  <a:lnTo>
                    <a:pt x="4499" y="154"/>
                  </a:lnTo>
                  <a:lnTo>
                    <a:pt x="4447" y="77"/>
                  </a:lnTo>
                  <a:lnTo>
                    <a:pt x="4371" y="26"/>
                  </a:lnTo>
                  <a:lnTo>
                    <a:pt x="429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2" name="Google Shape;3674;p73">
              <a:extLst>
                <a:ext uri="{FF2B5EF4-FFF2-40B4-BE49-F238E27FC236}">
                  <a16:creationId xmlns:a16="http://schemas.microsoft.com/office/drawing/2014/main" id="{826484F9-1974-4169-BFF3-04C8463D7303}"/>
                </a:ext>
              </a:extLst>
            </p:cNvPr>
            <p:cNvSpPr/>
            <p:nvPr/>
          </p:nvSpPr>
          <p:spPr>
            <a:xfrm>
              <a:off x="1990975" y="2738175"/>
              <a:ext cx="113125" cy="12150"/>
            </a:xfrm>
            <a:custGeom>
              <a:avLst/>
              <a:gdLst/>
              <a:ahLst/>
              <a:cxnLst/>
              <a:rect l="l" t="t" r="r" b="b"/>
              <a:pathLst>
                <a:path w="4525" h="486" extrusionOk="0">
                  <a:moveTo>
                    <a:pt x="257" y="0"/>
                  </a:moveTo>
                  <a:lnTo>
                    <a:pt x="154" y="26"/>
                  </a:lnTo>
                  <a:lnTo>
                    <a:pt x="78" y="77"/>
                  </a:lnTo>
                  <a:lnTo>
                    <a:pt x="27" y="153"/>
                  </a:lnTo>
                  <a:lnTo>
                    <a:pt x="1" y="256"/>
                  </a:lnTo>
                  <a:lnTo>
                    <a:pt x="27" y="332"/>
                  </a:lnTo>
                  <a:lnTo>
                    <a:pt x="78" y="409"/>
                  </a:lnTo>
                  <a:lnTo>
                    <a:pt x="154" y="460"/>
                  </a:lnTo>
                  <a:lnTo>
                    <a:pt x="257" y="486"/>
                  </a:lnTo>
                  <a:lnTo>
                    <a:pt x="4294" y="486"/>
                  </a:lnTo>
                  <a:lnTo>
                    <a:pt x="4371" y="460"/>
                  </a:lnTo>
                  <a:lnTo>
                    <a:pt x="4447" y="409"/>
                  </a:lnTo>
                  <a:lnTo>
                    <a:pt x="4499" y="332"/>
                  </a:lnTo>
                  <a:lnTo>
                    <a:pt x="4524" y="256"/>
                  </a:lnTo>
                  <a:lnTo>
                    <a:pt x="4499" y="153"/>
                  </a:lnTo>
                  <a:lnTo>
                    <a:pt x="4447" y="77"/>
                  </a:lnTo>
                  <a:lnTo>
                    <a:pt x="4371" y="26"/>
                  </a:lnTo>
                  <a:lnTo>
                    <a:pt x="42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3" name="Google Shape;3675;p73">
              <a:extLst>
                <a:ext uri="{FF2B5EF4-FFF2-40B4-BE49-F238E27FC236}">
                  <a16:creationId xmlns:a16="http://schemas.microsoft.com/office/drawing/2014/main" id="{2AD1C7F9-AAD0-4A20-936D-503D8B64C376}"/>
                </a:ext>
              </a:extLst>
            </p:cNvPr>
            <p:cNvSpPr/>
            <p:nvPr/>
          </p:nvSpPr>
          <p:spPr>
            <a:xfrm>
              <a:off x="1990975" y="2779050"/>
              <a:ext cx="113125" cy="12175"/>
            </a:xfrm>
            <a:custGeom>
              <a:avLst/>
              <a:gdLst/>
              <a:ahLst/>
              <a:cxnLst/>
              <a:rect l="l" t="t" r="r" b="b"/>
              <a:pathLst>
                <a:path w="4525" h="487" extrusionOk="0">
                  <a:moveTo>
                    <a:pt x="257" y="1"/>
                  </a:moveTo>
                  <a:lnTo>
                    <a:pt x="154" y="26"/>
                  </a:lnTo>
                  <a:lnTo>
                    <a:pt x="78" y="77"/>
                  </a:lnTo>
                  <a:lnTo>
                    <a:pt x="27" y="154"/>
                  </a:lnTo>
                  <a:lnTo>
                    <a:pt x="1" y="256"/>
                  </a:lnTo>
                  <a:lnTo>
                    <a:pt x="27" y="358"/>
                  </a:lnTo>
                  <a:lnTo>
                    <a:pt x="78" y="435"/>
                  </a:lnTo>
                  <a:lnTo>
                    <a:pt x="154" y="486"/>
                  </a:lnTo>
                  <a:lnTo>
                    <a:pt x="4371" y="486"/>
                  </a:lnTo>
                  <a:lnTo>
                    <a:pt x="4447" y="435"/>
                  </a:lnTo>
                  <a:lnTo>
                    <a:pt x="4499" y="358"/>
                  </a:lnTo>
                  <a:lnTo>
                    <a:pt x="4524" y="256"/>
                  </a:lnTo>
                  <a:lnTo>
                    <a:pt x="4499" y="154"/>
                  </a:lnTo>
                  <a:lnTo>
                    <a:pt x="4447" y="77"/>
                  </a:lnTo>
                  <a:lnTo>
                    <a:pt x="4371" y="26"/>
                  </a:lnTo>
                  <a:lnTo>
                    <a:pt x="429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pic>
        <p:nvPicPr>
          <p:cNvPr id="65" name="Hình ảnh 64">
            <a:extLst>
              <a:ext uri="{FF2B5EF4-FFF2-40B4-BE49-F238E27FC236}">
                <a16:creationId xmlns:a16="http://schemas.microsoft.com/office/drawing/2014/main" id="{956EEE81-DF83-4E89-A472-A2A65352AF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3606800" cy="1536700"/>
          </a:xfrm>
          <a:prstGeom prst="rect">
            <a:avLst/>
          </a:prstGeom>
        </p:spPr>
      </p:pic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268C305D-B041-4A3D-AFB2-555CC8BC3DE0}"/>
              </a:ext>
            </a:extLst>
          </p:cNvPr>
          <p:cNvSpPr/>
          <p:nvPr/>
        </p:nvSpPr>
        <p:spPr bwMode="auto">
          <a:xfrm>
            <a:off x="4700255" y="2621327"/>
            <a:ext cx="3675356" cy="88205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64" name="Hình chữ nhật 63">
            <a:extLst>
              <a:ext uri="{FF2B5EF4-FFF2-40B4-BE49-F238E27FC236}">
                <a16:creationId xmlns:a16="http://schemas.microsoft.com/office/drawing/2014/main" id="{1E634E4E-74D2-4355-82F2-693A17486BBC}"/>
              </a:ext>
            </a:extLst>
          </p:cNvPr>
          <p:cNvSpPr/>
          <p:nvPr/>
        </p:nvSpPr>
        <p:spPr bwMode="auto">
          <a:xfrm>
            <a:off x="2050597" y="5473915"/>
            <a:ext cx="7667139" cy="997091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</p:cSld>
  <p:clrMapOvr>
    <a:masterClrMapping/>
  </p:clrMapOvr>
  <p:transition spd="med" advClick="0">
    <p:split orient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:a16="http://schemas.microsoft.com/office/drawing/2014/main" id="{A0A68308-7466-465B-88A3-ABC0C9D35E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6757" y="-41962"/>
            <a:ext cx="3606800" cy="1536700"/>
          </a:xfrm>
          <a:prstGeom prst="rect">
            <a:avLst/>
          </a:prstGeom>
        </p:spPr>
      </p:pic>
      <p:sp>
        <p:nvSpPr>
          <p:cNvPr id="4" name="Tiêu đề 3">
            <a:extLst>
              <a:ext uri="{FF2B5EF4-FFF2-40B4-BE49-F238E27FC236}">
                <a16:creationId xmlns:a16="http://schemas.microsoft.com/office/drawing/2014/main" id="{CA5CE6D2-C51A-44DA-8C1A-12E7AADD8DC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747818" y="470262"/>
            <a:ext cx="6958342" cy="76200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vi-VN" sz="3600" dirty="0">
                <a:solidFill>
                  <a:srgbClr val="FF33CC"/>
                </a:solidFill>
              </a:rPr>
              <a:t>Bên </a:t>
            </a:r>
            <a:r>
              <a:rPr lang="vi-VN" sz="3600" dirty="0" err="1">
                <a:solidFill>
                  <a:srgbClr val="FF33CC"/>
                </a:solidFill>
              </a:rPr>
              <a:t>nào</a:t>
            </a:r>
            <a:r>
              <a:rPr lang="vi-VN" sz="3600" dirty="0">
                <a:solidFill>
                  <a:srgbClr val="FF33CC"/>
                </a:solidFill>
              </a:rPr>
              <a:t> </a:t>
            </a:r>
            <a:r>
              <a:rPr lang="vi-VN" sz="3600" dirty="0" err="1">
                <a:solidFill>
                  <a:srgbClr val="FF33CC"/>
                </a:solidFill>
              </a:rPr>
              <a:t>có</a:t>
            </a:r>
            <a:r>
              <a:rPr lang="vi-VN" sz="3600" dirty="0">
                <a:solidFill>
                  <a:srgbClr val="FF33CC"/>
                </a:solidFill>
              </a:rPr>
              <a:t> </a:t>
            </a:r>
            <a:r>
              <a:rPr lang="vi-VN" sz="3600" dirty="0" err="1">
                <a:solidFill>
                  <a:srgbClr val="FF33CC"/>
                </a:solidFill>
              </a:rPr>
              <a:t>số</a:t>
            </a:r>
            <a:r>
              <a:rPr lang="vi-VN" sz="3600" dirty="0">
                <a:solidFill>
                  <a:srgbClr val="FF33CC"/>
                </a:solidFill>
              </a:rPr>
              <a:t> chim </a:t>
            </a:r>
            <a:r>
              <a:rPr lang="vi-VN" sz="3600" dirty="0" err="1">
                <a:solidFill>
                  <a:srgbClr val="FF33CC"/>
                </a:solidFill>
              </a:rPr>
              <a:t>ít</a:t>
            </a:r>
            <a:r>
              <a:rPr lang="vi-VN" sz="3600" dirty="0">
                <a:solidFill>
                  <a:srgbClr val="FF33CC"/>
                </a:solidFill>
              </a:rPr>
              <a:t> hơn?</a:t>
            </a:r>
            <a:endParaRPr lang="en-US" sz="3600" dirty="0">
              <a:solidFill>
                <a:srgbClr val="FF33CC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81763C-EA5A-4D41-A348-ACB0CDE43C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98" r="63507"/>
          <a:stretch/>
        </p:blipFill>
        <p:spPr bwMode="auto">
          <a:xfrm>
            <a:off x="218952" y="1854543"/>
            <a:ext cx="5699229" cy="4506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F052C81B-DFA0-4CEE-BF8A-B088C74CF4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08" t="8163" r="-195" b="26367"/>
          <a:stretch/>
        </p:blipFill>
        <p:spPr bwMode="auto">
          <a:xfrm>
            <a:off x="6481978" y="2435247"/>
            <a:ext cx="6031815" cy="3396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Đường nối Thẳng 7">
            <a:extLst>
              <a:ext uri="{FF2B5EF4-FFF2-40B4-BE49-F238E27FC236}">
                <a16:creationId xmlns:a16="http://schemas.microsoft.com/office/drawing/2014/main" id="{2D675A9E-034A-45EB-8061-08A7291D41B9}"/>
              </a:ext>
            </a:extLst>
          </p:cNvPr>
          <p:cNvCxnSpPr>
            <a:cxnSpLocks/>
          </p:cNvCxnSpPr>
          <p:nvPr/>
        </p:nvCxnSpPr>
        <p:spPr>
          <a:xfrm>
            <a:off x="6391971" y="1783746"/>
            <a:ext cx="0" cy="3804429"/>
          </a:xfrm>
          <a:prstGeom prst="line">
            <a:avLst/>
          </a:prstGeom>
          <a:ln w="38100"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Đường kết nối Mũi tên Thẳng 30">
            <a:extLst>
              <a:ext uri="{FF2B5EF4-FFF2-40B4-BE49-F238E27FC236}">
                <a16:creationId xmlns:a16="http://schemas.microsoft.com/office/drawing/2014/main" id="{CC7E59B0-1262-4452-8155-92DFBC459121}"/>
              </a:ext>
            </a:extLst>
          </p:cNvPr>
          <p:cNvCxnSpPr>
            <a:cxnSpLocks/>
          </p:cNvCxnSpPr>
          <p:nvPr/>
        </p:nvCxnSpPr>
        <p:spPr>
          <a:xfrm flipH="1" flipV="1">
            <a:off x="1940990" y="2457400"/>
            <a:ext cx="982489" cy="1197048"/>
          </a:xfrm>
          <a:prstGeom prst="straightConnector1">
            <a:avLst/>
          </a:prstGeom>
          <a:ln w="57150">
            <a:solidFill>
              <a:srgbClr val="0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Đường kết nối Mũi tên Thẳng 33">
            <a:extLst>
              <a:ext uri="{FF2B5EF4-FFF2-40B4-BE49-F238E27FC236}">
                <a16:creationId xmlns:a16="http://schemas.microsoft.com/office/drawing/2014/main" id="{F3944AA5-16C4-49DD-9470-0B332EF7A510}"/>
              </a:ext>
            </a:extLst>
          </p:cNvPr>
          <p:cNvCxnSpPr>
            <a:cxnSpLocks/>
          </p:cNvCxnSpPr>
          <p:nvPr/>
        </p:nvCxnSpPr>
        <p:spPr>
          <a:xfrm flipV="1">
            <a:off x="5090229" y="3055925"/>
            <a:ext cx="616203" cy="782121"/>
          </a:xfrm>
          <a:prstGeom prst="straightConnector1">
            <a:avLst/>
          </a:prstGeom>
          <a:ln w="57150">
            <a:solidFill>
              <a:srgbClr val="0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" name="Tiêu đề 3">
            <a:extLst>
              <a:ext uri="{FF2B5EF4-FFF2-40B4-BE49-F238E27FC236}">
                <a16:creationId xmlns:a16="http://schemas.microsoft.com/office/drawing/2014/main" id="{491589CF-69CF-4597-B7A4-4A84070B1E5E}"/>
              </a:ext>
            </a:extLst>
          </p:cNvPr>
          <p:cNvSpPr txBox="1">
            <a:spLocks/>
          </p:cNvSpPr>
          <p:nvPr/>
        </p:nvSpPr>
        <p:spPr>
          <a:xfrm>
            <a:off x="880160" y="500533"/>
            <a:ext cx="10450000" cy="851332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Happy Monkey"/>
              <a:buNone/>
              <a:defRPr sz="3200" b="1" i="0" u="none" strike="noStrike" cap="none">
                <a:solidFill>
                  <a:schemeClr val="accent1"/>
                </a:solidFill>
                <a:latin typeface="Happy Monkey"/>
                <a:ea typeface="Happy Monkey"/>
                <a:cs typeface="Happy Monkey"/>
                <a:sym typeface="Happy Monke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Happy Monkey"/>
              <a:buNone/>
              <a:defRPr sz="3200" b="1" i="0" u="none" strike="noStrike" cap="none">
                <a:solidFill>
                  <a:schemeClr val="accent1"/>
                </a:solidFill>
                <a:latin typeface="Happy Monkey"/>
                <a:ea typeface="Happy Monkey"/>
                <a:cs typeface="Happy Monkey"/>
                <a:sym typeface="Happy Monke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Happy Monkey"/>
              <a:buNone/>
              <a:defRPr sz="3200" b="1" i="0" u="none" strike="noStrike" cap="none">
                <a:solidFill>
                  <a:schemeClr val="accent1"/>
                </a:solidFill>
                <a:latin typeface="Happy Monkey"/>
                <a:ea typeface="Happy Monkey"/>
                <a:cs typeface="Happy Monkey"/>
                <a:sym typeface="Happy Monke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Happy Monkey"/>
              <a:buNone/>
              <a:defRPr sz="3200" b="1" i="0" u="none" strike="noStrike" cap="none">
                <a:solidFill>
                  <a:schemeClr val="accent1"/>
                </a:solidFill>
                <a:latin typeface="Happy Monkey"/>
                <a:ea typeface="Happy Monkey"/>
                <a:cs typeface="Happy Monkey"/>
                <a:sym typeface="Happy Monke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Happy Monkey"/>
              <a:buNone/>
              <a:defRPr sz="3200" b="1" i="0" u="none" strike="noStrike" cap="none">
                <a:solidFill>
                  <a:schemeClr val="accent1"/>
                </a:solidFill>
                <a:latin typeface="Happy Monkey"/>
                <a:ea typeface="Happy Monkey"/>
                <a:cs typeface="Happy Monkey"/>
                <a:sym typeface="Happy Monke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Happy Monkey"/>
              <a:buNone/>
              <a:defRPr sz="3200" b="1" i="0" u="none" strike="noStrike" cap="none">
                <a:solidFill>
                  <a:schemeClr val="accent1"/>
                </a:solidFill>
                <a:latin typeface="Happy Monkey"/>
                <a:ea typeface="Happy Monkey"/>
                <a:cs typeface="Happy Monkey"/>
                <a:sym typeface="Happy Monke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Happy Monkey"/>
              <a:buNone/>
              <a:defRPr sz="3200" b="1" i="0" u="none" strike="noStrike" cap="none">
                <a:solidFill>
                  <a:schemeClr val="accent1"/>
                </a:solidFill>
                <a:latin typeface="Happy Monkey"/>
                <a:ea typeface="Happy Monkey"/>
                <a:cs typeface="Happy Monkey"/>
                <a:sym typeface="Happy Monke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Happy Monkey"/>
              <a:buNone/>
              <a:defRPr sz="3200" b="1" i="0" u="none" strike="noStrike" cap="none">
                <a:solidFill>
                  <a:schemeClr val="accent1"/>
                </a:solidFill>
                <a:latin typeface="Happy Monkey"/>
                <a:ea typeface="Happy Monkey"/>
                <a:cs typeface="Happy Monkey"/>
                <a:sym typeface="Happy Monke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Happy Monkey"/>
              <a:buNone/>
              <a:defRPr sz="3200" b="1" i="0" u="none" strike="noStrike" cap="none">
                <a:solidFill>
                  <a:schemeClr val="accent1"/>
                </a:solidFill>
                <a:latin typeface="Happy Monkey"/>
                <a:ea typeface="Happy Monkey"/>
                <a:cs typeface="Happy Monkey"/>
                <a:sym typeface="Happy Monkey"/>
              </a:defRPr>
            </a:lvl9pPr>
          </a:lstStyle>
          <a:p>
            <a:pPr algn="ctr"/>
            <a:r>
              <a:rPr lang="vi-VN" b="0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vi-VN" b="0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chim bên tay </a:t>
            </a:r>
            <a:r>
              <a:rPr lang="vi-VN" b="0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vi-VN" b="0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i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ít</a:t>
            </a:r>
            <a:r>
              <a:rPr lang="vi-VN" i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hơn </a:t>
            </a:r>
            <a:r>
              <a:rPr lang="vi-VN" b="0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vi-VN" b="0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chim bên tay </a:t>
            </a:r>
            <a:r>
              <a:rPr lang="vi-VN" b="0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endParaRPr lang="en-US" b="0" dirty="0">
              <a:solidFill>
                <a:srgbClr val="FF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Hộp Văn bản 31">
            <a:extLst>
              <a:ext uri="{FF2B5EF4-FFF2-40B4-BE49-F238E27FC236}">
                <a16:creationId xmlns:a16="http://schemas.microsoft.com/office/drawing/2014/main" id="{6D35DB65-BE23-41E4-83E2-A0E90F84906D}"/>
              </a:ext>
            </a:extLst>
          </p:cNvPr>
          <p:cNvSpPr txBox="1"/>
          <p:nvPr/>
        </p:nvSpPr>
        <p:spPr>
          <a:xfrm>
            <a:off x="1469545" y="1766121"/>
            <a:ext cx="574196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67" b="1" dirty="0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33" name="Hộp Văn bản 32">
            <a:extLst>
              <a:ext uri="{FF2B5EF4-FFF2-40B4-BE49-F238E27FC236}">
                <a16:creationId xmlns:a16="http://schemas.microsoft.com/office/drawing/2014/main" id="{B6BF756B-F847-40C5-B812-186F03FF30F2}"/>
              </a:ext>
            </a:extLst>
          </p:cNvPr>
          <p:cNvSpPr txBox="1"/>
          <p:nvPr/>
        </p:nvSpPr>
        <p:spPr>
          <a:xfrm>
            <a:off x="5472279" y="2166671"/>
            <a:ext cx="574196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67" b="1" dirty="0">
                <a:solidFill>
                  <a:srgbClr val="000000"/>
                </a:solidFill>
              </a:rPr>
              <a:t>2</a:t>
            </a:r>
          </a:p>
        </p:txBody>
      </p:sp>
      <p:cxnSp>
        <p:nvCxnSpPr>
          <p:cNvPr id="30" name="Đường kết nối Mũi tên Thẳng 29">
            <a:extLst>
              <a:ext uri="{FF2B5EF4-FFF2-40B4-BE49-F238E27FC236}">
                <a16:creationId xmlns:a16="http://schemas.microsoft.com/office/drawing/2014/main" id="{AECDD330-1BFC-4CF3-B3B9-6F3D0589E27C}"/>
              </a:ext>
            </a:extLst>
          </p:cNvPr>
          <p:cNvCxnSpPr>
            <a:cxnSpLocks/>
          </p:cNvCxnSpPr>
          <p:nvPr/>
        </p:nvCxnSpPr>
        <p:spPr>
          <a:xfrm flipH="1" flipV="1">
            <a:off x="7071947" y="2969849"/>
            <a:ext cx="120633" cy="557236"/>
          </a:xfrm>
          <a:prstGeom prst="straightConnector1">
            <a:avLst/>
          </a:prstGeom>
          <a:ln w="57150">
            <a:solidFill>
              <a:srgbClr val="0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Đường kết nối Mũi tên Thẳng 34">
            <a:extLst>
              <a:ext uri="{FF2B5EF4-FFF2-40B4-BE49-F238E27FC236}">
                <a16:creationId xmlns:a16="http://schemas.microsoft.com/office/drawing/2014/main" id="{D74B32B3-E867-48FE-8790-F58AFC623511}"/>
              </a:ext>
            </a:extLst>
          </p:cNvPr>
          <p:cNvCxnSpPr>
            <a:cxnSpLocks/>
          </p:cNvCxnSpPr>
          <p:nvPr/>
        </p:nvCxnSpPr>
        <p:spPr>
          <a:xfrm flipV="1">
            <a:off x="8590425" y="2597710"/>
            <a:ext cx="308102" cy="557237"/>
          </a:xfrm>
          <a:prstGeom prst="straightConnector1">
            <a:avLst/>
          </a:prstGeom>
          <a:ln w="57150">
            <a:solidFill>
              <a:srgbClr val="0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6" name="Hộp Văn bản 35">
            <a:extLst>
              <a:ext uri="{FF2B5EF4-FFF2-40B4-BE49-F238E27FC236}">
                <a16:creationId xmlns:a16="http://schemas.microsoft.com/office/drawing/2014/main" id="{45CE5D0D-9E72-47F3-A245-E88A36D2C13D}"/>
              </a:ext>
            </a:extLst>
          </p:cNvPr>
          <p:cNvSpPr txBox="1"/>
          <p:nvPr/>
        </p:nvSpPr>
        <p:spPr>
          <a:xfrm>
            <a:off x="6489865" y="2371172"/>
            <a:ext cx="574196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67" b="1" dirty="0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37" name="Hộp Văn bản 36">
            <a:extLst>
              <a:ext uri="{FF2B5EF4-FFF2-40B4-BE49-F238E27FC236}">
                <a16:creationId xmlns:a16="http://schemas.microsoft.com/office/drawing/2014/main" id="{3F9650D7-C717-4F14-8FB2-153CCBD11B1A}"/>
              </a:ext>
            </a:extLst>
          </p:cNvPr>
          <p:cNvSpPr txBox="1"/>
          <p:nvPr/>
        </p:nvSpPr>
        <p:spPr>
          <a:xfrm>
            <a:off x="8772523" y="1855063"/>
            <a:ext cx="574196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67" b="1" dirty="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39" name="Hộp Văn bản 38">
            <a:extLst>
              <a:ext uri="{FF2B5EF4-FFF2-40B4-BE49-F238E27FC236}">
                <a16:creationId xmlns:a16="http://schemas.microsoft.com/office/drawing/2014/main" id="{B1988F2E-BF2D-460C-973B-CF741CE7AAD0}"/>
              </a:ext>
            </a:extLst>
          </p:cNvPr>
          <p:cNvSpPr txBox="1"/>
          <p:nvPr/>
        </p:nvSpPr>
        <p:spPr>
          <a:xfrm>
            <a:off x="10131964" y="2736751"/>
            <a:ext cx="574196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67" b="1" dirty="0">
                <a:solidFill>
                  <a:srgbClr val="000000"/>
                </a:solidFill>
              </a:rPr>
              <a:t>3</a:t>
            </a:r>
          </a:p>
        </p:txBody>
      </p:sp>
      <p:cxnSp>
        <p:nvCxnSpPr>
          <p:cNvPr id="40" name="Đường kết nối Mũi tên Thẳng 39">
            <a:extLst>
              <a:ext uri="{FF2B5EF4-FFF2-40B4-BE49-F238E27FC236}">
                <a16:creationId xmlns:a16="http://schemas.microsoft.com/office/drawing/2014/main" id="{55A5D5E1-468A-4994-AC8C-6E5650841C51}"/>
              </a:ext>
            </a:extLst>
          </p:cNvPr>
          <p:cNvCxnSpPr>
            <a:cxnSpLocks/>
          </p:cNvCxnSpPr>
          <p:nvPr/>
        </p:nvCxnSpPr>
        <p:spPr>
          <a:xfrm flipV="1">
            <a:off x="10181959" y="3466821"/>
            <a:ext cx="69051" cy="476417"/>
          </a:xfrm>
          <a:prstGeom prst="straightConnector1">
            <a:avLst/>
          </a:prstGeom>
          <a:ln w="57150">
            <a:solidFill>
              <a:srgbClr val="0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884912" y="6086587"/>
            <a:ext cx="80586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dirty="0" smtClean="0">
                <a:solidFill>
                  <a:srgbClr val="000000"/>
                </a:solidFill>
              </a:rPr>
              <a:t>Hai </a:t>
            </a:r>
            <a:r>
              <a:rPr lang="vi-VN" sz="4400" b="1" dirty="0" smtClean="0">
                <a:solidFill>
                  <a:srgbClr val="000000"/>
                </a:solidFill>
              </a:rPr>
              <a:t>bé hơn </a:t>
            </a:r>
            <a:r>
              <a:rPr lang="vi-VN" sz="4400" dirty="0" smtClean="0">
                <a:solidFill>
                  <a:srgbClr val="000000"/>
                </a:solidFill>
              </a:rPr>
              <a:t>ba.</a:t>
            </a:r>
            <a:endParaRPr lang="vi-VN" sz="4400" dirty="0">
              <a:solidFill>
                <a:srgbClr val="00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922547" y="5325319"/>
            <a:ext cx="80586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 smtClean="0">
                <a:solidFill>
                  <a:srgbClr val="0070C0"/>
                </a:solidFill>
              </a:rPr>
              <a:t>2      &lt;     3</a:t>
            </a:r>
            <a:endParaRPr lang="vi-VN" sz="4400" b="1" dirty="0">
              <a:solidFill>
                <a:srgbClr val="0070C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11230996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8" grpId="0" animBg="1"/>
      <p:bldP spid="32" grpId="0"/>
      <p:bldP spid="33" grpId="0"/>
      <p:bldP spid="36" grpId="0"/>
      <p:bldP spid="37" grpId="0"/>
      <p:bldP spid="39" grpId="0"/>
      <p:bldP spid="20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Hình ảnh 62">
            <a:extLst>
              <a:ext uri="{FF2B5EF4-FFF2-40B4-BE49-F238E27FC236}">
                <a16:creationId xmlns:a16="http://schemas.microsoft.com/office/drawing/2014/main" id="{4E290A8F-EB04-45B2-A04C-180919B228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3606800" cy="1536700"/>
          </a:xfrm>
          <a:prstGeom prst="rect">
            <a:avLst/>
          </a:prstGeom>
        </p:spPr>
      </p:pic>
      <p:sp>
        <p:nvSpPr>
          <p:cNvPr id="4" name="Tiêu đề 3">
            <a:extLst>
              <a:ext uri="{FF2B5EF4-FFF2-40B4-BE49-F238E27FC236}">
                <a16:creationId xmlns:a16="http://schemas.microsoft.com/office/drawing/2014/main" id="{CA5CE6D2-C51A-44DA-8C1A-12E7AADD8DC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579077" y="603057"/>
            <a:ext cx="8290279" cy="76200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vi-VN" sz="4000" dirty="0">
                <a:solidFill>
                  <a:srgbClr val="FF33CC"/>
                </a:solidFill>
              </a:rPr>
              <a:t>Bên </a:t>
            </a:r>
            <a:r>
              <a:rPr lang="vi-VN" sz="4000" dirty="0" err="1">
                <a:solidFill>
                  <a:srgbClr val="FF33CC"/>
                </a:solidFill>
              </a:rPr>
              <a:t>nào</a:t>
            </a:r>
            <a:r>
              <a:rPr lang="vi-VN" sz="4000" dirty="0">
                <a:solidFill>
                  <a:srgbClr val="FF33CC"/>
                </a:solidFill>
              </a:rPr>
              <a:t> </a:t>
            </a:r>
            <a:r>
              <a:rPr lang="vi-VN" sz="4000" dirty="0" err="1">
                <a:solidFill>
                  <a:srgbClr val="FF33CC"/>
                </a:solidFill>
              </a:rPr>
              <a:t>có</a:t>
            </a:r>
            <a:r>
              <a:rPr lang="vi-VN" sz="4000" dirty="0">
                <a:solidFill>
                  <a:srgbClr val="FF33CC"/>
                </a:solidFill>
              </a:rPr>
              <a:t> </a:t>
            </a:r>
            <a:r>
              <a:rPr lang="vi-VN" sz="4000" dirty="0" err="1">
                <a:solidFill>
                  <a:srgbClr val="FF33CC"/>
                </a:solidFill>
              </a:rPr>
              <a:t>số</a:t>
            </a:r>
            <a:r>
              <a:rPr lang="vi-VN" sz="4000" dirty="0">
                <a:solidFill>
                  <a:srgbClr val="FF33CC"/>
                </a:solidFill>
              </a:rPr>
              <a:t> </a:t>
            </a:r>
            <a:r>
              <a:rPr lang="en-US" sz="4000" dirty="0" err="1">
                <a:solidFill>
                  <a:srgbClr val="FF33CC"/>
                </a:solidFill>
              </a:rPr>
              <a:t>kiến</a:t>
            </a:r>
            <a:r>
              <a:rPr lang="vi-VN" sz="4000" dirty="0">
                <a:solidFill>
                  <a:srgbClr val="FF33CC"/>
                </a:solidFill>
              </a:rPr>
              <a:t> </a:t>
            </a:r>
            <a:r>
              <a:rPr lang="vi-VN" sz="4000" dirty="0" err="1">
                <a:solidFill>
                  <a:srgbClr val="FF33CC"/>
                </a:solidFill>
              </a:rPr>
              <a:t>ít</a:t>
            </a:r>
            <a:r>
              <a:rPr lang="vi-VN" sz="4000" dirty="0">
                <a:solidFill>
                  <a:srgbClr val="FF33CC"/>
                </a:solidFill>
              </a:rPr>
              <a:t> hơn?</a:t>
            </a:r>
            <a:endParaRPr lang="en-US" sz="4000" dirty="0">
              <a:solidFill>
                <a:srgbClr val="FF33CC"/>
              </a:solidFill>
            </a:endParaRPr>
          </a:p>
        </p:txBody>
      </p:sp>
      <p:cxnSp>
        <p:nvCxnSpPr>
          <p:cNvPr id="8" name="Đường nối Thẳng 7">
            <a:extLst>
              <a:ext uri="{FF2B5EF4-FFF2-40B4-BE49-F238E27FC236}">
                <a16:creationId xmlns:a16="http://schemas.microsoft.com/office/drawing/2014/main" id="{2D675A9E-034A-45EB-8061-08A7291D41B9}"/>
              </a:ext>
            </a:extLst>
          </p:cNvPr>
          <p:cNvCxnSpPr>
            <a:cxnSpLocks/>
          </p:cNvCxnSpPr>
          <p:nvPr/>
        </p:nvCxnSpPr>
        <p:spPr>
          <a:xfrm>
            <a:off x="5931056" y="3518445"/>
            <a:ext cx="0" cy="3252544"/>
          </a:xfrm>
          <a:prstGeom prst="line">
            <a:avLst/>
          </a:prstGeom>
          <a:ln w="38100">
            <a:solidFill>
              <a:srgbClr val="00000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iêu đề 3">
            <a:extLst>
              <a:ext uri="{FF2B5EF4-FFF2-40B4-BE49-F238E27FC236}">
                <a16:creationId xmlns:a16="http://schemas.microsoft.com/office/drawing/2014/main" id="{491589CF-69CF-4597-B7A4-4A84070B1E5E}"/>
              </a:ext>
            </a:extLst>
          </p:cNvPr>
          <p:cNvSpPr txBox="1">
            <a:spLocks/>
          </p:cNvSpPr>
          <p:nvPr/>
        </p:nvSpPr>
        <p:spPr>
          <a:xfrm>
            <a:off x="1098340" y="578314"/>
            <a:ext cx="10450000" cy="802111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Happy Monkey"/>
              <a:buNone/>
              <a:defRPr sz="3200" b="1" i="0" u="none" strike="noStrike" cap="none">
                <a:solidFill>
                  <a:schemeClr val="accent1"/>
                </a:solidFill>
                <a:latin typeface="Happy Monkey"/>
                <a:ea typeface="Happy Monkey"/>
                <a:cs typeface="Happy Monkey"/>
                <a:sym typeface="Happy Monke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Happy Monkey"/>
              <a:buNone/>
              <a:defRPr sz="3200" b="1" i="0" u="none" strike="noStrike" cap="none">
                <a:solidFill>
                  <a:schemeClr val="accent1"/>
                </a:solidFill>
                <a:latin typeface="Happy Monkey"/>
                <a:ea typeface="Happy Monkey"/>
                <a:cs typeface="Happy Monkey"/>
                <a:sym typeface="Happy Monke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Happy Monkey"/>
              <a:buNone/>
              <a:defRPr sz="3200" b="1" i="0" u="none" strike="noStrike" cap="none">
                <a:solidFill>
                  <a:schemeClr val="accent1"/>
                </a:solidFill>
                <a:latin typeface="Happy Monkey"/>
                <a:ea typeface="Happy Monkey"/>
                <a:cs typeface="Happy Monkey"/>
                <a:sym typeface="Happy Monke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Happy Monkey"/>
              <a:buNone/>
              <a:defRPr sz="3200" b="1" i="0" u="none" strike="noStrike" cap="none">
                <a:solidFill>
                  <a:schemeClr val="accent1"/>
                </a:solidFill>
                <a:latin typeface="Happy Monkey"/>
                <a:ea typeface="Happy Monkey"/>
                <a:cs typeface="Happy Monkey"/>
                <a:sym typeface="Happy Monke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Happy Monkey"/>
              <a:buNone/>
              <a:defRPr sz="3200" b="1" i="0" u="none" strike="noStrike" cap="none">
                <a:solidFill>
                  <a:schemeClr val="accent1"/>
                </a:solidFill>
                <a:latin typeface="Happy Monkey"/>
                <a:ea typeface="Happy Monkey"/>
                <a:cs typeface="Happy Monkey"/>
                <a:sym typeface="Happy Monke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Happy Monkey"/>
              <a:buNone/>
              <a:defRPr sz="3200" b="1" i="0" u="none" strike="noStrike" cap="none">
                <a:solidFill>
                  <a:schemeClr val="accent1"/>
                </a:solidFill>
                <a:latin typeface="Happy Monkey"/>
                <a:ea typeface="Happy Monkey"/>
                <a:cs typeface="Happy Monkey"/>
                <a:sym typeface="Happy Monke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Happy Monkey"/>
              <a:buNone/>
              <a:defRPr sz="3200" b="1" i="0" u="none" strike="noStrike" cap="none">
                <a:solidFill>
                  <a:schemeClr val="accent1"/>
                </a:solidFill>
                <a:latin typeface="Happy Monkey"/>
                <a:ea typeface="Happy Monkey"/>
                <a:cs typeface="Happy Monkey"/>
                <a:sym typeface="Happy Monke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Happy Monkey"/>
              <a:buNone/>
              <a:defRPr sz="3200" b="1" i="0" u="none" strike="noStrike" cap="none">
                <a:solidFill>
                  <a:schemeClr val="accent1"/>
                </a:solidFill>
                <a:latin typeface="Happy Monkey"/>
                <a:ea typeface="Happy Monkey"/>
                <a:cs typeface="Happy Monkey"/>
                <a:sym typeface="Happy Monke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Happy Monkey"/>
              <a:buNone/>
              <a:defRPr sz="3200" b="1" i="0" u="none" strike="noStrike" cap="none">
                <a:solidFill>
                  <a:schemeClr val="accent1"/>
                </a:solidFill>
                <a:latin typeface="Happy Monkey"/>
                <a:ea typeface="Happy Monkey"/>
                <a:cs typeface="Happy Monkey"/>
                <a:sym typeface="Happy Monkey"/>
              </a:defRPr>
            </a:lvl9pPr>
          </a:lstStyle>
          <a:p>
            <a:pPr algn="ctr"/>
            <a:r>
              <a:rPr lang="vi-VN" b="0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vi-VN" b="0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vi-VN" b="0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bên tay </a:t>
            </a:r>
            <a:r>
              <a:rPr lang="vi-VN" b="0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vi-VN" b="0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i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ít</a:t>
            </a:r>
            <a:r>
              <a:rPr lang="vi-VN" i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hơn </a:t>
            </a:r>
            <a:r>
              <a:rPr lang="vi-VN" b="0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vi-VN" b="0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vi-VN" b="0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bên tay </a:t>
            </a:r>
            <a:r>
              <a:rPr lang="vi-VN" b="0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endParaRPr lang="en-US" b="0" dirty="0">
              <a:solidFill>
                <a:srgbClr val="FF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5C99BCD-BDA4-4639-8974-DE4BAF9108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339" b="31737"/>
          <a:stretch/>
        </p:blipFill>
        <p:spPr bwMode="auto">
          <a:xfrm>
            <a:off x="-470548" y="3272228"/>
            <a:ext cx="7357113" cy="3141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>
            <a:extLst>
              <a:ext uri="{FF2B5EF4-FFF2-40B4-BE49-F238E27FC236}">
                <a16:creationId xmlns:a16="http://schemas.microsoft.com/office/drawing/2014/main" id="{D7BD0810-5E2D-4CEA-82E8-3B53CF96D3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61" t="-2156" r="1411" b="33893"/>
          <a:stretch/>
        </p:blipFill>
        <p:spPr bwMode="auto">
          <a:xfrm>
            <a:off x="6009209" y="3473262"/>
            <a:ext cx="5876408" cy="2889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Hộp Văn bản 38">
            <a:extLst>
              <a:ext uri="{FF2B5EF4-FFF2-40B4-BE49-F238E27FC236}">
                <a16:creationId xmlns:a16="http://schemas.microsoft.com/office/drawing/2014/main" id="{3B060C8B-E12E-4B91-97F5-4714641A5FE6}"/>
              </a:ext>
            </a:extLst>
          </p:cNvPr>
          <p:cNvSpPr txBox="1"/>
          <p:nvPr/>
        </p:nvSpPr>
        <p:spPr>
          <a:xfrm>
            <a:off x="212158" y="5856869"/>
            <a:ext cx="1471959" cy="995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5867" b="1" dirty="0">
                <a:solidFill>
                  <a:srgbClr val="CB374D"/>
                </a:solidFill>
                <a:latin typeface="Happy Monkey"/>
                <a:sym typeface="Happy Monkey"/>
              </a:rPr>
              <a:t>1</a:t>
            </a:r>
            <a:endParaRPr lang="en-US" sz="1400" dirty="0"/>
          </a:p>
        </p:txBody>
      </p:sp>
      <p:sp>
        <p:nvSpPr>
          <p:cNvPr id="42" name="Hộp Văn bản 41">
            <a:extLst>
              <a:ext uri="{FF2B5EF4-FFF2-40B4-BE49-F238E27FC236}">
                <a16:creationId xmlns:a16="http://schemas.microsoft.com/office/drawing/2014/main" id="{5CAE2226-8C75-4915-A8A8-702795E7A9EF}"/>
              </a:ext>
            </a:extLst>
          </p:cNvPr>
          <p:cNvSpPr txBox="1"/>
          <p:nvPr/>
        </p:nvSpPr>
        <p:spPr>
          <a:xfrm>
            <a:off x="975079" y="5884429"/>
            <a:ext cx="556356" cy="995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5867" b="1" kern="0" dirty="0">
                <a:solidFill>
                  <a:srgbClr val="CB374D"/>
                </a:solidFill>
                <a:latin typeface="Happy Monkey"/>
                <a:cs typeface="Arial"/>
                <a:sym typeface="Happy Monkey"/>
              </a:rPr>
              <a:t>2</a:t>
            </a:r>
            <a:endParaRPr lang="en-US" sz="5867" dirty="0"/>
          </a:p>
        </p:txBody>
      </p:sp>
      <p:sp>
        <p:nvSpPr>
          <p:cNvPr id="43" name="Hộp Văn bản 42">
            <a:extLst>
              <a:ext uri="{FF2B5EF4-FFF2-40B4-BE49-F238E27FC236}">
                <a16:creationId xmlns:a16="http://schemas.microsoft.com/office/drawing/2014/main" id="{6EF70B22-9223-411D-9479-442BEDF425C6}"/>
              </a:ext>
            </a:extLst>
          </p:cNvPr>
          <p:cNvSpPr txBox="1"/>
          <p:nvPr/>
        </p:nvSpPr>
        <p:spPr>
          <a:xfrm>
            <a:off x="1775734" y="5856868"/>
            <a:ext cx="556356" cy="995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5867" b="1" kern="0" dirty="0">
                <a:solidFill>
                  <a:srgbClr val="CB374D"/>
                </a:solidFill>
                <a:latin typeface="Happy Monkey"/>
                <a:cs typeface="Arial"/>
                <a:sym typeface="Happy Monkey"/>
              </a:rPr>
              <a:t>3</a:t>
            </a:r>
            <a:endParaRPr lang="en-US" sz="5867" dirty="0"/>
          </a:p>
        </p:txBody>
      </p:sp>
      <p:sp>
        <p:nvSpPr>
          <p:cNvPr id="45" name="Hộp Văn bản 44">
            <a:extLst>
              <a:ext uri="{FF2B5EF4-FFF2-40B4-BE49-F238E27FC236}">
                <a16:creationId xmlns:a16="http://schemas.microsoft.com/office/drawing/2014/main" id="{C8825963-6F80-45F3-8FF8-9E0ADA3D5F42}"/>
              </a:ext>
            </a:extLst>
          </p:cNvPr>
          <p:cNvSpPr txBox="1"/>
          <p:nvPr/>
        </p:nvSpPr>
        <p:spPr>
          <a:xfrm>
            <a:off x="3335450" y="5856869"/>
            <a:ext cx="556356" cy="995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5867" b="1" dirty="0">
                <a:solidFill>
                  <a:srgbClr val="CB374D"/>
                </a:solidFill>
                <a:latin typeface="Happy Monkey"/>
                <a:sym typeface="Happy Monkey"/>
              </a:rPr>
              <a:t>5</a:t>
            </a:r>
            <a:endParaRPr lang="en-US" sz="5867" dirty="0"/>
          </a:p>
        </p:txBody>
      </p:sp>
      <p:sp>
        <p:nvSpPr>
          <p:cNvPr id="47" name="Hộp Văn bản 46">
            <a:extLst>
              <a:ext uri="{FF2B5EF4-FFF2-40B4-BE49-F238E27FC236}">
                <a16:creationId xmlns:a16="http://schemas.microsoft.com/office/drawing/2014/main" id="{409724DD-8D22-4772-A4E9-0E329A97C7AC}"/>
              </a:ext>
            </a:extLst>
          </p:cNvPr>
          <p:cNvSpPr txBox="1"/>
          <p:nvPr/>
        </p:nvSpPr>
        <p:spPr>
          <a:xfrm>
            <a:off x="4304494" y="5856869"/>
            <a:ext cx="556356" cy="995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5867" b="1" dirty="0">
                <a:solidFill>
                  <a:srgbClr val="CB374D"/>
                </a:solidFill>
                <a:latin typeface="Happy Monkey"/>
                <a:sym typeface="Happy Monkey"/>
              </a:rPr>
              <a:t>6</a:t>
            </a:r>
            <a:endParaRPr lang="en-US" sz="5867" dirty="0"/>
          </a:p>
        </p:txBody>
      </p:sp>
      <p:sp>
        <p:nvSpPr>
          <p:cNvPr id="48" name="Hộp Văn bản 47">
            <a:extLst>
              <a:ext uri="{FF2B5EF4-FFF2-40B4-BE49-F238E27FC236}">
                <a16:creationId xmlns:a16="http://schemas.microsoft.com/office/drawing/2014/main" id="{0853E780-B5FF-4280-A362-BC265069AF05}"/>
              </a:ext>
            </a:extLst>
          </p:cNvPr>
          <p:cNvSpPr txBox="1"/>
          <p:nvPr/>
        </p:nvSpPr>
        <p:spPr>
          <a:xfrm>
            <a:off x="2590767" y="5864605"/>
            <a:ext cx="556356" cy="995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5867" b="1" kern="0" dirty="0">
                <a:solidFill>
                  <a:srgbClr val="CB374D"/>
                </a:solidFill>
                <a:latin typeface="Happy Monkey"/>
                <a:cs typeface="Arial"/>
                <a:sym typeface="Happy Monkey"/>
              </a:rPr>
              <a:t>4</a:t>
            </a:r>
            <a:endParaRPr lang="en-US" sz="5867" dirty="0"/>
          </a:p>
        </p:txBody>
      </p:sp>
      <p:sp>
        <p:nvSpPr>
          <p:cNvPr id="49" name="Hộp Văn bản 48">
            <a:extLst>
              <a:ext uri="{FF2B5EF4-FFF2-40B4-BE49-F238E27FC236}">
                <a16:creationId xmlns:a16="http://schemas.microsoft.com/office/drawing/2014/main" id="{2B962FC4-8A15-461D-B448-4B9883D6CB87}"/>
              </a:ext>
            </a:extLst>
          </p:cNvPr>
          <p:cNvSpPr txBox="1"/>
          <p:nvPr/>
        </p:nvSpPr>
        <p:spPr>
          <a:xfrm>
            <a:off x="6045162" y="3786946"/>
            <a:ext cx="1471959" cy="995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5867" b="1" dirty="0">
                <a:solidFill>
                  <a:srgbClr val="CB374D"/>
                </a:solidFill>
                <a:latin typeface="Happy Monkey"/>
                <a:sym typeface="Happy Monkey"/>
              </a:rPr>
              <a:t>1</a:t>
            </a:r>
            <a:endParaRPr lang="en-US" sz="1400" dirty="0"/>
          </a:p>
        </p:txBody>
      </p:sp>
      <p:sp>
        <p:nvSpPr>
          <p:cNvPr id="50" name="Hộp Văn bản 49">
            <a:extLst>
              <a:ext uri="{FF2B5EF4-FFF2-40B4-BE49-F238E27FC236}">
                <a16:creationId xmlns:a16="http://schemas.microsoft.com/office/drawing/2014/main" id="{98C8713D-DBD1-4FA7-A21C-73A960A97084}"/>
              </a:ext>
            </a:extLst>
          </p:cNvPr>
          <p:cNvSpPr txBox="1"/>
          <p:nvPr/>
        </p:nvSpPr>
        <p:spPr>
          <a:xfrm>
            <a:off x="8109167" y="3354004"/>
            <a:ext cx="556356" cy="995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5867" b="1" kern="0" dirty="0">
                <a:solidFill>
                  <a:srgbClr val="CB374D"/>
                </a:solidFill>
                <a:latin typeface="Happy Monkey"/>
                <a:cs typeface="Arial"/>
                <a:sym typeface="Happy Monkey"/>
              </a:rPr>
              <a:t>2</a:t>
            </a:r>
            <a:endParaRPr lang="en-US" sz="5867" dirty="0"/>
          </a:p>
        </p:txBody>
      </p:sp>
      <p:sp>
        <p:nvSpPr>
          <p:cNvPr id="51" name="Hộp Văn bản 50">
            <a:extLst>
              <a:ext uri="{FF2B5EF4-FFF2-40B4-BE49-F238E27FC236}">
                <a16:creationId xmlns:a16="http://schemas.microsoft.com/office/drawing/2014/main" id="{B871FCD4-83B3-4C0A-860B-D9F651F6638B}"/>
              </a:ext>
            </a:extLst>
          </p:cNvPr>
          <p:cNvSpPr txBox="1"/>
          <p:nvPr/>
        </p:nvSpPr>
        <p:spPr>
          <a:xfrm>
            <a:off x="9824346" y="3502162"/>
            <a:ext cx="556356" cy="995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5867" b="1" kern="0" dirty="0">
                <a:solidFill>
                  <a:srgbClr val="CB374D"/>
                </a:solidFill>
                <a:latin typeface="Happy Monkey"/>
                <a:cs typeface="Arial"/>
                <a:sym typeface="Happy Monkey"/>
              </a:rPr>
              <a:t>3</a:t>
            </a:r>
            <a:endParaRPr lang="en-US" sz="5867" dirty="0"/>
          </a:p>
        </p:txBody>
      </p:sp>
      <p:sp>
        <p:nvSpPr>
          <p:cNvPr id="52" name="Hộp Văn bản 51">
            <a:extLst>
              <a:ext uri="{FF2B5EF4-FFF2-40B4-BE49-F238E27FC236}">
                <a16:creationId xmlns:a16="http://schemas.microsoft.com/office/drawing/2014/main" id="{5C1E3E73-FA80-4353-BEAD-FCC01B5FFC7A}"/>
              </a:ext>
            </a:extLst>
          </p:cNvPr>
          <p:cNvSpPr txBox="1"/>
          <p:nvPr/>
        </p:nvSpPr>
        <p:spPr>
          <a:xfrm>
            <a:off x="6045162" y="5422533"/>
            <a:ext cx="556356" cy="995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5867" b="1" dirty="0">
                <a:solidFill>
                  <a:srgbClr val="CB374D"/>
                </a:solidFill>
                <a:latin typeface="Happy Monkey"/>
                <a:sym typeface="Happy Monkey"/>
              </a:rPr>
              <a:t>5</a:t>
            </a:r>
            <a:endParaRPr lang="en-US" sz="5867" dirty="0"/>
          </a:p>
        </p:txBody>
      </p:sp>
      <p:sp>
        <p:nvSpPr>
          <p:cNvPr id="53" name="Hộp Văn bản 52">
            <a:extLst>
              <a:ext uri="{FF2B5EF4-FFF2-40B4-BE49-F238E27FC236}">
                <a16:creationId xmlns:a16="http://schemas.microsoft.com/office/drawing/2014/main" id="{3CAD4B80-46B4-4F77-8386-C02982D9E615}"/>
              </a:ext>
            </a:extLst>
          </p:cNvPr>
          <p:cNvSpPr txBox="1"/>
          <p:nvPr/>
        </p:nvSpPr>
        <p:spPr>
          <a:xfrm>
            <a:off x="7963026" y="6026562"/>
            <a:ext cx="556356" cy="995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5867" b="1" dirty="0">
                <a:solidFill>
                  <a:srgbClr val="CB374D"/>
                </a:solidFill>
                <a:latin typeface="Happy Monkey"/>
                <a:sym typeface="Happy Monkey"/>
              </a:rPr>
              <a:t>6</a:t>
            </a:r>
            <a:endParaRPr lang="en-US" sz="5867" dirty="0"/>
          </a:p>
        </p:txBody>
      </p:sp>
      <p:sp>
        <p:nvSpPr>
          <p:cNvPr id="54" name="Hộp Văn bản 53">
            <a:extLst>
              <a:ext uri="{FF2B5EF4-FFF2-40B4-BE49-F238E27FC236}">
                <a16:creationId xmlns:a16="http://schemas.microsoft.com/office/drawing/2014/main" id="{E8CDA323-F637-45DE-BD2A-23557EFDF085}"/>
              </a:ext>
            </a:extLst>
          </p:cNvPr>
          <p:cNvSpPr txBox="1"/>
          <p:nvPr/>
        </p:nvSpPr>
        <p:spPr>
          <a:xfrm>
            <a:off x="11404731" y="3786945"/>
            <a:ext cx="556356" cy="995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5867" b="1" kern="0" dirty="0">
                <a:solidFill>
                  <a:srgbClr val="CB374D"/>
                </a:solidFill>
                <a:latin typeface="Happy Monkey"/>
                <a:cs typeface="Arial"/>
                <a:sym typeface="Happy Monkey"/>
              </a:rPr>
              <a:t>4</a:t>
            </a:r>
            <a:endParaRPr lang="en-US" sz="5867" dirty="0"/>
          </a:p>
        </p:txBody>
      </p:sp>
      <p:sp>
        <p:nvSpPr>
          <p:cNvPr id="55" name="Hộp Văn bản 54">
            <a:extLst>
              <a:ext uri="{FF2B5EF4-FFF2-40B4-BE49-F238E27FC236}">
                <a16:creationId xmlns:a16="http://schemas.microsoft.com/office/drawing/2014/main" id="{876BCABA-BF24-4B79-8538-D59E81F76B35}"/>
              </a:ext>
            </a:extLst>
          </p:cNvPr>
          <p:cNvSpPr txBox="1"/>
          <p:nvPr/>
        </p:nvSpPr>
        <p:spPr>
          <a:xfrm>
            <a:off x="9244563" y="6026561"/>
            <a:ext cx="556356" cy="995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5867" b="1" dirty="0">
                <a:solidFill>
                  <a:srgbClr val="CB374D"/>
                </a:solidFill>
                <a:latin typeface="Happy Monkey"/>
                <a:sym typeface="Happy Monkey"/>
              </a:rPr>
              <a:t>7</a:t>
            </a:r>
            <a:endParaRPr lang="en-US" sz="5867" dirty="0"/>
          </a:p>
        </p:txBody>
      </p:sp>
      <p:sp>
        <p:nvSpPr>
          <p:cNvPr id="56" name="Hộp Văn bản 55">
            <a:extLst>
              <a:ext uri="{FF2B5EF4-FFF2-40B4-BE49-F238E27FC236}">
                <a16:creationId xmlns:a16="http://schemas.microsoft.com/office/drawing/2014/main" id="{EA7A520A-5B0E-413F-8DDF-0503FD1BFE48}"/>
              </a:ext>
            </a:extLst>
          </p:cNvPr>
          <p:cNvSpPr txBox="1"/>
          <p:nvPr/>
        </p:nvSpPr>
        <p:spPr>
          <a:xfrm>
            <a:off x="11126553" y="5386448"/>
            <a:ext cx="556356" cy="995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5867" b="1" dirty="0">
                <a:solidFill>
                  <a:srgbClr val="CB374D"/>
                </a:solidFill>
                <a:latin typeface="Happy Monkey"/>
                <a:sym typeface="Happy Monkey"/>
              </a:rPr>
              <a:t>8</a:t>
            </a:r>
            <a:endParaRPr lang="en-US" sz="5867" dirty="0"/>
          </a:p>
        </p:txBody>
      </p:sp>
      <p:pic>
        <p:nvPicPr>
          <p:cNvPr id="58" name="Picture 2">
            <a:extLst>
              <a:ext uri="{FF2B5EF4-FFF2-40B4-BE49-F238E27FC236}">
                <a16:creationId xmlns:a16="http://schemas.microsoft.com/office/drawing/2014/main" id="{2D4D7C30-6057-4864-A46F-7FE46252A0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191" t="64755" r="58711" b="14716"/>
          <a:stretch/>
        </p:blipFill>
        <p:spPr bwMode="auto">
          <a:xfrm>
            <a:off x="2181225" y="1418888"/>
            <a:ext cx="1708388" cy="1754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2">
            <a:extLst>
              <a:ext uri="{FF2B5EF4-FFF2-40B4-BE49-F238E27FC236}">
                <a16:creationId xmlns:a16="http://schemas.microsoft.com/office/drawing/2014/main" id="{F34D60A0-E66C-4FB9-95BA-7E007FB73A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449" t="64733" r="34453" b="14738"/>
          <a:stretch/>
        </p:blipFill>
        <p:spPr bwMode="auto">
          <a:xfrm>
            <a:off x="7874903" y="1389800"/>
            <a:ext cx="1709271" cy="1717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4">
            <a:extLst>
              <a:ext uri="{FF2B5EF4-FFF2-40B4-BE49-F238E27FC236}">
                <a16:creationId xmlns:a16="http://schemas.microsoft.com/office/drawing/2014/main" id="{C89EF916-39DC-4419-8E5C-1F0AF3043F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40" t="72015" r="44413" b="15576"/>
          <a:stretch/>
        </p:blipFill>
        <p:spPr bwMode="auto">
          <a:xfrm>
            <a:off x="4888480" y="1131542"/>
            <a:ext cx="2157503" cy="1793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12788" y="2839514"/>
            <a:ext cx="80586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dirty="0" smtClean="0">
                <a:solidFill>
                  <a:srgbClr val="000000"/>
                </a:solidFill>
              </a:rPr>
              <a:t>Sáu </a:t>
            </a:r>
            <a:r>
              <a:rPr lang="vi-VN" sz="4400" b="1" dirty="0" smtClean="0">
                <a:solidFill>
                  <a:srgbClr val="000000"/>
                </a:solidFill>
              </a:rPr>
              <a:t>bé hơn </a:t>
            </a:r>
            <a:r>
              <a:rPr lang="vi-VN" sz="4400" dirty="0" smtClean="0">
                <a:solidFill>
                  <a:srgbClr val="000000"/>
                </a:solidFill>
              </a:rPr>
              <a:t>tám.</a:t>
            </a:r>
            <a:endParaRPr lang="vi-VN" sz="4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646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34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9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398" tmFilter="0, 0; 0.125,0.2665; 0.25,0.4; 0.375,0.465; 0.5,0.5;  0.625,0.535; 0.75,0.6; 0.875,0.7335; 1,1">
                                          <p:stCondLst>
                                            <p:cond delay="398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99" tmFilter="0, 0; 0.125,0.2665; 0.25,0.4; 0.375,0.465; 0.5,0.5;  0.625,0.535; 0.75,0.6; 0.875,0.7335; 1,1">
                                          <p:stCondLst>
                                            <p:cond delay="794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98" tmFilter="0, 0; 0.125,0.2665; 0.25,0.4; 0.375,0.465; 0.5,0.5;  0.625,0.535; 0.75,0.6; 0.875,0.7335; 1,1">
                                          <p:stCondLst>
                                            <p:cond delay="994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16">
                                          <p:stCondLst>
                                            <p:cond delay="39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00" decel="50000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16">
                                          <p:stCondLst>
                                            <p:cond delay="787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00" decel="50000">
                                          <p:stCondLst>
                                            <p:cond delay="803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16">
                                          <p:stCondLst>
                                            <p:cond delay="985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00" decel="50000">
                                          <p:stCondLst>
                                            <p:cond delay="1001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16">
                                          <p:stCondLst>
                                            <p:cond delay="1085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00" decel="50000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8" grpId="0" animBg="1"/>
      <p:bldP spid="39" grpId="0"/>
      <p:bldP spid="42" grpId="0"/>
      <p:bldP spid="43" grpId="0"/>
      <p:bldP spid="45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ành trang số (11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20114" y="1054202"/>
            <a:ext cx="5941369" cy="5941369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3748524"/>
              </p:ext>
            </p:extLst>
          </p:nvPr>
        </p:nvGraphicFramePr>
        <p:xfrm>
          <a:off x="1892878" y="2660073"/>
          <a:ext cx="2597730" cy="22014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9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29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29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329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3295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3295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6691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691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691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691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691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691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743200" y="3093989"/>
            <a:ext cx="1136326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200" dirty="0">
                <a:latin typeface="Arial" pitchFamily="34" charset="0"/>
                <a:cs typeface="Arial" pitchFamily="34" charset="0"/>
              </a:rPr>
              <a:t>&lt;</a:t>
            </a: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13D46833-66DA-4FF5-8372-5BCFDB0B0A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-106350"/>
            <a:ext cx="3619500" cy="1739900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E9FE3538-8294-4844-AEC7-59DA4015EC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19501" y="325630"/>
            <a:ext cx="5574903" cy="1425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051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205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b.f7.photo.talk.zdn.vn/5472276384544921293/ed4cb9824e9287ccde8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716" y="163284"/>
            <a:ext cx="10686596" cy="6603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 bwMode="auto">
          <a:xfrm>
            <a:off x="2151380" y="3424635"/>
            <a:ext cx="114300" cy="1270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Verdana" pitchFamily="34" charset="0"/>
            </a:endParaRPr>
          </a:p>
        </p:txBody>
      </p:sp>
      <p:sp>
        <p:nvSpPr>
          <p:cNvPr id="4" name="Oval 3"/>
          <p:cNvSpPr/>
          <p:nvPr/>
        </p:nvSpPr>
        <p:spPr bwMode="auto">
          <a:xfrm>
            <a:off x="4582160" y="3424635"/>
            <a:ext cx="114300" cy="1270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Verdana" pitchFamily="34" charset="0"/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9481820" y="3438050"/>
            <a:ext cx="114300" cy="1270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Verdana" pitchFamily="34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6984365" y="3415110"/>
            <a:ext cx="114300" cy="1270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3891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ình ảnh 16">
            <a:extLst>
              <a:ext uri="{FF2B5EF4-FFF2-40B4-BE49-F238E27FC236}">
                <a16:creationId xmlns:a16="http://schemas.microsoft.com/office/drawing/2014/main" id="{BB9885AC-551F-4FBE-9CD2-A59419DB5C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106350"/>
            <a:ext cx="3619500" cy="1739900"/>
          </a:xfrm>
          <a:prstGeom prst="rect">
            <a:avLst/>
          </a:prstGeom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FEDC9CE0-1BD8-4A63-A72C-A5110154E1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05620"/>
            <a:ext cx="12069424" cy="3997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A4AD7C8A-6A6D-4E34-BD7D-5F0F441B9A7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012" t="22617" r="-3804" b="50955"/>
          <a:stretch/>
        </p:blipFill>
        <p:spPr>
          <a:xfrm>
            <a:off x="3619501" y="363278"/>
            <a:ext cx="7857568" cy="1348544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2DBC5337-EBF1-4D45-B5A6-3029EDF9FD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27917" y="557139"/>
            <a:ext cx="506012" cy="8352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>
            <a:extLst>
              <a:ext uri="{FF2B5EF4-FFF2-40B4-BE49-F238E27FC236}">
                <a16:creationId xmlns:a16="http://schemas.microsoft.com/office/drawing/2014/main" id="{8F6D9E5B-674B-4DD0-8E90-A847887B88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294"/>
          <a:stretch/>
        </p:blipFill>
        <p:spPr bwMode="auto">
          <a:xfrm>
            <a:off x="4556623" y="188735"/>
            <a:ext cx="7635377" cy="6480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29173C93-7E1A-4060-ABEB-073FD32BE5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619500" cy="17399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80938" y="2828155"/>
            <a:ext cx="27174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7200" b="1" dirty="0" smtClean="0">
                <a:solidFill>
                  <a:srgbClr val="FF0000"/>
                </a:solidFill>
              </a:rPr>
              <a:t>3  &lt;</a:t>
            </a:r>
            <a:endParaRPr lang="vi-VN" sz="72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98418" y="2828155"/>
            <a:ext cx="11711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7200" b="1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738294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24.4|1.8|7.4|4.7|1.8|14.5"/>
</p:tagLst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alloons design template">
  <a:themeElements>
    <a:clrScheme name="Balloons design template 8">
      <a:dk1>
        <a:srgbClr val="006699"/>
      </a:dk1>
      <a:lt1>
        <a:srgbClr val="FFFFFF"/>
      </a:lt1>
      <a:dk2>
        <a:srgbClr val="006666"/>
      </a:dk2>
      <a:lt2>
        <a:srgbClr val="FFFFCC"/>
      </a:lt2>
      <a:accent1>
        <a:srgbClr val="EDFAD2"/>
      </a:accent1>
      <a:accent2>
        <a:srgbClr val="EBF7FF"/>
      </a:accent2>
      <a:accent3>
        <a:srgbClr val="FFFFFF"/>
      </a:accent3>
      <a:accent4>
        <a:srgbClr val="005682"/>
      </a:accent4>
      <a:accent5>
        <a:srgbClr val="F4FCE5"/>
      </a:accent5>
      <a:accent6>
        <a:srgbClr val="D5E0E7"/>
      </a:accent6>
      <a:hlink>
        <a:srgbClr val="CC99FF"/>
      </a:hlink>
      <a:folHlink>
        <a:srgbClr val="F2DFFD"/>
      </a:folHlink>
    </a:clrScheme>
    <a:fontScheme name="Balloons design template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Balloons design template 1">
        <a:dk1>
          <a:srgbClr val="9900CC"/>
        </a:dk1>
        <a:lt1>
          <a:srgbClr val="FFFFCC"/>
        </a:lt1>
        <a:dk2>
          <a:srgbClr val="000000"/>
        </a:dk2>
        <a:lt2>
          <a:srgbClr val="FFFFFF"/>
        </a:lt2>
        <a:accent1>
          <a:srgbClr val="666699"/>
        </a:accent1>
        <a:accent2>
          <a:srgbClr val="660066"/>
        </a:accent2>
        <a:accent3>
          <a:srgbClr val="AAAAAA"/>
        </a:accent3>
        <a:accent4>
          <a:srgbClr val="DADAAE"/>
        </a:accent4>
        <a:accent5>
          <a:srgbClr val="B8B8CA"/>
        </a:accent5>
        <a:accent6>
          <a:srgbClr val="5C005C"/>
        </a:accent6>
        <a:hlink>
          <a:srgbClr val="CC0000"/>
        </a:hlink>
        <a:folHlink>
          <a:srgbClr val="A5002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design template 2">
        <a:dk1>
          <a:srgbClr val="990033"/>
        </a:dk1>
        <a:lt1>
          <a:srgbClr val="FFFFFF"/>
        </a:lt1>
        <a:dk2>
          <a:srgbClr val="000000"/>
        </a:dk2>
        <a:lt2>
          <a:srgbClr val="FFFFFF"/>
        </a:lt2>
        <a:accent1>
          <a:srgbClr val="FF3300"/>
        </a:accent1>
        <a:accent2>
          <a:srgbClr val="FF9900"/>
        </a:accent2>
        <a:accent3>
          <a:srgbClr val="AAAAAA"/>
        </a:accent3>
        <a:accent4>
          <a:srgbClr val="DADADA"/>
        </a:accent4>
        <a:accent5>
          <a:srgbClr val="FFADAA"/>
        </a:accent5>
        <a:accent6>
          <a:srgbClr val="E78A00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design template 3">
        <a:dk1>
          <a:srgbClr val="CCCCFF"/>
        </a:dk1>
        <a:lt1>
          <a:srgbClr val="FFFFCC"/>
        </a:lt1>
        <a:dk2>
          <a:srgbClr val="000000"/>
        </a:dk2>
        <a:lt2>
          <a:srgbClr val="FFFFFF"/>
        </a:lt2>
        <a:accent1>
          <a:srgbClr val="9999FF"/>
        </a:accent1>
        <a:accent2>
          <a:srgbClr val="33CCCC"/>
        </a:accent2>
        <a:accent3>
          <a:srgbClr val="AAAAAA"/>
        </a:accent3>
        <a:accent4>
          <a:srgbClr val="DADAAE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design template 4">
        <a:dk1>
          <a:srgbClr val="000000"/>
        </a:dk1>
        <a:lt1>
          <a:srgbClr val="F8F8F8"/>
        </a:lt1>
        <a:dk2>
          <a:srgbClr val="800000"/>
        </a:dk2>
        <a:lt2>
          <a:srgbClr val="FFFFFF"/>
        </a:lt2>
        <a:accent1>
          <a:srgbClr val="FF3300"/>
        </a:accent1>
        <a:accent2>
          <a:srgbClr val="FF5050"/>
        </a:accent2>
        <a:accent3>
          <a:srgbClr val="C0AAAA"/>
        </a:accent3>
        <a:accent4>
          <a:srgbClr val="D4D4D4"/>
        </a:accent4>
        <a:accent5>
          <a:srgbClr val="FFADAA"/>
        </a:accent5>
        <a:accent6>
          <a:srgbClr val="E74848"/>
        </a:accent6>
        <a:hlink>
          <a:srgbClr val="FF9999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design template 5">
        <a:dk1>
          <a:srgbClr val="666699"/>
        </a:dk1>
        <a:lt1>
          <a:srgbClr val="FFFFFF"/>
        </a:lt1>
        <a:dk2>
          <a:srgbClr val="000066"/>
        </a:dk2>
        <a:lt2>
          <a:srgbClr val="CCECFF"/>
        </a:lt2>
        <a:accent1>
          <a:srgbClr val="009999"/>
        </a:accent1>
        <a:accent2>
          <a:srgbClr val="0099CC"/>
        </a:accent2>
        <a:accent3>
          <a:srgbClr val="AAAAB8"/>
        </a:accent3>
        <a:accent4>
          <a:srgbClr val="DADADA"/>
        </a:accent4>
        <a:accent5>
          <a:srgbClr val="AACACA"/>
        </a:accent5>
        <a:accent6>
          <a:srgbClr val="008AB9"/>
        </a:accent6>
        <a:hlink>
          <a:srgbClr val="CC99FF"/>
        </a:hlink>
        <a:folHlink>
          <a:srgbClr val="3366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design template 6">
        <a:dk1>
          <a:srgbClr val="99CC00"/>
        </a:dk1>
        <a:lt1>
          <a:srgbClr val="FFFFFF"/>
        </a:lt1>
        <a:dk2>
          <a:srgbClr val="009900"/>
        </a:dk2>
        <a:lt2>
          <a:srgbClr val="FFFF99"/>
        </a:lt2>
        <a:accent1>
          <a:srgbClr val="336600"/>
        </a:accent1>
        <a:accent2>
          <a:srgbClr val="008000"/>
        </a:accent2>
        <a:accent3>
          <a:srgbClr val="AACAAA"/>
        </a:accent3>
        <a:accent4>
          <a:srgbClr val="DADADA"/>
        </a:accent4>
        <a:accent5>
          <a:srgbClr val="ADB8AA"/>
        </a:accent5>
        <a:accent6>
          <a:srgbClr val="007300"/>
        </a:accent6>
        <a:hlink>
          <a:srgbClr val="CCCC00"/>
        </a:hlink>
        <a:folHlink>
          <a:srgbClr val="33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design template 7">
        <a:dk1>
          <a:srgbClr val="000066"/>
        </a:dk1>
        <a:lt1>
          <a:srgbClr val="E1F4FF"/>
        </a:lt1>
        <a:dk2>
          <a:srgbClr val="000066"/>
        </a:dk2>
        <a:lt2>
          <a:srgbClr val="CCCCFF"/>
        </a:lt2>
        <a:accent1>
          <a:srgbClr val="9999FF"/>
        </a:accent1>
        <a:accent2>
          <a:srgbClr val="33CCCC"/>
        </a:accent2>
        <a:accent3>
          <a:srgbClr val="EEF8FF"/>
        </a:accent3>
        <a:accent4>
          <a:srgbClr val="000056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loons design template 8">
        <a:dk1>
          <a:srgbClr val="006699"/>
        </a:dk1>
        <a:lt1>
          <a:srgbClr val="FFFFFF"/>
        </a:lt1>
        <a:dk2>
          <a:srgbClr val="006666"/>
        </a:dk2>
        <a:lt2>
          <a:srgbClr val="FFFFCC"/>
        </a:lt2>
        <a:accent1>
          <a:srgbClr val="EDFAD2"/>
        </a:accent1>
        <a:accent2>
          <a:srgbClr val="EBF7FF"/>
        </a:accent2>
        <a:accent3>
          <a:srgbClr val="FFFFFF"/>
        </a:accent3>
        <a:accent4>
          <a:srgbClr val="005682"/>
        </a:accent4>
        <a:accent5>
          <a:srgbClr val="F4FCE5"/>
        </a:accent5>
        <a:accent6>
          <a:srgbClr val="D5E0E7"/>
        </a:accent6>
        <a:hlink>
          <a:srgbClr val="CC99FF"/>
        </a:hlink>
        <a:folHlink>
          <a:srgbClr val="F2DF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loons design template 9">
        <a:dk1>
          <a:srgbClr val="000000"/>
        </a:dk1>
        <a:lt1>
          <a:srgbClr val="FFFFFF"/>
        </a:lt1>
        <a:dk2>
          <a:srgbClr val="000000"/>
        </a:dk2>
        <a:lt2>
          <a:srgbClr val="FFCC99"/>
        </a:lt2>
        <a:accent1>
          <a:srgbClr val="FF9900"/>
        </a:accent1>
        <a:accent2>
          <a:srgbClr val="FF99CC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8AB9"/>
        </a:accent6>
        <a:hlink>
          <a:srgbClr val="FF9999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Math Subject for Elementary - 3rd Grade: Operations and Algebraic Thinking by Slidesgo">
  <a:themeElements>
    <a:clrScheme name="Simple Light">
      <a:dk1>
        <a:srgbClr val="191919"/>
      </a:dk1>
      <a:lt1>
        <a:srgbClr val="FFFFFF"/>
      </a:lt1>
      <a:dk2>
        <a:srgbClr val="B1E9FF"/>
      </a:dk2>
      <a:lt2>
        <a:srgbClr val="F59620"/>
      </a:lt2>
      <a:accent1>
        <a:srgbClr val="CB374D"/>
      </a:accent1>
      <a:accent2>
        <a:srgbClr val="7FB5E5"/>
      </a:accent2>
      <a:accent3>
        <a:srgbClr val="F06546"/>
      </a:accent3>
      <a:accent4>
        <a:srgbClr val="FFFFFF"/>
      </a:accent4>
      <a:accent5>
        <a:srgbClr val="FFFFFF"/>
      </a:accent5>
      <a:accent6>
        <a:srgbClr val="FFFFFF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1140</TotalTime>
  <Words>225</Words>
  <Application>Microsoft Office PowerPoint</Application>
  <PresentationFormat>Widescreen</PresentationFormat>
  <Paragraphs>105</Paragraphs>
  <Slides>27</Slides>
  <Notes>7</Notes>
  <HiddenSlides>0</HiddenSlides>
  <MMClips>6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27</vt:i4>
      </vt:variant>
    </vt:vector>
  </HeadingPairs>
  <TitlesOfParts>
    <vt:vector size="39" baseType="lpstr">
      <vt:lpstr>Adobe Gothic Std B</vt:lpstr>
      <vt:lpstr>Advent Pro Medium</vt:lpstr>
      <vt:lpstr>Arial</vt:lpstr>
      <vt:lpstr>Calibri</vt:lpstr>
      <vt:lpstr>Calibri Light</vt:lpstr>
      <vt:lpstr>Happy Monkey</vt:lpstr>
      <vt:lpstr>HP001 4H</vt:lpstr>
      <vt:lpstr>Times New Roman</vt:lpstr>
      <vt:lpstr>Verdana</vt:lpstr>
      <vt:lpstr>Chủ đề Office</vt:lpstr>
      <vt:lpstr>Balloons design template</vt:lpstr>
      <vt:lpstr>Math Subject for Elementary - 3rd Grade: Operations and Algebraic Thinking by Slidesgo</vt:lpstr>
      <vt:lpstr>PowerPoint Presentation</vt:lpstr>
      <vt:lpstr>BÀI 4: SO SÁNH SỐ (tiết 2) BÉ HƠN – DẤU BÉ</vt:lpstr>
      <vt:lpstr>PowerPoint Presentation</vt:lpstr>
      <vt:lpstr>Bên nào có số chim ít hơn?</vt:lpstr>
      <vt:lpstr>Bên nào có số kiến ít hơn?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Cho mỗi chuồng một xe cỏ để số dê trong chuồng ít hơn số bó cỏ</vt:lpstr>
      <vt:lpstr>Cho mỗi chuồng một xe cỏ để số dê trong chuồng ít hơn số bó cỏ</vt:lpstr>
      <vt:lpstr>HỘP QUÀ MAY MẮN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Admin</dc:creator>
  <cp:lastModifiedBy>Admin</cp:lastModifiedBy>
  <cp:revision>76</cp:revision>
  <dcterms:created xsi:type="dcterms:W3CDTF">2021-04-12T16:29:47Z</dcterms:created>
  <dcterms:modified xsi:type="dcterms:W3CDTF">2023-09-25T00:29:00Z</dcterms:modified>
</cp:coreProperties>
</file>