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8" r:id="rId5"/>
  </p:sldMasterIdLst>
  <p:notesMasterIdLst>
    <p:notesMasterId r:id="rId17"/>
  </p:notesMasterIdLst>
  <p:sldIdLst>
    <p:sldId id="270" r:id="rId6"/>
    <p:sldId id="269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73" r:id="rId15"/>
    <p:sldId id="272" r:id="rId1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/>
              <a:t>11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4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0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68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25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08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81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77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34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76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0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8"/>
            <a:ext cx="6858130" cy="1241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0732377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8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6131227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3" y="1282348"/>
            <a:ext cx="7886849" cy="2139625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3" y="3442214"/>
            <a:ext cx="7886849" cy="1125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2150684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8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42" y="1369265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7308551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5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7" y="273854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02" y="1333873"/>
            <a:ext cx="3655249" cy="61795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02" y="1999102"/>
            <a:ext cx="3655249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6" y="1333873"/>
            <a:ext cx="3673251" cy="61795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6" y="1999102"/>
            <a:ext cx="3673251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44032526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8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720657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52992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7" y="342913"/>
            <a:ext cx="2949233" cy="1200191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7" y="1543103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7672013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7" y="342913"/>
            <a:ext cx="3124071" cy="1200191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4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7" y="1543103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4162133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8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2586427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6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00748301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42" y="1369266"/>
            <a:ext cx="3886273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42" y="3057628"/>
            <a:ext cx="3886273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9045422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74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0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43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30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48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71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53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18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53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7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C2D251B3-0329-4A8D-ADE9-4ECB5AB5A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EB8DCB70-0599-4D78-9DF3-2EB24DFDB1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0" y="863"/>
            <a:ext cx="9142269" cy="514177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1901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25/9/2023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1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wav"/><Relationship Id="rId7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4.mp4"/><Relationship Id="rId7" Type="http://schemas.openxmlformats.org/officeDocument/2006/relationships/image" Target="../media/image18.jpeg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5.wav"/><Relationship Id="rId4" Type="http://schemas.microsoft.com/office/2007/relationships/media" Target="../media/media5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6.wav"/><Relationship Id="rId7" Type="http://schemas.openxmlformats.org/officeDocument/2006/relationships/image" Target="../media/image21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7.wav"/><Relationship Id="rId7" Type="http://schemas.openxmlformats.org/officeDocument/2006/relationships/image" Target="../media/image24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wav"/><Relationship Id="rId7" Type="http://schemas.openxmlformats.org/officeDocument/2006/relationships/image" Target="../media/image28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wav"/><Relationship Id="rId7" Type="http://schemas.openxmlformats.org/officeDocument/2006/relationships/image" Target="../media/image27.pn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13.png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6395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28155"/>
            <a:ext cx="9649071" cy="55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982351"/>
            <a:ext cx="9195993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" y="3569161"/>
            <a:ext cx="4963849" cy="16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17695" y="1687473"/>
            <a:ext cx="4875284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71" y="1554009"/>
            <a:ext cx="3168029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11369" y="102871"/>
            <a:ext cx="1604839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81000" y="-304694"/>
            <a:ext cx="19050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1735802"/>
            <a:ext cx="7487866" cy="3236251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</a:t>
            </a:r>
            <a:r>
              <a:rPr lang="en-US" sz="1776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THẦY, CÔ GIÁO V</a:t>
            </a: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 CÁC EM </a:t>
            </a:r>
          </a:p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17319" y="2785525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-38307"/>
            <a:ext cx="556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9" latinLnBrk="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24528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"/>
    </mc:Choice>
    <mc:Fallback xmlns="">
      <p:transition spd="slow" advTm="4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66782" y="1405222"/>
            <a:ext cx="7486600" cy="212930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- Xem trước các bài sau: 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Bé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hơn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,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dấu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&lt;</a:t>
            </a: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(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trang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26-27)</a:t>
            </a:r>
            <a: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317063" y="497920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4155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42"/>
    </mc:Choice>
    <mc:Fallback xmlns="">
      <p:transition spd="slow" advTm="1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" y="-20538"/>
            <a:ext cx="9129292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13" y="503801"/>
            <a:ext cx="8712279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693598" y="3025402"/>
            <a:ext cx="3689092" cy="6962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1907704" y="2053294"/>
            <a:ext cx="5688632" cy="362920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333399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19" y="487681"/>
            <a:ext cx="1681894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228" y="452643"/>
            <a:ext cx="1884344" cy="7895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9800" y="429144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75607"/>
      </p:ext>
    </p:extLst>
  </p:cSld>
  <p:clrMapOvr>
    <a:masterClrMapping/>
  </p:clrMapOvr>
  <p:transition advTm="933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8D42B-9B25-45CC-8A1A-CB6A774A8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1000"/>
          <a:stretch/>
        </p:blipFill>
        <p:spPr>
          <a:xfrm>
            <a:off x="-36512" y="10503"/>
            <a:ext cx="9180512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C8D0E-2B7D-417D-83D3-911E2C533CE5}"/>
              </a:ext>
            </a:extLst>
          </p:cNvPr>
          <p:cNvSpPr txBox="1"/>
          <p:nvPr/>
        </p:nvSpPr>
        <p:spPr>
          <a:xfrm>
            <a:off x="1907704" y="26749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153CA-BF74-49B3-92F0-A013608DE3BE}"/>
              </a:ext>
            </a:extLst>
          </p:cNvPr>
          <p:cNvSpPr txBox="1"/>
          <p:nvPr/>
        </p:nvSpPr>
        <p:spPr>
          <a:xfrm>
            <a:off x="2483768" y="1059583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7B760A-468A-4AE7-B622-12E137E2CD81}"/>
              </a:ext>
            </a:extLst>
          </p:cNvPr>
          <p:cNvSpPr/>
          <p:nvPr/>
        </p:nvSpPr>
        <p:spPr>
          <a:xfrm>
            <a:off x="1475656" y="3291831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HƠN, DẤU &gt;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4819841-96BE-4F68-879A-152F7ABEE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923679"/>
            <a:ext cx="367240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39986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4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0"/>
    </mc:Choice>
    <mc:Fallback xmlns="">
      <p:transition spd="slow" advTm="1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5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835696" y="1798201"/>
            <a:ext cx="33767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9118" y="2400985"/>
            <a:ext cx="337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Bốn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lớn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hơn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ba</a:t>
            </a:r>
            <a:r>
              <a:rPr lang="en-US" sz="28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532335" y="3746027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36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Năm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lớn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>
                <a:latin typeface=".VnAvant" panose="020B7200000000000000" pitchFamily="34" charset="0"/>
              </a:rPr>
              <a:t>hơn </a:t>
            </a:r>
            <a:r>
              <a:rPr lang="en-US" sz="2800" b="1" dirty="0" err="1">
                <a:latin typeface=".VnAvant" panose="020B7200000000000000" pitchFamily="34" charset="0"/>
              </a:rPr>
              <a:t>bốn</a:t>
            </a:r>
            <a:r>
              <a:rPr lang="en-US" sz="28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39581-851B-43C4-86A4-FE442549CD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/>
        </p:blipFill>
        <p:spPr>
          <a:xfrm>
            <a:off x="391602" y="904761"/>
            <a:ext cx="8184589" cy="973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45CCF-6251-4210-8DBB-5E1922AC3B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/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AD29D-E666-4E00-B266-4F22C16B166A}"/>
              </a:ext>
            </a:extLst>
          </p:cNvPr>
          <p:cNvSpPr txBox="1"/>
          <p:nvPr/>
        </p:nvSpPr>
        <p:spPr>
          <a:xfrm>
            <a:off x="4584347" y="1852999"/>
            <a:ext cx="72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E7CAD-8115-43F0-AF6E-A9E0A920771C}"/>
              </a:ext>
            </a:extLst>
          </p:cNvPr>
          <p:cNvSpPr txBox="1"/>
          <p:nvPr/>
        </p:nvSpPr>
        <p:spPr>
          <a:xfrm>
            <a:off x="6026939" y="182897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9A9EF-4942-4F17-AB97-AD9969585A05}"/>
              </a:ext>
            </a:extLst>
          </p:cNvPr>
          <p:cNvSpPr txBox="1"/>
          <p:nvPr/>
        </p:nvSpPr>
        <p:spPr>
          <a:xfrm>
            <a:off x="4696038" y="3697947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4C334-68B0-44A7-A16C-F6D3AB656B35}"/>
              </a:ext>
            </a:extLst>
          </p:cNvPr>
          <p:cNvSpPr txBox="1"/>
          <p:nvPr/>
        </p:nvSpPr>
        <p:spPr>
          <a:xfrm>
            <a:off x="6104718" y="371816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sz="3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528" y="42334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74"/>
    </mc:Choice>
    <mc:Fallback xmlns="">
      <p:transition spd="slow" advTm="13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3" grpId="0"/>
      <p:bldP spid="18" grpId="0"/>
      <p:bldP spid="19" grpId="0"/>
      <p:bldP spid="2" grpId="0"/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5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&gt;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  <a:extLst>
              <a:ext uri="{FF2B5EF4-FFF2-40B4-BE49-F238E27FC236}">
                <a16:creationId xmlns:a16="http://schemas.microsoft.com/office/drawing/2014/main" id="{CBE38904-228B-4102-8C7A-5462203905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65" y="843559"/>
            <a:ext cx="4243399" cy="424339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8544" y="40064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57"/>
    </mc:Choice>
    <mc:Fallback xmlns="">
      <p:transition spd="slow" advTm="4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195" objId="3"/>
        <p14:stopEvt time="4845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5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4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89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2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37EC8-C19B-4B05-BD3F-9316121B8B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1"/>
            <a:ext cx="2959762" cy="167490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9D76021-E9F0-42CC-BE51-D0FE9BCE5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20"/>
            <a:ext cx="3011070" cy="17039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B7196C2-B231-4AA8-9BC1-2716C5D5DDB3}"/>
              </a:ext>
            </a:extLst>
          </p:cNvPr>
          <p:cNvGrpSpPr/>
          <p:nvPr/>
        </p:nvGrpSpPr>
        <p:grpSpPr>
          <a:xfrm>
            <a:off x="3980534" y="3789819"/>
            <a:ext cx="1198057" cy="528298"/>
            <a:chOff x="801323" y="3771004"/>
            <a:chExt cx="1198057" cy="52829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8B07F2-BFF1-4AB8-A9AF-F5853F5DE8E5}"/>
                </a:ext>
              </a:extLst>
            </p:cNvPr>
            <p:cNvGrpSpPr/>
            <p:nvPr/>
          </p:nvGrpSpPr>
          <p:grpSpPr>
            <a:xfrm>
              <a:off x="801323" y="3776082"/>
              <a:ext cx="544030" cy="523221"/>
              <a:chOff x="1502365" y="4587974"/>
              <a:chExt cx="544030" cy="523221"/>
            </a:xfrm>
          </p:grpSpPr>
          <p:sp>
            <p:nvSpPr>
              <p:cNvPr id="46" name="Rounded Rectangle 15">
                <a:extLst>
                  <a:ext uri="{FF2B5EF4-FFF2-40B4-BE49-F238E27FC236}">
                    <a16:creationId xmlns:a16="http://schemas.microsoft.com/office/drawing/2014/main" id="{79B2667E-6441-4EE0-96A7-31754D7DEC80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29AE55-8DDB-4A56-8AC5-7B7705BC6E9A}"/>
                  </a:ext>
                </a:extLst>
              </p:cNvPr>
              <p:cNvSpPr txBox="1"/>
              <p:nvPr/>
            </p:nvSpPr>
            <p:spPr>
              <a:xfrm>
                <a:off x="1513764" y="4587974"/>
                <a:ext cx="532631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2BBAE2E-8F4A-4844-84CD-0DEB4D745155}"/>
                </a:ext>
              </a:extLst>
            </p:cNvPr>
            <p:cNvGrpSpPr/>
            <p:nvPr/>
          </p:nvGrpSpPr>
          <p:grpSpPr>
            <a:xfrm>
              <a:off x="1466749" y="3771004"/>
              <a:ext cx="532631" cy="523221"/>
              <a:chOff x="1482760" y="4582165"/>
              <a:chExt cx="532631" cy="523221"/>
            </a:xfrm>
          </p:grpSpPr>
          <p:sp>
            <p:nvSpPr>
              <p:cNvPr id="44" name="Rounded Rectangle 17">
                <a:extLst>
                  <a:ext uri="{FF2B5EF4-FFF2-40B4-BE49-F238E27FC236}">
                    <a16:creationId xmlns:a16="http://schemas.microsoft.com/office/drawing/2014/main" id="{9A28F0AD-715E-42BE-818E-E4BDB76B7A1E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F9E72A1-68A3-429E-BB4A-6C50FD0BEA47}"/>
                  </a:ext>
                </a:extLst>
              </p:cNvPr>
              <p:cNvSpPr txBox="1"/>
              <p:nvPr/>
            </p:nvSpPr>
            <p:spPr>
              <a:xfrm>
                <a:off x="1482760" y="4582165"/>
                <a:ext cx="532631" cy="52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D1A5805-0162-4DC0-99FA-554D79001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6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6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476369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528" y="28516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12"/>
    </mc:Choice>
    <mc:Fallback xmlns="">
      <p:transition spd="slow" advTm="16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4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51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6" y="239583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3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71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2" y="235572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3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71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7" y="455781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4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51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1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8" y="4540089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53BCA-0F54-4B4C-A395-5DBBB6405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4687-31A5-4075-ADBA-E088B7A03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2" y="153261"/>
            <a:ext cx="4335409" cy="245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08155-CE42-411B-8EF5-A41F8470E4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1"/>
            <a:ext cx="4526538" cy="256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71797C-B85D-4F13-94CA-7E34A2062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3" y="2394172"/>
            <a:ext cx="4671847" cy="26437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4528" y="39010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76"/>
    </mc:Choice>
    <mc:Fallback xmlns="">
      <p:transition spd="slow" advTm="4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6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3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9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8" y="2407594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6" y="425983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71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6" y="430750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61" y="429994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5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9" y="424159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7" y="42572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C67D6A-7645-4F78-8677-8F3FA1193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5" y="317351"/>
            <a:ext cx="4032331" cy="228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8D82A-36D3-4346-BC08-D567C9664D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1" y="1687754"/>
            <a:ext cx="4335409" cy="24533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39550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88"/>
    </mc:Choice>
    <mc:Fallback xmlns="">
      <p:transition spd="slow" advTm="5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6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2" y="2978771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5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7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3" y="302644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3" y="298546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9" y="301673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51" y="303569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8" y="296438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30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6" y="427491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9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21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4" y="430985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11" y="431502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6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81" y="430985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8" y="423137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C9E766-D75D-4DF0-8505-4F93ACD95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4"/>
            <a:ext cx="4526538" cy="2561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F34BD-2D99-4B2B-9E76-1E2B4F1AD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8" y="1851670"/>
            <a:ext cx="4671847" cy="26437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8555" y="37958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0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63"/>
    </mc:Choice>
    <mc:Fallback xmlns="">
      <p:transition spd="slow" advTm="149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8" y="31725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4.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B243BA-9C82-4B67-BDA9-4583D9744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561624"/>
            <a:ext cx="6729643" cy="3808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128DB-F745-4D72-A65B-E57066139409}"/>
              </a:ext>
            </a:extLst>
          </p:cNvPr>
          <p:cNvSpPr txBox="1"/>
          <p:nvPr/>
        </p:nvSpPr>
        <p:spPr>
          <a:xfrm>
            <a:off x="629994" y="4515967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.VnAvant" panose="020B7200000000000000" pitchFamily="34" charset="0"/>
              </a:rPr>
              <a:t>A. 5, 6, 7, 5, 4, 9, 10, 8, 7, 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1A04-CC44-4A54-9E04-576C3F888863}"/>
              </a:ext>
            </a:extLst>
          </p:cNvPr>
          <p:cNvSpPr txBox="1"/>
          <p:nvPr/>
        </p:nvSpPr>
        <p:spPr>
          <a:xfrm>
            <a:off x="3344240" y="4515967"/>
            <a:ext cx="237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>
                <a:latin typeface=".VnAvant" panose="020B7200000000000000" pitchFamily="34" charset="0"/>
              </a:rPr>
              <a:t>. 5, 6, 7, 5, 8, 9, 10, 8, 7, 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C0FBE-F2A3-413E-B919-479877B1C4D7}"/>
              </a:ext>
            </a:extLst>
          </p:cNvPr>
          <p:cNvSpPr txBox="1"/>
          <p:nvPr/>
        </p:nvSpPr>
        <p:spPr>
          <a:xfrm>
            <a:off x="6084168" y="4462203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.VnAvant" panose="020B7200000000000000" pitchFamily="34" charset="0"/>
              </a:rPr>
              <a:t>C. 5, 2, 7, 5, 8, 9, 10, 8, 2, 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CAFE7-20CB-41B5-B42A-8D2EA3E2C0E6}"/>
              </a:ext>
            </a:extLst>
          </p:cNvPr>
          <p:cNvSpPr txBox="1"/>
          <p:nvPr/>
        </p:nvSpPr>
        <p:spPr>
          <a:xfrm>
            <a:off x="3354092" y="4515966"/>
            <a:ext cx="229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B. 5, 6, 7, 5, 8, 9, 10, 8, 7, 6.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531" y="39967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13"/>
    </mc:Choice>
    <mc:Fallback xmlns="">
      <p:transition spd="slow" advTm="15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1.5|9.6|17.9|3.9|7.9|19.9|12.2|17.1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2|46|3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6.8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2.7|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0.6|22|64.5|7.9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9|41.8|9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309</Words>
  <Application>Microsoft Office PowerPoint</Application>
  <PresentationFormat>On-screen Show (16:9)</PresentationFormat>
  <Paragraphs>111</Paragraphs>
  <Slides>11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맑은 고딕</vt:lpstr>
      <vt:lpstr>宋体</vt:lpstr>
      <vt:lpstr>.VnAvant</vt:lpstr>
      <vt:lpstr>Aharoni</vt:lpstr>
      <vt:lpstr>Arial</vt:lpstr>
      <vt:lpstr>Calibri</vt:lpstr>
      <vt:lpstr>Estrangelo Edessa</vt:lpstr>
      <vt:lpstr>黑体</vt:lpstr>
      <vt:lpstr>Times New Roman</vt:lpstr>
      <vt:lpstr>UTM Avo</vt:lpstr>
      <vt:lpstr>Verdana</vt:lpstr>
      <vt:lpstr>Office Theme</vt:lpstr>
      <vt:lpstr>Custom Design</vt:lpstr>
      <vt:lpstr>1_Office Theme</vt:lpstr>
      <vt:lpstr>1_默认设计模板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 Bé hơn, dấu &lt; (trang 26-27)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156</cp:revision>
  <dcterms:created xsi:type="dcterms:W3CDTF">2014-04-01T16:27:38Z</dcterms:created>
  <dcterms:modified xsi:type="dcterms:W3CDTF">2023-09-25T00:28:37Z</dcterms:modified>
</cp:coreProperties>
</file>