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23" r:id="rId6"/>
    <p:sldMasterId id="2147483738" r:id="rId7"/>
    <p:sldMasterId id="2147483770" r:id="rId8"/>
    <p:sldMasterId id="2147483776" r:id="rId9"/>
    <p:sldMasterId id="2147483789" r:id="rId10"/>
    <p:sldMasterId id="2147483802" r:id="rId11"/>
  </p:sldMasterIdLst>
  <p:notesMasterIdLst>
    <p:notesMasterId r:id="rId32"/>
  </p:notesMasterIdLst>
  <p:sldIdLst>
    <p:sldId id="321" r:id="rId12"/>
    <p:sldId id="289" r:id="rId13"/>
    <p:sldId id="329" r:id="rId14"/>
    <p:sldId id="340" r:id="rId15"/>
    <p:sldId id="300" r:id="rId16"/>
    <p:sldId id="327" r:id="rId17"/>
    <p:sldId id="256" r:id="rId18"/>
    <p:sldId id="323" r:id="rId19"/>
    <p:sldId id="330" r:id="rId20"/>
    <p:sldId id="331" r:id="rId21"/>
    <p:sldId id="332" r:id="rId22"/>
    <p:sldId id="326" r:id="rId23"/>
    <p:sldId id="259" r:id="rId24"/>
    <p:sldId id="334" r:id="rId25"/>
    <p:sldId id="308" r:id="rId26"/>
    <p:sldId id="309" r:id="rId27"/>
    <p:sldId id="311" r:id="rId28"/>
    <p:sldId id="338" r:id="rId29"/>
    <p:sldId id="320" r:id="rId30"/>
    <p:sldId id="339" r:id="rId31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4" autoAdjust="0"/>
    <p:restoredTop sz="94660"/>
  </p:normalViewPr>
  <p:slideViewPr>
    <p:cSldViewPr>
      <p:cViewPr varScale="1">
        <p:scale>
          <a:sx n="103" d="100"/>
          <a:sy n="103" d="100"/>
        </p:scale>
        <p:origin x="1266" y="7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1D4D-AE98-454A-886E-2AE9BB0B3707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11518-3CB4-4CA5-84FF-5F210C8B6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12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6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18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95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20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49746761"/>
      </p:ext>
    </p:extLst>
  </p:cSld>
  <p:clrMapOvr>
    <a:masterClrMapping/>
  </p:clrMapOvr>
  <p:transition advClick="0" advTm="300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1896188"/>
      </p:ext>
    </p:extLst>
  </p:cSld>
  <p:clrMapOvr>
    <a:masterClrMapping/>
  </p:clrMapOvr>
  <p:transition advClick="0" advTm="300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0118274"/>
      </p:ext>
    </p:extLst>
  </p:cSld>
  <p:clrMapOvr>
    <a:masterClrMapping/>
  </p:clrMapOvr>
  <p:transition advClick="0" advTm="300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67707187"/>
      </p:ext>
    </p:extLst>
  </p:cSld>
  <p:clrMapOvr>
    <a:masterClrMapping/>
  </p:clrMapOvr>
  <p:transition advClick="0" advTm="300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0812464"/>
      </p:ext>
    </p:extLst>
  </p:cSld>
  <p:clrMapOvr>
    <a:masterClrMapping/>
  </p:clrMapOvr>
  <p:transition advClick="0" advTm="3000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5901782"/>
      </p:ext>
    </p:extLst>
  </p:cSld>
  <p:clrMapOvr>
    <a:masterClrMapping/>
  </p:clrMapOvr>
  <p:transition advClick="0" advTm="3000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3281976"/>
      </p:ext>
    </p:extLst>
  </p:cSld>
  <p:clrMapOvr>
    <a:masterClrMapping/>
  </p:clrMapOvr>
  <p:transition advClick="0" advTm="3000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4197614"/>
      </p:ext>
    </p:extLst>
  </p:cSld>
  <p:clrMapOvr>
    <a:masterClrMapping/>
  </p:clrMapOvr>
  <p:transition advClick="0" advTm="3000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9503401"/>
      </p:ext>
    </p:extLst>
  </p:cSld>
  <p:clrMapOvr>
    <a:masterClrMapping/>
  </p:clrMapOvr>
  <p:transition advClick="0" advTm="3000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161508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53261690"/>
      </p:ext>
    </p:extLst>
  </p:cSld>
  <p:clrMapOvr>
    <a:masterClrMapping/>
  </p:clrMapOvr>
  <p:transition advClick="0" advTm="3000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0716747"/>
      </p:ext>
    </p:extLst>
  </p:cSld>
  <p:clrMapOvr>
    <a:masterClrMapping/>
  </p:clrMapOvr>
  <p:transition advClick="0" advTm="3000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4201778"/>
      </p:ext>
    </p:extLst>
  </p:cSld>
  <p:clrMapOvr>
    <a:masterClrMapping/>
  </p:clrMapOvr>
  <p:transition advClick="0" advTm="3000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134472"/>
      </p:ext>
    </p:extLst>
  </p:cSld>
  <p:clrMapOvr>
    <a:masterClrMapping/>
  </p:clrMapOvr>
  <p:transition advClick="0" advTm="3000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8444747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3" cy="9683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1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9087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7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152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3223"/>
            <a:ext cx="5486400" cy="6702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9311"/>
            <a:ext cx="2057400" cy="48753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9311"/>
            <a:ext cx="6019800" cy="48753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60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40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7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257330"/>
            <a:ext cx="8496944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009193"/>
            <a:ext cx="8496944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90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17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31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2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39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04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85"/>
            <a:ext cx="1971675" cy="4843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6" y="304285"/>
            <a:ext cx="5800725" cy="4843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10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6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62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4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3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097310"/>
            <a:ext cx="6912768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849174"/>
            <a:ext cx="6912768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20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75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33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11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8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74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83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02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4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43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1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48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57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31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849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96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783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9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218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08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204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775368"/>
            <a:ext cx="7772401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4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6252"/>
            <a:ext cx="7772400" cy="12241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63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6" y="3672427"/>
            <a:ext cx="7772401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6" y="2422265"/>
            <a:ext cx="7772401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68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264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4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7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279264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1812397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674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90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86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195931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613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7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051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845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28873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28873"/>
            <a:ext cx="6019799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2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30"/>
            <a:ext cx="9144000" cy="2910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4167740"/>
            <a:ext cx="2142464" cy="2380516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61987"/>
            <a:ext cx="11474420" cy="1731474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84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5324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715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78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9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1833"/>
            <a:ext cx="7772400" cy="12505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04272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9144000" cy="1920876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4312" y="28575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latinLnBrk="0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2690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7995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55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96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95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7837567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8844456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17621052"/>
      </p:ext>
    </p:extLst>
  </p:cSld>
  <p:clrMapOvr>
    <a:masterClrMapping/>
  </p:clrMapOvr>
  <p:transition advClick="0" advTm="3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6421031"/>
      </p:ext>
    </p:extLst>
  </p:cSld>
  <p:clrMapOvr>
    <a:masterClrMapping/>
  </p:clrMapOvr>
  <p:transition advClick="0" advTm="300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52141480"/>
      </p:ext>
    </p:extLst>
  </p:cSld>
  <p:clrMapOvr>
    <a:masterClrMapping/>
  </p:clrMapOvr>
  <p:transition advClick="0" advTm="300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7822406"/>
      </p:ext>
    </p:extLst>
  </p:cSld>
  <p:clrMapOvr>
    <a:masterClrMapping/>
  </p:clrMapOvr>
  <p:transition advClick="0" advTm="300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26591"/>
      </p:ext>
    </p:extLst>
  </p:cSld>
  <p:clrMapOvr>
    <a:masterClrMapping/>
  </p:clrMapOvr>
  <p:transition advClick="0" advTm="300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33352237"/>
      </p:ext>
    </p:extLst>
  </p:cSld>
  <p:clrMapOvr>
    <a:masterClrMapping/>
  </p:clrMapOvr>
  <p:transition advClick="0" advTm="300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5117622"/>
      </p:ext>
    </p:extLst>
  </p:cSld>
  <p:clrMapOvr>
    <a:masterClrMapping/>
  </p:clrMapOvr>
  <p:transition advClick="0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2417922"/>
      </p:ext>
    </p:extLst>
  </p:cSld>
  <p:clrMapOvr>
    <a:masterClrMapping/>
  </p:clrMapOvr>
  <p:transition advClick="0" advTm="300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54991285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8820"/>
            <a:ext cx="4040188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3293"/>
            <a:ext cx="4040188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8820"/>
            <a:ext cx="4041775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3293"/>
            <a:ext cx="4041775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3884302"/>
      </p:ext>
    </p:extLst>
  </p:cSld>
  <p:clrMapOvr>
    <a:masterClrMapping/>
  </p:clrMapOvr>
  <p:transition advClick="0" advTm="300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0818655"/>
      </p:ext>
    </p:extLst>
  </p:cSld>
  <p:clrMapOvr>
    <a:masterClrMapping/>
  </p:clrMapOvr>
  <p:transition advClick="0" advTm="300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93795950"/>
      </p:ext>
    </p:extLst>
  </p:cSld>
  <p:clrMapOvr>
    <a:masterClrMapping/>
  </p:clrMapOvr>
  <p:transition advClick="0" advTm="300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8648030"/>
      </p:ext>
    </p:extLst>
  </p:cSld>
  <p:clrMapOvr>
    <a:masterClrMapping/>
  </p:clrMapOvr>
  <p:transition advClick="0" advTm="300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7795975"/>
      </p:ext>
    </p:extLst>
  </p:cSld>
  <p:clrMapOvr>
    <a:masterClrMapping/>
  </p:clrMapOvr>
  <p:transition advClick="0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2084243"/>
      </p:ext>
    </p:extLst>
  </p:cSld>
  <p:clrMapOvr>
    <a:masterClrMapping/>
  </p:clrMapOvr>
  <p:transition advClick="0" advTm="300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8870040"/>
      </p:ext>
    </p:extLst>
  </p:cSld>
  <p:clrMapOvr>
    <a:masterClrMapping/>
  </p:clrMapOvr>
  <p:transition advClick="0" advTm="300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67144"/>
      </p:ext>
    </p:extLst>
  </p:cSld>
  <p:clrMapOvr>
    <a:masterClrMapping/>
  </p:clrMapOvr>
  <p:transition advClick="0" advTm="300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9305986"/>
      </p:ext>
    </p:extLst>
  </p:cSld>
  <p:clrMapOvr>
    <a:masterClrMapping/>
  </p:clrMapOvr>
  <p:transition advClick="0" advTm="300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82051515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838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05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4"/>
            <a:ext cx="8229600" cy="377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5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28866"/>
            <a:ext cx="8229600" cy="95250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33501"/>
            <a:ext cx="8229600" cy="3771636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5296970"/>
            <a:ext cx="2895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8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1" y="-1714500"/>
            <a:ext cx="5714998" cy="91440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9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985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0.pn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11" Type="http://schemas.openxmlformats.org/officeDocument/2006/relationships/image" Target="../media/image41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7100"/>
            <a:ext cx="9191294" cy="57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64617"/>
            <a:ext cx="9649071" cy="61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313715"/>
            <a:ext cx="9195993" cy="243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" y="3965733"/>
            <a:ext cx="4963849" cy="18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17695" y="1874967"/>
            <a:ext cx="4875284" cy="13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26677"/>
            <a:ext cx="3168029" cy="47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811353" y="114301"/>
            <a:ext cx="1604839" cy="18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81000" y="-338549"/>
            <a:ext cx="1905000" cy="233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1928666"/>
            <a:ext cx="7487866" cy="3595834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17303" y="3095024"/>
            <a:ext cx="5421715" cy="121027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-42563"/>
            <a:ext cx="5569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9" latinLnBrk="0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827584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63765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763765" y="2209428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787345" y="409228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2502319" y="121196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910967" y="121196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2578658" y="220942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827584" y="2209428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659622" y="4153644"/>
            <a:ext cx="3829694" cy="1239899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2299269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251597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299269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989122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299269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99388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47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"/>
    </mc:Choice>
    <mc:Fallback xmlns="">
      <p:transition spd="slow" advTm="1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52175" y="2083961"/>
            <a:ext cx="1296143" cy="1036033"/>
            <a:chOff x="6943006" y="3690002"/>
            <a:chExt cx="2055410" cy="12801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24264" y="2036454"/>
            <a:ext cx="1368151" cy="1131047"/>
            <a:chOff x="6861375" y="2750338"/>
            <a:chExt cx="2000460" cy="13125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34763" y="2052575"/>
            <a:ext cx="1292351" cy="1098804"/>
            <a:chOff x="5799928" y="4081636"/>
            <a:chExt cx="1076329" cy="8777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28711" y="2037079"/>
            <a:ext cx="1407422" cy="1129797"/>
            <a:chOff x="7156704" y="2048256"/>
            <a:chExt cx="1694688" cy="14000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437730" y="2022139"/>
            <a:ext cx="1454582" cy="1159676"/>
            <a:chOff x="6084168" y="2209428"/>
            <a:chExt cx="1454582" cy="11596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4052" y="2003504"/>
            <a:ext cx="1360318" cy="1196946"/>
            <a:chOff x="6084169" y="3977758"/>
            <a:chExt cx="1454582" cy="12486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pic>
        <p:nvPicPr>
          <p:cNvPr id="24" name="图片 3092" descr="PPT素材-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6954" y="3721596"/>
            <a:ext cx="2240852" cy="2134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33798" descr="1-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416" y="0"/>
            <a:ext cx="1830322" cy="169781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78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2"/>
    </mc:Choice>
    <mc:Fallback xmlns="">
      <p:transition spd="slow" advTm="46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201"/>
            <a:ext cx="9144000" cy="21078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5" y="3337759"/>
            <a:ext cx="7369455" cy="237724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3568" y="1246554"/>
            <a:ext cx="7901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THỰC HÀNH – LUYỆN TẬP</a:t>
            </a:r>
            <a:endParaRPr lang="en-US" sz="6600" b="1" dirty="0">
              <a:solidFill>
                <a:srgbClr val="FFFF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570966"/>
      </p:ext>
    </p:extLst>
  </p:cSld>
  <p:clrMapOvr>
    <a:masterClrMapping/>
  </p:clrMapOvr>
  <p:transition spd="slow" advClick="0" advTm="760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366500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4704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312494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348334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345445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297441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77" y="18167"/>
            <a:ext cx="1090484" cy="4956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3528" y="537242"/>
            <a:ext cx="3600400" cy="880098"/>
            <a:chOff x="8559" y="1491630"/>
            <a:chExt cx="3285366" cy="1152128"/>
          </a:xfrm>
          <a:solidFill>
            <a:srgbClr val="0000FF"/>
          </a:solidFill>
        </p:grpSpPr>
        <p:sp>
          <p:nvSpPr>
            <p:cNvPr id="11" name="Oval 10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2" y="1626935"/>
              <a:ext cx="2441073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8"/>
    </mc:Choice>
    <mc:Fallback xmlns="">
      <p:transition spd="slow" advTm="1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080526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3693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047536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071677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070657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019564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092" descr="PPT素材-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189" y="3505572"/>
            <a:ext cx="2592307" cy="24694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2254"/>
            <a:ext cx="1872208" cy="173667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28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5"/>
    </mc:Choice>
    <mc:Fallback xmlns="">
      <p:transition spd="slow" advTm="2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55" r="64394" b="50000"/>
          <a:stretch/>
        </p:blipFill>
        <p:spPr>
          <a:xfrm>
            <a:off x="107004" y="985296"/>
            <a:ext cx="3122828" cy="18917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226443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636" r="32728" b="53356"/>
          <a:stretch>
            <a:fillRect/>
          </a:stretch>
        </p:blipFill>
        <p:spPr>
          <a:xfrm>
            <a:off x="3602184" y="990328"/>
            <a:ext cx="2618510" cy="1764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394" b="53356"/>
          <a:stretch>
            <a:fillRect/>
          </a:stretch>
        </p:blipFill>
        <p:spPr>
          <a:xfrm>
            <a:off x="6345382" y="1002056"/>
            <a:ext cx="2798618" cy="17647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222730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22094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515" t="53095" r="63182"/>
          <a:stretch>
            <a:fillRect/>
          </a:stretch>
        </p:blipFill>
        <p:spPr>
          <a:xfrm>
            <a:off x="514135" y="3208790"/>
            <a:ext cx="2770911" cy="17746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8636" t="50000" r="32728"/>
          <a:stretch>
            <a:fillRect/>
          </a:stretch>
        </p:blipFill>
        <p:spPr>
          <a:xfrm>
            <a:off x="3551990" y="3114227"/>
            <a:ext cx="2618511" cy="1891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69394" t="50000"/>
          <a:stretch>
            <a:fillRect/>
          </a:stretch>
        </p:blipFill>
        <p:spPr>
          <a:xfrm>
            <a:off x="6309886" y="3125956"/>
            <a:ext cx="2798618" cy="1891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19157" y="436966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79413" y="440176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52673" y="439003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22" name="Oval 2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56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35"/>
    </mc:Choice>
    <mc:Fallback xmlns="">
      <p:transition spd="slow" advTm="8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242"/>
          <a:stretch>
            <a:fillRect/>
          </a:stretch>
        </p:blipFill>
        <p:spPr>
          <a:xfrm>
            <a:off x="5971802" y="1405976"/>
            <a:ext cx="3127046" cy="2147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9588" r="66060"/>
          <a:stretch/>
        </p:blipFill>
        <p:spPr>
          <a:xfrm>
            <a:off x="800100" y="1392584"/>
            <a:ext cx="2475756" cy="2147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031" r="32424"/>
          <a:stretch>
            <a:fillRect/>
          </a:stretch>
        </p:blipFill>
        <p:spPr>
          <a:xfrm>
            <a:off x="3144721" y="1389210"/>
            <a:ext cx="3003804" cy="21474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64088" y="266776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90967" y="270477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4877" y="271573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126" r="94022" b="69594"/>
          <a:stretch/>
        </p:blipFill>
        <p:spPr>
          <a:xfrm>
            <a:off x="107504" y="736267"/>
            <a:ext cx="620588" cy="652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0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23"/>
    </mc:Choice>
    <mc:Fallback xmlns="">
      <p:transition spd="slow" advTm="4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" y="1231214"/>
            <a:ext cx="9076769" cy="29224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167679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6941" y="161574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5" y="1642071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60686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55178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47881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2" name="Oval 1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72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13"/>
    </mc:Choice>
    <mc:Fallback xmlns="">
      <p:transition spd="slow" advTm="9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8" y="0"/>
            <a:ext cx="9117392" cy="5707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1187624" y="1129308"/>
            <a:ext cx="6840760" cy="1450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xung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quanh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xem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,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5?</a:t>
            </a:r>
          </a:p>
        </p:txBody>
      </p:sp>
    </p:spTree>
    <p:extLst>
      <p:ext uri="{BB962C8B-B14F-4D97-AF65-F5344CB8AC3E}">
        <p14:creationId xmlns:p14="http://schemas.microsoft.com/office/powerpoint/2010/main" val="3866605795"/>
      </p:ext>
    </p:extLst>
  </p:cSld>
  <p:clrMapOvr>
    <a:masterClrMapping/>
  </p:clrMapOvr>
  <p:transition advTm="2834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15740"/>
            <a:ext cx="7772400" cy="23658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vi-VN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bài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học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- Xem trước các bài sau: Các số 0,1,2,3,4,5 </a:t>
            </a:r>
            <a:b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(Tiết 2)</a:t>
            </a:r>
            <a: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3317063" y="553244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5"/>
    </mc:Choice>
    <mc:Fallback xmlns="">
      <p:transition spd="slow" advTm="1028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43620" y="3073524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  (Tiết 1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- Trang 8-9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)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843818" y="1633364"/>
            <a:ext cx="3249441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p:transition spd="slow" advTm="1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" y="-22820"/>
            <a:ext cx="9129292" cy="5737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05" y="559776"/>
            <a:ext cx="8712279" cy="86794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693598" y="3361556"/>
            <a:ext cx="3689092" cy="130009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1907704" y="2281436"/>
            <a:ext cx="5688632" cy="40324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19" y="541868"/>
            <a:ext cx="1681894" cy="5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228" y="502936"/>
            <a:ext cx="1884344" cy="87728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p:transition advTm="400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1" y="0"/>
            <a:ext cx="853678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6"/>
    </mc:Choice>
    <mc:Fallback xmlns="">
      <p:transition spd="slow" advTm="60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832" y="3339833"/>
            <a:ext cx="9202832" cy="20997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702" y="1876828"/>
            <a:ext cx="3669194" cy="2657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191" y="3896542"/>
            <a:ext cx="2137409" cy="1929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735">
            <a:off x="-474862" y="-667742"/>
            <a:ext cx="9455849" cy="70888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35695" y="1345332"/>
            <a:ext cx="29334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47157" name="组合 47156"/>
          <p:cNvGrpSpPr/>
          <p:nvPr/>
        </p:nvGrpSpPr>
        <p:grpSpPr>
          <a:xfrm>
            <a:off x="971600" y="4913794"/>
            <a:ext cx="235327" cy="338283"/>
            <a:chOff x="1496" y="2642"/>
            <a:chExt cx="272" cy="391"/>
          </a:xfrm>
        </p:grpSpPr>
        <p:sp>
          <p:nvSpPr>
            <p:cNvPr id="8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59" name="TextBox 61"/>
            <p:cNvSpPr txBox="1"/>
            <p:nvPr/>
          </p:nvSpPr>
          <p:spPr>
            <a:xfrm>
              <a:off x="1525" y="2642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7160" name="图片 47159" descr="w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5205861"/>
            <a:ext cx="3960440" cy="2241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1" name="TextBox 71"/>
          <p:cNvSpPr txBox="1"/>
          <p:nvPr/>
        </p:nvSpPr>
        <p:spPr>
          <a:xfrm>
            <a:off x="1187624" y="4913794"/>
            <a:ext cx="44031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2" name="组合 47161"/>
          <p:cNvGrpSpPr/>
          <p:nvPr/>
        </p:nvGrpSpPr>
        <p:grpSpPr>
          <a:xfrm>
            <a:off x="539552" y="4049698"/>
            <a:ext cx="235327" cy="338283"/>
            <a:chOff x="1833" y="2106"/>
            <a:chExt cx="272" cy="391"/>
          </a:xfrm>
        </p:grpSpPr>
        <p:sp>
          <p:nvSpPr>
            <p:cNvPr id="82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4" name="TextBox 61"/>
            <p:cNvSpPr txBox="1"/>
            <p:nvPr/>
          </p:nvSpPr>
          <p:spPr>
            <a:xfrm>
              <a:off x="1849" y="2106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4337730"/>
            <a:ext cx="6912768" cy="2282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760170" y="4009628"/>
            <a:ext cx="676415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7" name="组合 47166"/>
          <p:cNvGrpSpPr/>
          <p:nvPr/>
        </p:nvGrpSpPr>
        <p:grpSpPr>
          <a:xfrm>
            <a:off x="323528" y="3166265"/>
            <a:ext cx="235327" cy="338282"/>
            <a:chOff x="2109" y="1638"/>
            <a:chExt cx="272" cy="391"/>
          </a:xfrm>
        </p:grpSpPr>
        <p:sp>
          <p:nvSpPr>
            <p:cNvPr id="76" name="圆角矩形 75"/>
            <p:cNvSpPr>
              <a:spLocks noChangeAspect="1"/>
            </p:cNvSpPr>
            <p:nvPr/>
          </p:nvSpPr>
          <p:spPr bwMode="auto">
            <a:xfrm>
              <a:off x="2109" y="167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9" name="TextBox 61"/>
            <p:cNvSpPr txBox="1"/>
            <p:nvPr/>
          </p:nvSpPr>
          <p:spPr>
            <a:xfrm>
              <a:off x="2126" y="1638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825" y="3425459"/>
            <a:ext cx="3437071" cy="223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1" name="TextBox 71"/>
          <p:cNvSpPr txBox="1"/>
          <p:nvPr/>
        </p:nvSpPr>
        <p:spPr>
          <a:xfrm>
            <a:off x="539552" y="3145532"/>
            <a:ext cx="4417157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đếm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72" name="组合 47171"/>
          <p:cNvGrpSpPr/>
          <p:nvPr/>
        </p:nvGrpSpPr>
        <p:grpSpPr>
          <a:xfrm>
            <a:off x="88201" y="2376746"/>
            <a:ext cx="235327" cy="338282"/>
            <a:chOff x="2431" y="975"/>
            <a:chExt cx="272" cy="391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464" y="975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95" y="2702053"/>
            <a:ext cx="7058695" cy="21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323528" y="2353444"/>
            <a:ext cx="7056784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8208"/>
      </p:ext>
    </p:extLst>
  </p:cSld>
  <p:clrMapOvr>
    <a:masterClrMapping/>
  </p:clrMapOvr>
  <p:transition advTm="2750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6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6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6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2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82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2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84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4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840"/>
                            </p:stCondLst>
                            <p:childTnLst>
                              <p:par>
                                <p:cTn id="8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1" grpId="0"/>
      <p:bldP spid="47166" grpId="0"/>
      <p:bldP spid="47171" grpId="0"/>
      <p:bldP spid="471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9228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BÀI HÁT : TẬP ĐẾM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"/>
    </mc:Choice>
    <mc:Fallback xmlns="">
      <p:transition spd="slow" advTm="823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186847">
            <a:off x="1351306" y="3289548"/>
            <a:ext cx="3950156" cy="2247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768912" y="1357249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37066" y="1417340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4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50">
        <p:random/>
      </p:transition>
    </mc:Choice>
    <mc:Fallback xmlns="">
      <p:transition spd="slow" advTm="60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89114" y="702489"/>
            <a:ext cx="1232586" cy="1506939"/>
            <a:chOff x="6769960" y="1737897"/>
            <a:chExt cx="1365729" cy="2185250"/>
          </a:xfrm>
        </p:grpSpPr>
        <p:pic>
          <p:nvPicPr>
            <p:cNvPr id="30" name="Picture 2" descr="C:\Users\Administrator\Desktop\GA ĐT TOAN\so 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960" y="1737897"/>
              <a:ext cx="1307734" cy="158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79151" y="3253675"/>
              <a:ext cx="1156538" cy="66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một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5" y="10930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701947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11015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24128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29537"/>
          <a:stretch>
            <a:fillRect/>
          </a:stretch>
        </p:blipFill>
        <p:spPr>
          <a:xfrm>
            <a:off x="183569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4128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r="73125"/>
          <a:stretch>
            <a:fillRect/>
          </a:stretch>
        </p:blipFill>
        <p:spPr>
          <a:xfrm>
            <a:off x="111015" y="2137420"/>
            <a:ext cx="1790781" cy="157936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236295" y="4081636"/>
            <a:ext cx="1233061" cy="1584176"/>
            <a:chOff x="7636981" y="633505"/>
            <a:chExt cx="1233061" cy="1477211"/>
          </a:xfrm>
        </p:grpSpPr>
        <p:pic>
          <p:nvPicPr>
            <p:cNvPr id="22" name="Picture 5" descr="C:\Users\Administrator\Desktop\GA ĐT TOAN\thuong xuyen\so 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6981" y="633505"/>
              <a:ext cx="1233061" cy="104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808450" y="1639818"/>
              <a:ext cx="692628" cy="47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itchFamily="18" charset="0"/>
                  <a:cs typeface="Arial" panose="020B0604020202020204" pitchFamily="34" charset="0"/>
                </a:rPr>
                <a:t>ba</a:t>
              </a:r>
              <a:endParaRPr lang="en-US" sz="28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36294" y="2276104"/>
            <a:ext cx="1233063" cy="1661516"/>
            <a:chOff x="7239739" y="1833703"/>
            <a:chExt cx="1152564" cy="1495365"/>
          </a:xfrm>
        </p:grpSpPr>
        <p:pic>
          <p:nvPicPr>
            <p:cNvPr id="25" name="Picture 4" descr="C:\Users\Administrator\Desktop\GA ĐT TOAN\thuong xuyen\so 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739" y="1833703"/>
              <a:ext cx="1152564" cy="117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551776" y="2913569"/>
              <a:ext cx="692628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hai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4838" t="33535" r="79983" b="51794"/>
          <a:stretch/>
        </p:blipFill>
        <p:spPr>
          <a:xfrm>
            <a:off x="111016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l="22502" t="34738" r="34889" b="51621"/>
          <a:stretch/>
        </p:blipFill>
        <p:spPr>
          <a:xfrm>
            <a:off x="1921374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99928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3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12969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75074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11462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77476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114629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60221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53"/>
    </mc:Choice>
    <mc:Fallback xmlns="">
      <p:transition spd="slow" advTm="9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179512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84168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084168" y="2345896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084168" y="431559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1822722" y="352139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116462" y="272527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1975401" y="235773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116463" y="2263587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064731" y="4153644"/>
            <a:ext cx="3829694" cy="12398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97555" y="2137420"/>
            <a:ext cx="1230545" cy="1656184"/>
            <a:chOff x="7675657" y="3732112"/>
            <a:chExt cx="1194925" cy="1542218"/>
          </a:xfrm>
        </p:grpSpPr>
        <p:pic>
          <p:nvPicPr>
            <p:cNvPr id="18" name="Picture 2" descr="C:\Users\Administrator\Desktop\GA ĐT TOAN\thuong xuyen\so 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657" y="3732112"/>
              <a:ext cx="1194924" cy="1146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794347" y="4858831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năm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614867" y="300759"/>
            <a:ext cx="1277612" cy="1722261"/>
            <a:chOff x="7596337" y="2764308"/>
            <a:chExt cx="1157164" cy="1550036"/>
          </a:xfrm>
        </p:grpSpPr>
        <p:pic>
          <p:nvPicPr>
            <p:cNvPr id="21" name="Picture 6" descr="C:\Users\Administrator\Desktop\GA ĐT TOAN\thuong xuyen\so 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2764308"/>
              <a:ext cx="1157164" cy="1134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677265" y="3898845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bốn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61369" y="4009627"/>
            <a:ext cx="1391717" cy="1613794"/>
            <a:chOff x="6633854" y="1954323"/>
            <a:chExt cx="1376076" cy="1594327"/>
          </a:xfrm>
        </p:grpSpPr>
        <p:pic>
          <p:nvPicPr>
            <p:cNvPr id="24" name="Picture 3" descr="C:\Users\Administrator\Desktop\GA ĐT TOAN\thuong xuyen\so 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854" y="1954323"/>
              <a:ext cx="1118398" cy="113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667387" y="3092554"/>
              <a:ext cx="1342543" cy="45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không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H="1">
            <a:off x="1171350" y="10860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355976" y="120015"/>
            <a:ext cx="576063" cy="529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010678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309525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115616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782342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943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46"/>
    </mc:Choice>
    <mc:Fallback xmlns="">
      <p:transition spd="slow" advTm="7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" y="-14941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9277" r="33164"/>
          <a:stretch>
            <a:fillRect/>
          </a:stretch>
        </p:blipFill>
        <p:spPr>
          <a:xfrm>
            <a:off x="2278012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82447"/>
          <a:stretch>
            <a:fillRect/>
          </a:stretch>
        </p:blipFill>
        <p:spPr>
          <a:xfrm>
            <a:off x="760649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36197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234488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00193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687080" y="2137420"/>
            <a:ext cx="1790781" cy="1579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l="4838" t="33535" r="79983" b="51794"/>
          <a:stretch/>
        </p:blipFill>
        <p:spPr>
          <a:xfrm>
            <a:off x="705114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l="22502" t="34738" r="34889" b="51621"/>
          <a:stretch/>
        </p:blipFill>
        <p:spPr>
          <a:xfrm>
            <a:off x="2454590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38093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878957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418578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878957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418578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946702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486323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458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5"/>
    </mc:Choice>
    <mc:Fallback xmlns="">
      <p:transition spd="slow" advTm="2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7|6.7|2.5|6.7|17|4.7|8.4|2.2|5.6|5.6|3.9|4|1.7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7.1|1.7|1.5|3.2|7|8.8|1.4|0.7|3.6|6.6|3.3|7.4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0.6|0.7|0.8|1.9|0.9|0.9|0.6|0.7|1.6|1.5|0.7|0.5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0.9|0.7|0.5|1.7|1.5|0.9|0.6|0.7|1.2|1.7|0.9|0.7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4.3|18.3|4|2.3|5.6|1.1|3|2.7|4.5|1.4|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5|4.4|2.5|3.7|2.1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9.9|5.6|6|4.4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2425</TotalTime>
  <Words>214</Words>
  <Application>Microsoft Office PowerPoint</Application>
  <PresentationFormat>On-screen Show (16:10)</PresentationFormat>
  <Paragraphs>59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맑은 고딕</vt:lpstr>
      <vt:lpstr>微软雅黑</vt:lpstr>
      <vt:lpstr>微软雅黑</vt:lpstr>
      <vt:lpstr>宋体</vt:lpstr>
      <vt:lpstr>.VnAvant</vt:lpstr>
      <vt:lpstr>Aharoni</vt:lpstr>
      <vt:lpstr>Arial</vt:lpstr>
      <vt:lpstr>Calibri</vt:lpstr>
      <vt:lpstr>Calibri Light</vt:lpstr>
      <vt:lpstr>HP001 4 hàng</vt:lpstr>
      <vt:lpstr>黑体</vt:lpstr>
      <vt:lpstr>Times New Roman</vt:lpstr>
      <vt:lpstr>UTM Avo</vt:lpstr>
      <vt:lpstr>Wingdings</vt:lpstr>
      <vt:lpstr>Office Theme</vt:lpstr>
      <vt:lpstr>Custom Design</vt:lpstr>
      <vt:lpstr>1_Office Theme</vt:lpstr>
      <vt:lpstr>2_Office Theme</vt:lpstr>
      <vt:lpstr>3_Office Theme</vt:lpstr>
      <vt:lpstr>5_Office Theme</vt:lpstr>
      <vt:lpstr>Office 主题​​</vt:lpstr>
      <vt:lpstr>包图主题2</vt:lpstr>
      <vt:lpstr>默认设计模板</vt:lpstr>
      <vt:lpstr>1_默认设计模板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bài học - Xem trước các bài sau: Các số 0,1,2,3,4,5  (Tiết 2)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286</cp:revision>
  <dcterms:created xsi:type="dcterms:W3CDTF">2014-04-01T16:27:38Z</dcterms:created>
  <dcterms:modified xsi:type="dcterms:W3CDTF">2023-09-11T09:57:50Z</dcterms:modified>
</cp:coreProperties>
</file>