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90" r:id="rId4"/>
    <p:sldMasterId id="2147483702" r:id="rId5"/>
    <p:sldMasterId id="2147483714" r:id="rId6"/>
    <p:sldMasterId id="2147483726" r:id="rId7"/>
    <p:sldMasterId id="2147483738" r:id="rId8"/>
  </p:sldMasterIdLst>
  <p:notesMasterIdLst>
    <p:notesMasterId r:id="rId41"/>
  </p:notesMasterIdLst>
  <p:sldIdLst>
    <p:sldId id="313" r:id="rId9"/>
    <p:sldId id="308" r:id="rId10"/>
    <p:sldId id="315" r:id="rId11"/>
    <p:sldId id="316" r:id="rId12"/>
    <p:sldId id="317" r:id="rId13"/>
    <p:sldId id="318" r:id="rId14"/>
    <p:sldId id="319" r:id="rId15"/>
    <p:sldId id="321" r:id="rId16"/>
    <p:sldId id="322" r:id="rId17"/>
    <p:sldId id="349" r:id="rId18"/>
    <p:sldId id="289" r:id="rId19"/>
    <p:sldId id="343" r:id="rId20"/>
    <p:sldId id="270" r:id="rId21"/>
    <p:sldId id="302" r:id="rId22"/>
    <p:sldId id="324" r:id="rId23"/>
    <p:sldId id="345" r:id="rId24"/>
    <p:sldId id="325" r:id="rId25"/>
    <p:sldId id="326" r:id="rId26"/>
    <p:sldId id="327" r:id="rId27"/>
    <p:sldId id="328" r:id="rId28"/>
    <p:sldId id="329" r:id="rId29"/>
    <p:sldId id="346" r:id="rId30"/>
    <p:sldId id="303" r:id="rId31"/>
    <p:sldId id="330" r:id="rId32"/>
    <p:sldId id="331" r:id="rId33"/>
    <p:sldId id="347" r:id="rId34"/>
    <p:sldId id="332" r:id="rId35"/>
    <p:sldId id="340" r:id="rId36"/>
    <p:sldId id="333" r:id="rId37"/>
    <p:sldId id="348" r:id="rId38"/>
    <p:sldId id="314" r:id="rId39"/>
    <p:sldId id="344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03" autoAdjust="0"/>
  </p:normalViewPr>
  <p:slideViewPr>
    <p:cSldViewPr>
      <p:cViewPr varScale="1">
        <p:scale>
          <a:sx n="100" d="100"/>
          <a:sy n="100" d="100"/>
        </p:scale>
        <p:origin x="1104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7051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54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180041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7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05986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60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99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4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73"/>
            <a:ext cx="2895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7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wma"/><Relationship Id="rId7" Type="http://schemas.openxmlformats.org/officeDocument/2006/relationships/image" Target="../media/image14.png"/><Relationship Id="rId2" Type="http://schemas.microsoft.com/office/2007/relationships/media" Target="../media/media11.wma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jp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6.mp3"/><Relationship Id="rId7" Type="http://schemas.microsoft.com/office/2007/relationships/hdphoto" Target="../media/hdphoto5.wdp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6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10" Type="http://schemas.openxmlformats.org/officeDocument/2006/relationships/image" Target="../media/image14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9.wma"/><Relationship Id="rId7" Type="http://schemas.microsoft.com/office/2007/relationships/hdphoto" Target="../media/hdphoto5.wdp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64.xml"/><Relationship Id="rId4" Type="http://schemas.openxmlformats.org/officeDocument/2006/relationships/audio" Target="../media/media19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9.xml"/><Relationship Id="rId7" Type="http://schemas.microsoft.com/office/2007/relationships/hdphoto" Target="../media/hdphoto6.wdp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6.png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4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46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1.xml"/><Relationship Id="rId7" Type="http://schemas.microsoft.com/office/2007/relationships/hdphoto" Target="../media/hdphoto6.wdp"/><Relationship Id="rId2" Type="http://schemas.microsoft.com/office/2007/relationships/media" Target="../media/media24.wma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microsoft.com/office/2007/relationships/hdphoto" Target="../media/hdphoto5.wdp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6.xml"/><Relationship Id="rId4" Type="http://schemas.microsoft.com/office/2007/relationships/media" Target="../media/media26.wm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28.wma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14.png"/><Relationship Id="rId2" Type="http://schemas.microsoft.com/office/2007/relationships/media" Target="../media/media30.wma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2.wma"/><Relationship Id="rId7" Type="http://schemas.openxmlformats.org/officeDocument/2006/relationships/slideLayout" Target="../slideLayouts/slideLayout83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audio" Target="../media/media33.wma"/><Relationship Id="rId5" Type="http://schemas.microsoft.com/office/2007/relationships/media" Target="../media/media33.wma"/><Relationship Id="rId4" Type="http://schemas.openxmlformats.org/officeDocument/2006/relationships/audio" Target="../media/media32.wma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3.xml"/><Relationship Id="rId7" Type="http://schemas.microsoft.com/office/2007/relationships/hdphoto" Target="../media/hdphoto6.wdp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2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14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slide" Target="slide5.xml"/><Relationship Id="rId2" Type="http://schemas.openxmlformats.org/officeDocument/2006/relationships/audio" Target="../media/media4.wma"/><Relationship Id="rId16" Type="http://schemas.openxmlformats.org/officeDocument/2006/relationships/image" Target="../media/image22.png"/><Relationship Id="rId20" Type="http://schemas.openxmlformats.org/officeDocument/2006/relationships/slide" Target="slide11.xml"/><Relationship Id="rId1" Type="http://schemas.microsoft.com/office/2007/relationships/media" Target="../media/media4.wma"/><Relationship Id="rId6" Type="http://schemas.openxmlformats.org/officeDocument/2006/relationships/slide" Target="slide6.xml"/><Relationship Id="rId11" Type="http://schemas.openxmlformats.org/officeDocument/2006/relationships/slide" Target="slide7.xml"/><Relationship Id="rId5" Type="http://schemas.openxmlformats.org/officeDocument/2006/relationships/image" Target="../media/image16.jp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slide" Target="slide9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14.png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38.wma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6.png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5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9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2.wdp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5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gif"/><Relationship Id="rId2" Type="http://schemas.microsoft.com/office/2007/relationships/media" Target="../media/media9.wm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0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47" y="-497879"/>
            <a:ext cx="9649071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0" y="2982365"/>
            <a:ext cx="9145588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233402"/>
            <a:ext cx="5588845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0077" y="1242100"/>
            <a:ext cx="6032445" cy="15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8" y="1925473"/>
            <a:ext cx="2853846" cy="38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9306" y="1440488"/>
            <a:ext cx="7056784" cy="353695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970960" y="2631887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094" y="547641"/>
            <a:ext cx="556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9" latinLnBrk="0"/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5" y="-240404"/>
            <a:ext cx="2394527" cy="213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26049" y="-204549"/>
            <a:ext cx="2420169" cy="22062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282" y="-630339"/>
            <a:ext cx="609600" cy="609600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06155" y="-657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9582"/>
            <a:ext cx="3672408" cy="309859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1196" y="-81262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8539" y="-627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743" y="2986088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  (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3 – Trang 12, 13)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267746" y="1563639"/>
            <a:ext cx="4261371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TOÁN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3523428" y="1305020"/>
            <a:ext cx="33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Môc</a:t>
            </a:r>
            <a:r>
              <a:rPr lang="en-US" sz="3600" b="1" dirty="0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Tiªu</a:t>
            </a:r>
            <a:endParaRPr lang="en-US" sz="36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71">
            <a:extLst>
              <a:ext uri="{FF2B5EF4-FFF2-40B4-BE49-F238E27FC236}">
                <a16:creationId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5307" y="-75898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7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7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5958" y="-766828"/>
            <a:ext cx="609600" cy="609600"/>
          </a:xfrm>
          <a:prstGeom prst="rect">
            <a:avLst/>
          </a:prstGeom>
        </p:spPr>
      </p:pic>
      <p:pic>
        <p:nvPicPr>
          <p:cNvPr id="9" name="bensound-h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3808" y="-814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693" r="48562" b="62269"/>
          <a:stretch/>
        </p:blipFill>
        <p:spPr>
          <a:xfrm>
            <a:off x="19214" y="555526"/>
            <a:ext cx="9105572" cy="4032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00221" y="1040036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7243">
            <a:off x="7416414" y="562682"/>
            <a:ext cx="982596" cy="199420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1813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-62082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6303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439" t="6596" r="2847" b="61214"/>
          <a:stretch>
            <a:fillRect/>
          </a:stretch>
        </p:blipFill>
        <p:spPr>
          <a:xfrm>
            <a:off x="415636" y="483519"/>
            <a:ext cx="8575964" cy="43482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1203598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-74061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983" t="37731" r="50000" b="31134"/>
          <a:stretch>
            <a:fillRect/>
          </a:stretch>
        </p:blipFill>
        <p:spPr>
          <a:xfrm>
            <a:off x="246882" y="699543"/>
            <a:ext cx="8550754" cy="41945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3075806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275856" y="483518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88674" y="529918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7177456" y="699543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429255" y="1697924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6312722" y="1697925"/>
            <a:ext cx="648072" cy="9983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7922" y="-682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703" t="37467" b="29287"/>
          <a:stretch>
            <a:fillRect/>
          </a:stretch>
        </p:blipFill>
        <p:spPr>
          <a:xfrm>
            <a:off x="246882" y="411520"/>
            <a:ext cx="8897118" cy="45657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1419622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786931">
            <a:off x="3786441" y="920431"/>
            <a:ext cx="648072" cy="998381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08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8331" y="141962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D6E2C-CC62-471D-BB8C-1E0E39DFE5CF}"/>
              </a:ext>
            </a:extLst>
          </p:cNvPr>
          <p:cNvSpPr txBox="1"/>
          <p:nvPr/>
        </p:nvSpPr>
        <p:spPr>
          <a:xfrm>
            <a:off x="1428131" y="217861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032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825" t="69393" r="50619"/>
          <a:stretch>
            <a:fillRect/>
          </a:stretch>
        </p:blipFill>
        <p:spPr>
          <a:xfrm>
            <a:off x="246881" y="411511"/>
            <a:ext cx="8509192" cy="45553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30449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9776542">
            <a:off x="2803734" y="595562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730610">
            <a:off x="6732240" y="60174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07783">
            <a:off x="5549872" y="3571791"/>
            <a:ext cx="648072" cy="9983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775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754" t="69129" r="3480"/>
          <a:stretch>
            <a:fillRect/>
          </a:stretch>
        </p:blipFill>
        <p:spPr>
          <a:xfrm>
            <a:off x="246881" y="123479"/>
            <a:ext cx="8675446" cy="4968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24277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-74061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212221">
            <a:off x="443837" y="115431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407150">
            <a:off x="5056819" y="178709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4159240">
            <a:off x="1373037" y="3563126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15918">
            <a:off x="6557685" y="3946520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-705246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3940642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4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6806" y="-852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0956" y="-6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3" y="555539"/>
            <a:ext cx="6550785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014" t="28596" b="41961"/>
          <a:stretch>
            <a:fillRect/>
          </a:stretch>
        </p:blipFill>
        <p:spPr>
          <a:xfrm>
            <a:off x="107504" y="1743670"/>
            <a:ext cx="9036496" cy="22322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48064" y="3075806"/>
            <a:ext cx="534572" cy="578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5896" y="-74061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2059402" y="1336876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052916" y="1345016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007" y="411510"/>
            <a:ext cx="5495197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8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457" t="72528"/>
          <a:stretch>
            <a:fillRect/>
          </a:stretch>
        </p:blipFill>
        <p:spPr>
          <a:xfrm>
            <a:off x="75786" y="1419623"/>
            <a:ext cx="9248742" cy="23109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48264" y="2578257"/>
            <a:ext cx="576064" cy="7135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-74533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1711570" y="917464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2567078" y="881845"/>
            <a:ext cx="545954" cy="841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323210" y="881846"/>
            <a:ext cx="545954" cy="841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06222">
            <a:off x="7549048" y="3358789"/>
            <a:ext cx="545954" cy="841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404079">
            <a:off x="8354900" y="3359532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3001" y="-676856"/>
            <a:ext cx="609600" cy="609600"/>
          </a:xfrm>
          <a:prstGeom prst="rect">
            <a:avLst/>
          </a:prstGeom>
        </p:spPr>
      </p:pic>
      <p:pic>
        <p:nvPicPr>
          <p:cNvPr id="7" name="bensound-h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7180" y="-73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4545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8318" y="-872841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9630" y="-85616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4368" y="-728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5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4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4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6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6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-8256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6048599">
            <a:off x="4541017" y="2268942"/>
            <a:ext cx="528117" cy="81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849069" flipH="1">
            <a:off x="7854642" y="1074767"/>
            <a:ext cx="568986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0072" y="-702146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1232483" y="2855457"/>
            <a:ext cx="331760" cy="5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2159332" y="3098353"/>
            <a:ext cx="331760" cy="511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3035260" y="2957014"/>
            <a:ext cx="331760" cy="511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669568">
            <a:off x="1181807" y="837288"/>
            <a:ext cx="331760" cy="511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3274708">
            <a:off x="2870394" y="747710"/>
            <a:ext cx="331760" cy="5110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4032402" y="837705"/>
            <a:ext cx="331760" cy="5110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4810501" y="1423710"/>
            <a:ext cx="331760" cy="5110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7787591" y="780506"/>
            <a:ext cx="331760" cy="511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730583">
            <a:off x="6966965" y="1000447"/>
            <a:ext cx="331760" cy="5654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230295" y="1846723"/>
            <a:ext cx="331760" cy="511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867811" y="1302146"/>
            <a:ext cx="331760" cy="5110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840301" y="1808127"/>
            <a:ext cx="331760" cy="5110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529189" y="1516385"/>
            <a:ext cx="331760" cy="5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40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39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41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42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47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2842517" y="3080185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2"/>
            <a:ext cx="1797384" cy="34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5" y="4365186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lothes in a wardrobe comic book style vector. Clothes in a wardrobe comic  book pop art retro style vector illustratoin.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3048012" y="4483476"/>
            <a:ext cx="985323" cy="8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307975" y="79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71" name="Picture 2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70" y="3334804"/>
            <a:ext cx="702006" cy="7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1404853" y="3842595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4" y="4230983"/>
            <a:ext cx="854658" cy="9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34" y="2055815"/>
            <a:ext cx="308451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8592065" y="4849240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949570" y="-621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2508" y="-841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6,7,8,9,10 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(T1)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299623" y="854962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F5483-4100-4CBF-ABDA-666CE04DAC24}"/>
              </a:ext>
            </a:extLst>
          </p:cNvPr>
          <p:cNvSpPr/>
          <p:nvPr/>
        </p:nvSpPr>
        <p:spPr>
          <a:xfrm>
            <a:off x="611560" y="1419622"/>
            <a:ext cx="8496944" cy="17509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91006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 ƠN CÁC CON ĐÃ CHÚ Ý HỌC TẬP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746D3-A940-4443-8F87-F204BDD78A9D}"/>
              </a:ext>
            </a:extLst>
          </p:cNvPr>
          <p:cNvSpPr/>
          <p:nvPr/>
        </p:nvSpPr>
        <p:spPr>
          <a:xfrm>
            <a:off x="2219918" y="1648957"/>
            <a:ext cx="5280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XIN CHÀO VÀ HẸN GẶP LẠI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22" y="104538"/>
            <a:ext cx="481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67" b="53333" l="34375" r="4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23752" r="52640" b="46239"/>
          <a:stretch/>
        </p:blipFill>
        <p:spPr>
          <a:xfrm>
            <a:off x="2503208" y="366475"/>
            <a:ext cx="3747142" cy="43924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củ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cà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rốt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22798" y="379588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3</a:t>
            </a:r>
            <a:endParaRPr lang="vi-VN" sz="4400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6336" y="-621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288" y="31750"/>
            <a:ext cx="673627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mèo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6027" r="67520" b="44675"/>
          <a:stretch/>
        </p:blipFill>
        <p:spPr>
          <a:xfrm>
            <a:off x="2287801" y="821176"/>
            <a:ext cx="4084399" cy="3893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372387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1</a:t>
            </a:r>
            <a:endParaRPr lang="vi-VN" sz="44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67400" y="-72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8100317" y="406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22750" r="17520" b="45956"/>
          <a:stretch/>
        </p:blipFill>
        <p:spPr>
          <a:xfrm>
            <a:off x="2458842" y="736001"/>
            <a:ext cx="4417414" cy="47880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quả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bóng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2" y="4011933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4</a:t>
            </a:r>
            <a:endParaRPr lang="vi-VN" sz="44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736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lothes in a wardrobe comic book style vector. Clothes in a wardrobe comic  book pop art retro style vector illustratoin.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8394168" y="17862"/>
            <a:ext cx="737755" cy="6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54045" r="56960" b="15093"/>
          <a:stretch/>
        </p:blipFill>
        <p:spPr>
          <a:xfrm>
            <a:off x="2267744" y="918958"/>
            <a:ext cx="4435370" cy="46051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con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màu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đỏ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4083941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0</a:t>
            </a:r>
            <a:endParaRPr lang="vi-VN" sz="44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0608" y="53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15">
            <a:off x="8165367" y="10860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380578"/>
            <a:ext cx="4572000" cy="457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6632" y="2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3" y="133353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1" t="61594" r="18384" b="6262"/>
          <a:stretch/>
        </p:blipFill>
        <p:spPr>
          <a:xfrm>
            <a:off x="1870365" y="1008112"/>
            <a:ext cx="5202374" cy="43719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6264696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417859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5</a:t>
            </a:r>
            <a:endParaRPr lang="vi-VN" sz="4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60648" y="1203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</TotalTime>
  <Words>256</Words>
  <Application>Microsoft Office PowerPoint</Application>
  <PresentationFormat>On-screen Show (16:9)</PresentationFormat>
  <Paragraphs>52</Paragraphs>
  <Slides>32</Slides>
  <Notes>4</Notes>
  <HiddenSlides>0</HiddenSlides>
  <MMClips>39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맑은 고딕</vt:lpstr>
      <vt:lpstr>微软雅黑</vt:lpstr>
      <vt:lpstr>宋体</vt:lpstr>
      <vt:lpstr>.VnAvant</vt:lpstr>
      <vt:lpstr>.VnCooper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Custom Design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Ôn lại bài học - Xem trước bài sau: Các số 6,7,8,9,10  (T1)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245</cp:revision>
  <dcterms:created xsi:type="dcterms:W3CDTF">2014-04-01T16:27:38Z</dcterms:created>
  <dcterms:modified xsi:type="dcterms:W3CDTF">2023-09-11T03:39:09Z</dcterms:modified>
</cp:coreProperties>
</file>