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8" r:id="rId2"/>
  </p:sldMasterIdLst>
  <p:notesMasterIdLst>
    <p:notesMasterId r:id="rId28"/>
  </p:notesMasterIdLst>
  <p:sldIdLst>
    <p:sldId id="256" r:id="rId3"/>
    <p:sldId id="342" r:id="rId4"/>
    <p:sldId id="365" r:id="rId5"/>
    <p:sldId id="366" r:id="rId6"/>
    <p:sldId id="343" r:id="rId7"/>
    <p:sldId id="361" r:id="rId8"/>
    <p:sldId id="336" r:id="rId9"/>
    <p:sldId id="337" r:id="rId10"/>
    <p:sldId id="338" r:id="rId11"/>
    <p:sldId id="344" r:id="rId12"/>
    <p:sldId id="346" r:id="rId13"/>
    <p:sldId id="345" r:id="rId14"/>
    <p:sldId id="348" r:id="rId15"/>
    <p:sldId id="349" r:id="rId16"/>
    <p:sldId id="350" r:id="rId17"/>
    <p:sldId id="261" r:id="rId18"/>
    <p:sldId id="347" r:id="rId19"/>
    <p:sldId id="357" r:id="rId20"/>
    <p:sldId id="358" r:id="rId21"/>
    <p:sldId id="359" r:id="rId22"/>
    <p:sldId id="360" r:id="rId23"/>
    <p:sldId id="364" r:id="rId24"/>
    <p:sldId id="327" r:id="rId25"/>
    <p:sldId id="263" r:id="rId26"/>
    <p:sldId id="335" r:id="rId27"/>
  </p:sldIdLst>
  <p:sldSz cx="9144000" cy="5143500" type="screen16x9"/>
  <p:notesSz cx="6858000" cy="9144000"/>
  <p:embeddedFontLst>
    <p:embeddedFont>
      <p:font typeface="Broadway" panose="04040905080B02020502" pitchFamily="8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ammersmith One" panose="02010703030501060504" pitchFamily="2" charset="0"/>
      <p:regular r:id="rId36"/>
    </p:embeddedFont>
    <p:embeddedFont>
      <p:font typeface="Josefin Sans" pitchFamily="2" charset="-93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Showcard Gothic" panose="04020904020102020604" pitchFamily="82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5794BA-A0C9-4B34-A1A4-B993B5352721}">
  <a:tblStyle styleId="{FE5794BA-A0C9-4B34-A1A4-B993B5352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Kiểu Sáng 1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Kiểu Trung bình 3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Kiểu Trung bình 3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Kiểu Trung bình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iểu Trung bình 3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Kiểu Tố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Kiểu Tối 1 - Màu chủ đề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iểu Tối 1 - Màu chủ đề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iểu Tối 1 - Màu chủ đề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iểu Tối 2 - Màu chủ đề 5/Màu chủ đề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62B6-9668-44AF-B4EA-A4B1B58B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DD3E9-A9FD-4E2E-A828-10EC7D5F9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B1D34-19F7-449D-B71C-1CCA3F63D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ADBF5-063A-455C-960E-E22B7340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777F6-3FBF-472A-91E3-6DC2675F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8C19E-CBB9-4F76-8AF1-75D65EB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4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975A-E5B1-4187-9021-AC606AB0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CD9E4-9C6D-4CD1-A9F8-BFFC76A3C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5FA4-ED13-455E-8934-C11AD5656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922B7-8614-40B5-91CB-ABC974415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A53C5-9285-4EEB-9377-06FFC58FF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EFDE8-AE65-4042-A0A7-EC115F0B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72133-0A79-4FBB-8D75-EDB933F4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DDF62-DE11-49F7-8D53-0BD47FC6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A615-2A5B-48DD-8EF2-59E8931E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8EA72-ABD9-44F5-9CB5-141744A1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95DE8-613E-478D-A95E-4092F4E2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8974E-E790-413C-AD92-6AAABC65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4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1C514-588C-4B12-826D-80595805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35DD4-48E8-4FA2-9BC7-F5013795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B664F-DA23-4F60-B712-A24414D3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A210-F3A8-4777-9F10-C786C01B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3E70A-46A1-45E7-AB98-F808D017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95898-8A6F-4755-92F6-010120B3A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0E9BB-F9B2-4D81-8CC4-CC152E34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40220-E726-4A10-87A1-3E64C712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037C-60FC-454F-9A46-34648C3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EB70-AAC7-4DAC-83B7-D2AEC0B7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E1D2B-4F12-4DD9-91D4-CF2476CCC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ED227-3CF3-4F03-9318-DAD5CB364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8BD7-0FDA-467E-B3A3-36CC0790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1F7A1-C85E-41AB-BDB2-4CBF53B9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A95F9-C847-4391-9185-9E4515E1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6227-DE60-4005-85A5-ECF9479B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734CA-36CB-434F-8F7B-87BE6A89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1FC73-804F-49C3-B7F7-8DD031BC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BC41-F417-4AA7-882E-9D1BAD38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6F040-9235-4C92-B0FF-B4C9B6FD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8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0B7A9-31C5-4A34-A896-5B4D406E1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DE6C1-EA2B-4EAD-BE57-060F3A3BC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380B-ABBD-4AEF-9C37-E41751FB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A3799-E697-4FF1-8C20-949DFEF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7FA53-00BE-4882-8433-5A156D17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133625" y="3198525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133625" y="1774150"/>
            <a:ext cx="4318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32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26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266F-96C9-4240-91F8-AFB183C93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C5B23-10F2-4F0E-B371-0E05FDBB7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0B88-BFFC-4624-B473-D6C22506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8D2C-2D0A-49CC-80D5-CB37BA04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E5823-EB1A-432A-BDF3-189C82F0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EFFA-4F77-40B0-B4D4-2DFDEDDB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A9EFA-9409-42C4-8E8C-7E4EFB191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11902-73DB-46ED-B383-B287B646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B351-A406-44F3-ACD3-49081329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728B8-DF02-47BE-B2B1-A965E91F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2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B59C-71B6-4E22-B6DD-24C36C9E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3A53-19F2-4345-AD6A-24B0B13DF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EDC5A-3C36-4E8A-8719-AB83A7A6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EC512-6656-4518-99E4-916417FB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B842-DA3D-499B-8D64-3563D2C5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73" r:id="rId3"/>
    <p:sldLayoutId id="2147483674" r:id="rId4"/>
    <p:sldLayoutId id="2147483677" r:id="rId5"/>
    <p:sldLayoutId id="214748369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9C3F6-970A-41B5-BB1C-F25B3BCB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4D7A-11A2-4311-9875-5F1F1BD1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CBF8A-5680-411D-A59A-9166B4C06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4639-1603-4FD7-9785-ACEFBDA9914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B3E24-7043-47BD-93EF-51470AC7C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0467B-A51C-48BF-A7F3-28C31905E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0" y="290385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DAADBE9-7A2C-4276-BF3D-62EC1FF6111F}"/>
              </a:ext>
            </a:extLst>
          </p:cNvPr>
          <p:cNvSpPr/>
          <p:nvPr/>
        </p:nvSpPr>
        <p:spPr>
          <a:xfrm>
            <a:off x="2724067" y="612218"/>
            <a:ext cx="38266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LỚP 1:</a:t>
            </a:r>
          </a:p>
          <a:p>
            <a:pPr algn="ctr">
              <a:buClrTx/>
              <a:buFontTx/>
              <a:buNone/>
            </a:pPr>
            <a:r>
              <a:rPr lang="en-US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MÔN: </a:t>
            </a:r>
            <a:r>
              <a:rPr lang="vi-VN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ĐẠO ĐỨC</a:t>
            </a:r>
            <a:endParaRPr lang="en-US" sz="4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63EDDD8-F059-47D9-B585-802A6E818C96}"/>
              </a:ext>
            </a:extLst>
          </p:cNvPr>
          <p:cNvSpPr/>
          <p:nvPr/>
        </p:nvSpPr>
        <p:spPr>
          <a:xfrm>
            <a:off x="266700" y="2401607"/>
            <a:ext cx="8610600" cy="18173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NHIỆT LIỆT CHÀO MỪNG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 CÔ VÀ CÁC BẠN HỌC SINH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38861" y="1077213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dìu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cụ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838861" y="2342450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,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tuổi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1" t="6731" r="6781" b="50314"/>
          <a:stretch/>
        </p:blipFill>
        <p:spPr bwMode="auto">
          <a:xfrm>
            <a:off x="219801" y="699629"/>
            <a:ext cx="4789574" cy="39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478E47F-C0AE-45CD-847A-925087EE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8E4F5440-7417-44E7-B90C-4AC335904225}"/>
              </a:ext>
            </a:extLst>
          </p:cNvPr>
          <p:cNvGrpSpPr/>
          <p:nvPr/>
        </p:nvGrpSpPr>
        <p:grpSpPr>
          <a:xfrm>
            <a:off x="6422767" y="3170885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8BE86BA6-72AC-46B3-BEAB-ACCEF5BD80BB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88;p49">
              <a:extLst>
                <a:ext uri="{FF2B5EF4-FFF2-40B4-BE49-F238E27FC236}">
                  <a16:creationId xmlns:a16="http://schemas.microsoft.com/office/drawing/2014/main" id="{02EF1C7B-4D99-4D40-B0FD-B752A25FE38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3" name="Google Shape;889;p49">
                <a:extLst>
                  <a:ext uri="{FF2B5EF4-FFF2-40B4-BE49-F238E27FC236}">
                    <a16:creationId xmlns:a16="http://schemas.microsoft.com/office/drawing/2014/main" id="{46E87B83-3ABE-4F9E-889A-E7237D15611E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890;p49">
                <a:extLst>
                  <a:ext uri="{FF2B5EF4-FFF2-40B4-BE49-F238E27FC236}">
                    <a16:creationId xmlns:a16="http://schemas.microsoft.com/office/drawing/2014/main" id="{A1667A5E-3243-432F-9F53-8326796871C7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71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545347" y="1148853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chăm</a:t>
            </a:r>
            <a:r>
              <a:rPr lang="en-US" sz="2400" b="1" dirty="0"/>
              <a:t> </a:t>
            </a:r>
            <a:r>
              <a:rPr lang="en-US" sz="2400" b="1" dirty="0" err="1"/>
              <a:t>sóc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mà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trêu</a:t>
            </a:r>
            <a:r>
              <a:rPr lang="en-US" sz="2400" b="1" dirty="0"/>
              <a:t> </a:t>
            </a:r>
            <a:r>
              <a:rPr lang="en-US" sz="2400" b="1" dirty="0" err="1"/>
              <a:t>chọc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khóc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545346" y="2653844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nhường</a:t>
            </a:r>
            <a:r>
              <a:rPr lang="en-US" sz="2400" b="1" dirty="0"/>
              <a:t> </a:t>
            </a:r>
            <a:r>
              <a:rPr lang="en-US" sz="2400" b="1" dirty="0" err="1"/>
              <a:t>nhịn</a:t>
            </a:r>
            <a:r>
              <a:rPr lang="en-US" sz="2400" b="1" dirty="0"/>
              <a:t>,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 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49906" r="56766" b="12302"/>
          <a:stretch/>
        </p:blipFill>
        <p:spPr bwMode="auto">
          <a:xfrm>
            <a:off x="4309272" y="490408"/>
            <a:ext cx="4834728" cy="44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EF2749-5F3F-4D95-970B-090ED4F4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891;p49">
            <a:extLst>
              <a:ext uri="{FF2B5EF4-FFF2-40B4-BE49-F238E27FC236}">
                <a16:creationId xmlns:a16="http://schemas.microsoft.com/office/drawing/2014/main" id="{A190728D-7D90-442F-90EC-2F54312F56AD}"/>
              </a:ext>
            </a:extLst>
          </p:cNvPr>
          <p:cNvGrpSpPr/>
          <p:nvPr/>
        </p:nvGrpSpPr>
        <p:grpSpPr>
          <a:xfrm>
            <a:off x="2065706" y="3537778"/>
            <a:ext cx="565390" cy="565938"/>
            <a:chOff x="8792879" y="1828615"/>
            <a:chExt cx="308234" cy="308234"/>
          </a:xfrm>
        </p:grpSpPr>
        <p:sp>
          <p:nvSpPr>
            <p:cNvPr id="16" name="Google Shape;892;p49">
              <a:extLst>
                <a:ext uri="{FF2B5EF4-FFF2-40B4-BE49-F238E27FC236}">
                  <a16:creationId xmlns:a16="http://schemas.microsoft.com/office/drawing/2014/main" id="{4F80653F-B162-4BB0-B8DF-B96C1E873633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" name="Google Shape;893;p49">
              <a:extLst>
                <a:ext uri="{FF2B5EF4-FFF2-40B4-BE49-F238E27FC236}">
                  <a16:creationId xmlns:a16="http://schemas.microsoft.com/office/drawing/2014/main" id="{BA8E871E-66CC-4B1C-A7D0-4D7A81E6DAA2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8" name="Google Shape;894;p49">
                <a:extLst>
                  <a:ext uri="{FF2B5EF4-FFF2-40B4-BE49-F238E27FC236}">
                    <a16:creationId xmlns:a16="http://schemas.microsoft.com/office/drawing/2014/main" id="{C026781F-684F-4C4C-A5B7-B379DD921284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9" name="Google Shape;895;p49">
                <a:extLst>
                  <a:ext uri="{FF2B5EF4-FFF2-40B4-BE49-F238E27FC236}">
                    <a16:creationId xmlns:a16="http://schemas.microsoft.com/office/drawing/2014/main" id="{AED5D028-6392-48DD-B94B-8FA0FE6F41C8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487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73037" y="1002090"/>
            <a:ext cx="376392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gái</a:t>
            </a:r>
            <a:r>
              <a:rPr lang="en-US" sz="2400" b="1" dirty="0"/>
              <a:t> </a:t>
            </a:r>
            <a:r>
              <a:rPr lang="en-US" sz="2400" b="1" dirty="0" err="1"/>
              <a:t>bóp</a:t>
            </a:r>
            <a:r>
              <a:rPr lang="en-US" sz="2400" b="1" dirty="0"/>
              <a:t> </a:t>
            </a:r>
            <a:r>
              <a:rPr lang="en-US" sz="2400" b="1" dirty="0" err="1"/>
              <a:t>vai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mỏi</a:t>
            </a:r>
            <a:r>
              <a:rPr lang="en-US" sz="2400" b="1" dirty="0"/>
              <a:t>,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trai</a:t>
            </a:r>
            <a:r>
              <a:rPr lang="en-US" sz="2400" b="1" dirty="0"/>
              <a:t> </a:t>
            </a:r>
            <a:r>
              <a:rPr lang="en-US" sz="2400" b="1" dirty="0" err="1"/>
              <a:t>ngồi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lòng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73037" y="2832985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hiếu</a:t>
            </a:r>
            <a:r>
              <a:rPr lang="en-US" sz="2400" b="1" dirty="0"/>
              <a:t>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53463" r="8417" b="459"/>
          <a:stretch/>
        </p:blipFill>
        <p:spPr bwMode="auto">
          <a:xfrm>
            <a:off x="4264347" y="869640"/>
            <a:ext cx="4791782" cy="39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FF84A6A-1B6E-44EA-8839-5669C86B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B2B335B6-393B-4AFB-AFC6-92D8037BBB9A}"/>
              </a:ext>
            </a:extLst>
          </p:cNvPr>
          <p:cNvGrpSpPr/>
          <p:nvPr/>
        </p:nvGrpSpPr>
        <p:grpSpPr>
          <a:xfrm>
            <a:off x="2089315" y="3677783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6D7C0E0E-CBA5-49DE-B75B-C0DA4A2034AB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88;p49">
              <a:extLst>
                <a:ext uri="{FF2B5EF4-FFF2-40B4-BE49-F238E27FC236}">
                  <a16:creationId xmlns:a16="http://schemas.microsoft.com/office/drawing/2014/main" id="{D8DF0089-DBBF-40F8-9F1F-6FF9972F09A0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3" name="Google Shape;889;p49">
                <a:extLst>
                  <a:ext uri="{FF2B5EF4-FFF2-40B4-BE49-F238E27FC236}">
                    <a16:creationId xmlns:a16="http://schemas.microsoft.com/office/drawing/2014/main" id="{8DFEFCE5-BABD-4676-861F-487CA0C554E0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890;p49">
                <a:extLst>
                  <a:ext uri="{FF2B5EF4-FFF2-40B4-BE49-F238E27FC236}">
                    <a16:creationId xmlns:a16="http://schemas.microsoft.com/office/drawing/2014/main" id="{BC2EB7B1-3585-415A-89DD-AD0AE44FD395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716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7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12584" y="1118982"/>
            <a:ext cx="376392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,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chạy</a:t>
            </a:r>
            <a:r>
              <a:rPr lang="en-US" sz="2400" b="1" dirty="0"/>
              <a:t> ra </a:t>
            </a:r>
            <a:r>
              <a:rPr lang="en-US" sz="2400" b="1" dirty="0" err="1"/>
              <a:t>đón</a:t>
            </a:r>
            <a:r>
              <a:rPr lang="en-US" sz="2400" b="1" dirty="0"/>
              <a:t>, </a:t>
            </a:r>
            <a:r>
              <a:rPr lang="en-US" sz="2400" b="1" dirty="0" err="1"/>
              <a:t>xách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812583" y="2587172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,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cha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B0D0677-6FD2-49D2-9DB9-20872466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8"/>
          <a:stretch/>
        </p:blipFill>
        <p:spPr bwMode="auto">
          <a:xfrm>
            <a:off x="192078" y="197700"/>
            <a:ext cx="4526004" cy="47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FAAA197-B3CA-4631-8966-52F38CDD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41864A27-7907-4112-9D68-59C1F0EF2032}"/>
              </a:ext>
            </a:extLst>
          </p:cNvPr>
          <p:cNvGrpSpPr/>
          <p:nvPr/>
        </p:nvGrpSpPr>
        <p:grpSpPr>
          <a:xfrm>
            <a:off x="6422767" y="3389543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4CB13928-C170-4E0C-9009-972FFDCFF4F9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4570D100-5C3C-4CC7-8AA8-B5680A6311E7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BB6DE5AF-5227-4A9E-93BA-3759AEDF962B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113CD892-4355-4EE7-A155-44B7095F1ED6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3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8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38861" y="1198321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quét</a:t>
            </a:r>
            <a:r>
              <a:rPr lang="en-US" sz="2400" b="1" dirty="0"/>
              <a:t> </a:t>
            </a:r>
            <a:r>
              <a:rPr lang="en-US" sz="2400" b="1" dirty="0" err="1"/>
              <a:t>dọn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sạch</a:t>
            </a:r>
            <a:r>
              <a:rPr lang="en-US" sz="2400" b="1" dirty="0"/>
              <a:t> </a:t>
            </a:r>
            <a:r>
              <a:rPr lang="en-US" sz="2400" b="1" dirty="0" err="1"/>
              <a:t>sẽ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918374" y="2698684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B0D0677-6FD2-49D2-9DB9-20872466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4" t="14554" r="-8736" b="-14554"/>
          <a:stretch/>
        </p:blipFill>
        <p:spPr bwMode="auto">
          <a:xfrm>
            <a:off x="139302" y="-283389"/>
            <a:ext cx="6000982" cy="63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425;p60">
            <a:extLst>
              <a:ext uri="{FF2B5EF4-FFF2-40B4-BE49-F238E27FC236}">
                <a16:creationId xmlns:a16="http://schemas.microsoft.com/office/drawing/2014/main" id="{38ADE5AB-77A6-40C3-BE7F-704D0210615A}"/>
              </a:ext>
            </a:extLst>
          </p:cNvPr>
          <p:cNvSpPr/>
          <p:nvPr/>
        </p:nvSpPr>
        <p:spPr>
          <a:xfrm rot="10581990">
            <a:off x="319718" y="3068833"/>
            <a:ext cx="1481678" cy="1481678"/>
          </a:xfrm>
          <a:prstGeom prst="arc">
            <a:avLst>
              <a:gd name="adj1" fmla="val 167192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426;p60">
            <a:extLst>
              <a:ext uri="{FF2B5EF4-FFF2-40B4-BE49-F238E27FC236}">
                <a16:creationId xmlns:a16="http://schemas.microsoft.com/office/drawing/2014/main" id="{0DFE024E-887D-483D-B980-4FBE87A77117}"/>
              </a:ext>
            </a:extLst>
          </p:cNvPr>
          <p:cNvSpPr/>
          <p:nvPr/>
        </p:nvSpPr>
        <p:spPr>
          <a:xfrm rot="18299241">
            <a:off x="2281280" y="1116219"/>
            <a:ext cx="1481848" cy="1481848"/>
          </a:xfrm>
          <a:prstGeom prst="arc">
            <a:avLst>
              <a:gd name="adj1" fmla="val 18682567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428;p60">
            <a:extLst>
              <a:ext uri="{FF2B5EF4-FFF2-40B4-BE49-F238E27FC236}">
                <a16:creationId xmlns:a16="http://schemas.microsoft.com/office/drawing/2014/main" id="{DE584E7D-57E5-4F90-BEDA-A7C5034BEC7F}"/>
              </a:ext>
            </a:extLst>
          </p:cNvPr>
          <p:cNvGrpSpPr/>
          <p:nvPr/>
        </p:nvGrpSpPr>
        <p:grpSpPr>
          <a:xfrm rot="369716">
            <a:off x="300565" y="1284082"/>
            <a:ext cx="593991" cy="795224"/>
            <a:chOff x="881175" y="1854525"/>
            <a:chExt cx="491300" cy="884125"/>
          </a:xfrm>
        </p:grpSpPr>
        <p:sp>
          <p:nvSpPr>
            <p:cNvPr id="12" name="Google Shape;1429;p60">
              <a:extLst>
                <a:ext uri="{FF2B5EF4-FFF2-40B4-BE49-F238E27FC236}">
                  <a16:creationId xmlns:a16="http://schemas.microsoft.com/office/drawing/2014/main" id="{FE2F5EB9-1776-4F5E-B976-078F3685744B}"/>
                </a:ext>
              </a:extLst>
            </p:cNvPr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0;p60">
              <a:extLst>
                <a:ext uri="{FF2B5EF4-FFF2-40B4-BE49-F238E27FC236}">
                  <a16:creationId xmlns:a16="http://schemas.microsoft.com/office/drawing/2014/main" id="{CB89AD4D-B4EC-4CA2-B972-F473690A7D5A}"/>
                </a:ext>
              </a:extLst>
            </p:cNvPr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1;p60">
              <a:extLst>
                <a:ext uri="{FF2B5EF4-FFF2-40B4-BE49-F238E27FC236}">
                  <a16:creationId xmlns:a16="http://schemas.microsoft.com/office/drawing/2014/main" id="{F55D82BF-0F29-40B6-AEF4-B458635FA604}"/>
                </a:ext>
              </a:extLst>
            </p:cNvPr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2;p60">
              <a:extLst>
                <a:ext uri="{FF2B5EF4-FFF2-40B4-BE49-F238E27FC236}">
                  <a16:creationId xmlns:a16="http://schemas.microsoft.com/office/drawing/2014/main" id="{C160F697-262A-4407-87FF-7596F15F9199}"/>
                </a:ext>
              </a:extLst>
            </p:cNvPr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3;p60">
              <a:extLst>
                <a:ext uri="{FF2B5EF4-FFF2-40B4-BE49-F238E27FC236}">
                  <a16:creationId xmlns:a16="http://schemas.microsoft.com/office/drawing/2014/main" id="{51536685-538E-4968-843C-D343123A6A9E}"/>
                </a:ext>
              </a:extLst>
            </p:cNvPr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4;p60">
              <a:extLst>
                <a:ext uri="{FF2B5EF4-FFF2-40B4-BE49-F238E27FC236}">
                  <a16:creationId xmlns:a16="http://schemas.microsoft.com/office/drawing/2014/main" id="{A17CCBF3-A91F-4E88-B208-DBC9BD1A0519}"/>
                </a:ext>
              </a:extLst>
            </p:cNvPr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5;p60">
              <a:extLst>
                <a:ext uri="{FF2B5EF4-FFF2-40B4-BE49-F238E27FC236}">
                  <a16:creationId xmlns:a16="http://schemas.microsoft.com/office/drawing/2014/main" id="{5E78858A-1898-4E87-B216-4BE7FFA36658}"/>
                </a:ext>
              </a:extLst>
            </p:cNvPr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6;p60">
              <a:extLst>
                <a:ext uri="{FF2B5EF4-FFF2-40B4-BE49-F238E27FC236}">
                  <a16:creationId xmlns:a16="http://schemas.microsoft.com/office/drawing/2014/main" id="{490CFFB3-4222-45F6-B2E8-C3AB96C1F824}"/>
                </a:ext>
              </a:extLst>
            </p:cNvPr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7;p60">
              <a:extLst>
                <a:ext uri="{FF2B5EF4-FFF2-40B4-BE49-F238E27FC236}">
                  <a16:creationId xmlns:a16="http://schemas.microsoft.com/office/drawing/2014/main" id="{03C02D05-E5AE-4564-B434-46AB4F28B319}"/>
                </a:ext>
              </a:extLst>
            </p:cNvPr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38;p60">
              <a:extLst>
                <a:ext uri="{FF2B5EF4-FFF2-40B4-BE49-F238E27FC236}">
                  <a16:creationId xmlns:a16="http://schemas.microsoft.com/office/drawing/2014/main" id="{A6E86A99-C882-4213-97B2-24A5E92CFF5D}"/>
                </a:ext>
              </a:extLst>
            </p:cNvPr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9;p60">
              <a:extLst>
                <a:ext uri="{FF2B5EF4-FFF2-40B4-BE49-F238E27FC236}">
                  <a16:creationId xmlns:a16="http://schemas.microsoft.com/office/drawing/2014/main" id="{BB2764F4-5914-44BC-B431-1A3AB3BC04BB}"/>
                </a:ext>
              </a:extLst>
            </p:cNvPr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0;p60">
              <a:extLst>
                <a:ext uri="{FF2B5EF4-FFF2-40B4-BE49-F238E27FC236}">
                  <a16:creationId xmlns:a16="http://schemas.microsoft.com/office/drawing/2014/main" id="{F0C59B2A-818A-4934-87D5-321C7AFA4842}"/>
                </a:ext>
              </a:extLst>
            </p:cNvPr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1;p60">
              <a:extLst>
                <a:ext uri="{FF2B5EF4-FFF2-40B4-BE49-F238E27FC236}">
                  <a16:creationId xmlns:a16="http://schemas.microsoft.com/office/drawing/2014/main" id="{53ACA95A-6A0C-4E49-BC07-9D586E240667}"/>
                </a:ext>
              </a:extLst>
            </p:cNvPr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2;p60">
              <a:extLst>
                <a:ext uri="{FF2B5EF4-FFF2-40B4-BE49-F238E27FC236}">
                  <a16:creationId xmlns:a16="http://schemas.microsoft.com/office/drawing/2014/main" id="{0156884B-5621-46A9-964D-D4FE024C88DD}"/>
                </a:ext>
              </a:extLst>
            </p:cNvPr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3;p60">
              <a:extLst>
                <a:ext uri="{FF2B5EF4-FFF2-40B4-BE49-F238E27FC236}">
                  <a16:creationId xmlns:a16="http://schemas.microsoft.com/office/drawing/2014/main" id="{E3FB9438-533E-4434-8FD5-C37F47C85B93}"/>
                </a:ext>
              </a:extLst>
            </p:cNvPr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3F02E394-AD4C-4AAB-8749-6BBA4009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320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886;p49">
            <a:extLst>
              <a:ext uri="{FF2B5EF4-FFF2-40B4-BE49-F238E27FC236}">
                <a16:creationId xmlns:a16="http://schemas.microsoft.com/office/drawing/2014/main" id="{80A2EF46-D63C-44E0-9EE3-D2F8A4B54C47}"/>
              </a:ext>
            </a:extLst>
          </p:cNvPr>
          <p:cNvGrpSpPr/>
          <p:nvPr/>
        </p:nvGrpSpPr>
        <p:grpSpPr>
          <a:xfrm>
            <a:off x="6422767" y="3504404"/>
            <a:ext cx="596112" cy="610536"/>
            <a:chOff x="8380269" y="1828615"/>
            <a:chExt cx="308234" cy="308234"/>
          </a:xfrm>
        </p:grpSpPr>
        <p:sp>
          <p:nvSpPr>
            <p:cNvPr id="29" name="Google Shape;887;p49">
              <a:extLst>
                <a:ext uri="{FF2B5EF4-FFF2-40B4-BE49-F238E27FC236}">
                  <a16:creationId xmlns:a16="http://schemas.microsoft.com/office/drawing/2014/main" id="{EBD59691-7430-46BC-BE7E-CDC869E50CE2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888;p49">
              <a:extLst>
                <a:ext uri="{FF2B5EF4-FFF2-40B4-BE49-F238E27FC236}">
                  <a16:creationId xmlns:a16="http://schemas.microsoft.com/office/drawing/2014/main" id="{73120AF2-D2D9-4F34-93A6-CAC64A7A3D1D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31" name="Google Shape;889;p49">
                <a:extLst>
                  <a:ext uri="{FF2B5EF4-FFF2-40B4-BE49-F238E27FC236}">
                    <a16:creationId xmlns:a16="http://schemas.microsoft.com/office/drawing/2014/main" id="{4740FADE-A56B-49FF-ABF7-EC48CC93EAAF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32" name="Google Shape;890;p49">
                <a:extLst>
                  <a:ext uri="{FF2B5EF4-FFF2-40B4-BE49-F238E27FC236}">
                    <a16:creationId xmlns:a16="http://schemas.microsoft.com/office/drawing/2014/main" id="{19B78120-89BB-4C3E-8C4F-35361CE314DE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651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9476A17-90AA-448C-AE0F-D27F663EA9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B0E7838-3A91-4BF0-8CF7-3F260C78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320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663082CE-FF26-4646-9900-ED38B8A88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84109"/>
              </p:ext>
            </p:extLst>
          </p:nvPr>
        </p:nvGraphicFramePr>
        <p:xfrm>
          <a:off x="1096862" y="809213"/>
          <a:ext cx="7209216" cy="1036290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4220572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2988644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  <a:latin typeface="+mj-lt"/>
                          <a:ea typeface="Hammersmith One"/>
                          <a:cs typeface="Hammersmith One"/>
                          <a:sym typeface="Hammersmith One"/>
                        </a:rPr>
                        <a:t>Đồng tình</a:t>
                      </a:r>
                      <a:endParaRPr sz="2800" b="1" dirty="0">
                        <a:solidFill>
                          <a:srgbClr val="FFFFFF"/>
                        </a:solidFill>
                        <a:latin typeface="+mj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  <a:latin typeface="+mj-lt"/>
                          <a:ea typeface="Hammersmith One"/>
                          <a:cs typeface="Hammersmith One"/>
                          <a:sym typeface="Hammersmith One"/>
                        </a:rPr>
                        <a:t>Không đồng tình</a:t>
                      </a:r>
                      <a:endParaRPr sz="2800" b="1" dirty="0">
                        <a:solidFill>
                          <a:srgbClr val="FFFFFF"/>
                        </a:solidFill>
                        <a:latin typeface="+mj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pic>
        <p:nvPicPr>
          <p:cNvPr id="12" name="Google Shape;8810;p69">
            <a:extLst>
              <a:ext uri="{FF2B5EF4-FFF2-40B4-BE49-F238E27FC236}">
                <a16:creationId xmlns:a16="http://schemas.microsoft.com/office/drawing/2014/main" id="{081824DA-7F08-4D81-BD84-DC3AE1B0EEBC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2471509" y="2159562"/>
            <a:ext cx="787573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11;p69">
            <a:extLst>
              <a:ext uri="{FF2B5EF4-FFF2-40B4-BE49-F238E27FC236}">
                <a16:creationId xmlns:a16="http://schemas.microsoft.com/office/drawing/2014/main" id="{93D1391D-0DD8-41E3-94ED-3832C764F080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1170431" y="2138095"/>
            <a:ext cx="787575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11;p69">
            <a:extLst>
              <a:ext uri="{FF2B5EF4-FFF2-40B4-BE49-F238E27FC236}">
                <a16:creationId xmlns:a16="http://schemas.microsoft.com/office/drawing/2014/main" id="{0BDFA075-9D8B-42A6-A1E7-F617C28AF3C5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3768677" y="2159562"/>
            <a:ext cx="829823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10;p69">
            <a:extLst>
              <a:ext uri="{FF2B5EF4-FFF2-40B4-BE49-F238E27FC236}">
                <a16:creationId xmlns:a16="http://schemas.microsoft.com/office/drawing/2014/main" id="{0BFDDF6C-2C8A-4D78-AA7E-BAAAA7C2EC3B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1172817" y="3326130"/>
            <a:ext cx="761811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811;p69">
            <a:extLst>
              <a:ext uri="{FF2B5EF4-FFF2-40B4-BE49-F238E27FC236}">
                <a16:creationId xmlns:a16="http://schemas.microsoft.com/office/drawing/2014/main" id="{DC66E8B4-E9BF-4274-A1A7-15A0F2DF87BE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2469859" y="3323645"/>
            <a:ext cx="805398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810;p69">
            <a:extLst>
              <a:ext uri="{FF2B5EF4-FFF2-40B4-BE49-F238E27FC236}">
                <a16:creationId xmlns:a16="http://schemas.microsoft.com/office/drawing/2014/main" id="{8E712AD5-7922-4B37-A288-7F0ADBDA0EE4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3713590" y="3323645"/>
            <a:ext cx="805397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11;p69">
            <a:extLst>
              <a:ext uri="{FF2B5EF4-FFF2-40B4-BE49-F238E27FC236}">
                <a16:creationId xmlns:a16="http://schemas.microsoft.com/office/drawing/2014/main" id="{3DBF34CB-636A-4594-87F5-522E077CAE2C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995661" y="2219372"/>
            <a:ext cx="753008" cy="8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810;p69">
            <a:extLst>
              <a:ext uri="{FF2B5EF4-FFF2-40B4-BE49-F238E27FC236}">
                <a16:creationId xmlns:a16="http://schemas.microsoft.com/office/drawing/2014/main" id="{76956609-67C7-44F9-918A-605C47C21EA9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7021678" y="3187507"/>
            <a:ext cx="730843" cy="7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D99CA0C-1C38-4777-A47D-F99A892433A8}"/>
              </a:ext>
            </a:extLst>
          </p:cNvPr>
          <p:cNvSpPr txBox="1"/>
          <p:nvPr/>
        </p:nvSpPr>
        <p:spPr>
          <a:xfrm>
            <a:off x="1321775" y="2239264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endParaRPr lang="en-US" sz="3600" b="1" dirty="0">
              <a:latin typeface="+mj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06C38CF-872B-427B-8CF5-34C3FB55FAEA}"/>
              </a:ext>
            </a:extLst>
          </p:cNvPr>
          <p:cNvSpPr txBox="1"/>
          <p:nvPr/>
        </p:nvSpPr>
        <p:spPr>
          <a:xfrm>
            <a:off x="2587199" y="2239263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endParaRPr lang="en-US" sz="3600" b="1" dirty="0">
              <a:latin typeface="+mj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ECE18D4-33ED-40B9-BC8A-28ECB8F81031}"/>
              </a:ext>
            </a:extLst>
          </p:cNvPr>
          <p:cNvSpPr txBox="1"/>
          <p:nvPr/>
        </p:nvSpPr>
        <p:spPr>
          <a:xfrm>
            <a:off x="3904450" y="2202682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4</a:t>
            </a:r>
            <a:endParaRPr lang="en-US" sz="3600" b="1" dirty="0">
              <a:latin typeface="+mj-lt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A247490-F7E5-4CBB-9C54-BB30CAF5548B}"/>
              </a:ext>
            </a:extLst>
          </p:cNvPr>
          <p:cNvSpPr txBox="1"/>
          <p:nvPr/>
        </p:nvSpPr>
        <p:spPr>
          <a:xfrm>
            <a:off x="1273537" y="3389146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6</a:t>
            </a:r>
            <a:endParaRPr lang="en-US" sz="3600" b="1" dirty="0">
              <a:latin typeface="+mj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70BDD08-DB79-40DC-9B0B-14197B22A6DE}"/>
              </a:ext>
            </a:extLst>
          </p:cNvPr>
          <p:cNvSpPr txBox="1"/>
          <p:nvPr/>
        </p:nvSpPr>
        <p:spPr>
          <a:xfrm>
            <a:off x="2591105" y="3389146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7</a:t>
            </a:r>
            <a:endParaRPr lang="en-US" sz="3600" b="1" dirty="0"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AF0AA4EB-477C-496F-8AAD-9B8C2D7A028E}"/>
              </a:ext>
            </a:extLst>
          </p:cNvPr>
          <p:cNvSpPr txBox="1"/>
          <p:nvPr/>
        </p:nvSpPr>
        <p:spPr>
          <a:xfrm>
            <a:off x="3840157" y="3389145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8</a:t>
            </a:r>
            <a:endParaRPr lang="en-US" sz="3600" b="1" dirty="0"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8BC46AD-3471-442A-8813-052DDEE83CA7}"/>
              </a:ext>
            </a:extLst>
          </p:cNvPr>
          <p:cNvSpPr txBox="1"/>
          <p:nvPr/>
        </p:nvSpPr>
        <p:spPr>
          <a:xfrm>
            <a:off x="6129173" y="2337024"/>
            <a:ext cx="73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1</a:t>
            </a:r>
            <a:endParaRPr lang="en-US" sz="3600" b="1" dirty="0"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2732935-399D-48CB-AC0B-0E11A1C31003}"/>
              </a:ext>
            </a:extLst>
          </p:cNvPr>
          <p:cNvSpPr txBox="1"/>
          <p:nvPr/>
        </p:nvSpPr>
        <p:spPr>
          <a:xfrm>
            <a:off x="7137484" y="3259937"/>
            <a:ext cx="73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5</a:t>
            </a:r>
            <a:endParaRPr lang="en-US" sz="3600" b="1" dirty="0">
              <a:latin typeface="+mj-lt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F7D92631-6212-4613-B1A6-CFBD8466A190}"/>
              </a:ext>
            </a:extLst>
          </p:cNvPr>
          <p:cNvCxnSpPr>
            <a:cxnSpLocks/>
          </p:cNvCxnSpPr>
          <p:nvPr/>
        </p:nvCxnSpPr>
        <p:spPr>
          <a:xfrm>
            <a:off x="5349616" y="1845503"/>
            <a:ext cx="0" cy="237862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0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1523149" y="2334826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400" dirty="0"/>
              <a:t>Em có lời khuyên gì dành cho bạn?</a:t>
            </a:r>
            <a:endParaRPr sz="4400" dirty="0"/>
          </a:p>
        </p:txBody>
      </p:sp>
      <p:grpSp>
        <p:nvGrpSpPr>
          <p:cNvPr id="437" name="Google Shape;437;p36"/>
          <p:cNvGrpSpPr/>
          <p:nvPr/>
        </p:nvGrpSpPr>
        <p:grpSpPr>
          <a:xfrm rot="20503074">
            <a:off x="540473" y="1460122"/>
            <a:ext cx="1030334" cy="1331665"/>
            <a:chOff x="2080550" y="3234900"/>
            <a:chExt cx="613075" cy="792375"/>
          </a:xfrm>
        </p:grpSpPr>
        <p:sp>
          <p:nvSpPr>
            <p:cNvPr id="438" name="Google Shape;438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Question Confused Boy - Free image on Pixabay">
            <a:extLst>
              <a:ext uri="{FF2B5EF4-FFF2-40B4-BE49-F238E27FC236}">
                <a16:creationId xmlns:a16="http://schemas.microsoft.com/office/drawing/2014/main" id="{F62327EA-1181-40FB-ABEE-42CA0CEA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5" y="854609"/>
            <a:ext cx="3476828" cy="38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0869BC7B-60E7-4A67-A2C1-1AD70ED22A99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4C32953-8D1F-4DD9-AD3C-8411F89F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6" y="-114432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6"/>
    </mc:Choice>
    <mc:Fallback xmlns="">
      <p:transition spd="slow" advTm="7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7C83251-19E0-400F-890A-C13E926E21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DF1725-C47C-471E-9CD3-F78B37C4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116FA6-46EF-4D06-A355-0BB8A3309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27502" r="26495" b="12248"/>
          <a:stretch/>
        </p:blipFill>
        <p:spPr>
          <a:xfrm>
            <a:off x="1116468" y="714937"/>
            <a:ext cx="6783755" cy="40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việc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7639307" y="1338889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364245" y="3226627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528639" y="703403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việc</a:t>
            </a:r>
            <a:r>
              <a:rPr lang="en-US" sz="1800" b="1" dirty="0"/>
              <a:t> </a:t>
            </a:r>
            <a:r>
              <a:rPr lang="en-US" sz="1800" b="1" dirty="0" err="1"/>
              <a:t>mà</a:t>
            </a:r>
            <a:r>
              <a:rPr lang="en-US" sz="1800" b="1" dirty="0"/>
              <a:t> </a:t>
            </a:r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679767" y="3226627"/>
            <a:ext cx="21602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đưa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? </a:t>
            </a:r>
            <a:endParaRPr lang="en-US" sz="1800" dirty="0"/>
          </a:p>
        </p:txBody>
      </p: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074584" y="311895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83D551-4565-4C7B-8D27-E403E1F7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35891" r="54591" b="14495"/>
          <a:stretch/>
        </p:blipFill>
        <p:spPr>
          <a:xfrm>
            <a:off x="1455082" y="789353"/>
            <a:ext cx="3892597" cy="372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056200" y="600118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/>
          <p:nvPr/>
        </p:nvCxnSpPr>
        <p:spPr>
          <a:xfrm rot="5400000" flipH="1">
            <a:off x="1538428" y="728097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AA508271-574E-4460-B198-1F4DA9D3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2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quét</a:t>
            </a:r>
            <a:r>
              <a:rPr lang="en-US" sz="1800" b="1" dirty="0"/>
              <a:t> </a:t>
            </a:r>
            <a:r>
              <a:rPr lang="en-US" sz="1800" b="1" dirty="0" err="1"/>
              <a:t>nhà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7639307" y="1338889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558492" y="3148859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528639" y="703403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mà</a:t>
            </a:r>
            <a:r>
              <a:rPr lang="en-US" sz="1800" b="1" dirty="0"/>
              <a:t> </a:t>
            </a:r>
            <a:r>
              <a:rPr lang="en-US" sz="1800" b="1" dirty="0" err="1"/>
              <a:t>tiếp</a:t>
            </a:r>
            <a:r>
              <a:rPr lang="en-US" sz="1800" b="1" dirty="0"/>
              <a:t> </a:t>
            </a:r>
            <a:r>
              <a:rPr lang="en-US" sz="1800" b="1" dirty="0" err="1"/>
              <a:t>tục</a:t>
            </a:r>
            <a:r>
              <a:rPr lang="en-US" sz="1800" b="1" dirty="0"/>
              <a:t> </a:t>
            </a:r>
            <a:r>
              <a:rPr lang="en-US" sz="1800" b="1" dirty="0" err="1"/>
              <a:t>xem</a:t>
            </a:r>
            <a:r>
              <a:rPr lang="en-US" sz="1800" b="1" dirty="0"/>
              <a:t> </a:t>
            </a:r>
            <a:r>
              <a:rPr lang="en-US" sz="1800" b="1" dirty="0" err="1"/>
              <a:t>tivi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5857770" y="3105781"/>
            <a:ext cx="3214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Đây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.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: </a:t>
            </a:r>
            <a:r>
              <a:rPr lang="vi-VN" sz="1800" b="1" dirty="0" err="1"/>
              <a:t>Bạn</a:t>
            </a:r>
            <a:r>
              <a:rPr lang="vi-VN" sz="1800" b="1" dirty="0"/>
              <a:t> ơi, </a:t>
            </a:r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giúp</a:t>
            </a:r>
            <a:r>
              <a:rPr lang="vi-VN" sz="1800" b="1" dirty="0"/>
              <a:t> </a:t>
            </a:r>
            <a:r>
              <a:rPr lang="vi-VN" sz="1800" b="1" dirty="0" err="1"/>
              <a:t>bố</a:t>
            </a:r>
            <a:r>
              <a:rPr lang="vi-VN" sz="1800" b="1" dirty="0"/>
              <a:t> </a:t>
            </a:r>
            <a:r>
              <a:rPr lang="vi-VN" sz="1800" b="1" dirty="0" err="1"/>
              <a:t>quét</a:t>
            </a:r>
            <a:r>
              <a:rPr lang="vi-VN" sz="1800" b="1" dirty="0"/>
              <a:t> </a:t>
            </a:r>
            <a:r>
              <a:rPr lang="vi-VN" sz="1800" b="1" dirty="0" err="1"/>
              <a:t>nhà</a:t>
            </a:r>
            <a:r>
              <a:rPr lang="vi-VN" sz="1800" b="1" dirty="0"/>
              <a:t> đi/ </a:t>
            </a:r>
            <a:r>
              <a:rPr lang="vi-VN" sz="1800" b="1" dirty="0" err="1"/>
              <a:t>Bạn</a:t>
            </a:r>
            <a:r>
              <a:rPr lang="vi-VN" sz="1800" b="1" dirty="0"/>
              <a:t> ơi </a:t>
            </a:r>
            <a:r>
              <a:rPr lang="vi-VN" sz="1800" b="1" dirty="0" err="1"/>
              <a:t>bố</a:t>
            </a:r>
            <a:r>
              <a:rPr lang="vi-VN" sz="1800" b="1" dirty="0"/>
              <a:t> </a:t>
            </a:r>
            <a:r>
              <a:rPr lang="vi-VN" sz="1800" b="1" dirty="0" err="1"/>
              <a:t>đã</a:t>
            </a:r>
            <a:r>
              <a:rPr lang="vi-VN" sz="1800" b="1" dirty="0"/>
              <a:t> đi </a:t>
            </a:r>
            <a:r>
              <a:rPr lang="vi-VN" sz="1800" b="1" dirty="0" err="1"/>
              <a:t>làm</a:t>
            </a:r>
            <a:r>
              <a:rPr lang="vi-VN" sz="1800" b="1" dirty="0"/>
              <a:t> </a:t>
            </a:r>
            <a:r>
              <a:rPr lang="vi-VN" sz="1800" b="1" dirty="0" err="1"/>
              <a:t>về</a:t>
            </a:r>
            <a:r>
              <a:rPr lang="vi-VN" sz="1800" b="1" dirty="0"/>
              <a:t> </a:t>
            </a:r>
            <a:r>
              <a:rPr lang="vi-VN" sz="1800" b="1" dirty="0" err="1"/>
              <a:t>mệt</a:t>
            </a:r>
            <a:r>
              <a:rPr lang="vi-VN" sz="1800" b="1" dirty="0"/>
              <a:t>. </a:t>
            </a:r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giúp</a:t>
            </a:r>
            <a:r>
              <a:rPr lang="vi-VN" sz="1800" b="1" dirty="0"/>
              <a:t> </a:t>
            </a:r>
            <a:r>
              <a:rPr lang="vi-VN" sz="1800" b="1" dirty="0" err="1"/>
              <a:t>bố</a:t>
            </a:r>
            <a:r>
              <a:rPr lang="vi-VN" sz="1800" b="1" dirty="0"/>
              <a:t> đi.</a:t>
            </a:r>
            <a:endParaRPr lang="en-US" sz="1800" dirty="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83D551-4565-4C7B-8D27-E403E1F7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35891" r="54591" b="14495"/>
          <a:stretch/>
        </p:blipFill>
        <p:spPr>
          <a:xfrm>
            <a:off x="1455082" y="789353"/>
            <a:ext cx="3892597" cy="372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056200" y="600118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/>
          <p:nvPr/>
        </p:nvCxnSpPr>
        <p:spPr>
          <a:xfrm rot="5400000" flipH="1">
            <a:off x="1538428" y="728097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609;p64">
            <a:extLst>
              <a:ext uri="{FF2B5EF4-FFF2-40B4-BE49-F238E27FC236}">
                <a16:creationId xmlns:a16="http://schemas.microsoft.com/office/drawing/2014/main" id="{9E8C7A01-A0BF-4F14-BB48-A5A881A782BF}"/>
              </a:ext>
            </a:extLst>
          </p:cNvPr>
          <p:cNvCxnSpPr>
            <a:cxnSpLocks/>
          </p:cNvCxnSpPr>
          <p:nvPr/>
        </p:nvCxnSpPr>
        <p:spPr>
          <a:xfrm rot="10800000">
            <a:off x="4589587" y="3640574"/>
            <a:ext cx="1268183" cy="99818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66082B4A-EA29-492D-95F7-03718CCE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40C529-A3DC-43E4-9501-97325E6DAD6D}"/>
              </a:ext>
            </a:extLst>
          </p:cNvPr>
          <p:cNvSpPr txBox="1"/>
          <p:nvPr/>
        </p:nvSpPr>
        <p:spPr>
          <a:xfrm>
            <a:off x="1157063" y="453581"/>
            <a:ext cx="729558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i="1" dirty="0" err="1"/>
              <a:t>Chủ</a:t>
            </a:r>
            <a:r>
              <a:rPr lang="vi-VN" sz="3600" i="1" dirty="0"/>
              <a:t> </a:t>
            </a:r>
            <a:r>
              <a:rPr lang="vi-VN" sz="3600" i="1" dirty="0" err="1"/>
              <a:t>đề</a:t>
            </a:r>
            <a:r>
              <a:rPr lang="vi-VN" sz="3600" i="1" dirty="0"/>
              <a:t> </a:t>
            </a:r>
            <a:r>
              <a:rPr lang="en-US" sz="3600" i="1" dirty="0">
                <a:latin typeface="Broadway" panose="04040905080B02020502" pitchFamily="82" charset="0"/>
              </a:rPr>
              <a:t>2: </a:t>
            </a:r>
            <a:r>
              <a:rPr lang="en-US" sz="3600" i="1" dirty="0" err="1">
                <a:latin typeface="Broadway" panose="04040905080B02020502" pitchFamily="82" charset="0"/>
              </a:rPr>
              <a:t>Yêu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thương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gia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đình</a:t>
            </a:r>
            <a:endParaRPr lang="en-US" sz="3600" i="1" dirty="0">
              <a:latin typeface="Broadway" panose="04040905080B02020502" pitchFamily="82" charset="0"/>
            </a:endParaRPr>
          </a:p>
          <a:p>
            <a:pPr algn="ctr"/>
            <a:r>
              <a:rPr lang="en-US" sz="4400" b="1" dirty="0" err="1">
                <a:latin typeface="Broadway" panose="04040905080B02020502" pitchFamily="82" charset="0"/>
              </a:rPr>
              <a:t>Bài</a:t>
            </a:r>
            <a:r>
              <a:rPr lang="en-US" sz="4400" b="1" dirty="0">
                <a:latin typeface="Broadway" panose="04040905080B02020502" pitchFamily="82" charset="0"/>
              </a:rPr>
              <a:t> 5: </a:t>
            </a:r>
          </a:p>
          <a:p>
            <a:pPr algn="ctr"/>
            <a:r>
              <a:rPr lang="en-US" sz="4400" b="1" dirty="0">
                <a:latin typeface="Broadway" panose="04040905080B02020502" pitchFamily="82" charset="0"/>
              </a:rPr>
              <a:t>Gia </a:t>
            </a:r>
            <a:r>
              <a:rPr lang="en-US" sz="4400" b="1" dirty="0" err="1">
                <a:latin typeface="Broadway" panose="04040905080B02020502" pitchFamily="82" charset="0"/>
              </a:rPr>
              <a:t>đình</a:t>
            </a:r>
            <a:r>
              <a:rPr lang="en-US" sz="4400" b="1" dirty="0">
                <a:latin typeface="Broadway" panose="04040905080B02020502" pitchFamily="82" charset="0"/>
              </a:rPr>
              <a:t> </a:t>
            </a:r>
            <a:r>
              <a:rPr lang="en-US" sz="4400" b="1" dirty="0" err="1">
                <a:latin typeface="Broadway" panose="04040905080B02020502" pitchFamily="82" charset="0"/>
              </a:rPr>
              <a:t>của</a:t>
            </a:r>
            <a:r>
              <a:rPr lang="en-US" sz="4400" b="1" dirty="0">
                <a:latin typeface="Broadway" panose="04040905080B02020502" pitchFamily="82" charset="0"/>
              </a:rPr>
              <a:t> </a:t>
            </a:r>
            <a:r>
              <a:rPr lang="en-US" sz="4400" b="1" dirty="0" err="1">
                <a:latin typeface="Broadway" panose="04040905080B02020502" pitchFamily="82" charset="0"/>
              </a:rPr>
              <a:t>em</a:t>
            </a:r>
            <a:endParaRPr lang="en-US" sz="4400" b="1" dirty="0">
              <a:latin typeface="Broadway" panose="04040905080B02020502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8C3EF7-F3F5-46E3-B252-A721FF49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091070"/>
            <a:ext cx="7077075" cy="30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55494" y="1460166"/>
            <a:ext cx="1780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mẹ</a:t>
            </a:r>
            <a:r>
              <a:rPr lang="en-US" sz="1800" b="1" dirty="0"/>
              <a:t>?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581699" y="2206428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107043" y="1328463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970524" y="3444683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92761" y="720848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phải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300070" y="3539010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đưa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? </a:t>
            </a:r>
            <a:endParaRPr lang="en-US" sz="1800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41A8FFC-B902-4214-8BBE-63676972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80" t="36744" r="27085" b="15048"/>
          <a:stretch/>
        </p:blipFill>
        <p:spPr>
          <a:xfrm>
            <a:off x="1773478" y="921805"/>
            <a:ext cx="3455413" cy="3354147"/>
          </a:xfrm>
          <a:prstGeom prst="rect">
            <a:avLst/>
          </a:prstGeom>
        </p:spPr>
      </p:pic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5966" y="2106497"/>
            <a:ext cx="1105305" cy="34113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168247" y="552363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48906" y="337016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67A5BEA3-9B57-486F-958A-6459B8A8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2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-21507" y="921805"/>
            <a:ext cx="1780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muốn</a:t>
            </a:r>
            <a:r>
              <a:rPr lang="en-US" sz="1800" b="1" dirty="0"/>
              <a:t> </a:t>
            </a:r>
            <a:r>
              <a:rPr lang="en-US" sz="1800" b="1" dirty="0" err="1"/>
              <a:t>được</a:t>
            </a:r>
            <a:r>
              <a:rPr lang="en-US" sz="1800" b="1" dirty="0"/>
              <a:t> </a:t>
            </a:r>
            <a:r>
              <a:rPr lang="en-US" sz="1800" b="1" dirty="0" err="1"/>
              <a:t>phần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vì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lớn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581699" y="2206428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107043" y="1328463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970524" y="3444683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92761" y="720848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247110" y="3295653"/>
            <a:ext cx="2456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Chúng</a:t>
            </a:r>
            <a:r>
              <a:rPr lang="en-US" sz="1800" b="1" dirty="0"/>
              <a:t> </a:t>
            </a:r>
            <a:r>
              <a:rPr lang="en-US" sz="1800" b="1" dirty="0" err="1"/>
              <a:t>mình</a:t>
            </a:r>
            <a:r>
              <a:rPr lang="en-US" sz="1800" b="1" dirty="0"/>
              <a:t> </a:t>
            </a:r>
            <a:r>
              <a:rPr lang="en-US" sz="1800" b="1" dirty="0" err="1"/>
              <a:t>lớn</a:t>
            </a:r>
            <a:r>
              <a:rPr lang="en-US" sz="1800" b="1" dirty="0"/>
              <a:t> </a:t>
            </a:r>
            <a:r>
              <a:rPr lang="en-US" sz="1800" b="1" dirty="0" err="1"/>
              <a:t>rồi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chúng</a:t>
            </a:r>
            <a:r>
              <a:rPr lang="en-US" sz="1800" b="1" dirty="0"/>
              <a:t> </a:t>
            </a:r>
            <a:r>
              <a:rPr lang="en-US" sz="1800" b="1" dirty="0" err="1"/>
              <a:t>mình</a:t>
            </a:r>
            <a:r>
              <a:rPr lang="en-US" sz="1800" b="1" dirty="0"/>
              <a:t> </a:t>
            </a:r>
            <a:r>
              <a:rPr lang="en-US" sz="1800" b="1" dirty="0" err="1"/>
              <a:t>cần</a:t>
            </a:r>
            <a:r>
              <a:rPr lang="en-US" sz="1800" b="1" dirty="0"/>
              <a:t> </a:t>
            </a:r>
            <a:r>
              <a:rPr lang="en-US" sz="1800" b="1" dirty="0" err="1"/>
              <a:t>nhường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và</a:t>
            </a:r>
            <a:r>
              <a:rPr lang="en-US" sz="1800" b="1" dirty="0"/>
              <a:t> </a:t>
            </a:r>
            <a:r>
              <a:rPr lang="en-US" sz="1800" b="1" dirty="0" err="1"/>
              <a:t>dành</a:t>
            </a:r>
            <a:r>
              <a:rPr lang="en-US" sz="1800" b="1" dirty="0"/>
              <a:t> </a:t>
            </a:r>
            <a:r>
              <a:rPr lang="en-US" sz="1800" b="1" dirty="0" err="1"/>
              <a:t>phần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.</a:t>
            </a:r>
            <a:endParaRPr lang="en-US" sz="1800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41A8FFC-B902-4214-8BBE-63676972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80" t="36744" r="27085" b="15048"/>
          <a:stretch/>
        </p:blipFill>
        <p:spPr>
          <a:xfrm>
            <a:off x="1773478" y="921805"/>
            <a:ext cx="3455413" cy="3354147"/>
          </a:xfrm>
          <a:prstGeom prst="rect">
            <a:avLst/>
          </a:prstGeom>
        </p:spPr>
      </p:pic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5966" y="2106497"/>
            <a:ext cx="1105305" cy="34113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168247" y="552363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48906" y="337016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35D06506-F7A0-4D8E-B020-095D8469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3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E805678C-F298-4FA5-8E87-267CD5B204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A2C69F60-D61C-4398-BAE8-BDE963300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3920" y="231037"/>
            <a:ext cx="5959460" cy="432300"/>
          </a:xfrm>
        </p:spPr>
        <p:txBody>
          <a:bodyPr/>
          <a:lstStyle/>
          <a:p>
            <a:pPr algn="ctr"/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chia </a:t>
            </a:r>
            <a:r>
              <a:rPr lang="en-US" sz="1800" dirty="0" err="1"/>
              <a:t>sẻ</a:t>
            </a:r>
            <a:r>
              <a:rPr lang="en-US" sz="1800" dirty="0"/>
              <a:t> </a:t>
            </a:r>
            <a:r>
              <a:rPr lang="en-US" sz="1800" dirty="0" err="1"/>
              <a:t>cảm</a:t>
            </a:r>
            <a:r>
              <a:rPr lang="en-US" sz="1800" dirty="0"/>
              <a:t> </a:t>
            </a:r>
            <a:r>
              <a:rPr lang="en-US" sz="1800" dirty="0" err="1"/>
              <a:t>xúc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bố</a:t>
            </a:r>
            <a:r>
              <a:rPr lang="en-US" sz="1800" dirty="0"/>
              <a:t> </a:t>
            </a:r>
            <a:r>
              <a:rPr lang="en-US" sz="1800" dirty="0" err="1"/>
              <a:t>mẹ</a:t>
            </a:r>
            <a:r>
              <a:rPr lang="en-US" sz="1800" dirty="0"/>
              <a:t> </a:t>
            </a:r>
            <a:r>
              <a:rPr lang="en-US" sz="1800" dirty="0" err="1"/>
              <a:t>tổ</a:t>
            </a:r>
            <a:r>
              <a:rPr lang="en-US" sz="1800" dirty="0"/>
              <a:t> </a:t>
            </a:r>
            <a:r>
              <a:rPr lang="en-US" sz="1800" dirty="0" err="1"/>
              <a:t>chức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nhật</a:t>
            </a:r>
            <a:r>
              <a:rPr lang="en-US" sz="1800" dirty="0"/>
              <a:t>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D442830-2F97-4ACA-9051-01431AE8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51138"/>
            <a:ext cx="6982068" cy="40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C18306-2B36-439A-9FFC-C2DE59B5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FCB153A-6C33-4205-9DDE-7DBA7B152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6C733BC-EBB9-455F-B4FD-1D8EA14CF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3AEA2A-CA0D-4093-A494-F03CED0F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" r="5789"/>
          <a:stretch/>
        </p:blipFill>
        <p:spPr>
          <a:xfrm>
            <a:off x="202860" y="850108"/>
            <a:ext cx="8738279" cy="34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980"/>
      </p:ext>
    </p:extLst>
  </p:cSld>
  <p:clrMapOvr>
    <a:masterClrMapping/>
  </p:clrMapOvr>
  <p:transition spd="med" advTm="1659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5DF09-504E-4DED-9BA3-FF2541CB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6"/>
          <a:stretch/>
        </p:blipFill>
        <p:spPr>
          <a:xfrm>
            <a:off x="403414" y="2571751"/>
            <a:ext cx="2319616" cy="171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E12F8D-53B3-49A5-B5ED-7166DDB6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0" y="354607"/>
            <a:ext cx="3002896" cy="240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E10A6F-788C-4A68-94EC-A7FE1FE121DA}"/>
              </a:ext>
            </a:extLst>
          </p:cNvPr>
          <p:cNvSpPr txBox="1"/>
          <p:nvPr/>
        </p:nvSpPr>
        <p:spPr>
          <a:xfrm>
            <a:off x="4447441" y="438330"/>
            <a:ext cx="4115142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Mai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07CB3-31BD-4F48-A09F-39753EA677E6}"/>
              </a:ext>
            </a:extLst>
          </p:cNvPr>
          <p:cNvSpPr txBox="1"/>
          <p:nvPr/>
        </p:nvSpPr>
        <p:spPr>
          <a:xfrm>
            <a:off x="3711388" y="2361514"/>
            <a:ext cx="8202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C58A4-0D89-4688-81AA-9871DFEF551C}"/>
              </a:ext>
            </a:extLst>
          </p:cNvPr>
          <p:cNvSpPr txBox="1"/>
          <p:nvPr/>
        </p:nvSpPr>
        <p:spPr>
          <a:xfrm>
            <a:off x="4705072" y="2005001"/>
            <a:ext cx="368795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v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5DBFFF-4EDC-4357-94EE-ADF42F58FC62}"/>
              </a:ext>
            </a:extLst>
          </p:cNvPr>
          <p:cNvSpPr txBox="1"/>
          <p:nvPr/>
        </p:nvSpPr>
        <p:spPr>
          <a:xfrm>
            <a:off x="4879240" y="3034509"/>
            <a:ext cx="3412294" cy="3672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tabLst>
                <a:tab pos="828675" algn="l"/>
                <a:tab pos="2227421" algn="ctr"/>
              </a:tabLst>
            </a:pP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21D7021A-9041-464C-BE27-086D6EB08D6A}"/>
              </a:ext>
            </a:extLst>
          </p:cNvPr>
          <p:cNvSpPr/>
          <p:nvPr/>
        </p:nvSpPr>
        <p:spPr>
          <a:xfrm rot="5400000">
            <a:off x="6370899" y="1743917"/>
            <a:ext cx="259162" cy="143637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1A60B717-0712-4449-948C-CA6D41A9424D}"/>
              </a:ext>
            </a:extLst>
          </p:cNvPr>
          <p:cNvSpPr/>
          <p:nvPr/>
        </p:nvSpPr>
        <p:spPr>
          <a:xfrm rot="5400000">
            <a:off x="6413409" y="2748592"/>
            <a:ext cx="222872" cy="134575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863ACD-2364-463E-AA1E-2077EE8ED801}"/>
              </a:ext>
            </a:extLst>
          </p:cNvPr>
          <p:cNvSpPr txBox="1"/>
          <p:nvPr/>
        </p:nvSpPr>
        <p:spPr>
          <a:xfrm>
            <a:off x="4950112" y="3775397"/>
            <a:ext cx="3255165" cy="10772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em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 nên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Khi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thăm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FF21ECD-FB90-41DA-BD32-C128BBCCB525}"/>
              </a:ext>
            </a:extLst>
          </p:cNvPr>
          <p:cNvCxnSpPr>
            <a:cxnSpLocks/>
          </p:cNvCxnSpPr>
          <p:nvPr/>
        </p:nvCxnSpPr>
        <p:spPr>
          <a:xfrm>
            <a:off x="2669241" y="3939988"/>
            <a:ext cx="6360459" cy="1055594"/>
          </a:xfrm>
          <a:prstGeom prst="bentConnector3">
            <a:avLst>
              <a:gd name="adj1" fmla="val 666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row: Striped Right 21">
            <a:extLst>
              <a:ext uri="{FF2B5EF4-FFF2-40B4-BE49-F238E27FC236}">
                <a16:creationId xmlns:a16="http://schemas.microsoft.com/office/drawing/2014/main" id="{F32A78B1-9051-4C7F-9905-B8AF74035FBD}"/>
              </a:ext>
            </a:extLst>
          </p:cNvPr>
          <p:cNvSpPr/>
          <p:nvPr/>
        </p:nvSpPr>
        <p:spPr>
          <a:xfrm rot="5400000">
            <a:off x="6441825" y="3505424"/>
            <a:ext cx="222872" cy="134575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07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  <p:bldP spid="22" grpId="0" animBg="1"/>
      <p:bldP spid="24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03578-156F-4D9B-8050-9BF2528C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38"/>
          <a:stretch/>
        </p:blipFill>
        <p:spPr>
          <a:xfrm>
            <a:off x="1702969" y="3127792"/>
            <a:ext cx="2869031" cy="18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2709"/>
      </p:ext>
    </p:extLst>
  </p:cSld>
  <p:clrMapOvr>
    <a:masterClrMapping/>
  </p:clrMapOvr>
  <p:transition spd="med" advTm="199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gonNenLungLinh-CandyNgocHa-6490117">
            <a:hlinkClick r:id="" action="ppaction://media"/>
            <a:extLst>
              <a:ext uri="{FF2B5EF4-FFF2-40B4-BE49-F238E27FC236}">
                <a16:creationId xmlns:a16="http://schemas.microsoft.com/office/drawing/2014/main" id="{BCE16DA3-6B8F-478A-A53E-625566C0A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303" y="2361433"/>
            <a:ext cx="1374739" cy="13747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BF78BA-BA43-4F87-8E32-E620E0CA41B3}"/>
              </a:ext>
            </a:extLst>
          </p:cNvPr>
          <p:cNvSpPr txBox="1"/>
          <p:nvPr/>
        </p:nvSpPr>
        <p:spPr>
          <a:xfrm>
            <a:off x="3012487" y="2571750"/>
            <a:ext cx="53410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“BA NGỌN NẾN LUNG LINH”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4E74EE2-5BAC-42C2-90A2-A924E55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6942" y="720671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chemeClr val="tx1"/>
                </a:solidFill>
                <a:latin typeface="Showcard Gothic" panose="04020904020102020604" pitchFamily="82" charset="0"/>
              </a:rPr>
              <a:t>KHỞI ĐỘNG</a:t>
            </a:r>
            <a:endParaRPr lang="en-US" dirty="0">
              <a:solidFill>
                <a:schemeClr val="tx1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9AF8880D-B42F-46C4-8778-C3FA20B8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183" y="253784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chemeClr val="tx1"/>
                </a:solidFill>
                <a:latin typeface="Showcard Gothic" panose="04020904020102020604" pitchFamily="82" charset="0"/>
              </a:rPr>
              <a:t>LUYỆN TẬP</a:t>
            </a:r>
            <a:endParaRPr lang="en-US" dirty="0">
              <a:solidFill>
                <a:schemeClr val="tx1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1026" name="Picture 2" descr="Đây là 5 thói quen tốt giúp bạn luyện tập và cải thiện não bộ">
            <a:extLst>
              <a:ext uri="{FF2B5EF4-FFF2-40B4-BE49-F238E27FC236}">
                <a16:creationId xmlns:a16="http://schemas.microsoft.com/office/drawing/2014/main" id="{2A9F76E4-2BC8-46F5-B02A-E74E9E707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6299"/>
          <a:stretch/>
        </p:blipFill>
        <p:spPr bwMode="auto">
          <a:xfrm>
            <a:off x="1647421" y="1579347"/>
            <a:ext cx="5996391" cy="332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0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630B0F5C-BC4B-453E-9136-B38A022205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3590D4-A55B-4801-8BEB-D4881AAC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00" y="77973"/>
            <a:ext cx="6752912" cy="4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46AE0529-16B9-4FAE-A468-FAA094F5AB31}"/>
              </a:ext>
            </a:extLst>
          </p:cNvPr>
          <p:cNvSpPr/>
          <p:nvPr/>
        </p:nvSpPr>
        <p:spPr>
          <a:xfrm>
            <a:off x="255180" y="1089934"/>
            <a:ext cx="4536560" cy="12620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nghề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nghiệp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sở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...)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b="1" dirty="0">
              <a:latin typeface="+mj-lt"/>
            </a:endParaRPr>
          </a:p>
        </p:txBody>
      </p: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B85E5951-5FB9-487C-A21D-FD9D67CFCB01}"/>
              </a:ext>
            </a:extLst>
          </p:cNvPr>
          <p:cNvSpPr/>
          <p:nvPr/>
        </p:nvSpPr>
        <p:spPr>
          <a:xfrm>
            <a:off x="255180" y="3044854"/>
            <a:ext cx="3413829" cy="10087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Em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đã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làm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gì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để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thể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hiện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tình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yêu thương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đối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với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người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thân trong gia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đình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?</a:t>
            </a:r>
            <a:endParaRPr lang="en-US" sz="1800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F756D65-C0E3-49F6-AAAF-F7E303C0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F497B11A-D1AA-4C75-AC3D-31DCA6949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5BB3CC7C-CD47-43D2-B152-C074362F1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Mobile Game Development Company In USA | Slavna Game Studio">
            <a:extLst>
              <a:ext uri="{FF2B5EF4-FFF2-40B4-BE49-F238E27FC236}">
                <a16:creationId xmlns:a16="http://schemas.microsoft.com/office/drawing/2014/main" id="{F198B470-98D5-437C-8951-6D18E274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4" y="1700352"/>
            <a:ext cx="2703936" cy="30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5;p36">
            <a:extLst>
              <a:ext uri="{FF2B5EF4-FFF2-40B4-BE49-F238E27FC236}">
                <a16:creationId xmlns:a16="http://schemas.microsoft.com/office/drawing/2014/main" id="{89E6B8F1-7D4B-4806-AC76-1EE9283D34FB}"/>
              </a:ext>
            </a:extLst>
          </p:cNvPr>
          <p:cNvSpPr txBox="1">
            <a:spLocks/>
          </p:cNvSpPr>
          <p:nvPr/>
        </p:nvSpPr>
        <p:spPr>
          <a:xfrm>
            <a:off x="2872740" y="2190750"/>
            <a:ext cx="6142387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>
              <a:spcAft>
                <a:spcPts val="100"/>
              </a:spcAft>
            </a:pP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hay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531EFB7-EFE8-4F85-8843-8D36684E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135579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8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7A8D2FC-D4A8-452D-8A94-069E27EDF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16E13B2C-6DE1-4EA7-89CC-473792A48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085" y="233141"/>
            <a:ext cx="2490900" cy="432300"/>
          </a:xfrm>
        </p:spPr>
        <p:txBody>
          <a:bodyPr/>
          <a:lstStyle/>
          <a:p>
            <a:r>
              <a:rPr lang="vi-VN" sz="2400" dirty="0"/>
              <a:t>Tranh </a:t>
            </a:r>
            <a:r>
              <a:rPr lang="en-US" sz="2400" dirty="0"/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D6886B-9818-4B9B-887C-E81A020232CF}"/>
              </a:ext>
            </a:extLst>
          </p:cNvPr>
          <p:cNvSpPr txBox="1"/>
          <p:nvPr/>
        </p:nvSpPr>
        <p:spPr>
          <a:xfrm>
            <a:off x="4572000" y="1501445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err="1"/>
              <a:t>Mẹ</a:t>
            </a:r>
            <a:r>
              <a:rPr lang="vi-VN" sz="2400" b="1" dirty="0"/>
              <a:t> đang lau </a:t>
            </a:r>
            <a:r>
              <a:rPr lang="vi-VN" sz="2400" b="1" dirty="0" err="1"/>
              <a:t>dọn</a:t>
            </a:r>
            <a:r>
              <a:rPr lang="vi-VN" sz="2400" b="1" dirty="0"/>
              <a:t> </a:t>
            </a:r>
            <a:r>
              <a:rPr lang="vi-VN" sz="2400" b="1" dirty="0" err="1"/>
              <a:t>nhà</a:t>
            </a:r>
            <a:r>
              <a:rPr lang="vi-VN" sz="2400" b="1" dirty="0"/>
              <a:t> </a:t>
            </a:r>
            <a:r>
              <a:rPr lang="vi-VN" sz="2400" b="1" dirty="0" err="1"/>
              <a:t>cửa</a:t>
            </a:r>
            <a:r>
              <a:rPr lang="vi-VN" sz="2400" b="1" dirty="0"/>
              <a:t>, </a:t>
            </a:r>
            <a:r>
              <a:rPr lang="vi-VN" sz="2400" b="1" dirty="0" err="1"/>
              <a:t>bạn</a:t>
            </a:r>
            <a:r>
              <a:rPr lang="vi-VN" sz="2400" b="1" dirty="0"/>
              <a:t> không </a:t>
            </a:r>
            <a:r>
              <a:rPr lang="vi-VN" sz="2400" b="1" dirty="0" err="1"/>
              <a:t>phụ</a:t>
            </a:r>
            <a:r>
              <a:rPr lang="vi-VN" sz="2400" b="1" dirty="0"/>
              <a:t> </a:t>
            </a:r>
            <a:r>
              <a:rPr lang="vi-VN" sz="2400" b="1" dirty="0" err="1"/>
              <a:t>giúp</a:t>
            </a:r>
            <a:r>
              <a:rPr lang="vi-VN" sz="2400" b="1" dirty="0"/>
              <a:t> </a:t>
            </a:r>
            <a:r>
              <a:rPr lang="vi-VN" sz="2400" b="1" dirty="0" err="1"/>
              <a:t>mẹ</a:t>
            </a:r>
            <a:r>
              <a:rPr lang="vi-VN" sz="2400" b="1" dirty="0"/>
              <a:t> </a:t>
            </a:r>
            <a:r>
              <a:rPr lang="vi-VN" sz="2400" b="1" dirty="0" err="1"/>
              <a:t>mà</a:t>
            </a:r>
            <a:r>
              <a:rPr lang="vi-VN" sz="2400" b="1" dirty="0"/>
              <a:t> </a:t>
            </a:r>
            <a:r>
              <a:rPr lang="vi-VN" sz="2400" b="1" dirty="0" err="1"/>
              <a:t>bỏ</a:t>
            </a:r>
            <a:r>
              <a:rPr lang="vi-VN" sz="2400" b="1" dirty="0"/>
              <a:t> đi chơi.</a:t>
            </a:r>
            <a:endParaRPr lang="en-US" sz="2400" b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14D70C-61E4-4548-97E3-9E56C9618558}"/>
              </a:ext>
            </a:extLst>
          </p:cNvPr>
          <p:cNvSpPr txBox="1"/>
          <p:nvPr/>
        </p:nvSpPr>
        <p:spPr>
          <a:xfrm>
            <a:off x="4192771" y="2952308"/>
            <a:ext cx="452238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3AF327-F13F-4D86-B28E-7D0B00AE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28403" r="47705" b="15436"/>
          <a:stretch/>
        </p:blipFill>
        <p:spPr bwMode="auto">
          <a:xfrm>
            <a:off x="141766" y="785944"/>
            <a:ext cx="4283176" cy="38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D9DD04A-1591-4CF8-AEAD-D06B9CC8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6" y="-94167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891;p49">
            <a:extLst>
              <a:ext uri="{FF2B5EF4-FFF2-40B4-BE49-F238E27FC236}">
                <a16:creationId xmlns:a16="http://schemas.microsoft.com/office/drawing/2014/main" id="{69BB5FE1-5765-4EFF-8F36-ECE506D8E22D}"/>
              </a:ext>
            </a:extLst>
          </p:cNvPr>
          <p:cNvGrpSpPr/>
          <p:nvPr/>
        </p:nvGrpSpPr>
        <p:grpSpPr>
          <a:xfrm>
            <a:off x="6100985" y="3537778"/>
            <a:ext cx="565390" cy="565938"/>
            <a:chOff x="8792879" y="1828615"/>
            <a:chExt cx="308234" cy="308234"/>
          </a:xfrm>
        </p:grpSpPr>
        <p:sp>
          <p:nvSpPr>
            <p:cNvPr id="27" name="Google Shape;892;p49">
              <a:extLst>
                <a:ext uri="{FF2B5EF4-FFF2-40B4-BE49-F238E27FC236}">
                  <a16:creationId xmlns:a16="http://schemas.microsoft.com/office/drawing/2014/main" id="{FA6DDAB1-6D93-4445-91F4-9AB336CD960B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" name="Google Shape;893;p49">
              <a:extLst>
                <a:ext uri="{FF2B5EF4-FFF2-40B4-BE49-F238E27FC236}">
                  <a16:creationId xmlns:a16="http://schemas.microsoft.com/office/drawing/2014/main" id="{1CF47334-202E-4C86-8A6E-314D5831EFEF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29" name="Google Shape;894;p49">
                <a:extLst>
                  <a:ext uri="{FF2B5EF4-FFF2-40B4-BE49-F238E27FC236}">
                    <a16:creationId xmlns:a16="http://schemas.microsoft.com/office/drawing/2014/main" id="{A6032ECF-FD70-42EC-832E-9EA36DBE7FB7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0" name="Google Shape;895;p49">
                <a:extLst>
                  <a:ext uri="{FF2B5EF4-FFF2-40B4-BE49-F238E27FC236}">
                    <a16:creationId xmlns:a16="http://schemas.microsoft.com/office/drawing/2014/main" id="{713B41D2-44C2-49FA-99A0-FB1463B6C21F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9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D2A36B6-1584-419D-B7B9-F9FFAAA290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8657026B-3694-4130-9B87-374C7A18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3751" y="218577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B54D7-C502-4948-A0D2-535194293859}"/>
              </a:ext>
            </a:extLst>
          </p:cNvPr>
          <p:cNvSpPr txBox="1"/>
          <p:nvPr/>
        </p:nvSpPr>
        <p:spPr>
          <a:xfrm>
            <a:off x="493314" y="1333284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thiệp</a:t>
            </a:r>
            <a:r>
              <a:rPr lang="en-US" sz="2400" b="1" dirty="0"/>
              <a:t> </a:t>
            </a:r>
            <a:r>
              <a:rPr lang="en-US" sz="2400" b="1" dirty="0" err="1"/>
              <a:t>chúc</a:t>
            </a:r>
            <a:r>
              <a:rPr lang="en-US" sz="2400" b="1" dirty="0"/>
              <a:t> </a:t>
            </a:r>
            <a:r>
              <a:rPr lang="en-US" sz="2400" b="1" dirty="0" err="1"/>
              <a:t>mừng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,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 </a:t>
            </a:r>
            <a:r>
              <a:rPr lang="en-US" sz="2400" b="1" dirty="0" err="1"/>
              <a:t>phụ</a:t>
            </a:r>
            <a:r>
              <a:rPr lang="en-US" sz="2400" b="1" dirty="0"/>
              <a:t> </a:t>
            </a:r>
            <a:r>
              <a:rPr lang="en-US" sz="2400" b="1" dirty="0" err="1"/>
              <a:t>nữ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Nam 20/10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5A2A8A-FE4D-4663-967E-A0F865CB3D7B}"/>
              </a:ext>
            </a:extLst>
          </p:cNvPr>
          <p:cNvSpPr txBox="1"/>
          <p:nvPr/>
        </p:nvSpPr>
        <p:spPr>
          <a:xfrm>
            <a:off x="493314" y="2791486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ơn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B67EEDD-5390-4F86-A95C-1BEBC4C29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9" t="26025" r="9171" b="10471"/>
          <a:stretch/>
        </p:blipFill>
        <p:spPr bwMode="auto">
          <a:xfrm>
            <a:off x="4572000" y="629642"/>
            <a:ext cx="4642885" cy="42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210FDAA-F1BF-4339-B562-300078D3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27664706-3A44-45C2-8687-D9BB6AF54E71}"/>
              </a:ext>
            </a:extLst>
          </p:cNvPr>
          <p:cNvGrpSpPr/>
          <p:nvPr/>
        </p:nvGrpSpPr>
        <p:grpSpPr>
          <a:xfrm>
            <a:off x="2077220" y="3307232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DDD31975-9DA0-4247-B1D3-0FE39A290DE7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A6455FE1-BF98-49CA-A78B-87E9B3D6BDD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28717A1F-0731-413D-8A7E-84E00BF8D45D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34122FE7-FC12-4DDD-9DAE-3B9C6DCAADF5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5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159496" y="1163835"/>
            <a:ext cx="4663539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vui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khoe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562875" y="3577331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2" b="57045"/>
          <a:stretch/>
        </p:blipFill>
        <p:spPr bwMode="auto">
          <a:xfrm>
            <a:off x="4480461" y="844239"/>
            <a:ext cx="4663539" cy="38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6F992A8-2839-4178-AB28-6195CF49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0C6384A3-3988-4B6C-86C0-E453B87E8ED9}"/>
              </a:ext>
            </a:extLst>
          </p:cNvPr>
          <p:cNvGrpSpPr/>
          <p:nvPr/>
        </p:nvGrpSpPr>
        <p:grpSpPr>
          <a:xfrm>
            <a:off x="2047403" y="4122242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871E8169-E69E-4401-8C18-8CF60E59E0E5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65361F27-0B7F-4323-A920-8555F9325BE8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874E3985-8C61-471D-B987-8A312D898697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4235BF3C-B96D-4921-9ED1-1E9973ED034C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011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4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heme/theme1.xml><?xml version="1.0" encoding="utf-8"?>
<a:theme xmlns:a="http://schemas.openxmlformats.org/drawingml/2006/main" name="Electricity Supplier Business Plan by Slidesgo">
  <a:themeElements>
    <a:clrScheme name="Simple Light">
      <a:dk1>
        <a:srgbClr val="000000"/>
      </a:dk1>
      <a:lt1>
        <a:srgbClr val="FFECD6"/>
      </a:lt1>
      <a:dk2>
        <a:srgbClr val="FFFFFF"/>
      </a:dk2>
      <a:lt2>
        <a:srgbClr val="E5744C"/>
      </a:lt2>
      <a:accent1>
        <a:srgbClr val="98E5CB"/>
      </a:accent1>
      <a:accent2>
        <a:srgbClr val="F4DF4A"/>
      </a:accent2>
      <a:accent3>
        <a:srgbClr val="B1DEFD"/>
      </a:accent3>
      <a:accent4>
        <a:srgbClr val="FFFFFF"/>
      </a:accent4>
      <a:accent5>
        <a:srgbClr val="FFFFFF"/>
      </a:accent5>
      <a:accent6>
        <a:srgbClr val="000000"/>
      </a:accent6>
      <a:hlink>
        <a:srgbClr val="1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</TotalTime>
  <Words>636</Words>
  <Application>Microsoft Office PowerPoint</Application>
  <PresentationFormat>On-screen Show (16:9)</PresentationFormat>
  <Paragraphs>87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Showcard Gothic</vt:lpstr>
      <vt:lpstr>Calibri</vt:lpstr>
      <vt:lpstr>Lato</vt:lpstr>
      <vt:lpstr>Broadway</vt:lpstr>
      <vt:lpstr>Hammersmith One</vt:lpstr>
      <vt:lpstr>Josefin Sans</vt:lpstr>
      <vt:lpstr>Calibri Light</vt:lpstr>
      <vt:lpstr>Times New Roman</vt:lpstr>
      <vt:lpstr>Arial</vt:lpstr>
      <vt:lpstr>Electricity Supplier Business Plan by Slidesgo</vt:lpstr>
      <vt:lpstr>Custom Design</vt:lpstr>
      <vt:lpstr>PowerPoint Presentation</vt:lpstr>
      <vt:lpstr>PowerPoint Presentation</vt:lpstr>
      <vt:lpstr>KHỞI ĐỘNG</vt:lpstr>
      <vt:lpstr>LUYỆN TẬP</vt:lpstr>
      <vt:lpstr>PowerPoint Presentation</vt:lpstr>
      <vt:lpstr>PowerPoint Presentation</vt:lpstr>
      <vt:lpstr>Tranh 1</vt:lpstr>
      <vt:lpstr>Tranh 2</vt:lpstr>
      <vt:lpstr>Tranh 3</vt:lpstr>
      <vt:lpstr>Tranh 4</vt:lpstr>
      <vt:lpstr>Tranh 5</vt:lpstr>
      <vt:lpstr>Tranh 6</vt:lpstr>
      <vt:lpstr>Tranh 7</vt:lpstr>
      <vt:lpstr>Tranh 8</vt:lpstr>
      <vt:lpstr>PowerPoint Presentation</vt:lpstr>
      <vt:lpstr>Em có lời khuyên gì dành cho bạn?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chia sẻ cảm xúc của em khi được bố mẹ tổ chức sinh nhật.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 EM GIỮ SẠCH ĐÔI TAY</dc:title>
  <dc:creator>Admin</dc:creator>
  <cp:lastModifiedBy>MyPC</cp:lastModifiedBy>
  <cp:revision>13</cp:revision>
  <dcterms:modified xsi:type="dcterms:W3CDTF">2023-06-04T03:12:53Z</dcterms:modified>
</cp:coreProperties>
</file>