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11B03-771D-4131-82DA-6F8F48853B20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52C8-8633-4BAD-B895-E70F4B1C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1A6</a:t>
            </a:r>
            <a:endParaRPr lang="en-US" b="1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67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20: CƠ THỂ EM 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amNgonTayNgoan-V.A-261618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0694" y="56896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2" y="1143000"/>
            <a:ext cx="7500257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289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1.Quan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7197"/>
            <a:ext cx="8001000" cy="59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305800" cy="67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962025"/>
            <a:ext cx="5076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2" y="304800"/>
            <a:ext cx="869337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5965"/>
            <a:ext cx="7162800" cy="495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33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950803"/>
            <a:ext cx="8991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19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117</Words>
  <Application>Microsoft Office PowerPoint</Application>
  <PresentationFormat>On-screen Show (4:3)</PresentationFormat>
  <Paragraphs>11</Paragraphs>
  <Slides>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2006-08-16T00:00:00Z</dcterms:created>
  <dcterms:modified xsi:type="dcterms:W3CDTF">2020-08-19T13:39:15Z</dcterms:modified>
</cp:coreProperties>
</file>