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93" r:id="rId2"/>
    <p:sldId id="494" r:id="rId3"/>
    <p:sldId id="471" r:id="rId4"/>
    <p:sldId id="480" r:id="rId5"/>
    <p:sldId id="487" r:id="rId6"/>
    <p:sldId id="488" r:id="rId7"/>
    <p:sldId id="478" r:id="rId8"/>
    <p:sldId id="495" r:id="rId9"/>
    <p:sldId id="492" r:id="rId10"/>
    <p:sldId id="479" r:id="rId11"/>
    <p:sldId id="482" r:id="rId12"/>
    <p:sldId id="481" r:id="rId13"/>
    <p:sldId id="489" r:id="rId14"/>
    <p:sldId id="496" r:id="rId15"/>
    <p:sldId id="483" r:id="rId16"/>
    <p:sldId id="490" r:id="rId17"/>
    <p:sldId id="486" r:id="rId18"/>
  </p:sldIdLst>
  <p:sldSz cx="12190413" cy="68595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93"/>
            <p14:sldId id="494"/>
            <p14:sldId id="471"/>
            <p14:sldId id="480"/>
            <p14:sldId id="487"/>
            <p14:sldId id="488"/>
            <p14:sldId id="478"/>
            <p14:sldId id="495"/>
            <p14:sldId id="492"/>
            <p14:sldId id="479"/>
            <p14:sldId id="482"/>
            <p14:sldId id="481"/>
            <p14:sldId id="489"/>
            <p14:sldId id="496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79" d="100"/>
          <a:sy n="79" d="100"/>
        </p:scale>
        <p:origin x="-84" y="-19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695252" y="855068"/>
            <a:ext cx="8495161" cy="514945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7308" y="1371359"/>
            <a:ext cx="8086427" cy="2483092"/>
          </a:xfrm>
          <a:prstGeom prst="rect">
            <a:avLst/>
          </a:prstGeom>
        </p:spPr>
        <p:txBody>
          <a:bodyPr wrap="square" lIns="81638" tIns="40819" rIns="81638" bIns="40819">
            <a:spAutoFit/>
          </a:bodyPr>
          <a:lstStyle/>
          <a:p>
            <a:pPr algn="ctr" defTabSz="1085781">
              <a:defRPr/>
            </a:pP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085781">
              <a:defRPr/>
            </a:pP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703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/>
    </mc:Choice>
    <mc:Fallback xmlns="">
      <p:transition spd="slow" advTm="51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9031706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7171088" y="60079"/>
            <a:ext cx="4870746" cy="318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2" y="-228653"/>
            <a:ext cx="975233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53"/>
            <a:ext cx="12190413" cy="7316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4752" y="1753006"/>
            <a:ext cx="8457099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5" y="1371917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43" y="3201141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16" y="41919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97" y="33535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16" y="14481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83" y="12194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24" y="40395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88" y="990829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2" y="25151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6" y="3048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0" y="20578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37" y="-244532"/>
            <a:ext cx="1523802" cy="16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1" y="-168314"/>
            <a:ext cx="1523802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292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0" y="4191971"/>
            <a:ext cx="12190413" cy="27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45502" y="2084038"/>
            <a:ext cx="11699410" cy="7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300" b="1" smtClean="0">
                <a:solidFill>
                  <a:srgbClr val="FF0000"/>
                </a:solidFill>
              </a:rPr>
              <a:t>ÔN TẬP (trang 22-23)</a:t>
            </a:r>
            <a:endParaRPr lang="en-US" altLang="en-US" sz="43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704"/>
            <a:ext cx="11699410" cy="98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7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8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5"/>
    </mc:Choice>
    <mc:Fallback xmlns="">
      <p:transition spd="slow" advTm="106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35987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062795" y="787745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487134" y="374363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57841" y="3642076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747" y="2418735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áo khoác, xoạc chân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342" y="5073961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ấu ngoặc, ngoắc tay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829" y="2447454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àm oạp, ngoạm chặt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795" y="5087026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ỏ khoằm,sâu hoắm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60840" y="1189260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50624" y="3658247"/>
            <a:ext cx="284462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818496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746" y="2708695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uơ vòi, thuở nhỏ 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840" y="5207253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hu hoạch, ngã oạch 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883" y="2919758"/>
            <a:ext cx="431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on hoẵng, dài ngoẵng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2" y="-228653"/>
            <a:ext cx="975233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53"/>
            <a:ext cx="12190413" cy="7316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4752" y="1753006"/>
            <a:ext cx="8457099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5" y="1371917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43" y="3201141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16" y="41919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97" y="33535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16" y="14481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83" y="12194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24" y="40395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88" y="990829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2" y="25151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6" y="3048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0" y="20578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37" y="-244532"/>
            <a:ext cx="1523802" cy="16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1" y="-168314"/>
            <a:ext cx="1523802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292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63" y="0"/>
            <a:ext cx="12181449" cy="6859588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029700" cy="6858000"/>
              <a:chOff x="0" y="0"/>
              <a:chExt cx="9029700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275289" y="3729435"/>
            <a:ext cx="458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074" y="1692855"/>
            <a:ext cx="11417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        Chào bạn.   Mình 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tên là Nam. Mình học lớp 1A, trường Tiểu học Lê Quý 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Đôn.Đi học, mình 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có nhiều bạn mới.Mình đã biết đọc truyện tranh 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.Mình rất vui khi được làm quen với bạn.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</TotalTime>
  <Words>304</Words>
  <Application>Microsoft Office PowerPoint</Application>
  <PresentationFormat>Custom</PresentationFormat>
  <Paragraphs>67</Paragraphs>
  <Slides>17</Slides>
  <Notes>10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第一PPT，www.1ppt.com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sony</cp:lastModifiedBy>
  <cp:revision>3294</cp:revision>
  <dcterms:created xsi:type="dcterms:W3CDTF">2015-12-01T09:06:39Z</dcterms:created>
  <dcterms:modified xsi:type="dcterms:W3CDTF">2022-01-23T16:55:25Z</dcterms:modified>
</cp:coreProperties>
</file>