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9" r:id="rId2"/>
    <p:sldId id="295" r:id="rId3"/>
    <p:sldId id="296" r:id="rId4"/>
    <p:sldId id="297" r:id="rId5"/>
    <p:sldId id="298" r:id="rId6"/>
    <p:sldId id="300" r:id="rId7"/>
    <p:sldId id="301" r:id="rId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25F"/>
    <a:srgbClr val="99CCFF"/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 varScale="1">
        <p:scale>
          <a:sx n="70" d="100"/>
          <a:sy n="70" d="100"/>
        </p:scale>
        <p:origin x="720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7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3413919" y="1528461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TOÁN – LỚP 1</a:t>
            </a:r>
          </a:p>
        </p:txBody>
      </p:sp>
      <p:sp>
        <p:nvSpPr>
          <p:cNvPr id="7" name="WordArt 11"/>
          <p:cNvSpPr>
            <a:spLocks noChangeArrowheads="1" noChangeShapeType="1" noTextEdit="1"/>
          </p:cNvSpPr>
          <p:nvPr/>
        </p:nvSpPr>
        <p:spPr bwMode="auto">
          <a:xfrm>
            <a:off x="1889919" y="3048000"/>
            <a:ext cx="8153400" cy="14477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18: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 cộng, phép trừ </a:t>
            </a:r>
          </a:p>
          <a:p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   trong phạm vi 10(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1719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72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87"/>
    </mc:Choice>
    <mc:Fallback>
      <p:transition spd="slow" advTm="2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kết quả phép tính ghi ở mỗi toa tàu: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53" y="2438400"/>
            <a:ext cx="10058400" cy="23542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908655" y="2411436"/>
            <a:ext cx="914400" cy="5029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099719" y="2411436"/>
            <a:ext cx="914400" cy="5029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226467" y="2411436"/>
            <a:ext cx="914400" cy="5029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395419" y="2411436"/>
            <a:ext cx="914400" cy="5029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604919" y="2411436"/>
            <a:ext cx="914400" cy="5029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814419" y="2411436"/>
            <a:ext cx="914400" cy="5029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981715" y="2411436"/>
            <a:ext cx="914400" cy="5029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014" y="4819572"/>
            <a:ext cx="9097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 tính nào có kết quả lớn nhất?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1190" y="5554894"/>
            <a:ext cx="3789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+ 2 và 9 - 3</a:t>
            </a:r>
            <a:endParaRPr lang="en-US" sz="440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014" y="4797269"/>
            <a:ext cx="9097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 tính nào có kết quả bé nhất?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1596" y="5527930"/>
            <a:ext cx="1689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10 - 8</a:t>
            </a:r>
            <a:endParaRPr lang="en-US" sz="440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86519" y="63243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72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17"/>
    </mc:Choice>
    <mc:Fallback>
      <p:transition spd="slow" advTm="10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35" y="671256"/>
            <a:ext cx="8773822" cy="490706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91442" y="223850"/>
            <a:ext cx="11252077" cy="982513"/>
            <a:chOff x="597667" y="398376"/>
            <a:chExt cx="11252077" cy="98251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6" y="398376"/>
              <a:ext cx="10387048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501950" y="51816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23828" y="518160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01950" y="51816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67142" y="518160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94919" y="51816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44304" y="51816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94919" y="51816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1719" y="6036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04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94"/>
    </mc:Choice>
    <mc:Fallback>
      <p:transition spd="slow" advTm="6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1209" y="533400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7557565" y="5029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79443" y="502920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557565" y="5029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622757" y="502920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850534" y="5029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699919" y="5029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850534" y="5029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699919" y="502920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92" y="1131277"/>
            <a:ext cx="8905875" cy="3581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9319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37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48"/>
    </mc:Choice>
    <mc:Fallback>
      <p:transition spd="slow" advTm="7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9" y="-152400"/>
            <a:ext cx="5181600" cy="74184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1719" y="6189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5"/>
    </mc:Choice>
    <mc:Fallback>
      <p:transition spd="slow" advTm="3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h San\Desktop\Giáo án\Hình nền pp\hinh-nen-thiet-ke-bai-giang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53119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45276" y="2286000"/>
            <a:ext cx="45910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Củng</a:t>
            </a:r>
            <a:r>
              <a:rPr lang="en-US" sz="8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cố</a:t>
            </a:r>
            <a:endParaRPr lang="en-US" sz="8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919" y="6189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13"/>
    </mc:Choice>
    <mc:Fallback>
      <p:transition spd="slow" advTm="19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h San\Desktop\Giáo án\Hình nền pp\hinh-nen-thiet-ke-bai-giang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61838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71699" y="2286000"/>
            <a:ext cx="61382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</a:p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Cảm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ơn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con!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1719" y="6262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7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3"/>
    </mc:Choice>
    <mc:Fallback>
      <p:transition spd="slow" advTm="1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3.3|3|3.2|2.9|2.6|3.4|7.3|8.9|5.4|1|4.4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|1.7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106</Words>
  <Application>Microsoft Office PowerPoint</Application>
  <PresentationFormat>Custom</PresentationFormat>
  <Paragraphs>41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94</cp:revision>
  <dcterms:created xsi:type="dcterms:W3CDTF">2021-05-23T10:25:42Z</dcterms:created>
  <dcterms:modified xsi:type="dcterms:W3CDTF">2022-01-07T16:29:30Z</dcterms:modified>
</cp:coreProperties>
</file>