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1" r:id="rId4"/>
    <p:sldId id="265" r:id="rId5"/>
    <p:sldId id="260" r:id="rId6"/>
    <p:sldId id="32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0BF41-2148-4629-AE2B-B305CEC3C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83318D-7997-4C68-A8E5-CBC86A50B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ECA15-9A12-4D49-B92C-705E0888B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4C2A3-C29A-4C51-A41B-BA9368FE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2F300-E4FB-4588-AFE6-31A5BE08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4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4444E-7EBA-45A8-BD28-1C344237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B516A9-4517-490E-9CDE-BC399E297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44D2A-2C62-4126-99B6-C255C9A3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75159-0DE7-4DE4-82D8-9192F617C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A6D4C-75F1-47F7-998F-FC6A3306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0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279C5C-8DB6-47A1-A729-D7BB8D6A1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C78E2-CC14-4D9C-8223-7021B0D0E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A9259-4B05-4432-B297-A306D7BB9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B79ED-B973-4F2F-88DB-96B7F305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1FD8E-A56C-4109-AFB4-C601BB8D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3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9CE7-65B6-45C6-BECC-E4CF41F5A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966C3-DE72-4551-A5F4-04154381E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4BEFC-F29B-49D1-A678-9D9FFB45E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09002-91D3-4975-93FD-4F5F6698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59D27-28EC-4153-B0C4-F4F8C3BEA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1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E704-11DA-49E9-807B-DFE72A3FF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376B3-4D41-49DE-9C44-D0496563A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52044-821C-4683-9DA1-71967FB82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5C44C-90CE-4BC3-B348-04518939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71D3A-51BB-46F2-B5F1-BEEBF92C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2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695E0-D3F0-44F9-9E0B-42274576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8539E-2ED1-4B59-BE19-6669CE7CE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81C2C-4655-491E-A238-C77156909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EFC65-EDD0-4B9F-9A4C-28A088559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EA27D-C3ED-49AB-A804-6944446F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B0E87-5A30-47B1-AC42-01F384DD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7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FA3A1-AAFA-4B7C-B866-1A493263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8A711-7AE3-4C1E-AD39-F46C1AAFC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E6B11-1677-4CC3-80D5-4569FCAD2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FB361-A025-470C-B28B-38633AD33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9DE24-B938-4924-A108-DC0378FCB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AF22B6-E264-457A-AF10-309D8D43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F97E56-1B62-464D-94B8-F579DAE81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9857A2-FA3B-4A71-8B63-5C34930D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3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16EA-4785-4744-BF28-6BF5AC925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8E4C54-B749-410D-9879-4470ABA8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3B42F-0284-4421-B09A-D8FD21A30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DC367F-3F48-4D15-9540-F09FF431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5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7C928-4CC3-41CB-85B6-9C362E82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3E0E63-06F8-43D7-8F60-90AD9284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233C5-2A9E-4961-9C3B-64377278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5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45B59-3C2E-440B-B2D8-77A420073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4460F-2A37-4263-9CD1-15CABB49C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23E7E-FC36-4FE1-90EA-7D6094DE5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5AF8A-F3F0-48BA-9F17-37622D402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B0B1F-D41A-43B3-9123-09DDDB11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64B70-7AB9-4640-937D-F63B9A01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2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3B147-F7C8-4185-A2C6-5D38B0A1D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E94308-C323-45C4-BB91-4D7C23536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B998-7A9C-41BD-8FC5-937BD64EA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0ADD9-1074-4C38-93DB-4C6DA9A8F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BE691-3858-488D-9DD6-7F19D55A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8B81B-D6D2-4411-B136-95CB42F7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AF4F2-0C78-4F14-A062-FE1FD5B1B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E52BF-0ABB-450D-AA95-6C65C6BA7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73FA-4F2B-4E40-A698-F38C7C1CE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796C9-FDC3-41C1-B565-958BEE519B9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5D68B-D839-4283-A70A-C7AD9B766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604D7-A7B3-4395-8979-3B2210E01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4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CE668FC-A3BF-4674-885C-B5A4AF498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68" y="0"/>
            <a:ext cx="12192000" cy="676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9DCE6E9-6E76-472F-B6FA-1EF1D32D5C62}"/>
              </a:ext>
            </a:extLst>
          </p:cNvPr>
          <p:cNvGrpSpPr/>
          <p:nvPr/>
        </p:nvGrpSpPr>
        <p:grpSpPr>
          <a:xfrm>
            <a:off x="0" y="0"/>
            <a:ext cx="2431002" cy="2320557"/>
            <a:chOff x="-1" y="-1"/>
            <a:chExt cx="4037261" cy="3853840"/>
          </a:xfrm>
        </p:grpSpPr>
        <p:pic>
          <p:nvPicPr>
            <p:cNvPr id="6" name="图片 16">
              <a:extLst>
                <a:ext uri="{FF2B5EF4-FFF2-40B4-BE49-F238E27FC236}">
                  <a16:creationId xmlns:a16="http://schemas.microsoft.com/office/drawing/2014/main" id="{82D1E76A-B990-445A-8BB3-148AF2CD7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356709" cy="3853839"/>
            </a:xfrm>
            <a:prstGeom prst="rect">
              <a:avLst/>
            </a:prstGeom>
          </p:spPr>
        </p:pic>
        <p:pic>
          <p:nvPicPr>
            <p:cNvPr id="7" name="图片 18">
              <a:extLst>
                <a:ext uri="{FF2B5EF4-FFF2-40B4-BE49-F238E27FC236}">
                  <a16:creationId xmlns:a16="http://schemas.microsoft.com/office/drawing/2014/main" id="{2CA17F7C-B309-444E-90C6-28597DBAB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3575049" cy="2641803"/>
            </a:xfrm>
            <a:prstGeom prst="rect">
              <a:avLst/>
            </a:prstGeom>
          </p:spPr>
        </p:pic>
        <p:pic>
          <p:nvPicPr>
            <p:cNvPr id="8" name="图片 22">
              <a:extLst>
                <a:ext uri="{FF2B5EF4-FFF2-40B4-BE49-F238E27FC236}">
                  <a16:creationId xmlns:a16="http://schemas.microsoft.com/office/drawing/2014/main" id="{20F7E3CC-7AFC-479A-BBC4-A5CFEDD33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4037261" cy="190370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079EC5-CDB8-4D9A-9270-2CBA542CDA76}"/>
              </a:ext>
            </a:extLst>
          </p:cNvPr>
          <p:cNvGrpSpPr/>
          <p:nvPr/>
        </p:nvGrpSpPr>
        <p:grpSpPr>
          <a:xfrm flipH="1">
            <a:off x="9180894" y="-13980"/>
            <a:ext cx="3011105" cy="2320557"/>
            <a:chOff x="-1" y="-1"/>
            <a:chExt cx="4037261" cy="3853840"/>
          </a:xfrm>
        </p:grpSpPr>
        <p:pic>
          <p:nvPicPr>
            <p:cNvPr id="15" name="图片 16">
              <a:extLst>
                <a:ext uri="{FF2B5EF4-FFF2-40B4-BE49-F238E27FC236}">
                  <a16:creationId xmlns:a16="http://schemas.microsoft.com/office/drawing/2014/main" id="{C747235E-215E-4447-BD19-3F20AA432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356709" cy="3853839"/>
            </a:xfrm>
            <a:prstGeom prst="rect">
              <a:avLst/>
            </a:prstGeom>
          </p:spPr>
        </p:pic>
        <p:pic>
          <p:nvPicPr>
            <p:cNvPr id="16" name="图片 18">
              <a:extLst>
                <a:ext uri="{FF2B5EF4-FFF2-40B4-BE49-F238E27FC236}">
                  <a16:creationId xmlns:a16="http://schemas.microsoft.com/office/drawing/2014/main" id="{AEA443A1-C9AA-40AB-AD23-13E1B628E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3575049" cy="2641803"/>
            </a:xfrm>
            <a:prstGeom prst="rect">
              <a:avLst/>
            </a:prstGeom>
          </p:spPr>
        </p:pic>
        <p:pic>
          <p:nvPicPr>
            <p:cNvPr id="17" name="图片 22">
              <a:extLst>
                <a:ext uri="{FF2B5EF4-FFF2-40B4-BE49-F238E27FC236}">
                  <a16:creationId xmlns:a16="http://schemas.microsoft.com/office/drawing/2014/main" id="{41BD1E8C-824E-4835-A98A-BD6C1C696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4037261" cy="1903702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4EDD513-2462-4A14-A18C-E2703018FC1F}"/>
              </a:ext>
            </a:extLst>
          </p:cNvPr>
          <p:cNvSpPr/>
          <p:nvPr/>
        </p:nvSpPr>
        <p:spPr>
          <a:xfrm>
            <a:off x="857250" y="219074"/>
            <a:ext cx="99377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gd&amp;đt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7F73314-7604-4987-94D8-CEE0787E8D71}"/>
              </a:ext>
            </a:extLst>
          </p:cNvPr>
          <p:cNvSpPr/>
          <p:nvPr/>
        </p:nvSpPr>
        <p:spPr>
          <a:xfrm>
            <a:off x="1871531" y="2838805"/>
            <a:ext cx="8372001" cy="15907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6ED89A-8F50-4EB3-95EC-631AE96AE383}"/>
              </a:ext>
            </a:extLst>
          </p:cNvPr>
          <p:cNvSpPr txBox="1"/>
          <p:nvPr/>
        </p:nvSpPr>
        <p:spPr>
          <a:xfrm>
            <a:off x="1962775" y="3282901"/>
            <a:ext cx="8434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Bµi</a:t>
            </a:r>
            <a:r>
              <a:rPr lang="en-US" sz="4400" dirty="0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 5: </a:t>
            </a:r>
            <a:r>
              <a:rPr lang="en-US" sz="4400" dirty="0" err="1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MÊy</a:t>
            </a:r>
            <a:r>
              <a:rPr lang="en-US" sz="4400" dirty="0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 vµ </a:t>
            </a:r>
            <a:r>
              <a:rPr lang="en-US" sz="4400" dirty="0" err="1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mÊy</a:t>
            </a:r>
            <a:r>
              <a:rPr lang="en-US" sz="4400" dirty="0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 (</a:t>
            </a:r>
            <a:r>
              <a:rPr lang="en-US" sz="4400" dirty="0" err="1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 3) </a:t>
            </a:r>
            <a:endParaRPr lang="en-US" sz="4000" dirty="0">
              <a:solidFill>
                <a:srgbClr val="FF0000"/>
              </a:solidFill>
              <a:latin typeface=".VnArial" panose="020B7200000000000000" pitchFamily="34" charset="0"/>
              <a:cs typeface="Times New Roman" pitchFamily="18" charset="0"/>
            </a:endParaRPr>
          </a:p>
          <a:p>
            <a:endParaRPr lang="en-US" sz="4400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E20825B-176B-4308-A762-E4DDAB85ED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50" b="96588" l="800" r="99600">
                        <a14:foregroundMark x1="11800" y1="7874" x2="23200" y2="1050"/>
                        <a14:foregroundMark x1="23200" y1="1050" x2="29600" y2="1050"/>
                        <a14:foregroundMark x1="29600" y1="1050" x2="35600" y2="7874"/>
                        <a14:foregroundMark x1="27800" y1="34908" x2="34000" y2="37795"/>
                        <a14:foregroundMark x1="34000" y1="37795" x2="36000" y2="35433"/>
                        <a14:foregroundMark x1="10600" y1="40420" x2="5200" y2="36483"/>
                        <a14:foregroundMark x1="5200" y1="36483" x2="0" y2="41207"/>
                        <a14:foregroundMark x1="0" y1="41207" x2="6000" y2="44619"/>
                        <a14:foregroundMark x1="6000" y1="44619" x2="12000" y2="43570"/>
                        <a14:foregroundMark x1="2800" y1="37795" x2="3800" y2="43570"/>
                        <a14:foregroundMark x1="800" y1="37533" x2="800" y2="37533"/>
                        <a14:foregroundMark x1="14800" y1="90551" x2="27000" y2="95013"/>
                        <a14:foregroundMark x1="27000" y1="95013" x2="33400" y2="91864"/>
                        <a14:foregroundMark x1="33400" y1="91864" x2="39400" y2="83727"/>
                        <a14:foregroundMark x1="15800" y1="59318" x2="15800" y2="59318"/>
                        <a14:foregroundMark x1="12200" y1="61942" x2="12200" y2="61942"/>
                        <a14:foregroundMark x1="9000" y1="69029" x2="9000" y2="69029"/>
                        <a14:foregroundMark x1="11400" y1="75591" x2="11400" y2="75591"/>
                        <a14:foregroundMark x1="15800" y1="69816" x2="15800" y2="69816"/>
                        <a14:foregroundMark x1="15800" y1="69816" x2="15800" y2="69816"/>
                        <a14:foregroundMark x1="17800" y1="77953" x2="17800" y2="77953"/>
                        <a14:foregroundMark x1="17800" y1="77953" x2="17800" y2="77953"/>
                        <a14:foregroundMark x1="16200" y1="78478" x2="16200" y2="78478"/>
                        <a14:foregroundMark x1="16200" y1="78478" x2="16200" y2="78478"/>
                        <a14:foregroundMark x1="25600" y1="80840" x2="25600" y2="80840"/>
                        <a14:foregroundMark x1="25600" y1="80840" x2="25600" y2="80840"/>
                        <a14:foregroundMark x1="36800" y1="76115" x2="36800" y2="76115"/>
                        <a14:foregroundMark x1="36800" y1="76115" x2="36800" y2="76115"/>
                        <a14:foregroundMark x1="81000" y1="30184" x2="81000" y2="30184"/>
                        <a14:foregroundMark x1="70000" y1="11286" x2="67600" y2="40682"/>
                        <a14:foregroundMark x1="67600" y1="40682" x2="56400" y2="56955"/>
                        <a14:foregroundMark x1="56400" y1="56955" x2="59400" y2="70866"/>
                        <a14:foregroundMark x1="59400" y1="70866" x2="70400" y2="82677"/>
                        <a14:foregroundMark x1="70400" y1="82677" x2="74000" y2="89501"/>
                        <a14:foregroundMark x1="74000" y1="89501" x2="80000" y2="91076"/>
                        <a14:foregroundMark x1="80000" y1="91076" x2="82400" y2="79265"/>
                        <a14:foregroundMark x1="82400" y1="79265" x2="79000" y2="57218"/>
                        <a14:foregroundMark x1="79000" y1="57218" x2="85400" y2="35171"/>
                        <a14:foregroundMark x1="65400" y1="96325" x2="73000" y2="99475"/>
                        <a14:foregroundMark x1="73000" y1="99475" x2="86200" y2="96588"/>
                        <a14:foregroundMark x1="86200" y1="96588" x2="87000" y2="92913"/>
                        <a14:foregroundMark x1="87600" y1="93438" x2="87600" y2="93963"/>
                        <a14:foregroundMark x1="93400" y1="46719" x2="99600" y2="48556"/>
                        <a14:foregroundMark x1="99600" y1="48556" x2="93800" y2="50131"/>
                        <a14:foregroundMark x1="96800" y1="44882" x2="96800" y2="43570"/>
                        <a14:foregroundMark x1="76800" y1="43045" x2="75600" y2="52756"/>
                        <a14:foregroundMark x1="75600" y1="52756" x2="77000" y2="60630"/>
                        <a14:foregroundMark x1="77000" y1="60630" x2="72400" y2="66667"/>
                        <a14:foregroundMark x1="72400" y1="66667" x2="69200" y2="66142"/>
                        <a14:foregroundMark x1="71400" y1="40945" x2="76600" y2="45932"/>
                        <a14:foregroundMark x1="76600" y1="45932" x2="77800" y2="43570"/>
                        <a14:foregroundMark x1="39600" y1="71129" x2="39600" y2="71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4" y="4042781"/>
            <a:ext cx="3790025" cy="288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AEE3A6-7CC5-4D99-81D4-F601CE0A562D}"/>
              </a:ext>
            </a:extLst>
          </p:cNvPr>
          <p:cNvSpPr/>
          <p:nvPr/>
        </p:nvSpPr>
        <p:spPr>
          <a:xfrm>
            <a:off x="816931" y="1638476"/>
            <a:ext cx="9977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 –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>
              <a:defRPr/>
            </a:pP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5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33"/>
    </mc:Choice>
    <mc:Fallback xmlns="">
      <p:transition spd="slow" advTm="1403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330F98E-E59C-44D7-96DE-8D3B77AF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CB3A08-8C94-432C-9FC3-AB7CFD0B4265}"/>
              </a:ext>
            </a:extLst>
          </p:cNvPr>
          <p:cNvSpPr/>
          <p:nvPr/>
        </p:nvSpPr>
        <p:spPr>
          <a:xfrm>
            <a:off x="4360863" y="2882901"/>
            <a:ext cx="3589444" cy="5167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758" dirty="0" err="1"/>
              <a:t>Phương</a:t>
            </a:r>
            <a:r>
              <a:rPr lang="en-US" sz="2758" dirty="0"/>
              <a:t> </a:t>
            </a:r>
            <a:r>
              <a:rPr lang="en-US" sz="2758" dirty="0" err="1"/>
              <a:t>pháp</a:t>
            </a:r>
            <a:r>
              <a:rPr lang="en-US" sz="2758" dirty="0"/>
              <a:t> </a:t>
            </a:r>
            <a:r>
              <a:rPr lang="en-US" sz="2758" dirty="0" err="1"/>
              <a:t>thực</a:t>
            </a:r>
            <a:r>
              <a:rPr lang="en-US" sz="2758" dirty="0"/>
              <a:t> </a:t>
            </a:r>
            <a:r>
              <a:rPr lang="en-US" sz="2758" dirty="0" err="1"/>
              <a:t>hiện</a:t>
            </a:r>
            <a:endParaRPr lang="en-US" sz="2758" dirty="0"/>
          </a:p>
        </p:txBody>
      </p:sp>
      <p:pic>
        <p:nvPicPr>
          <p:cNvPr id="7172" name="图片 8">
            <a:extLst>
              <a:ext uri="{FF2B5EF4-FFF2-40B4-BE49-F238E27FC236}">
                <a16:creationId xmlns:a16="http://schemas.microsoft.com/office/drawing/2014/main" id="{1DFE9B22-5AB6-4931-A74E-3E2A9CBA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52450"/>
            <a:ext cx="1733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11">
            <a:extLst>
              <a:ext uri="{FF2B5EF4-FFF2-40B4-BE49-F238E27FC236}">
                <a16:creationId xmlns:a16="http://schemas.microsoft.com/office/drawing/2014/main" id="{F2DA2DBC-731F-41BF-804D-9EF8F3790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9" t="17606" r="1991"/>
          <a:stretch>
            <a:fillRect/>
          </a:stretch>
        </p:blipFill>
        <p:spPr bwMode="auto">
          <a:xfrm>
            <a:off x="8228014" y="552451"/>
            <a:ext cx="2414587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18">
            <a:extLst>
              <a:ext uri="{FF2B5EF4-FFF2-40B4-BE49-F238E27FC236}">
                <a16:creationId xmlns:a16="http://schemas.microsoft.com/office/drawing/2014/main" id="{36064A9D-553A-49B9-B87F-7150B813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1" y="685801"/>
            <a:ext cx="5980113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5" name="组合 19">
            <a:extLst>
              <a:ext uri="{FF2B5EF4-FFF2-40B4-BE49-F238E27FC236}">
                <a16:creationId xmlns:a16="http://schemas.microsoft.com/office/drawing/2014/main" id="{E1FC8A4F-9244-446A-A59F-3A39E1E3E501}"/>
              </a:ext>
            </a:extLst>
          </p:cNvPr>
          <p:cNvGrpSpPr>
            <a:grpSpLocks/>
          </p:cNvGrpSpPr>
          <p:nvPr/>
        </p:nvGrpSpPr>
        <p:grpSpPr bwMode="auto">
          <a:xfrm>
            <a:off x="1113118" y="1847905"/>
            <a:ext cx="10043551" cy="2533935"/>
            <a:chOff x="1936535" y="3935752"/>
            <a:chExt cx="8318930" cy="2056864"/>
          </a:xfrm>
        </p:grpSpPr>
        <p:sp>
          <p:nvSpPr>
            <p:cNvPr id="10" name="任意多边形 3">
              <a:extLst>
                <a:ext uri="{FF2B5EF4-FFF2-40B4-BE49-F238E27FC236}">
                  <a16:creationId xmlns:a16="http://schemas.microsoft.com/office/drawing/2014/main" id="{B4D07707-934E-41FD-AC8A-B526F4A14701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4">
              <a:extLst>
                <a:ext uri="{FF2B5EF4-FFF2-40B4-BE49-F238E27FC236}">
                  <a16:creationId xmlns:a16="http://schemas.microsoft.com/office/drawing/2014/main" id="{650CC3F2-3041-48F6-A7EA-94EBBAD9B6BF}"/>
                </a:ext>
              </a:extLst>
            </p:cNvPr>
            <p:cNvSpPr/>
            <p:nvPr/>
          </p:nvSpPr>
          <p:spPr>
            <a:xfrm flipH="1">
              <a:off x="2205422" y="4092273"/>
              <a:ext cx="7781156" cy="1699628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23">
            <a:extLst>
              <a:ext uri="{FF2B5EF4-FFF2-40B4-BE49-F238E27FC236}">
                <a16:creationId xmlns:a16="http://schemas.microsoft.com/office/drawing/2014/main" id="{4400459C-A0AC-4297-B75A-1FB9D1658B2E}"/>
              </a:ext>
            </a:extLst>
          </p:cNvPr>
          <p:cNvSpPr txBox="1"/>
          <p:nvPr/>
        </p:nvSpPr>
        <p:spPr>
          <a:xfrm>
            <a:off x="1154096" y="2370339"/>
            <a:ext cx="10023263" cy="1118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1. </a:t>
            </a:r>
            <a:r>
              <a:rPr lang="en-US" altLang="zh-CN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Khởi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động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.VnArial" panose="020B7200000000000000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7177" name="Group 15">
            <a:extLst>
              <a:ext uri="{FF2B5EF4-FFF2-40B4-BE49-F238E27FC236}">
                <a16:creationId xmlns:a16="http://schemas.microsoft.com/office/drawing/2014/main" id="{CD78DC12-7F62-4112-996D-BDFA5E976BBE}"/>
              </a:ext>
            </a:extLst>
          </p:cNvPr>
          <p:cNvGrpSpPr>
            <a:grpSpLocks/>
          </p:cNvGrpSpPr>
          <p:nvPr/>
        </p:nvGrpSpPr>
        <p:grpSpPr bwMode="auto">
          <a:xfrm>
            <a:off x="1349188" y="4373159"/>
            <a:ext cx="9144000" cy="2540000"/>
            <a:chOff x="0" y="3905778"/>
            <a:chExt cx="12192000" cy="2945191"/>
          </a:xfrm>
        </p:grpSpPr>
        <p:sp>
          <p:nvSpPr>
            <p:cNvPr id="5" name="Freeform 34">
              <a:extLst>
                <a:ext uri="{FF2B5EF4-FFF2-40B4-BE49-F238E27FC236}">
                  <a16:creationId xmlns:a16="http://schemas.microsoft.com/office/drawing/2014/main" id="{D6F3F7FA-D214-4F4B-B1E8-5D4E5A034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623192"/>
              <a:ext cx="12192000" cy="944302"/>
            </a:xfrm>
            <a:custGeom>
              <a:avLst/>
              <a:gdLst>
                <a:gd name="T0" fmla="*/ 5752 w 5752"/>
                <a:gd name="T1" fmla="*/ 970 h 970"/>
                <a:gd name="T2" fmla="*/ 0 w 5752"/>
                <a:gd name="T3" fmla="*/ 970 h 970"/>
                <a:gd name="T4" fmla="*/ 0 w 5752"/>
                <a:gd name="T5" fmla="*/ 293 h 970"/>
                <a:gd name="T6" fmla="*/ 0 w 5752"/>
                <a:gd name="T7" fmla="*/ 293 h 970"/>
                <a:gd name="T8" fmla="*/ 176 w 5752"/>
                <a:gd name="T9" fmla="*/ 247 h 970"/>
                <a:gd name="T10" fmla="*/ 365 w 5752"/>
                <a:gd name="T11" fmla="*/ 201 h 970"/>
                <a:gd name="T12" fmla="*/ 591 w 5752"/>
                <a:gd name="T13" fmla="*/ 147 h 970"/>
                <a:gd name="T14" fmla="*/ 713 w 5752"/>
                <a:gd name="T15" fmla="*/ 121 h 970"/>
                <a:gd name="T16" fmla="*/ 837 w 5752"/>
                <a:gd name="T17" fmla="*/ 93 h 970"/>
                <a:gd name="T18" fmla="*/ 961 w 5752"/>
                <a:gd name="T19" fmla="*/ 69 h 970"/>
                <a:gd name="T20" fmla="*/ 1078 w 5752"/>
                <a:gd name="T21" fmla="*/ 47 h 970"/>
                <a:gd name="T22" fmla="*/ 1192 w 5752"/>
                <a:gd name="T23" fmla="*/ 27 h 970"/>
                <a:gd name="T24" fmla="*/ 1296 w 5752"/>
                <a:gd name="T25" fmla="*/ 13 h 970"/>
                <a:gd name="T26" fmla="*/ 1390 w 5752"/>
                <a:gd name="T27" fmla="*/ 3 h 970"/>
                <a:gd name="T28" fmla="*/ 1430 w 5752"/>
                <a:gd name="T29" fmla="*/ 0 h 970"/>
                <a:gd name="T30" fmla="*/ 1468 w 5752"/>
                <a:gd name="T31" fmla="*/ 0 h 970"/>
                <a:gd name="T32" fmla="*/ 1468 w 5752"/>
                <a:gd name="T33" fmla="*/ 0 h 970"/>
                <a:gd name="T34" fmla="*/ 1538 w 5752"/>
                <a:gd name="T35" fmla="*/ 0 h 970"/>
                <a:gd name="T36" fmla="*/ 1612 w 5752"/>
                <a:gd name="T37" fmla="*/ 3 h 970"/>
                <a:gd name="T38" fmla="*/ 1686 w 5752"/>
                <a:gd name="T39" fmla="*/ 11 h 970"/>
                <a:gd name="T40" fmla="*/ 1764 w 5752"/>
                <a:gd name="T41" fmla="*/ 21 h 970"/>
                <a:gd name="T42" fmla="*/ 1845 w 5752"/>
                <a:gd name="T43" fmla="*/ 35 h 970"/>
                <a:gd name="T44" fmla="*/ 1927 w 5752"/>
                <a:gd name="T45" fmla="*/ 49 h 970"/>
                <a:gd name="T46" fmla="*/ 2011 w 5752"/>
                <a:gd name="T47" fmla="*/ 67 h 970"/>
                <a:gd name="T48" fmla="*/ 2097 w 5752"/>
                <a:gd name="T49" fmla="*/ 87 h 970"/>
                <a:gd name="T50" fmla="*/ 2185 w 5752"/>
                <a:gd name="T51" fmla="*/ 109 h 970"/>
                <a:gd name="T52" fmla="*/ 2275 w 5752"/>
                <a:gd name="T53" fmla="*/ 133 h 970"/>
                <a:gd name="T54" fmla="*/ 2457 w 5752"/>
                <a:gd name="T55" fmla="*/ 185 h 970"/>
                <a:gd name="T56" fmla="*/ 2640 w 5752"/>
                <a:gd name="T57" fmla="*/ 241 h 970"/>
                <a:gd name="T58" fmla="*/ 2826 w 5752"/>
                <a:gd name="T59" fmla="*/ 301 h 970"/>
                <a:gd name="T60" fmla="*/ 3196 w 5752"/>
                <a:gd name="T61" fmla="*/ 421 h 970"/>
                <a:gd name="T62" fmla="*/ 3377 w 5752"/>
                <a:gd name="T63" fmla="*/ 479 h 970"/>
                <a:gd name="T64" fmla="*/ 3553 w 5752"/>
                <a:gd name="T65" fmla="*/ 533 h 970"/>
                <a:gd name="T66" fmla="*/ 3723 w 5752"/>
                <a:gd name="T67" fmla="*/ 583 h 970"/>
                <a:gd name="T68" fmla="*/ 3805 w 5752"/>
                <a:gd name="T69" fmla="*/ 605 h 970"/>
                <a:gd name="T70" fmla="*/ 3885 w 5752"/>
                <a:gd name="T71" fmla="*/ 625 h 970"/>
                <a:gd name="T72" fmla="*/ 3960 w 5752"/>
                <a:gd name="T73" fmla="*/ 643 h 970"/>
                <a:gd name="T74" fmla="*/ 4036 w 5752"/>
                <a:gd name="T75" fmla="*/ 658 h 970"/>
                <a:gd name="T76" fmla="*/ 4108 w 5752"/>
                <a:gd name="T77" fmla="*/ 670 h 970"/>
                <a:gd name="T78" fmla="*/ 4176 w 5752"/>
                <a:gd name="T79" fmla="*/ 682 h 970"/>
                <a:gd name="T80" fmla="*/ 4176 w 5752"/>
                <a:gd name="T81" fmla="*/ 682 h 970"/>
                <a:gd name="T82" fmla="*/ 4252 w 5752"/>
                <a:gd name="T83" fmla="*/ 688 h 970"/>
                <a:gd name="T84" fmla="*/ 4346 w 5752"/>
                <a:gd name="T85" fmla="*/ 694 h 970"/>
                <a:gd name="T86" fmla="*/ 4454 w 5752"/>
                <a:gd name="T87" fmla="*/ 696 h 970"/>
                <a:gd name="T88" fmla="*/ 4572 w 5752"/>
                <a:gd name="T89" fmla="*/ 698 h 970"/>
                <a:gd name="T90" fmla="*/ 4699 w 5752"/>
                <a:gd name="T91" fmla="*/ 698 h 970"/>
                <a:gd name="T92" fmla="*/ 4831 w 5752"/>
                <a:gd name="T93" fmla="*/ 696 h 970"/>
                <a:gd name="T94" fmla="*/ 5097 w 5752"/>
                <a:gd name="T95" fmla="*/ 690 h 970"/>
                <a:gd name="T96" fmla="*/ 5347 w 5752"/>
                <a:gd name="T97" fmla="*/ 682 h 970"/>
                <a:gd name="T98" fmla="*/ 5556 w 5752"/>
                <a:gd name="T99" fmla="*/ 674 h 970"/>
                <a:gd name="T100" fmla="*/ 5752 w 5752"/>
                <a:gd name="T101" fmla="*/ 664 h 970"/>
                <a:gd name="T102" fmla="*/ 5752 w 5752"/>
                <a:gd name="T103" fmla="*/ 970 h 9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52" h="970">
                  <a:moveTo>
                    <a:pt x="5752" y="970"/>
                  </a:moveTo>
                  <a:lnTo>
                    <a:pt x="0" y="970"/>
                  </a:lnTo>
                  <a:lnTo>
                    <a:pt x="0" y="293"/>
                  </a:lnTo>
                  <a:lnTo>
                    <a:pt x="176" y="247"/>
                  </a:lnTo>
                  <a:lnTo>
                    <a:pt x="365" y="201"/>
                  </a:lnTo>
                  <a:lnTo>
                    <a:pt x="591" y="147"/>
                  </a:lnTo>
                  <a:lnTo>
                    <a:pt x="713" y="121"/>
                  </a:lnTo>
                  <a:lnTo>
                    <a:pt x="837" y="93"/>
                  </a:lnTo>
                  <a:lnTo>
                    <a:pt x="961" y="69"/>
                  </a:lnTo>
                  <a:lnTo>
                    <a:pt x="1078" y="47"/>
                  </a:lnTo>
                  <a:lnTo>
                    <a:pt x="1192" y="27"/>
                  </a:lnTo>
                  <a:lnTo>
                    <a:pt x="1296" y="13"/>
                  </a:lnTo>
                  <a:lnTo>
                    <a:pt x="1390" y="3"/>
                  </a:lnTo>
                  <a:lnTo>
                    <a:pt x="1430" y="0"/>
                  </a:lnTo>
                  <a:lnTo>
                    <a:pt x="1468" y="0"/>
                  </a:lnTo>
                  <a:lnTo>
                    <a:pt x="1538" y="0"/>
                  </a:lnTo>
                  <a:lnTo>
                    <a:pt x="1612" y="3"/>
                  </a:lnTo>
                  <a:lnTo>
                    <a:pt x="1686" y="11"/>
                  </a:lnTo>
                  <a:lnTo>
                    <a:pt x="1764" y="21"/>
                  </a:lnTo>
                  <a:lnTo>
                    <a:pt x="1845" y="35"/>
                  </a:lnTo>
                  <a:lnTo>
                    <a:pt x="1927" y="49"/>
                  </a:lnTo>
                  <a:lnTo>
                    <a:pt x="2011" y="67"/>
                  </a:lnTo>
                  <a:lnTo>
                    <a:pt x="2097" y="87"/>
                  </a:lnTo>
                  <a:lnTo>
                    <a:pt x="2185" y="109"/>
                  </a:lnTo>
                  <a:lnTo>
                    <a:pt x="2275" y="133"/>
                  </a:lnTo>
                  <a:lnTo>
                    <a:pt x="2457" y="185"/>
                  </a:lnTo>
                  <a:lnTo>
                    <a:pt x="2640" y="241"/>
                  </a:lnTo>
                  <a:lnTo>
                    <a:pt x="2826" y="301"/>
                  </a:lnTo>
                  <a:lnTo>
                    <a:pt x="3196" y="421"/>
                  </a:lnTo>
                  <a:lnTo>
                    <a:pt x="3377" y="479"/>
                  </a:lnTo>
                  <a:lnTo>
                    <a:pt x="3553" y="533"/>
                  </a:lnTo>
                  <a:lnTo>
                    <a:pt x="3723" y="583"/>
                  </a:lnTo>
                  <a:lnTo>
                    <a:pt x="3805" y="605"/>
                  </a:lnTo>
                  <a:lnTo>
                    <a:pt x="3885" y="625"/>
                  </a:lnTo>
                  <a:lnTo>
                    <a:pt x="3960" y="643"/>
                  </a:lnTo>
                  <a:lnTo>
                    <a:pt x="4036" y="658"/>
                  </a:lnTo>
                  <a:lnTo>
                    <a:pt x="4108" y="670"/>
                  </a:lnTo>
                  <a:lnTo>
                    <a:pt x="4176" y="682"/>
                  </a:lnTo>
                  <a:lnTo>
                    <a:pt x="4252" y="688"/>
                  </a:lnTo>
                  <a:lnTo>
                    <a:pt x="4346" y="694"/>
                  </a:lnTo>
                  <a:lnTo>
                    <a:pt x="4454" y="696"/>
                  </a:lnTo>
                  <a:lnTo>
                    <a:pt x="4572" y="698"/>
                  </a:lnTo>
                  <a:lnTo>
                    <a:pt x="4699" y="698"/>
                  </a:lnTo>
                  <a:lnTo>
                    <a:pt x="4831" y="696"/>
                  </a:lnTo>
                  <a:lnTo>
                    <a:pt x="5097" y="690"/>
                  </a:lnTo>
                  <a:lnTo>
                    <a:pt x="5347" y="682"/>
                  </a:lnTo>
                  <a:lnTo>
                    <a:pt x="5556" y="674"/>
                  </a:lnTo>
                  <a:lnTo>
                    <a:pt x="5752" y="664"/>
                  </a:lnTo>
                  <a:lnTo>
                    <a:pt x="5752" y="970"/>
                  </a:lnTo>
                  <a:close/>
                </a:path>
              </a:pathLst>
            </a:custGeom>
            <a:gradFill rotWithShape="1">
              <a:gsLst>
                <a:gs pos="0">
                  <a:srgbClr val="5C7802"/>
                </a:gs>
                <a:gs pos="50000">
                  <a:srgbClr val="87AE08"/>
                </a:gs>
                <a:gs pos="100000">
                  <a:srgbClr val="A2D00C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788213">
                <a:defRPr/>
              </a:pPr>
              <a:endParaRPr lang="zh-CN" altLang="en-US" sz="1552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7179" name="图片 24">
              <a:extLst>
                <a:ext uri="{FF2B5EF4-FFF2-40B4-BE49-F238E27FC236}">
                  <a16:creationId xmlns:a16="http://schemas.microsoft.com/office/drawing/2014/main" id="{1D53EC30-309F-494F-A848-456232FA4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927" y="4153063"/>
              <a:ext cx="8092359" cy="269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图片 25">
              <a:extLst>
                <a:ext uri="{FF2B5EF4-FFF2-40B4-BE49-F238E27FC236}">
                  <a16:creationId xmlns:a16="http://schemas.microsoft.com/office/drawing/2014/main" id="{121E7DAD-5446-49CD-840E-E28B94CFE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8965" y="3905778"/>
              <a:ext cx="2201380" cy="2938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84"/>
    </mc:Choice>
    <mc:Fallback xmlns="">
      <p:transition spd="slow" advTm="10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" t="13496" r="12012" b="41301"/>
          <a:stretch/>
        </p:blipFill>
        <p:spPr>
          <a:xfrm>
            <a:off x="2665140" y="156114"/>
            <a:ext cx="8086923" cy="64788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B2FF68-EF46-49EB-9C49-08FA58E6E8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E0A710-76FC-4490-9E6C-831A892740A8}"/>
              </a:ext>
            </a:extLst>
          </p:cNvPr>
          <p:cNvSpPr/>
          <p:nvPr/>
        </p:nvSpPr>
        <p:spPr>
          <a:xfrm>
            <a:off x="4672361" y="306658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8DBBE-C6DE-4C00-A9F4-ADF6AE45D5DC}"/>
              </a:ext>
            </a:extLst>
          </p:cNvPr>
          <p:cNvSpPr/>
          <p:nvPr/>
        </p:nvSpPr>
        <p:spPr>
          <a:xfrm>
            <a:off x="4661209" y="385460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5673945" y="3429000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4BDEB0-094D-4F05-BB5D-10340A601CFE}"/>
              </a:ext>
            </a:extLst>
          </p:cNvPr>
          <p:cNvSpPr/>
          <p:nvPr/>
        </p:nvSpPr>
        <p:spPr>
          <a:xfrm>
            <a:off x="4670335" y="508867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D1BDF-E4DB-47C1-B7A8-9AA7814ADF19}"/>
              </a:ext>
            </a:extLst>
          </p:cNvPr>
          <p:cNvSpPr/>
          <p:nvPr/>
        </p:nvSpPr>
        <p:spPr>
          <a:xfrm>
            <a:off x="4659183" y="587669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8A4BA-2CDF-4C77-8FD6-798E4C08CF72}"/>
              </a:ext>
            </a:extLst>
          </p:cNvPr>
          <p:cNvSpPr/>
          <p:nvPr/>
        </p:nvSpPr>
        <p:spPr>
          <a:xfrm>
            <a:off x="5671919" y="5451091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1D746A-A687-4FB0-BF4C-015DACFA08C3}"/>
              </a:ext>
            </a:extLst>
          </p:cNvPr>
          <p:cNvSpPr/>
          <p:nvPr/>
        </p:nvSpPr>
        <p:spPr>
          <a:xfrm>
            <a:off x="8727688" y="105564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24309-0CFC-44D1-8BBA-8971819D6FB6}"/>
              </a:ext>
            </a:extLst>
          </p:cNvPr>
          <p:cNvSpPr/>
          <p:nvPr/>
        </p:nvSpPr>
        <p:spPr>
          <a:xfrm>
            <a:off x="8716536" y="184366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6104E5-0ED5-4452-BD0F-E0405570D896}"/>
              </a:ext>
            </a:extLst>
          </p:cNvPr>
          <p:cNvSpPr/>
          <p:nvPr/>
        </p:nvSpPr>
        <p:spPr>
          <a:xfrm>
            <a:off x="9729272" y="1418063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6A2A1E-1318-4BC9-9BFB-464A098EA04E}"/>
              </a:ext>
            </a:extLst>
          </p:cNvPr>
          <p:cNvSpPr/>
          <p:nvPr/>
        </p:nvSpPr>
        <p:spPr>
          <a:xfrm>
            <a:off x="8727688" y="308888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F54610-13CB-424E-89C1-AE4D6F0877EE}"/>
              </a:ext>
            </a:extLst>
          </p:cNvPr>
          <p:cNvSpPr/>
          <p:nvPr/>
        </p:nvSpPr>
        <p:spPr>
          <a:xfrm>
            <a:off x="8716536" y="387690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ED83EF-0974-447B-91A1-C05CA20D6C7E}"/>
              </a:ext>
            </a:extLst>
          </p:cNvPr>
          <p:cNvSpPr/>
          <p:nvPr/>
        </p:nvSpPr>
        <p:spPr>
          <a:xfrm>
            <a:off x="9729272" y="3451301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9156F6-D2EF-46C2-98E9-0E88E58F631C}"/>
              </a:ext>
            </a:extLst>
          </p:cNvPr>
          <p:cNvSpPr/>
          <p:nvPr/>
        </p:nvSpPr>
        <p:spPr>
          <a:xfrm>
            <a:off x="8738840" y="507194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185D96-B037-4A52-B42A-1C4D8B4CAA71}"/>
              </a:ext>
            </a:extLst>
          </p:cNvPr>
          <p:cNvSpPr/>
          <p:nvPr/>
        </p:nvSpPr>
        <p:spPr>
          <a:xfrm>
            <a:off x="8727688" y="585996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648CE-5D6A-49B6-8DEF-B0C371B9EED5}"/>
              </a:ext>
            </a:extLst>
          </p:cNvPr>
          <p:cNvSpPr/>
          <p:nvPr/>
        </p:nvSpPr>
        <p:spPr>
          <a:xfrm>
            <a:off x="9740424" y="5434359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47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679"/>
    </mc:Choice>
    <mc:Fallback xmlns="">
      <p:transition spd="slow" advTm="255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t="61422" r="7736" b="9272"/>
          <a:stretch/>
        </p:blipFill>
        <p:spPr>
          <a:xfrm>
            <a:off x="2548408" y="966437"/>
            <a:ext cx="8482758" cy="42002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B2FF68-EF46-49EB-9C49-08FA58E6E8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E0A710-76FC-4490-9E6C-831A892740A8}"/>
              </a:ext>
            </a:extLst>
          </p:cNvPr>
          <p:cNvSpPr/>
          <p:nvPr/>
        </p:nvSpPr>
        <p:spPr>
          <a:xfrm>
            <a:off x="7872761" y="227484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8DBBE-C6DE-4C00-A9F4-ADF6AE45D5DC}"/>
              </a:ext>
            </a:extLst>
          </p:cNvPr>
          <p:cNvSpPr/>
          <p:nvPr/>
        </p:nvSpPr>
        <p:spPr>
          <a:xfrm>
            <a:off x="8927856" y="228042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10134433" y="225254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4BDEB0-094D-4F05-BB5D-10340A601CFE}"/>
              </a:ext>
            </a:extLst>
          </p:cNvPr>
          <p:cNvSpPr/>
          <p:nvPr/>
        </p:nvSpPr>
        <p:spPr>
          <a:xfrm>
            <a:off x="7870734" y="4055329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D1BDF-E4DB-47C1-B7A8-9AA7814ADF19}"/>
              </a:ext>
            </a:extLst>
          </p:cNvPr>
          <p:cNvSpPr/>
          <p:nvPr/>
        </p:nvSpPr>
        <p:spPr>
          <a:xfrm>
            <a:off x="9119485" y="4075772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8A4BA-2CDF-4C77-8FD6-798E4C08CF72}"/>
              </a:ext>
            </a:extLst>
          </p:cNvPr>
          <p:cNvSpPr/>
          <p:nvPr/>
        </p:nvSpPr>
        <p:spPr>
          <a:xfrm>
            <a:off x="10221616" y="4090643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00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822"/>
    </mc:Choice>
    <mc:Fallback xmlns="">
      <p:transition spd="slow" advTm="146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505553-FD4E-48F2-97DF-41E46DE1C8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6340" r="10956" b="63629"/>
          <a:stretch/>
        </p:blipFill>
        <p:spPr>
          <a:xfrm>
            <a:off x="234174" y="1672682"/>
            <a:ext cx="5582870" cy="28881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CEA71E-6434-4FCD-857F-B3340D4FF3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82C82-BB08-4A2E-9AC7-4B106B7EBC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35220" r="10956" b="8455"/>
          <a:stretch/>
        </p:blipFill>
        <p:spPr>
          <a:xfrm>
            <a:off x="5694554" y="189648"/>
            <a:ext cx="6343940" cy="61553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4EF22B-BC0C-4EE6-B814-519674ECAE35}"/>
              </a:ext>
            </a:extLst>
          </p:cNvPr>
          <p:cNvSpPr/>
          <p:nvPr/>
        </p:nvSpPr>
        <p:spPr>
          <a:xfrm>
            <a:off x="7460165" y="1940312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DF8EB6-F600-441A-B9FC-609827EEEF43}"/>
              </a:ext>
            </a:extLst>
          </p:cNvPr>
          <p:cNvSpPr/>
          <p:nvPr/>
        </p:nvSpPr>
        <p:spPr>
          <a:xfrm>
            <a:off x="7872761" y="1940311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97265E-1B58-45CA-B820-B456B810D3AE}"/>
              </a:ext>
            </a:extLst>
          </p:cNvPr>
          <p:cNvSpPr/>
          <p:nvPr/>
        </p:nvSpPr>
        <p:spPr>
          <a:xfrm>
            <a:off x="10363376" y="1940312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03779A-7D20-4F62-BB11-3D6501835857}"/>
              </a:ext>
            </a:extLst>
          </p:cNvPr>
          <p:cNvSpPr/>
          <p:nvPr/>
        </p:nvSpPr>
        <p:spPr>
          <a:xfrm>
            <a:off x="10775972" y="1940311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EA02F2-3A34-4633-B1E1-D4C15AB064FC}"/>
              </a:ext>
            </a:extLst>
          </p:cNvPr>
          <p:cNvSpPr/>
          <p:nvPr/>
        </p:nvSpPr>
        <p:spPr>
          <a:xfrm>
            <a:off x="8911339" y="397726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5C831-C858-4DB0-8184-94BC5A383E96}"/>
              </a:ext>
            </a:extLst>
          </p:cNvPr>
          <p:cNvSpPr/>
          <p:nvPr/>
        </p:nvSpPr>
        <p:spPr>
          <a:xfrm>
            <a:off x="9323935" y="397726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CAD982-6E9E-4E59-AB1B-85C1402A3FB3}"/>
              </a:ext>
            </a:extLst>
          </p:cNvPr>
          <p:cNvSpPr/>
          <p:nvPr/>
        </p:nvSpPr>
        <p:spPr>
          <a:xfrm>
            <a:off x="7437862" y="571685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200729-8802-45D9-8607-BFEDC6A1ACFD}"/>
              </a:ext>
            </a:extLst>
          </p:cNvPr>
          <p:cNvSpPr/>
          <p:nvPr/>
        </p:nvSpPr>
        <p:spPr>
          <a:xfrm>
            <a:off x="7850458" y="571685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571075-6541-443E-ADA8-D80CFD272C12}"/>
              </a:ext>
            </a:extLst>
          </p:cNvPr>
          <p:cNvSpPr/>
          <p:nvPr/>
        </p:nvSpPr>
        <p:spPr>
          <a:xfrm>
            <a:off x="10398018" y="571685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781B71-B929-4BDE-B498-C977F5D0683C}"/>
              </a:ext>
            </a:extLst>
          </p:cNvPr>
          <p:cNvSpPr/>
          <p:nvPr/>
        </p:nvSpPr>
        <p:spPr>
          <a:xfrm>
            <a:off x="10810614" y="571685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748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115"/>
    </mc:Choice>
    <mc:Fallback xmlns="">
      <p:transition spd="slow" advTm="266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89878-444C-4078-8C83-C0C685E0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900CE0-061B-4A3A-864C-6B7E01F7A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065" b="98848" l="70819" r="99644">
                        <a14:foregroundMark x1="91103" y1="92627" x2="96975" y2="77419"/>
                        <a14:foregroundMark x1="96975" y1="77419" x2="96441" y2="69124"/>
                        <a14:foregroundMark x1="98932" y1="67281" x2="99288" y2="91244"/>
                        <a14:foregroundMark x1="99288" y1="91244" x2="91281" y2="98848"/>
                        <a14:foregroundMark x1="91281" y1="98848" x2="77758" y2="97696"/>
                        <a14:foregroundMark x1="75267" y1="88018" x2="74021" y2="79724"/>
                        <a14:foregroundMark x1="74021" y1="79724" x2="74021" y2="79724"/>
                        <a14:foregroundMark x1="74021" y1="79724" x2="72242" y2="95622"/>
                        <a14:foregroundMark x1="99288" y1="94931" x2="96441" y2="72811"/>
                        <a14:foregroundMark x1="96441" y1="72811" x2="99822" y2="63134"/>
                        <a14:foregroundMark x1="96263" y1="63364" x2="93950" y2="58065"/>
                        <a14:foregroundMark x1="85053" y1="61060" x2="80961" y2="61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257" t="58081"/>
          <a:stretch/>
        </p:blipFill>
        <p:spPr>
          <a:xfrm>
            <a:off x="8717463" y="3314700"/>
            <a:ext cx="3474537" cy="3543300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D9E0D586-FC00-4B57-B487-72BB7BE7FB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" b="41475" l="178" r="37367">
                        <a14:foregroundMark x1="6406" y1="7604" x2="21530" y2="3917"/>
                        <a14:foregroundMark x1="21530" y1="3917" x2="30427" y2="4378"/>
                        <a14:foregroundMark x1="19573" y1="1843" x2="178" y2="3687"/>
                        <a14:foregroundMark x1="178" y1="3687" x2="178" y2="3687"/>
                        <a14:foregroundMark x1="178" y1="461" x2="21530" y2="0"/>
                        <a14:foregroundMark x1="21530" y1="0" x2="31851" y2="461"/>
                        <a14:foregroundMark x1="31851" y1="461" x2="33630" y2="3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187" b="53703"/>
          <a:stretch/>
        </p:blipFill>
        <p:spPr>
          <a:xfrm>
            <a:off x="0" y="0"/>
            <a:ext cx="3733800" cy="3192619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198FE7-10DC-49FF-8C23-0C32AD220F2F}"/>
              </a:ext>
            </a:extLst>
          </p:cNvPr>
          <p:cNvSpPr/>
          <p:nvPr/>
        </p:nvSpPr>
        <p:spPr>
          <a:xfrm>
            <a:off x="366712" y="4504462"/>
            <a:ext cx="11458575" cy="3543300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học kết thúc.</a:t>
            </a:r>
          </a:p>
          <a:p>
            <a:pPr algn="ctr">
              <a:defRPr/>
            </a:pPr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 ơn các con!</a:t>
            </a:r>
          </a:p>
          <a:p>
            <a:pPr algn="ctr">
              <a:defRPr/>
            </a:pPr>
            <a:endParaRPr lang="en-US" sz="66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46"/>
    </mc:Choice>
    <mc:Fallback xmlns="">
      <p:transition spd="slow" advTm="1524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3.9|13.7|11.3|19.1|11.9|18.1|12.9|3.1|2|24|2|1.5|13.5|1.4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8.2|2.8|1.3|20.2|13.9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5|7.9|18.6|5.2|22.9|12.7|22.4|16.7|34.5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74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等线</vt:lpstr>
      <vt:lpstr>微软雅黑</vt:lpstr>
      <vt:lpstr>.VnArial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18</cp:revision>
  <dcterms:created xsi:type="dcterms:W3CDTF">2020-08-20T02:11:43Z</dcterms:created>
  <dcterms:modified xsi:type="dcterms:W3CDTF">2023-06-04T03:09:38Z</dcterms:modified>
</cp:coreProperties>
</file>