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4"/>
  </p:notesMasterIdLst>
  <p:handoutMasterIdLst>
    <p:handoutMasterId r:id="rId25"/>
  </p:handoutMasterIdLst>
  <p:sldIdLst>
    <p:sldId id="2007577096" r:id="rId4"/>
    <p:sldId id="2007577099" r:id="rId5"/>
    <p:sldId id="257" r:id="rId6"/>
    <p:sldId id="2007577110" r:id="rId7"/>
    <p:sldId id="2007577111" r:id="rId8"/>
    <p:sldId id="2007577116" r:id="rId9"/>
    <p:sldId id="2007577114" r:id="rId10"/>
    <p:sldId id="2007577115" r:id="rId11"/>
    <p:sldId id="2007577117" r:id="rId12"/>
    <p:sldId id="2007577118" r:id="rId13"/>
    <p:sldId id="2007577119" r:id="rId14"/>
    <p:sldId id="2007577125" r:id="rId15"/>
    <p:sldId id="2007577122" r:id="rId16"/>
    <p:sldId id="2007577123" r:id="rId17"/>
    <p:sldId id="2007577112" r:id="rId18"/>
    <p:sldId id="2007577126" r:id="rId19"/>
    <p:sldId id="2007577120" r:id="rId20"/>
    <p:sldId id="2007577113" r:id="rId21"/>
    <p:sldId id="2007577121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3ABFF"/>
    <a:srgbClr val="A7BEE3"/>
    <a:srgbClr val="B4C7E7"/>
    <a:srgbClr val="A5DDEA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3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1.m4a"/><Relationship Id="rId7" Type="http://schemas.openxmlformats.org/officeDocument/2006/relationships/image" Target="../media/image44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51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2.m4a"/><Relationship Id="rId7" Type="http://schemas.openxmlformats.org/officeDocument/2006/relationships/image" Target="../media/image44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5.xml"/><Relationship Id="rId18" Type="http://schemas.openxmlformats.org/officeDocument/2006/relationships/image" Target="../media/image40.png"/><Relationship Id="rId3" Type="http://schemas.openxmlformats.org/officeDocument/2006/relationships/audio" Target="../media/media13.m4a"/><Relationship Id="rId7" Type="http://schemas.openxmlformats.org/officeDocument/2006/relationships/slide" Target="slide2.xm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microsoft.com/office/2007/relationships/media" Target="../media/media13.m4a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20.xml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1.pn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17.m4a"/><Relationship Id="rId7" Type="http://schemas.openxmlformats.org/officeDocument/2006/relationships/image" Target="../media/image57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9.m4a"/><Relationship Id="rId7" Type="http://schemas.openxmlformats.org/officeDocument/2006/relationships/image" Target="../media/image61.pn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20.m4a"/><Relationship Id="rId7" Type="http://schemas.openxmlformats.org/officeDocument/2006/relationships/image" Target="../media/image60.pn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1.xml"/><Relationship Id="rId5" Type="http://schemas.microsoft.com/office/2007/relationships/media" Target="../media/media1.mp3"/><Relationship Id="rId10" Type="http://schemas.openxmlformats.org/officeDocument/2006/relationships/image" Target="../media/image31.png"/><Relationship Id="rId4" Type="http://schemas.openxmlformats.org/officeDocument/2006/relationships/audio" Target="NULL" TargetMode="Externa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1.png"/><Relationship Id="rId4" Type="http://schemas.openxmlformats.org/officeDocument/2006/relationships/image" Target="../media/image32.jf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audio" Target="../media/media21.m4a"/><Relationship Id="rId7" Type="http://schemas.openxmlformats.org/officeDocument/2006/relationships/image" Target="../media/image64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5.xml"/><Relationship Id="rId5" Type="http://schemas.microsoft.com/office/2007/relationships/media" Target="../media/media22.mp3"/><Relationship Id="rId4" Type="http://schemas.openxmlformats.org/officeDocument/2006/relationships/audio" Target="NULL" TargetMode="Externa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5.xml"/><Relationship Id="rId18" Type="http://schemas.openxmlformats.org/officeDocument/2006/relationships/image" Target="../media/image40.png"/><Relationship Id="rId3" Type="http://schemas.openxmlformats.org/officeDocument/2006/relationships/audio" Target="../media/media4.m4a"/><Relationship Id="rId7" Type="http://schemas.openxmlformats.org/officeDocument/2006/relationships/slide" Target="slide2.xm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microsoft.com/office/2007/relationships/media" Target="../media/media4.m4a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20.xml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13.xml"/><Relationship Id="rId9" Type="http://schemas.openxmlformats.org/officeDocument/2006/relationships/slide" Target="slide3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5.m4a"/><Relationship Id="rId7" Type="http://schemas.openxmlformats.org/officeDocument/2006/relationships/image" Target="../media/image4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6.m4a"/><Relationship Id="rId7" Type="http://schemas.openxmlformats.org/officeDocument/2006/relationships/image" Target="../media/image4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7.m4a"/><Relationship Id="rId7" Type="http://schemas.openxmlformats.org/officeDocument/2006/relationships/image" Target="../media/image4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8.m4a"/><Relationship Id="rId7" Type="http://schemas.openxmlformats.org/officeDocument/2006/relationships/image" Target="../media/image4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media9.m4a"/><Relationship Id="rId7" Type="http://schemas.openxmlformats.org/officeDocument/2006/relationships/image" Target="../media/image4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0.m4a"/><Relationship Id="rId7" Type="http://schemas.openxmlformats.org/officeDocument/2006/relationships/image" Target="../media/image4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2FE9F-4D6A-4A77-BA28-4A0E604675F9}"/>
              </a:ext>
            </a:extLst>
          </p:cNvPr>
          <p:cNvSpPr txBox="1"/>
          <p:nvPr/>
        </p:nvSpPr>
        <p:spPr>
          <a:xfrm>
            <a:off x="1689254" y="3165835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9398DD-B9AF-4E55-9949-4C99000647E8}"/>
              </a:ext>
            </a:extLst>
          </p:cNvPr>
          <p:cNvGrpSpPr/>
          <p:nvPr/>
        </p:nvGrpSpPr>
        <p:grpSpPr>
          <a:xfrm>
            <a:off x="2328683" y="1415118"/>
            <a:ext cx="2163960" cy="1242752"/>
            <a:chOff x="1523997" y="0"/>
            <a:chExt cx="2190752" cy="101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233F1E-7FF5-4681-A84B-25D59CF0EC3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2FDF42F0-9A56-456C-B2D4-67DD4B87076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8C9D9DDB-3175-4E02-8C21-3E1852B1F31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F13B6A-57B0-46CF-9DA2-A4652CF5DF93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1696C9-25AE-4887-A621-41C2A718CB4C}"/>
              </a:ext>
            </a:extLst>
          </p:cNvPr>
          <p:cNvSpPr txBox="1"/>
          <p:nvPr/>
        </p:nvSpPr>
        <p:spPr>
          <a:xfrm>
            <a:off x="4276654" y="1580652"/>
            <a:ext cx="588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2E82B-F0B1-45F2-8852-94C6282FBA8F}"/>
              </a:ext>
            </a:extLst>
          </p:cNvPr>
          <p:cNvSpPr/>
          <p:nvPr/>
        </p:nvSpPr>
        <p:spPr>
          <a:xfrm>
            <a:off x="9144000" y="0"/>
            <a:ext cx="3048000" cy="248478"/>
          </a:xfrm>
          <a:prstGeom prst="rect">
            <a:avLst/>
          </a:prstGeom>
          <a:solidFill>
            <a:srgbClr val="A5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Nhac-nen-vui-nhon-">
            <a:hlinkClick r:id="" action="ppaction://media"/>
            <a:extLst>
              <a:ext uri="{FF2B5EF4-FFF2-40B4-BE49-F238E27FC236}">
                <a16:creationId xmlns:a16="http://schemas.microsoft.com/office/drawing/2014/main" id="{F1EE1126-613A-45EC-9894-53128158E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071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821" y="124239"/>
            <a:ext cx="487363" cy="48736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19D333B-C87D-499C-86E4-889B1886DAF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:random/>
      </p:transition>
    </mc:Choice>
    <mc:Fallback xmlns="">
      <p:transition spd="slow" advTm="147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B966EF82-23CE-4836-B3A9-22AAF8BB035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14599-6BA7-4E6E-AC18-BA4EE9362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5310DA-7FCA-400A-B45C-A74E88E02D9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08">
        <p:random/>
      </p:transition>
    </mc:Choice>
    <mc:Fallback xmlns="">
      <p:transition spd="slow" advTm="125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8" y="2138463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9880F438-6598-4705-9DEC-A2760A94506F}"/>
              </a:ext>
            </a:extLst>
          </p:cNvPr>
          <p:cNvSpPr/>
          <p:nvPr/>
        </p:nvSpPr>
        <p:spPr>
          <a:xfrm>
            <a:off x="9645488" y="4712845"/>
            <a:ext cx="1474631" cy="6986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3396B0-9BBC-4FF7-9911-1263D4C2C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D2B939-D3AE-4F74-AE5D-EE420A4E63C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85">
        <p:random/>
      </p:transition>
    </mc:Choice>
    <mc:Fallback xmlns="">
      <p:transition spd="slow" advTm="172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5" y="324804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33" y="347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90" y="2154159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76" y="2108333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86" y="2142615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 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3081A-E459-4BD9-9038-E665A5D82958}"/>
              </a:ext>
            </a:extLst>
          </p:cNvPr>
          <p:cNvSpPr txBox="1"/>
          <p:nvPr/>
        </p:nvSpPr>
        <p:spPr>
          <a:xfrm>
            <a:off x="4815191" y="428014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E83B-3E05-48C8-BAED-782D49995C2D}"/>
              </a:ext>
            </a:extLst>
          </p:cNvPr>
          <p:cNvSpPr txBox="1"/>
          <p:nvPr/>
        </p:nvSpPr>
        <p:spPr>
          <a:xfrm>
            <a:off x="7823254" y="602196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2B65C-74F0-4AFD-ADF9-345D58958216}"/>
              </a:ext>
            </a:extLst>
          </p:cNvPr>
          <p:cNvSpPr txBox="1"/>
          <p:nvPr/>
        </p:nvSpPr>
        <p:spPr>
          <a:xfrm>
            <a:off x="9178766" y="622480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17ED2-AE05-4A6E-A557-DFE77E125DD3}"/>
              </a:ext>
            </a:extLst>
          </p:cNvPr>
          <p:cNvSpPr txBox="1"/>
          <p:nvPr/>
        </p:nvSpPr>
        <p:spPr>
          <a:xfrm>
            <a:off x="2963688" y="2273032"/>
            <a:ext cx="4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9AEB4-BCF8-40AF-851C-3B9DFDD6F310}"/>
              </a:ext>
            </a:extLst>
          </p:cNvPr>
          <p:cNvSpPr txBox="1"/>
          <p:nvPr/>
        </p:nvSpPr>
        <p:spPr>
          <a:xfrm>
            <a:off x="7934539" y="2214661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41819-508C-4D12-9879-5D2C983FAD68}"/>
              </a:ext>
            </a:extLst>
          </p:cNvPr>
          <p:cNvSpPr txBox="1"/>
          <p:nvPr/>
        </p:nvSpPr>
        <p:spPr>
          <a:xfrm>
            <a:off x="11300318" y="2292485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1AAE9-AA6F-420A-9FE6-DE4C73937FD4}"/>
              </a:ext>
            </a:extLst>
          </p:cNvPr>
          <p:cNvSpPr txBox="1"/>
          <p:nvPr/>
        </p:nvSpPr>
        <p:spPr>
          <a:xfrm>
            <a:off x="4967591" y="4286662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AE2C-BD9D-45C3-B1D2-150046D5E6D2}"/>
              </a:ext>
            </a:extLst>
          </p:cNvPr>
          <p:cNvSpPr txBox="1"/>
          <p:nvPr/>
        </p:nvSpPr>
        <p:spPr>
          <a:xfrm>
            <a:off x="8722479" y="4276932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10</a:t>
            </a:r>
          </a:p>
          <a:p>
            <a:r>
              <a:rPr lang="en-US" sz="2800" dirty="0"/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3F2F1-D18E-46E3-A2EB-DE446DA57AC1}"/>
              </a:ext>
            </a:extLst>
          </p:cNvPr>
          <p:cNvSpPr/>
          <p:nvPr/>
        </p:nvSpPr>
        <p:spPr>
          <a:xfrm>
            <a:off x="4815191" y="1269221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188049-3F5B-4390-A366-DC8828566B52}"/>
              </a:ext>
            </a:extLst>
          </p:cNvPr>
          <p:cNvSpPr/>
          <p:nvPr/>
        </p:nvSpPr>
        <p:spPr>
          <a:xfrm>
            <a:off x="7720527" y="546124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F75EA5-1731-4585-8658-8CAB1C26F554}"/>
              </a:ext>
            </a:extLst>
          </p:cNvPr>
          <p:cNvSpPr/>
          <p:nvPr/>
        </p:nvSpPr>
        <p:spPr>
          <a:xfrm>
            <a:off x="9195890" y="1457283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272BE-94EE-47E0-8693-56D8A63F2D32}"/>
              </a:ext>
            </a:extLst>
          </p:cNvPr>
          <p:cNvSpPr/>
          <p:nvPr/>
        </p:nvSpPr>
        <p:spPr>
          <a:xfrm>
            <a:off x="2911561" y="310894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A9AD2B-928C-4A28-974F-FC59FC821FD3}"/>
              </a:ext>
            </a:extLst>
          </p:cNvPr>
          <p:cNvSpPr/>
          <p:nvPr/>
        </p:nvSpPr>
        <p:spPr>
          <a:xfrm>
            <a:off x="7908590" y="261163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1A0322-8995-4AD3-9FAC-106466195428}"/>
              </a:ext>
            </a:extLst>
          </p:cNvPr>
          <p:cNvSpPr/>
          <p:nvPr/>
        </p:nvSpPr>
        <p:spPr>
          <a:xfrm>
            <a:off x="11206284" y="226143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17F259-BC64-4C70-9C6E-1F9C082D3D7E}"/>
              </a:ext>
            </a:extLst>
          </p:cNvPr>
          <p:cNvSpPr/>
          <p:nvPr/>
        </p:nvSpPr>
        <p:spPr>
          <a:xfrm>
            <a:off x="4902740" y="5179742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A805E3-C463-4908-8FA4-F5BCD15FEA7F}"/>
              </a:ext>
            </a:extLst>
          </p:cNvPr>
          <p:cNvSpPr/>
          <p:nvPr/>
        </p:nvSpPr>
        <p:spPr>
          <a:xfrm>
            <a:off x="8618716" y="514083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5622A3E-FB68-4725-8841-6A420E1CD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19">
        <p:random/>
      </p:transition>
    </mc:Choice>
    <mc:Fallback xmlns="">
      <p:transition spd="slow" advTm="374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E7AA9-70EA-450A-B84F-5AB0D3FC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F543A6-0721-4772-93B9-F3DF3C97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:random/>
      </p:transition>
    </mc:Choice>
    <mc:Fallback xmlns="">
      <p:transition spd="slow" advTm="9901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“VŨ ĐIỆU 5K” ĐẨY LÙI DỊCH BỆNH COVID-19">
            <a:hlinkClick r:id="" action="ppaction://media"/>
            <a:extLst>
              <a:ext uri="{FF2B5EF4-FFF2-40B4-BE49-F238E27FC236}">
                <a16:creationId xmlns:a16="http://schemas.microsoft.com/office/drawing/2014/main" id="{172A8292-271C-48C3-9C75-81C34188D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743700" y="739838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3655FA0-A1F5-413A-9273-E210B5EC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024359-8880-4A61-8807-40B49D29C485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213">
        <p:random/>
      </p:transition>
    </mc:Choice>
    <mc:Fallback>
      <p:transition spd="slow" advTm="34213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A6CA563-087F-4F62-AC00-0A2BCBE165FA}"/>
              </a:ext>
            </a:extLst>
          </p:cNvPr>
          <p:cNvSpPr/>
          <p:nvPr/>
        </p:nvSpPr>
        <p:spPr>
          <a:xfrm>
            <a:off x="7386715" y="2398471"/>
            <a:ext cx="638628" cy="56674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80EEE-1436-442F-84EF-9DB017C15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2" y="2574053"/>
            <a:ext cx="688836" cy="68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99473B-D635-4826-8A9B-09ABADA99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3" y="2642266"/>
            <a:ext cx="688836" cy="6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9219-4150-4A84-A3B0-7A0DF79D9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93" y="2726453"/>
            <a:ext cx="688836" cy="688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81A56-6E86-42A8-8003-73DFE65ED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16" y="3701626"/>
            <a:ext cx="688836" cy="68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E32D8-FCE2-48FE-B70B-9E5E39684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55" y="3742323"/>
            <a:ext cx="688836" cy="688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A89AF-EE2F-4C6A-9B8B-E8F8F9044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67" y="3732888"/>
            <a:ext cx="688836" cy="688836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D773E71-B3D8-4979-B6DD-82B9D5E1E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CF635A-01CB-4D72-8869-E98EE3290549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0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684">
        <p:random/>
      </p:transition>
    </mc:Choice>
    <mc:Fallback>
      <p:transition spd="slow" advTm="59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DF77D1-AAAF-434B-99FF-D83A0D424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CC2CF7-6897-4D43-9DD7-37883766AED6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342">
        <p:random/>
      </p:transition>
    </mc:Choice>
    <mc:Fallback>
      <p:transition spd="slow" advTm="10342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167202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1801864"/>
            <a:ext cx="980957" cy="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" y="29846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3072" y="1642112"/>
            <a:ext cx="3275727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963" y="2948447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 xắc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7588" y="2153504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lượt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bởi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7856" y="4445648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dấu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“x”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95BE5A-D14F-49A5-A21D-E46BE6E90989}"/>
              </a:ext>
            </a:extLst>
          </p:cNvPr>
          <p:cNvSpPr/>
          <p:nvPr/>
        </p:nvSpPr>
        <p:spPr>
          <a:xfrm>
            <a:off x="3092364" y="335227"/>
            <a:ext cx="295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-SGK-TV" pitchFamily="2" charset="0"/>
                <a:cs typeface="Arial-SGK-TV" pitchFamily="2" charset="0"/>
              </a:rPr>
              <a:t>Nhặt trứng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3DD68-715F-4120-9B85-8177E7637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3" y="3766985"/>
            <a:ext cx="856884" cy="10682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0D6217-BDD5-4991-A90A-CD1D4EEDD2B9}"/>
              </a:ext>
            </a:extLst>
          </p:cNvPr>
          <p:cNvSpPr txBox="1">
            <a:spLocks/>
          </p:cNvSpPr>
          <p:nvPr/>
        </p:nvSpPr>
        <p:spPr>
          <a:xfrm>
            <a:off x="4125299" y="5040011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 chì màu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C54A4-72E9-4FEB-882C-9AC612A325FF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AFBFD03-AC34-4BFD-9063-5B254803F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0D0725F-D50E-485C-BE14-749E85D7CB09}"/>
              </a:ext>
            </a:extLst>
          </p:cNvPr>
          <p:cNvSpPr txBox="1">
            <a:spLocks/>
          </p:cNvSpPr>
          <p:nvPr/>
        </p:nvSpPr>
        <p:spPr>
          <a:xfrm>
            <a:off x="319219" y="5652569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Trò chơi kết thúc khi lấy được 6 quả trứng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887">
        <p:random/>
      </p:transition>
    </mc:Choice>
    <mc:Fallback>
      <p:transition spd="slow" advTm="33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e Vector Red Dice PNG Transparent Background, Free Download ...">
            <a:extLst>
              <a:ext uri="{FF2B5EF4-FFF2-40B4-BE49-F238E27FC236}">
                <a16:creationId xmlns:a16="http://schemas.microsoft.com/office/drawing/2014/main" id="{1353A4A3-3112-49B1-83D6-697EFE36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757564"/>
            <a:ext cx="2658079" cy="2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7766B-F712-4A44-A8B3-F3CB16D50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0" y="72738"/>
            <a:ext cx="8495228" cy="676448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D9C8DF1-B2D3-4D80-89DD-27A47E0E95A7}"/>
              </a:ext>
            </a:extLst>
          </p:cNvPr>
          <p:cNvSpPr/>
          <p:nvPr/>
        </p:nvSpPr>
        <p:spPr>
          <a:xfrm rot="10800000">
            <a:off x="7975207" y="1059870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C34632F-AC7A-4893-83C6-ECB8119A3157}"/>
              </a:ext>
            </a:extLst>
          </p:cNvPr>
          <p:cNvSpPr/>
          <p:nvPr/>
        </p:nvSpPr>
        <p:spPr>
          <a:xfrm rot="10800000">
            <a:off x="7514408" y="283799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38FBFE8-1744-4DB3-B8E0-9BF8675D79BB}"/>
              </a:ext>
            </a:extLst>
          </p:cNvPr>
          <p:cNvSpPr/>
          <p:nvPr/>
        </p:nvSpPr>
        <p:spPr>
          <a:xfrm rot="10800000">
            <a:off x="8418417" y="303823"/>
            <a:ext cx="904008" cy="706582"/>
          </a:xfrm>
          <a:prstGeom prst="triangle">
            <a:avLst>
              <a:gd name="adj" fmla="val 46935"/>
            </a:avLst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88316C7-D949-4AE1-9A88-CF5858AB79A7}"/>
              </a:ext>
            </a:extLst>
          </p:cNvPr>
          <p:cNvSpPr/>
          <p:nvPr/>
        </p:nvSpPr>
        <p:spPr>
          <a:xfrm>
            <a:off x="7966412" y="757564"/>
            <a:ext cx="384099" cy="3332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B9A4F-B21C-476F-93A9-37686AF7AC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8" y="1464754"/>
            <a:ext cx="371187" cy="37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71BC6-F9DF-49DB-927D-649BD6D6A4A4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2DF48F-7595-4F27-8475-B808F7540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Nhac-nen-vui-nhon-">
            <a:hlinkClick r:id="" action="ppaction://media"/>
            <a:extLst>
              <a:ext uri="{FF2B5EF4-FFF2-40B4-BE49-F238E27FC236}">
                <a16:creationId xmlns:a16="http://schemas.microsoft.com/office/drawing/2014/main" id="{7DF6A93D-B479-4574-9FF9-A7BAB89D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86301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048" y="4134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43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031">
        <p:random/>
      </p:transition>
    </mc:Choice>
    <mc:Fallback>
      <p:transition spd="slow" advTm="310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65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54CA19-7BFE-4C13-A425-65BFF3D89FD4}"/>
              </a:ext>
            </a:extLst>
          </p:cNvPr>
          <p:cNvSpPr/>
          <p:nvPr/>
        </p:nvSpPr>
        <p:spPr>
          <a:xfrm>
            <a:off x="7237379" y="6527260"/>
            <a:ext cx="3142034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209FD-2AAD-4B62-8F76-2298CEED23F4}"/>
              </a:ext>
            </a:extLst>
          </p:cNvPr>
          <p:cNvSpPr txBox="1"/>
          <p:nvPr/>
        </p:nvSpPr>
        <p:spPr>
          <a:xfrm>
            <a:off x="6096000" y="4912468"/>
            <a:ext cx="293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Trang 18 - 19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1FFD8-0A16-46FD-8E99-2D795546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5022"/>
          <a:stretch/>
        </p:blipFill>
        <p:spPr>
          <a:xfrm rot="21321399">
            <a:off x="710122" y="1082033"/>
            <a:ext cx="3443592" cy="49319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9C04BB-91FC-4A2E-854E-FAE13B8DD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89">
        <p:random/>
      </p:transition>
    </mc:Choice>
    <mc:Fallback>
      <p:transition spd="slow" advTm="6289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63" y="1528858"/>
            <a:ext cx="9941448" cy="17442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thông điệp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5 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3AD43-F7E9-4874-83B3-F433DDCB2B4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3">
            <a:off x="9946743" y="168951"/>
            <a:ext cx="2246143" cy="15723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0791017-12B4-49B4-B208-94F855AE7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Anpan-Man-s-March-Various-Artists">
            <a:hlinkClick r:id="" action="ppaction://media"/>
            <a:extLst>
              <a:ext uri="{FF2B5EF4-FFF2-40B4-BE49-F238E27FC236}">
                <a16:creationId xmlns:a16="http://schemas.microsoft.com/office/drawing/2014/main" id="{E1C2D306-2FD4-4EA1-96C2-E452C02AA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3059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763" y="30513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991">
        <p:random/>
      </p:transition>
    </mc:Choice>
    <mc:Fallback>
      <p:transition spd="slow" advTm="269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537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1" y="2161595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04" y="2148352"/>
            <a:ext cx="2956464" cy="1694074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0" y="5615309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C74896A-E706-4F21-A141-984E4FE67E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79">
        <p:random/>
      </p:transition>
    </mc:Choice>
    <mc:Fallback xmlns="">
      <p:transition spd="slow" advTm="561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20" y="1353335"/>
            <a:ext cx="5469456" cy="309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5306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BDE2F-EDFF-42A7-BC23-151C215DE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33" y="975143"/>
            <a:ext cx="782393" cy="78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25B5D6-EB80-4E59-91BD-8D27C099B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64" y="940428"/>
            <a:ext cx="879437" cy="87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43E865-52DC-4E41-828F-1F789E8F6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1" y="1030499"/>
            <a:ext cx="879437" cy="879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2A9BE-5F54-4E42-9602-9442E0B35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6" y="1005243"/>
            <a:ext cx="879437" cy="879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FC6B98-1217-4C76-A5E1-FBDAAC6FA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11" y="2432291"/>
            <a:ext cx="911157" cy="911157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D0C9EE4-2667-427C-9109-F8831AAB7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D584FF-383F-46C9-9C8C-C91065C912F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30">
        <p:random/>
      </p:transition>
    </mc:Choice>
    <mc:Fallback xmlns="">
      <p:transition spd="slow" advTm="258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430ACAB-1ECB-4C13-B760-3EA47EE05824}"/>
              </a:ext>
            </a:extLst>
          </p:cNvPr>
          <p:cNvSpPr/>
          <p:nvPr/>
        </p:nvSpPr>
        <p:spPr>
          <a:xfrm>
            <a:off x="4961993" y="4435456"/>
            <a:ext cx="1570608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975800-3F09-48AD-B6D1-D4816EF5D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9D25D0-6292-4F8A-A722-E9DD6885867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36">
        <p:random/>
      </p:transition>
    </mc:Choice>
    <mc:Fallback xmlns="">
      <p:transition spd="slow" advTm="14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7B6D097-59B8-48BE-832E-E703388F4D8B}"/>
              </a:ext>
            </a:extLst>
          </p:cNvPr>
          <p:cNvSpPr/>
          <p:nvPr/>
        </p:nvSpPr>
        <p:spPr>
          <a:xfrm>
            <a:off x="9562767" y="4678233"/>
            <a:ext cx="1385479" cy="617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5D4990A-1ED9-44D2-9F94-D5984BCE0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DF8D59-796C-41C8-8A94-AEC95848EEA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87">
        <p:random/>
      </p:transition>
    </mc:Choice>
    <mc:Fallback xmlns="">
      <p:transition spd="slow" advTm="174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</a:rPr>
              <a:t>sếu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F22B53F-A22B-4602-BF15-2C253C32F5CA}"/>
              </a:ext>
            </a:extLst>
          </p:cNvPr>
          <p:cNvSpPr/>
          <p:nvPr/>
        </p:nvSpPr>
        <p:spPr>
          <a:xfrm>
            <a:off x="9533397" y="482843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E2BA11-5DE9-489C-8069-34132D0F3D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F71633-22C2-4ACE-9DAD-FC7B8736C29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87">
        <p:random/>
      </p:transition>
    </mc:Choice>
    <mc:Fallback xmlns="">
      <p:transition spd="slow" advTm="160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A6A064D7-F7B1-4755-A600-56B3ED0023F6}"/>
              </a:ext>
            </a:extLst>
          </p:cNvPr>
          <p:cNvSpPr/>
          <p:nvPr/>
        </p:nvSpPr>
        <p:spPr>
          <a:xfrm>
            <a:off x="7478304" y="4244211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189930-B791-4261-93EB-D49B28BCBE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0B658F-409F-4CEF-B282-ED4C4D934045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69">
        <p:random/>
      </p:transition>
    </mc:Choice>
    <mc:Fallback xmlns="">
      <p:transition spd="slow" advTm="131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EED63F6-5A41-42AB-BEEB-90482B3A2FAB}"/>
              </a:ext>
            </a:extLst>
          </p:cNvPr>
          <p:cNvSpPr/>
          <p:nvPr/>
        </p:nvSpPr>
        <p:spPr>
          <a:xfrm>
            <a:off x="5782279" y="480480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860FFD-16C9-44C5-B364-45165F0D9C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5E3623-160C-4ACD-AAA5-34ACA02964D2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99">
        <p:random/>
      </p:transition>
    </mc:Choice>
    <mc:Fallback xmlns="">
      <p:transition spd="slow" advTm="190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2.7|2.2|2.3|2.7|2.2|2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3|1.4|1.3|1.5|1.4|1.6|2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1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1|2.3|3.1|3.4|2.6|3.2|2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|1.2|1.7|1.4|1.3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322</Words>
  <Application>Microsoft Office PowerPoint</Application>
  <PresentationFormat>Widescreen</PresentationFormat>
  <Paragraphs>84</Paragraphs>
  <Slides>20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微软雅黑</vt:lpstr>
      <vt:lpstr>微软雅黑</vt:lpstr>
      <vt:lpstr>Arial</vt:lpstr>
      <vt:lpstr>Arial-Rounded</vt:lpstr>
      <vt:lpstr>Arial-SGK-TV</vt:lpstr>
      <vt:lpstr>Calibri</vt:lpstr>
      <vt:lpstr>Lato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 luôn chăm ngoan học tốt.  Thực hiện tốt thông điệp 5 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2021-07-24T01:07:49Z</dcterms:created>
  <dcterms:modified xsi:type="dcterms:W3CDTF">2021-09-25T03:49:25Z</dcterms:modified>
</cp:coreProperties>
</file>