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notesMasterIdLst>
    <p:notesMasterId r:id="rId17"/>
  </p:notesMasterIdLst>
  <p:sldIdLst>
    <p:sldId id="270" r:id="rId6"/>
    <p:sldId id="269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3" r:id="rId15"/>
    <p:sldId id="272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32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/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4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6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2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0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81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7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4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7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0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8"/>
            <a:ext cx="6858130" cy="1241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0732377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6131227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3" y="1282348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3" y="3442214"/>
            <a:ext cx="7886849" cy="112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150684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2" y="1369265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30855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5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273854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2" y="1333873"/>
            <a:ext cx="3655249" cy="6179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2" y="1999102"/>
            <a:ext cx="3655249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6" y="1333873"/>
            <a:ext cx="3673251" cy="6179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6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4032526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720657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2992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342913"/>
            <a:ext cx="2949233" cy="1200191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7" y="1543103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7672013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342913"/>
            <a:ext cx="3124071" cy="1200191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4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7" y="1543103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4162133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2586427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6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0748301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2" y="1369266"/>
            <a:ext cx="3886273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2" y="3057628"/>
            <a:ext cx="3886273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9045422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4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0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43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3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48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71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53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18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53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0" y="863"/>
            <a:ext cx="9142269" cy="514177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190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4.mp4"/><Relationship Id="rId7" Type="http://schemas.openxmlformats.org/officeDocument/2006/relationships/image" Target="../media/image18.jpe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5.wav"/><Relationship Id="rId4" Type="http://schemas.microsoft.com/office/2007/relationships/media" Target="../media/media5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6.wav"/><Relationship Id="rId7" Type="http://schemas.openxmlformats.org/officeDocument/2006/relationships/image" Target="../media/image21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7.wav"/><Relationship Id="rId7" Type="http://schemas.openxmlformats.org/officeDocument/2006/relationships/image" Target="../media/image24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wav"/><Relationship Id="rId7" Type="http://schemas.openxmlformats.org/officeDocument/2006/relationships/image" Target="../media/image28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wav"/><Relationship Id="rId7" Type="http://schemas.openxmlformats.org/officeDocument/2006/relationships/image" Target="../media/image27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3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5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28155"/>
            <a:ext cx="9649071" cy="55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982351"/>
            <a:ext cx="919599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" y="3569161"/>
            <a:ext cx="4963849" cy="16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687473"/>
            <a:ext cx="4875284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71" y="1554009"/>
            <a:ext cx="3168029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69" y="102871"/>
            <a:ext cx="160483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04694"/>
            <a:ext cx="19050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735802"/>
            <a:ext cx="7487866" cy="3236251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</a:t>
            </a:r>
            <a:r>
              <a:rPr lang="en-US" sz="1776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THẦY, CÔ GIÁO V</a:t>
            </a: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19" y="2785525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38307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24528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"/>
    </mc:Choice>
    <mc:Fallback xmlns="">
      <p:transition spd="slow" advTm="4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6782" y="1405222"/>
            <a:ext cx="7486600" cy="212930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Bé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hơn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,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dấu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&lt;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trang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26-27)</a:t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497920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4155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2"/>
    </mc:Choice>
    <mc:Fallback xmlns="">
      <p:transition spd="slow" advTm="1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" y="-20538"/>
            <a:ext cx="9129292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13" y="503801"/>
            <a:ext cx="8712279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025402"/>
            <a:ext cx="3689092" cy="696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053294"/>
            <a:ext cx="5688632" cy="362920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19" y="487681"/>
            <a:ext cx="1681894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228" y="452643"/>
            <a:ext cx="1884344" cy="7895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429144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5607"/>
      </p:ext>
    </p:extLst>
  </p:cSld>
  <p:clrMapOvr>
    <a:masterClrMapping/>
  </p:clrMapOvr>
  <p:transition advTm="933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D42B-9B25-45CC-8A1A-CB6A774A8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1000"/>
          <a:stretch/>
        </p:blipFill>
        <p:spPr>
          <a:xfrm>
            <a:off x="-36512" y="10503"/>
            <a:ext cx="918051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8D0E-2B7D-417D-83D3-911E2C533CE5}"/>
              </a:ext>
            </a:extLst>
          </p:cNvPr>
          <p:cNvSpPr txBox="1"/>
          <p:nvPr/>
        </p:nvSpPr>
        <p:spPr>
          <a:xfrm>
            <a:off x="1907704" y="26749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53CA-BF74-49B3-92F0-A013608DE3BE}"/>
              </a:ext>
            </a:extLst>
          </p:cNvPr>
          <p:cNvSpPr txBox="1"/>
          <p:nvPr/>
        </p:nvSpPr>
        <p:spPr>
          <a:xfrm>
            <a:off x="2483768" y="1059583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7B760A-468A-4AE7-B622-12E137E2CD81}"/>
              </a:ext>
            </a:extLst>
          </p:cNvPr>
          <p:cNvSpPr/>
          <p:nvPr/>
        </p:nvSpPr>
        <p:spPr>
          <a:xfrm>
            <a:off x="1475656" y="3291831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4819841-96BE-4F68-879A-152F7ABE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923679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39986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4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0"/>
    </mc:Choice>
    <mc:Fallback xmlns="">
      <p:transition spd="slow" advTm="1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35696" y="1798201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9118" y="2400985"/>
            <a:ext cx="33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Bốn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lớn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hơn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ba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532335" y="3746027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36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Năm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lớn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>
                <a:latin typeface=".VnAvant" panose="020B7200000000000000" pitchFamily="34" charset="0"/>
              </a:rPr>
              <a:t>hơn </a:t>
            </a:r>
            <a:r>
              <a:rPr lang="en-US" sz="2800" b="1" dirty="0" err="1">
                <a:latin typeface=".VnAvant" panose="020B7200000000000000" pitchFamily="34" charset="0"/>
              </a:rPr>
              <a:t>bốn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39581-851B-43C4-86A4-FE442549C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/>
        </p:blipFill>
        <p:spPr>
          <a:xfrm>
            <a:off x="391602" y="904761"/>
            <a:ext cx="8184589" cy="97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45CCF-6251-4210-8DBB-5E1922AC3B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/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AD29D-E666-4E00-B266-4F22C16B166A}"/>
              </a:ext>
            </a:extLst>
          </p:cNvPr>
          <p:cNvSpPr txBox="1"/>
          <p:nvPr/>
        </p:nvSpPr>
        <p:spPr>
          <a:xfrm>
            <a:off x="4584347" y="1852999"/>
            <a:ext cx="72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E7CAD-8115-43F0-AF6E-A9E0A920771C}"/>
              </a:ext>
            </a:extLst>
          </p:cNvPr>
          <p:cNvSpPr txBox="1"/>
          <p:nvPr/>
        </p:nvSpPr>
        <p:spPr>
          <a:xfrm>
            <a:off x="6026939" y="182897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A9EF-4942-4F17-AB97-AD9969585A05}"/>
              </a:ext>
            </a:extLst>
          </p:cNvPr>
          <p:cNvSpPr txBox="1"/>
          <p:nvPr/>
        </p:nvSpPr>
        <p:spPr>
          <a:xfrm>
            <a:off x="4696038" y="369794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4C334-68B0-44A7-A16C-F6D3AB656B35}"/>
              </a:ext>
            </a:extLst>
          </p:cNvPr>
          <p:cNvSpPr txBox="1"/>
          <p:nvPr/>
        </p:nvSpPr>
        <p:spPr>
          <a:xfrm>
            <a:off x="6104718" y="371816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42334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4"/>
    </mc:Choice>
    <mc:Fallback xmlns="">
      <p:transition spd="slow" advTm="13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&gt;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CBE38904-228B-4102-8C7A-5462203905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5" y="843559"/>
            <a:ext cx="4243399" cy="424339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40064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57"/>
    </mc:Choice>
    <mc:Fallback xmlns="">
      <p:transition spd="slow" advTm="4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195" objId="3"/>
        <p14:stopEvt time="4845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4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89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2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1"/>
            <a:ext cx="2959762" cy="167490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20"/>
            <a:ext cx="3011070" cy="17039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3980534" y="3789819"/>
            <a:ext cx="1198057" cy="528298"/>
            <a:chOff x="801323" y="3771004"/>
            <a:chExt cx="1198057" cy="5282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23221"/>
              <a:chOff x="1502365" y="4587974"/>
              <a:chExt cx="544030" cy="523221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23221"/>
              <a:chOff x="1482760" y="4582165"/>
              <a:chExt cx="532631" cy="523221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6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6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476369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851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12"/>
    </mc:Choice>
    <mc:Fallback xmlns="">
      <p:transition spd="slow" advTm="16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4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51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6" y="239583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3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71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2" y="235572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3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71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7" y="455781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4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51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1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8" y="4540089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2" y="153261"/>
            <a:ext cx="4335409" cy="245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1"/>
            <a:ext cx="4526538" cy="256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3" y="2394172"/>
            <a:ext cx="4671847" cy="26437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4528" y="39010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6"/>
    </mc:Choice>
    <mc:Fallback xmlns="">
      <p:transition spd="slow" advTm="4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6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3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9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8" y="2407594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6" y="425983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71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6" y="430750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61" y="429994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5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9" y="424159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7" y="42572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5" y="317351"/>
            <a:ext cx="4032331" cy="228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1" y="1687754"/>
            <a:ext cx="4335409" cy="24533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39550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8"/>
    </mc:Choice>
    <mc:Fallback xmlns="">
      <p:transition spd="slow" advTm="5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6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2" y="297877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5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7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3" y="302644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3" y="298546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9" y="301673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51" y="303569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8" y="296438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30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6" y="427491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9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21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4" y="430985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11" y="431502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6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81" y="430985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8" y="423137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4"/>
            <a:ext cx="4526538" cy="2561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8" y="1851670"/>
            <a:ext cx="4671847" cy="26437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8555" y="37958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0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63"/>
    </mc:Choice>
    <mc:Fallback xmlns="">
      <p:transition spd="slow" advTm="14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8" y="31725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4.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3BA-9C82-4B67-BDA9-4583D9744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561624"/>
            <a:ext cx="6729643" cy="3808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28DB-F745-4D72-A65B-E57066139409}"/>
              </a:ext>
            </a:extLst>
          </p:cNvPr>
          <p:cNvSpPr txBox="1"/>
          <p:nvPr/>
        </p:nvSpPr>
        <p:spPr>
          <a:xfrm>
            <a:off x="629994" y="4515967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A. 5, 6, 7, 5, 4, 9, 10, 8, 7,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1A04-CC44-4A54-9E04-576C3F888863}"/>
              </a:ext>
            </a:extLst>
          </p:cNvPr>
          <p:cNvSpPr txBox="1"/>
          <p:nvPr/>
        </p:nvSpPr>
        <p:spPr>
          <a:xfrm>
            <a:off x="3344240" y="4515967"/>
            <a:ext cx="237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>
                <a:latin typeface=".VnAvant" panose="020B7200000000000000" pitchFamily="34" charset="0"/>
              </a:rPr>
              <a:t>. 5, 6, 7, 5, 8, 9, 10, 8, 7, 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C0FBE-F2A3-413E-B919-479877B1C4D7}"/>
              </a:ext>
            </a:extLst>
          </p:cNvPr>
          <p:cNvSpPr txBox="1"/>
          <p:nvPr/>
        </p:nvSpPr>
        <p:spPr>
          <a:xfrm>
            <a:off x="6084168" y="4462203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C. 5, 2, 7, 5, 8, 9, 10, 8, 2, 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CAFE7-20CB-41B5-B42A-8D2EA3E2C0E6}"/>
              </a:ext>
            </a:extLst>
          </p:cNvPr>
          <p:cNvSpPr txBox="1"/>
          <p:nvPr/>
        </p:nvSpPr>
        <p:spPr>
          <a:xfrm>
            <a:off x="3354092" y="4515966"/>
            <a:ext cx="22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B. 5, 6, 7, 5, 8, 9, 10, 8, 7, 6.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31" y="39967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13"/>
    </mc:Choice>
    <mc:Fallback xmlns="">
      <p:transition spd="slow" advTm="15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9.6|17.9|3.9|7.9|19.9|12.2|17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2|46|3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6.8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2.7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0.6|22|64.5|7.9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9|41.8|9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329</Words>
  <Application>Microsoft Office PowerPoint</Application>
  <PresentationFormat>On-screen Show (16:9)</PresentationFormat>
  <Paragraphs>111</Paragraphs>
  <Slides>11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맑은 고딕</vt:lpstr>
      <vt:lpstr>.VnAvant</vt:lpstr>
      <vt:lpstr>Aharoni</vt:lpstr>
      <vt:lpstr>Arial</vt:lpstr>
      <vt:lpstr>Calibri</vt:lpstr>
      <vt:lpstr>Estrangelo Edessa</vt:lpstr>
      <vt:lpstr>Times New Roman</vt:lpstr>
      <vt:lpstr>UTM Avo</vt:lpstr>
      <vt:lpstr>Verdana</vt:lpstr>
      <vt:lpstr>Office Theme</vt:lpstr>
      <vt:lpstr>Custom Design</vt:lpstr>
      <vt:lpstr>1_Office Theme</vt:lpstr>
      <vt:lpstr>1_默认设计模板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 Bé hơn, dấu &lt; (trang 26-27)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Thanh Dat</cp:lastModifiedBy>
  <cp:revision>155</cp:revision>
  <dcterms:created xsi:type="dcterms:W3CDTF">2014-04-01T16:27:38Z</dcterms:created>
  <dcterms:modified xsi:type="dcterms:W3CDTF">2021-09-29T14:06:46Z</dcterms:modified>
</cp:coreProperties>
</file>