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9" r:id="rId2"/>
    <p:sldId id="363" r:id="rId3"/>
    <p:sldId id="335" r:id="rId4"/>
    <p:sldId id="336" r:id="rId5"/>
    <p:sldId id="347" r:id="rId6"/>
    <p:sldId id="339" r:id="rId7"/>
    <p:sldId id="337" r:id="rId8"/>
    <p:sldId id="348" r:id="rId9"/>
    <p:sldId id="340" r:id="rId10"/>
    <p:sldId id="338" r:id="rId11"/>
    <p:sldId id="349" r:id="rId12"/>
    <p:sldId id="341" r:id="rId13"/>
    <p:sldId id="342" r:id="rId14"/>
    <p:sldId id="351" r:id="rId15"/>
    <p:sldId id="364" r:id="rId16"/>
    <p:sldId id="283" r:id="rId17"/>
    <p:sldId id="284" r:id="rId18"/>
    <p:sldId id="365" r:id="rId19"/>
    <p:sldId id="287" r:id="rId20"/>
    <p:sldId id="288" r:id="rId21"/>
    <p:sldId id="289" r:id="rId22"/>
    <p:sldId id="290" r:id="rId23"/>
    <p:sldId id="25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88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09C1D-0EB9-47B3-8423-09F892C2931D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C60DE-170C-4E8C-A4AD-1426705C3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82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0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6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4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3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5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3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04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4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7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6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5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5.sv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3" Type="http://schemas.openxmlformats.org/officeDocument/2006/relationships/image" Target="../media/image43.jpg"/><Relationship Id="rId7" Type="http://schemas.openxmlformats.org/officeDocument/2006/relationships/image" Target="../media/image16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0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25.sv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35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8153" y="195383"/>
            <a:ext cx="8287704" cy="4417493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02248" y="2956714"/>
            <a:ext cx="8687027" cy="21295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994119" y="-85911"/>
            <a:ext cx="2349342" cy="14533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399653" y="2533303"/>
            <a:ext cx="614636" cy="1179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76491" y="239475"/>
            <a:ext cx="1767103" cy="19218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705767" y="640788"/>
            <a:ext cx="785574" cy="13707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331941" y="478353"/>
            <a:ext cx="486706" cy="80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93" y="3202442"/>
            <a:ext cx="1721176" cy="165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93" y="1747001"/>
            <a:ext cx="1070185" cy="12649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06971" y="206763"/>
            <a:ext cx="5677582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7562"/>
            <a:r>
              <a:rPr lang="en-US" sz="171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endParaRPr lang="vi-VN" sz="171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36122" y="1551153"/>
            <a:ext cx="6262835" cy="2876941"/>
          </a:xfrm>
          <a:prstGeom prst="rect">
            <a:avLst/>
          </a:prstGeom>
        </p:spPr>
        <p:txBody>
          <a:bodyPr spcFirstLastPara="1" wrap="none" lIns="58677" tIns="29376" rIns="58677" bIns="2937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781845">
              <a:lnSpc>
                <a:spcPct val="150000"/>
              </a:lnSpc>
            </a:pPr>
            <a:r>
              <a:rPr lang="en-US" sz="11417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781845">
              <a:lnSpc>
                <a:spcPct val="150000"/>
              </a:lnSpc>
            </a:pPr>
            <a:r>
              <a:rPr lang="en-US" sz="11417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364157" y="2986300"/>
            <a:ext cx="6966856" cy="7780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4" tIns="39102" rIns="78204" bIns="39102" anchor="ctr"/>
          <a:lstStyle/>
          <a:p>
            <a:pPr algn="ctr" defTabSz="104259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toon carrots growing in garden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0200"/>
          <a:stretch/>
        </p:blipFill>
        <p:spPr bwMode="auto">
          <a:xfrm>
            <a:off x="-14287" y="1"/>
            <a:ext cx="9146977" cy="52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429000" y="71031"/>
            <a:ext cx="1943100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3 </a:t>
            </a:r>
          </a:p>
        </p:txBody>
      </p:sp>
      <p:pic>
        <p:nvPicPr>
          <p:cNvPr id="10" name="Picture 9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4006" y="1845057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armer PNG Image - PurePNG | Free transparent CC0 PNG Image Library">
            <a:extLst>
              <a:ext uri="{FF2B5EF4-FFF2-40B4-BE49-F238E27FC236}">
                <a16:creationId xmlns:a16="http://schemas.microsoft.com/office/drawing/2014/main" id="{CD162ACD-5293-430F-979F-B12A82F62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2806627"/>
            <a:ext cx="2000624" cy="23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bunch of carrots vector | Carrot vegetable, Cartoon,  Cartoon pics">
            <a:extLst>
              <a:ext uri="{FF2B5EF4-FFF2-40B4-BE49-F238E27FC236}">
                <a16:creationId xmlns:a16="http://schemas.microsoft.com/office/drawing/2014/main" id="{68FD0F9C-BF30-478C-AF79-7F1E2A50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907276"/>
            <a:ext cx="1148657" cy="12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D209F33-6AAC-4082-82C3-7EF88BEE16E8}"/>
              </a:ext>
            </a:extLst>
          </p:cNvPr>
          <p:cNvGrpSpPr/>
          <p:nvPr/>
        </p:nvGrpSpPr>
        <p:grpSpPr>
          <a:xfrm>
            <a:off x="6051022" y="3835722"/>
            <a:ext cx="1303271" cy="1357261"/>
            <a:chOff x="-2932238" y="3834970"/>
            <a:chExt cx="1547714" cy="15509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939098-1166-4939-82D8-BBEC76642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30EA56-83E4-4313-BF5B-EFE7B9FCE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B202FF-C8B1-43CB-B601-078E36EC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84B593-F055-4BE2-83BC-545B88811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1DCC03-BAFA-479B-B802-58CBFB9AD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FB0D4C-4C66-4C07-BC0A-0305FC252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2CBDFAF-8CBE-4C59-9397-476DE4B9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71" y="3493873"/>
            <a:ext cx="1894094" cy="18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02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1100" y="990600"/>
              <a:ext cx="1517565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solidFill>
                    <a:prstClr val="white"/>
                  </a:solidFill>
                  <a:latin typeface="UTM Avo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84540" y="285751"/>
            <a:ext cx="4320093" cy="131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429"/>
            <a:r>
              <a:rPr lang="en-US" sz="8550" b="1" dirty="0">
                <a:solidFill>
                  <a:srgbClr val="FFBD45"/>
                </a:solidFill>
                <a:latin typeface="UTM Avo" pitchFamily="18" charset="0"/>
              </a:rPr>
              <a:t>4 - 4 = 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7380" y="3966950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C.   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7380" y="2567537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A.   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01004" y="3966950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D.   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14929" y="2567537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B.   8</a:t>
            </a: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2571752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4987" y="258025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92212" y="3917961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6200" y="1970622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6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toon carrots growing in garden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0200"/>
          <a:stretch/>
        </p:blipFill>
        <p:spPr bwMode="auto">
          <a:xfrm>
            <a:off x="-14287" y="1"/>
            <a:ext cx="9146977" cy="52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37508" y="5484293"/>
            <a:ext cx="1363188" cy="1159834"/>
            <a:chOff x="5115837" y="4903394"/>
            <a:chExt cx="1400447" cy="1023755"/>
          </a:xfrm>
        </p:grpSpPr>
        <p:pic>
          <p:nvPicPr>
            <p:cNvPr id="5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70546">
              <a:off x="5115837" y="5049469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08521">
              <a:off x="5278233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1060">
              <a:off x="5344091" y="491470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6716">
              <a:off x="5638604" y="5004506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44267">
              <a:off x="5518395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cartoon-rabbit-free - Cartoonist For Hi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6566" y="1961507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907276"/>
            <a:ext cx="1148657" cy="12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armer PNG Image - PurePNG | Free transparent CC0 PNG Image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2529733"/>
            <a:ext cx="2211345" cy="26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371850" y="71031"/>
            <a:ext cx="1943100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3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46482D-F9BB-49BD-BB5B-30A982FE7723}"/>
              </a:ext>
            </a:extLst>
          </p:cNvPr>
          <p:cNvGrpSpPr/>
          <p:nvPr/>
        </p:nvGrpSpPr>
        <p:grpSpPr>
          <a:xfrm>
            <a:off x="6051022" y="3835722"/>
            <a:ext cx="1303271" cy="1357261"/>
            <a:chOff x="-2932238" y="3834970"/>
            <a:chExt cx="1547714" cy="15509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71A6A6-358F-4E05-A821-EA3F954E8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F8CD385-3430-4F0D-BA21-9DBC1F8A5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CBAB2F-B215-48D7-99F8-6A468F0D8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9EC9BA2-AF5A-47EF-928C-84D67C2F0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3D8DC3-7C12-4DF6-9919-52BD1AD56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9794E4-AD80-42DB-9150-9AA45DE8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8194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4992">
            <a:off x="6224820" y="3286338"/>
            <a:ext cx="1555928" cy="15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82" y="3439204"/>
            <a:ext cx="1894094" cy="18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94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" y="0"/>
            <a:ext cx="9120333" cy="5143500"/>
          </a:xfrm>
          <a:prstGeom prst="rect">
            <a:avLst/>
          </a:prstGeom>
        </p:spPr>
      </p:pic>
      <p:pic>
        <p:nvPicPr>
          <p:cNvPr id="13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4562" y="3257550"/>
            <a:ext cx="854749" cy="15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8503" y="3531872"/>
            <a:ext cx="1211193" cy="139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43" y="2993923"/>
            <a:ext cx="2176872" cy="21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4972052" y="-28575"/>
            <a:ext cx="4140320" cy="2400300"/>
          </a:xfrm>
          <a:prstGeom prst="cloudCallout">
            <a:avLst>
              <a:gd name="adj1" fmla="val 12273"/>
              <a:gd name="adj2" fmla="val 61310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  <p:pic>
        <p:nvPicPr>
          <p:cNvPr id="8" name="Picture 7" descr="cartoon-rabbit-free - Cartoonist For Hi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7272" y="1752154"/>
            <a:ext cx="3332909" cy="333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963765" y="951932"/>
            <a:ext cx="3110682" cy="1639437"/>
          </a:xfrm>
          <a:prstGeom prst="cloudCallout">
            <a:avLst>
              <a:gd name="adj1" fmla="val 43047"/>
              <a:gd name="adj2" fmla="val 97912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  <p:pic>
        <p:nvPicPr>
          <p:cNvPr id="28" name="Picture 4" descr="Image result for bunch of carrots vector | Carrot vegetable, Cartoon,  Cartoon pics">
            <a:extLst>
              <a:ext uri="{FF2B5EF4-FFF2-40B4-BE49-F238E27FC236}">
                <a16:creationId xmlns:a16="http://schemas.microsoft.com/office/drawing/2014/main" id="{B775D50D-5E91-449D-BAD9-86B750F7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3907276"/>
            <a:ext cx="1148657" cy="12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02807CE-E3BA-413C-A443-4AA4DD3F4E05}"/>
              </a:ext>
            </a:extLst>
          </p:cNvPr>
          <p:cNvGrpSpPr/>
          <p:nvPr/>
        </p:nvGrpSpPr>
        <p:grpSpPr>
          <a:xfrm>
            <a:off x="6051022" y="3835722"/>
            <a:ext cx="1303271" cy="1357261"/>
            <a:chOff x="-2932238" y="3834970"/>
            <a:chExt cx="1547714" cy="155097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93C83DE-E5B4-4ABA-8082-26107D439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D24C097-880D-40C7-8817-35DD55325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EAF0C6B-117E-42A1-9F25-4E26D8B5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B9DB78B-1FA3-450E-A522-96F34793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CFCC36D-FB42-402B-B4C2-3F734C2DD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A66410-642F-47CB-8BCA-505050812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36" name="Picture 2" descr="Download carrot clipart - transparent background carrot clipart png - Free  PNG Images | TOPpng">
            <a:extLst>
              <a:ext uri="{FF2B5EF4-FFF2-40B4-BE49-F238E27FC236}">
                <a16:creationId xmlns:a16="http://schemas.microsoft.com/office/drawing/2014/main" id="{0CD5AA59-0F8E-4076-B61E-FD00D9B1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4992">
            <a:off x="6224820" y="3286338"/>
            <a:ext cx="1555928" cy="15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0ECCD2-1FDC-4657-B386-249155E7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82" y="3439204"/>
            <a:ext cx="1894094" cy="18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546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9121379" cy="5143500"/>
          </a:xfrm>
          <a:prstGeom prst="rect">
            <a:avLst/>
          </a:prstGeom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" y="3710352"/>
            <a:ext cx="1428750" cy="143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3760" y="-342900"/>
            <a:ext cx="2082850" cy="208801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967301"/>
            <a:ext cx="3886200" cy="136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53" y="971550"/>
            <a:ext cx="8207909" cy="692469"/>
          </a:xfrm>
          <a:prstGeom prst="rect">
            <a:avLst/>
          </a:prstGeom>
          <a:noFill/>
        </p:spPr>
        <p:txBody>
          <a:bodyPr wrap="square" lIns="68553" tIns="34276" rIns="68553" bIns="34276" rtlCol="0">
            <a:spAutoFit/>
          </a:bodyPr>
          <a:lstStyle/>
          <a:p>
            <a:pPr algn="ctr"/>
            <a:r>
              <a:rPr lang="en-US" sz="4050" b="1" dirty="0">
                <a:solidFill>
                  <a:srgbClr val="0070C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PHÉP TRỪ TRONG PHẠM VI 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165132"/>
            <a:ext cx="3829050" cy="623219"/>
          </a:xfrm>
          <a:prstGeom prst="rect">
            <a:avLst/>
          </a:prstGeom>
          <a:noFill/>
        </p:spPr>
        <p:txBody>
          <a:bodyPr wrap="square" lIns="68553" tIns="34276" rIns="68553" bIns="34276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BÀI 11</a:t>
            </a:r>
          </a:p>
        </p:txBody>
      </p:sp>
      <p:sp>
        <p:nvSpPr>
          <p:cNvPr id="13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2000249" y="1966441"/>
            <a:ext cx="5244299" cy="605309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68541" tIns="68541" rIns="68541" bIns="68541" anchor="ctr" anchorCtr="0">
            <a:noAutofit/>
          </a:bodyPr>
          <a:lstStyle/>
          <a:p>
            <a:endParaRPr sz="135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14" name="Google Shape;462;p21">
            <a:extLst>
              <a:ext uri="{FF2B5EF4-FFF2-40B4-BE49-F238E27FC236}">
                <a16:creationId xmlns:a16="http://schemas.microsoft.com/office/drawing/2014/main" id="{52D1155A-AA1F-4838-A5D1-19A4FB08C19C}"/>
              </a:ext>
            </a:extLst>
          </p:cNvPr>
          <p:cNvSpPr txBox="1">
            <a:spLocks/>
          </p:cNvSpPr>
          <p:nvPr/>
        </p:nvSpPr>
        <p:spPr>
          <a:xfrm>
            <a:off x="1854249" y="1944197"/>
            <a:ext cx="5244300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1" tIns="68541" rIns="68541" bIns="6854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LUYỆN TẬP ( TRANG 76 + 77)</a:t>
            </a:r>
          </a:p>
        </p:txBody>
      </p:sp>
      <p:pic>
        <p:nvPicPr>
          <p:cNvPr id="15" name="图片 28">
            <a:extLst>
              <a:ext uri="{FF2B5EF4-FFF2-40B4-BE49-F238E27FC236}">
                <a16:creationId xmlns:a16="http://schemas.microsoft.com/office/drawing/2014/main" id="{D902501B-B282-4062-979B-FDA0F322E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6732079" y="2164177"/>
            <a:ext cx="528197" cy="516459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539DEA61-1FBB-46FE-8AAF-ADC8AEAB1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865317" y="1824769"/>
            <a:ext cx="529178" cy="5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87265-FA6C-42B3-9EBD-6047B10FE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267"/>
            <a:ext cx="7620000" cy="51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18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2910" r="8326" b="75026"/>
          <a:stretch/>
        </p:blipFill>
        <p:spPr>
          <a:xfrm>
            <a:off x="0" y="963386"/>
            <a:ext cx="8464023" cy="1760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15297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21393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152977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21907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146412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1464128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323607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25820" r="5262" b="55132"/>
          <a:stretch/>
        </p:blipFill>
        <p:spPr>
          <a:xfrm>
            <a:off x="228599" y="666750"/>
            <a:ext cx="8751139" cy="289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7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2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8077200" y="2876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43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2910" r="8326" b="75026"/>
          <a:stretch/>
        </p:blipFill>
        <p:spPr>
          <a:xfrm>
            <a:off x="0" y="57150"/>
            <a:ext cx="8464023" cy="1760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12331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2331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6235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12331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62353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1284514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557893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557892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AFBCA-1023-4B12-8638-F4D3948B2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25820" r="5262" b="55132"/>
          <a:stretch/>
        </p:blipFill>
        <p:spPr>
          <a:xfrm>
            <a:off x="228599" y="1809750"/>
            <a:ext cx="8751139" cy="2895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7E1318-E2B0-496B-9491-609F8D71A70A}"/>
              </a:ext>
            </a:extLst>
          </p:cNvPr>
          <p:cNvSpPr/>
          <p:nvPr/>
        </p:nvSpPr>
        <p:spPr>
          <a:xfrm>
            <a:off x="2362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6CE0D0-791C-41D5-81F6-42FD4291AD09}"/>
              </a:ext>
            </a:extLst>
          </p:cNvPr>
          <p:cNvSpPr/>
          <p:nvPr/>
        </p:nvSpPr>
        <p:spPr>
          <a:xfrm>
            <a:off x="4267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EAD33D-9430-481A-88FD-539FCFCEE52E}"/>
              </a:ext>
            </a:extLst>
          </p:cNvPr>
          <p:cNvSpPr/>
          <p:nvPr/>
        </p:nvSpPr>
        <p:spPr>
          <a:xfrm>
            <a:off x="51816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9DEC66-F0C8-4368-B1D5-4F387721D306}"/>
              </a:ext>
            </a:extLst>
          </p:cNvPr>
          <p:cNvSpPr/>
          <p:nvPr/>
        </p:nvSpPr>
        <p:spPr>
          <a:xfrm>
            <a:off x="6172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DE29D-8E2E-45EA-A06B-8EB445311F68}"/>
              </a:ext>
            </a:extLst>
          </p:cNvPr>
          <p:cNvSpPr/>
          <p:nvPr/>
        </p:nvSpPr>
        <p:spPr>
          <a:xfrm>
            <a:off x="8077200" y="401955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6703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49982" r="17519" b="5397"/>
          <a:stretch/>
        </p:blipFill>
        <p:spPr>
          <a:xfrm>
            <a:off x="1676400" y="361950"/>
            <a:ext cx="5486400" cy="4721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10477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86000" y="21907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57800" y="552450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62600" y="1893958"/>
            <a:ext cx="16002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BE7DC-FC86-4E35-929C-571C9521B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46561" r="17519" b="49871"/>
          <a:stretch/>
        </p:blipFill>
        <p:spPr>
          <a:xfrm>
            <a:off x="381000" y="-11041"/>
            <a:ext cx="7518884" cy="5173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629DC1-5A55-4062-9915-A668484615F2}"/>
              </a:ext>
            </a:extLst>
          </p:cNvPr>
          <p:cNvSpPr txBox="1"/>
          <p:nvPr/>
        </p:nvSpPr>
        <p:spPr>
          <a:xfrm>
            <a:off x="2971800" y="2989303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95A235-0AB4-4503-89EE-9F19DD955092}"/>
              </a:ext>
            </a:extLst>
          </p:cNvPr>
          <p:cNvSpPr txBox="1"/>
          <p:nvPr/>
        </p:nvSpPr>
        <p:spPr>
          <a:xfrm>
            <a:off x="3115574" y="1790640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A362F-5E54-49DA-A540-C322F155674A}"/>
              </a:ext>
            </a:extLst>
          </p:cNvPr>
          <p:cNvSpPr txBox="1"/>
          <p:nvPr/>
        </p:nvSpPr>
        <p:spPr>
          <a:xfrm>
            <a:off x="4408099" y="1295340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D1AE8-F044-43D3-B680-EF2471B2D33F}"/>
              </a:ext>
            </a:extLst>
          </p:cNvPr>
          <p:cNvSpPr txBox="1"/>
          <p:nvPr/>
        </p:nvSpPr>
        <p:spPr>
          <a:xfrm>
            <a:off x="5905500" y="1390530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5DEA3-AFE5-4114-89DC-EF146D069782}"/>
              </a:ext>
            </a:extLst>
          </p:cNvPr>
          <p:cNvSpPr txBox="1"/>
          <p:nvPr/>
        </p:nvSpPr>
        <p:spPr>
          <a:xfrm>
            <a:off x="6240492" y="2727307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993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9121379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198" t="19503" r="19213" b="24555"/>
          <a:stretch/>
        </p:blipFill>
        <p:spPr>
          <a:xfrm>
            <a:off x="2532795" y="664642"/>
            <a:ext cx="3669806" cy="860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090" y="1914642"/>
            <a:ext cx="7589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THỎ SĂN CÀ RỐT </a:t>
            </a:r>
            <a:endParaRPr lang="vi-VN" sz="6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ds" panose="00000400000000000000" pitchFamily="2" charset="-93"/>
              <a:ea typeface="Kids" panose="00000400000000000000" pitchFamily="2" charset="-93"/>
              <a:cs typeface="Kids" panose="00000400000000000000" pitchFamily="2" charset="-93"/>
            </a:endParaRPr>
          </a:p>
        </p:txBody>
      </p:sp>
      <p:pic>
        <p:nvPicPr>
          <p:cNvPr id="19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213">
            <a:off x="1781725" y="319505"/>
            <a:ext cx="954038" cy="9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225">
            <a:off x="5984664" y="375327"/>
            <a:ext cx="954038" cy="9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992150"/>
            <a:ext cx="762595" cy="13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97" y="3221591"/>
            <a:ext cx="872013" cy="10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83" y="2933990"/>
            <a:ext cx="1653818" cy="16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3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022" r="51198" b="91598"/>
          <a:stretch/>
        </p:blipFill>
        <p:spPr>
          <a:xfrm>
            <a:off x="5072743" y="57363"/>
            <a:ext cx="4038600" cy="588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8677" r="24081" b="56614"/>
          <a:stretch/>
        </p:blipFill>
        <p:spPr>
          <a:xfrm>
            <a:off x="32657" y="-1"/>
            <a:ext cx="5040086" cy="50095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93029" y="4248150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95600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57400" y="4076700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9200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657" y="4195829"/>
            <a:ext cx="9906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2743" y="2038350"/>
            <a:ext cx="3995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5 con cá đang cắn câu</a:t>
            </a:r>
          </a:p>
        </p:txBody>
      </p:sp>
    </p:spTree>
    <p:extLst>
      <p:ext uri="{BB962C8B-B14F-4D97-AF65-F5344CB8AC3E}">
        <p14:creationId xmlns:p14="http://schemas.microsoft.com/office/powerpoint/2010/main" val="20636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45079" r="14629" b="45820"/>
          <a:stretch/>
        </p:blipFill>
        <p:spPr>
          <a:xfrm>
            <a:off x="152400" y="1276350"/>
            <a:ext cx="8718674" cy="1524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162800" y="2128157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191000" y="2114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911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57355" r="9751" b="6244"/>
          <a:stretch/>
        </p:blipFill>
        <p:spPr>
          <a:xfrm>
            <a:off x="457199" y="13607"/>
            <a:ext cx="8104859" cy="499654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6800" y="4400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76228" y="4400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80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ED24C-D237-4135-AEA2-DB95A415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" y="0"/>
            <a:ext cx="9072752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22DB9-13E7-480E-9567-CDE16EE4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6" r="50000" b="28695"/>
          <a:stretch/>
        </p:blipFill>
        <p:spPr>
          <a:xfrm>
            <a:off x="1371600" y="971550"/>
            <a:ext cx="6229350" cy="12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2"/>
          <a:stretch/>
        </p:blipFill>
        <p:spPr>
          <a:xfrm>
            <a:off x="11311" y="0"/>
            <a:ext cx="9121379" cy="5143500"/>
          </a:xfrm>
          <a:prstGeom prst="rect">
            <a:avLst/>
          </a:prstGeom>
        </p:spPr>
      </p:pic>
      <p:pic>
        <p:nvPicPr>
          <p:cNvPr id="1026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65" y="2057404"/>
            <a:ext cx="2957513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07" y="3371015"/>
            <a:ext cx="762595" cy="13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53" y="3600456"/>
            <a:ext cx="872013" cy="10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40" y="3312854"/>
            <a:ext cx="1653818" cy="16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5478071" y="0"/>
            <a:ext cx="3654623" cy="2400300"/>
          </a:xfrm>
          <a:prstGeom prst="cloudCallout">
            <a:avLst>
              <a:gd name="adj1" fmla="val -25518"/>
              <a:gd name="adj2" fmla="val 66071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ở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3601688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22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5" y="-285750"/>
            <a:ext cx="7875389" cy="5829300"/>
          </a:xfrm>
          <a:prstGeom prst="rect">
            <a:avLst/>
          </a:prstGeom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46" y="1428750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" y="3400427"/>
            <a:ext cx="162877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3" y="3"/>
            <a:ext cx="1885950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1 </a:t>
            </a:r>
          </a:p>
        </p:txBody>
      </p:sp>
      <p:pic>
        <p:nvPicPr>
          <p:cNvPr id="7" name="Picture 2" descr="Pin on Farmer Vector Cartoons">
            <a:extLst>
              <a:ext uri="{FF2B5EF4-FFF2-40B4-BE49-F238E27FC236}">
                <a16:creationId xmlns:a16="http://schemas.microsoft.com/office/drawing/2014/main" id="{AEC874E6-5F93-4D00-B7B3-0BE395B3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032009"/>
            <a:ext cx="1880407" cy="208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8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1100" y="990600"/>
              <a:ext cx="1517565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solidFill>
                    <a:prstClr val="white"/>
                  </a:solidFill>
                  <a:latin typeface="UTM Avo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84542" y="285754"/>
            <a:ext cx="4320093" cy="131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429"/>
            <a:r>
              <a:rPr lang="en-US" sz="8550" b="1" dirty="0">
                <a:solidFill>
                  <a:srgbClr val="FFBD45"/>
                </a:solidFill>
                <a:latin typeface="UTM Avo" pitchFamily="18" charset="0"/>
              </a:rPr>
              <a:t>3 - 0 = 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01004" y="2662629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B.   3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0050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C.   6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001004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D.   4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0050" y="2662629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A.   0</a:t>
            </a:r>
            <a:endParaRPr lang="en-US" sz="5400" b="1" dirty="0">
              <a:latin typeface="UTM Avo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2850" y="2655329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2850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34956" y="2628904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251" y="1797344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5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39" y="-342900"/>
            <a:ext cx="7990506" cy="5886450"/>
          </a:xfrm>
          <a:prstGeom prst="rect">
            <a:avLst/>
          </a:prstGeom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799" y="1253576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1" y="3486156"/>
            <a:ext cx="1157821" cy="12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5" y="3167107"/>
            <a:ext cx="1884170" cy="188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in on Farmer Vector Carto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020767"/>
            <a:ext cx="1880407" cy="208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3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ttle carrots in field farm isolated in cartoon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b="21026"/>
          <a:stretch/>
        </p:blipFill>
        <p:spPr bwMode="auto">
          <a:xfrm>
            <a:off x="1285875" y="994663"/>
            <a:ext cx="7940663" cy="359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742" y="1714500"/>
            <a:ext cx="3143249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157" y="3473922"/>
            <a:ext cx="1149593" cy="123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58" y="3192665"/>
            <a:ext cx="1799753" cy="179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1312" y="3"/>
            <a:ext cx="2103239" cy="500470"/>
          </a:xfrm>
          <a:prstGeom prst="rect">
            <a:avLst/>
          </a:prstGeom>
          <a:solidFill>
            <a:srgbClr val="FFE0B3"/>
          </a:solidFill>
        </p:spPr>
        <p:txBody>
          <a:bodyPr lIns="68544" tIns="34271" rIns="68544" bIns="34271">
            <a:normAutofit fontScale="975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CHẶNG 2 </a:t>
            </a:r>
          </a:p>
        </p:txBody>
      </p:sp>
      <p:pic>
        <p:nvPicPr>
          <p:cNvPr id="7" name="Picture 2" descr="Old Farmer Cartoon Transparent PNG &amp;amp; SVG Vector">
            <a:extLst>
              <a:ext uri="{FF2B5EF4-FFF2-40B4-BE49-F238E27FC236}">
                <a16:creationId xmlns:a16="http://schemas.microsoft.com/office/drawing/2014/main" id="{41E3C4F8-E99F-4420-A339-F67EBE988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2" y="1600206"/>
            <a:ext cx="36576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904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91100" y="990600"/>
              <a:ext cx="1517565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solidFill>
                    <a:prstClr val="white"/>
                  </a:solidFill>
                  <a:latin typeface="UTM Avo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84543" y="285751"/>
            <a:ext cx="4320093" cy="13157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429"/>
            <a:r>
              <a:rPr lang="en-US" sz="8550" b="1" dirty="0">
                <a:solidFill>
                  <a:srgbClr val="FFBD45"/>
                </a:solidFill>
                <a:latin typeface="UTM Avo" pitchFamily="18" charset="0"/>
              </a:rPr>
              <a:t>9 - 1 = 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9473" y="2547525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A.   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9473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C.   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01004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D.   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14929" y="2547525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B.   7</a:t>
            </a: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2571752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2850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52851" y="248227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725" y="1921739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6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87722" y="4760080"/>
            <a:ext cx="1190869" cy="1035728"/>
            <a:chOff x="5115837" y="4903394"/>
            <a:chExt cx="1400447" cy="1023755"/>
          </a:xfrm>
        </p:grpSpPr>
        <p:pic>
          <p:nvPicPr>
            <p:cNvPr id="6146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70546">
              <a:off x="5115837" y="5049469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08521">
              <a:off x="5278233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1060">
              <a:off x="5344091" y="491470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6716">
              <a:off x="5638604" y="5004506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arrot Vector SVG Icon (56) - PNG Repo Free PNG Icon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44267">
              <a:off x="5518395" y="4903394"/>
              <a:ext cx="877680" cy="87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8"/>
          <a:stretch/>
        </p:blipFill>
        <p:spPr bwMode="auto">
          <a:xfrm>
            <a:off x="1121259" y="285753"/>
            <a:ext cx="7726669" cy="341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-rabbit-free - Cartoonist For Hi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3"/>
          <a:stretch/>
        </p:blipFill>
        <p:spPr bwMode="auto">
          <a:xfrm>
            <a:off x="-728435" y="1857375"/>
            <a:ext cx="2516387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ld Farmer Cartoon Transparent PNG &amp;amp; SVG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2" y="1600206"/>
            <a:ext cx="36576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447A427-FF47-43EB-8F26-1C8691D61173}"/>
              </a:ext>
            </a:extLst>
          </p:cNvPr>
          <p:cNvGrpSpPr/>
          <p:nvPr/>
        </p:nvGrpSpPr>
        <p:grpSpPr>
          <a:xfrm>
            <a:off x="1688865" y="3771312"/>
            <a:ext cx="1160786" cy="1163229"/>
            <a:chOff x="-2932238" y="3834970"/>
            <a:chExt cx="1547714" cy="15509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5F59A-EC8F-47A4-8CCC-F238FF8D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E71249-E810-4D1A-B6D2-5337DFC8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A04E5A-5FC5-4F86-B9E5-F6A4ABD73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7E1352-8FD2-49A6-8331-4837B91C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9F4FA0-0DF0-4626-AB39-9BD169ADE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545A87D-D8F9-41C2-BF5C-EBE052FF1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4" name="Picture 4" descr="Image result for bunch of carrots vector | Carrot vegetable, Cartoon,  Cartoon p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96" y="3856984"/>
            <a:ext cx="983252" cy="10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74" y="3413770"/>
            <a:ext cx="1801725" cy="180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9539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3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228</Words>
  <Application>Microsoft Office PowerPoint</Application>
  <PresentationFormat>On-screen Show (16:9)</PresentationFormat>
  <Paragraphs>82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Arial-Rounded</vt:lpstr>
      <vt:lpstr>Calibri</vt:lpstr>
      <vt:lpstr>Kids</vt:lpstr>
      <vt:lpstr>Odibee Sans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Hong Nhung Nguyen Thi</cp:lastModifiedBy>
  <cp:revision>47</cp:revision>
  <dcterms:created xsi:type="dcterms:W3CDTF">2020-08-19T03:47:13Z</dcterms:created>
  <dcterms:modified xsi:type="dcterms:W3CDTF">2021-11-28T14:10:24Z</dcterms:modified>
</cp:coreProperties>
</file>