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6"/>
  </p:notesMasterIdLst>
  <p:sldIdLst>
    <p:sldId id="289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291" r:id="rId19"/>
    <p:sldId id="325" r:id="rId20"/>
    <p:sldId id="326" r:id="rId21"/>
    <p:sldId id="336" r:id="rId22"/>
    <p:sldId id="257" r:id="rId23"/>
    <p:sldId id="339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2023/6/4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2023/6/4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26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8.m4a"/><Relationship Id="rId7" Type="http://schemas.openxmlformats.org/officeDocument/2006/relationships/image" Target="../media/image1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18.m4a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7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6670BD-1454-4C4D-9D5D-C7B0033C0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64">
        <p14:switch dir="r"/>
      </p:transition>
    </mc:Choice>
    <mc:Fallback xmlns="">
      <p:transition spd="slow" advTm="5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8"/>
    </mc:Choice>
    <mc:Fallback xmlns=""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381</Words>
  <Application>Microsoft Office PowerPoint</Application>
  <PresentationFormat>Widescreen</PresentationFormat>
  <Paragraphs>60</Paragraphs>
  <Slides>20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MyPC</cp:lastModifiedBy>
  <cp:revision>23</cp:revision>
  <dcterms:created xsi:type="dcterms:W3CDTF">2021-09-27T16:43:14Z</dcterms:created>
  <dcterms:modified xsi:type="dcterms:W3CDTF">2023-06-04T02:59:20Z</dcterms:modified>
</cp:coreProperties>
</file>