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4" r:id="rId6"/>
    <p:sldId id="269" r:id="rId7"/>
    <p:sldId id="270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4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7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5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9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6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1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2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2A130-D9EB-474D-B7FB-8B9488CF9EFC}" type="datetimeFigureOut">
              <a:rPr lang="en-US" smtClean="0"/>
              <a:t>27/4/2021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3.g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762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2775662" y="2286000"/>
            <a:ext cx="401622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33"/>
              </a:avLst>
            </a:prstTxWarp>
          </a:bodyPr>
          <a:lstStyle/>
          <a:p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  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 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21"/>
          <p:cNvSpPr>
            <a:spLocks noChangeArrowheads="1" noChangeShapeType="1" noTextEdit="1"/>
          </p:cNvSpPr>
          <p:nvPr/>
        </p:nvSpPr>
        <p:spPr bwMode="auto">
          <a:xfrm>
            <a:off x="1295400" y="1143000"/>
            <a:ext cx="6629400" cy="6705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721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1859600" y="3582987"/>
            <a:ext cx="539115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32"/>
          <p:cNvSpPr>
            <a:spLocks noChangeArrowheads="1" noChangeShapeType="1" noTextEdit="1"/>
          </p:cNvSpPr>
          <p:nvPr/>
        </p:nvSpPr>
        <p:spPr bwMode="auto">
          <a:xfrm>
            <a:off x="206375" y="0"/>
            <a:ext cx="87852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88"/>
              </a:avLst>
            </a:prstTxWarp>
          </a:bodyPr>
          <a:lstStyle/>
          <a:p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&amp; ĐÀO TẠO 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QUẬN </a:t>
            </a:r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LONG BIÊN</a:t>
            </a:r>
          </a:p>
        </p:txBody>
      </p:sp>
      <p:pic>
        <p:nvPicPr>
          <p:cNvPr id="10" name="Picture 34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7620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75203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276302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86" y="5105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9185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86" y="4957214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5276301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6270389" y="4329899"/>
            <a:ext cx="966787" cy="1066800"/>
            <a:chOff x="4911" y="3744"/>
            <a:chExt cx="609" cy="672"/>
          </a:xfrm>
        </p:grpSpPr>
        <p:pic>
          <p:nvPicPr>
            <p:cNvPr id="25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4126706" y="4186089"/>
            <a:ext cx="966787" cy="1066800"/>
            <a:chOff x="4911" y="3744"/>
            <a:chExt cx="609" cy="672"/>
          </a:xfrm>
        </p:grpSpPr>
        <p:pic>
          <p:nvPicPr>
            <p:cNvPr id="29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1818845" y="4343400"/>
            <a:ext cx="966787" cy="1066800"/>
            <a:chOff x="4911" y="3744"/>
            <a:chExt cx="609" cy="672"/>
          </a:xfrm>
        </p:grpSpPr>
        <p:pic>
          <p:nvPicPr>
            <p:cNvPr id="33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06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057400"/>
            <a:ext cx="29083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TC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21204"/>
            <a:ext cx="3267075" cy="308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95600" y="517840"/>
            <a:ext cx="32004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Ôn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bài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cũ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4623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MTC\Desktop\New folder (2)\IMG_E0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220200" cy="53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34636"/>
            <a:ext cx="7772400" cy="701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</a:rPr>
              <a:t>Đồng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hồ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chỉ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mấy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giờ</a:t>
            </a:r>
            <a:r>
              <a:rPr lang="en-US" sz="6000" b="1" dirty="0" smtClean="0">
                <a:solidFill>
                  <a:srgbClr val="00B050"/>
                </a:solidFill>
              </a:rPr>
              <a:t> ?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7745" y="594438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 </a:t>
            </a:r>
            <a:r>
              <a:rPr lang="en-US" sz="3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3200" dirty="0" err="1" smtClean="0">
                <a:solidFill>
                  <a:srgbClr val="FF0000"/>
                </a:solidFill>
              </a:rPr>
              <a:t>iờ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599046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3200" dirty="0" err="1" smtClean="0">
                <a:solidFill>
                  <a:srgbClr val="FF0000"/>
                </a:solidFill>
              </a:rPr>
              <a:t>iờ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594438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9 </a:t>
            </a:r>
            <a:r>
              <a:rPr lang="en-US" sz="3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3200" dirty="0" err="1" smtClean="0">
                <a:solidFill>
                  <a:srgbClr val="FF0000"/>
                </a:solidFill>
              </a:rPr>
              <a:t>iờ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0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TC\Desktop\New folder (2)\IMG_E0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36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20224"/>
            <a:ext cx="9144000" cy="701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Dưới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đây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là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hoạt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động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của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Việt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trong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ngày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chủ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nhật</a:t>
            </a:r>
            <a:r>
              <a:rPr lang="en-US" sz="2800" b="1" dirty="0" smtClean="0">
                <a:solidFill>
                  <a:srgbClr val="00B050"/>
                </a:solidFill>
              </a:rPr>
              <a:t>.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2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66800" y="762000"/>
            <a:ext cx="7848600" cy="579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9219" name="Picture 3" descr="Tweety-01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5425"/>
            <a:ext cx="1752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55070">
            <a:off x="38100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22479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1434">
            <a:off x="687705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3040">
            <a:off x="51816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55070">
            <a:off x="476250" y="180975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381000" y="32766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457200" y="2286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baby[3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139212" y="2640629"/>
            <a:ext cx="487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altLang="en-US" sz="6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6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altLang="en-US" sz="6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9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1295400"/>
            <a:ext cx="3810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654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TC\Desktop\New folder (2)\IMG_E0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056"/>
            <a:ext cx="9144000" cy="55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06776"/>
            <a:ext cx="7772400" cy="701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Lịch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chơi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thể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thao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của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Rô</a:t>
            </a:r>
            <a:r>
              <a:rPr lang="en-US" sz="2800" b="1" dirty="0" smtClean="0">
                <a:solidFill>
                  <a:srgbClr val="00B050"/>
                </a:solidFill>
              </a:rPr>
              <a:t> – </a:t>
            </a:r>
            <a:r>
              <a:rPr lang="en-US" sz="2800" b="1" dirty="0" err="1" smtClean="0">
                <a:solidFill>
                  <a:srgbClr val="00B050"/>
                </a:solidFill>
              </a:rPr>
              <a:t>bốt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trong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một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tuần</a:t>
            </a:r>
            <a:r>
              <a:rPr lang="en-US" sz="2800" b="1" dirty="0" smtClean="0">
                <a:solidFill>
                  <a:srgbClr val="00B050"/>
                </a:solidFill>
              </a:rPr>
              <a:t> :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TC\Desktop\New folder (2)\IMG_E0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9296400" cy="715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J0099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8166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J00991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288" y="5153025"/>
            <a:ext cx="1466851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572000"/>
            <a:ext cx="20002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WordArt 9" descr="Denim"/>
          <p:cNvSpPr>
            <a:spLocks noChangeArrowheads="1" noChangeShapeType="1" noTextEdit="1"/>
          </p:cNvSpPr>
          <p:nvPr/>
        </p:nvSpPr>
        <p:spPr bwMode="auto">
          <a:xfrm rot="-156607">
            <a:off x="990600" y="1447800"/>
            <a:ext cx="7080250" cy="655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79292"/>
              </a:avLst>
            </a:prstTxWarp>
          </a:bodyPr>
          <a:lstStyle/>
          <a:p>
            <a:pPr algn="ctr"/>
            <a:r>
              <a:rPr lang="en-US" sz="8000" kern="10" spc="-800">
                <a:ln w="9525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.VnBlackH"/>
              </a:rPr>
              <a:t>KÝNH CHóC QUý THÇY C¤ SøC KHáE</a:t>
            </a: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1600200" y="3886200"/>
            <a:ext cx="57150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vi-VN" sz="3600" kern="10" dirty="0">
                <a:gradFill rotWithShape="1">
                  <a:gsLst>
                    <a:gs pos="0">
                      <a:srgbClr val="FF0000"/>
                    </a:gs>
                    <a:gs pos="5000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:rPr>
              <a:t>chúc các em chăm ngoan</a:t>
            </a:r>
            <a:endParaRPr lang="en-US" sz="3600" kern="10" dirty="0">
              <a:gradFill rotWithShape="1">
                <a:gsLst>
                  <a:gs pos="0">
                    <a:srgbClr val="FF0000"/>
                  </a:gs>
                  <a:gs pos="50000">
                    <a:srgbClr val="0066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21512" name="Picture 11" descr="Bauern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6482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91249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0687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735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6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83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.VnAvant</vt:lpstr>
      <vt:lpstr>.VnBlackH</vt:lpstr>
      <vt:lpstr>Arial</vt:lpstr>
      <vt:lpstr>Calibri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29</cp:revision>
  <dcterms:created xsi:type="dcterms:W3CDTF">2020-08-18T12:39:54Z</dcterms:created>
  <dcterms:modified xsi:type="dcterms:W3CDTF">2021-04-27T07:44:26Z</dcterms:modified>
</cp:coreProperties>
</file>