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9" r:id="rId3"/>
    <p:sldId id="261" r:id="rId4"/>
    <p:sldId id="297" r:id="rId5"/>
    <p:sldId id="262" r:id="rId6"/>
    <p:sldId id="298" r:id="rId7"/>
    <p:sldId id="299" r:id="rId8"/>
    <p:sldId id="265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66"/>
    <a:srgbClr val="FF99FF"/>
    <a:srgbClr val="66FFCC"/>
    <a:srgbClr val="66FF33"/>
    <a:srgbClr val="99FF33"/>
    <a:srgbClr val="00FF00"/>
    <a:srgbClr val="99FF66"/>
    <a:srgbClr val="FFFF99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806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57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12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6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20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4993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73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408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90986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764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47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231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3144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837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675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5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34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14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11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689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511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6C72F-A137-4078-BD34-1F4DD845A01D}" type="datetimeFigureOut">
              <a:rPr lang="en-US" smtClean="0"/>
              <a:t>4/11/2021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716E4E-E04A-4924-8380-D4976F2399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945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2A76C72F-A137-4078-BD34-1F4DD845A01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4/11/2021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6716E4E-E04A-4924-8380-D4976F23993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29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55" b="1063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6302" y="1892339"/>
            <a:ext cx="8270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Bài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34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XEM GI</a:t>
            </a:r>
            <a:r>
              <a:rPr lang="en-US" sz="40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Ờ ĐÚNG TRÊN ĐỒNG </a:t>
            </a:r>
            <a:r>
              <a:rPr lang="en-US" sz="4000" b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HỒ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(tiết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SGK-TV" pitchFamily="2" charset="0"/>
                <a:cs typeface="Arial-SGK-TV" pitchFamily="2" charset="0"/>
              </a:rPr>
              <a:t> 2)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608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394" y="88223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1: Quan sát tranh rồi trả </a:t>
            </a:r>
            <a:r>
              <a:rPr lang="en-US" sz="28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A1A6A6-F4CB-4F36-9D00-60A0C818F823}"/>
              </a:ext>
            </a:extLst>
          </p:cNvPr>
          <p:cNvSpPr txBox="1"/>
          <p:nvPr/>
        </p:nvSpPr>
        <p:spPr>
          <a:xfrm>
            <a:off x="489933" y="4979502"/>
            <a:ext cx="5977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Bạn nào cầm đồng hồ chỉ 7 giờ.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EDAA2C-6C71-4F65-AD22-A1EB36B04805}"/>
              </a:ext>
            </a:extLst>
          </p:cNvPr>
          <p:cNvSpPr txBox="1"/>
          <p:nvPr/>
        </p:nvSpPr>
        <p:spPr>
          <a:xfrm>
            <a:off x="489933" y="5001528"/>
            <a:ext cx="6613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a) Bạn Rô-bốt cầm đồng hồ chỉ 7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BBEBAAC-AFE8-49CE-AD5A-5BB6DF80FFE5}"/>
              </a:ext>
            </a:extLst>
          </p:cNvPr>
          <p:cNvSpPr txBox="1"/>
          <p:nvPr/>
        </p:nvSpPr>
        <p:spPr>
          <a:xfrm>
            <a:off x="489932" y="5661575"/>
            <a:ext cx="72493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16CC52A-BAE3-4D4F-9C32-CCAD7697A62D}"/>
              </a:ext>
            </a:extLst>
          </p:cNvPr>
          <p:cNvSpPr txBox="1"/>
          <p:nvPr/>
        </p:nvSpPr>
        <p:spPr>
          <a:xfrm>
            <a:off x="489933" y="5683601"/>
            <a:ext cx="67722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b) Đồng hồ ở vị trí cao nhất chỉ 9 giờ.</a:t>
            </a:r>
            <a:endParaRPr lang="en-US" sz="28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2F5A079-ACED-45FD-8AB1-FCFF95E40A0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0001" t="27381" r="14927" b="11010"/>
          <a:stretch/>
        </p:blipFill>
        <p:spPr>
          <a:xfrm>
            <a:off x="0" y="633469"/>
            <a:ext cx="9122880" cy="420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38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8BFB179-5C81-44E2-B84A-A8F4973BD100}"/>
              </a:ext>
            </a:extLst>
          </p:cNvPr>
          <p:cNvSpPr txBox="1"/>
          <p:nvPr/>
        </p:nvSpPr>
        <p:spPr>
          <a:xfrm>
            <a:off x="251393" y="8711"/>
            <a:ext cx="7042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 2: Mỗi con vật đi ngủ lúc mấy giờ?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0B0D50-63ED-45C0-B0DD-739090598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740" t="29700" r="5216" b="15651"/>
          <a:stretch/>
        </p:blipFill>
        <p:spPr>
          <a:xfrm>
            <a:off x="423672" y="557159"/>
            <a:ext cx="8090451" cy="27564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32076D-19B0-471A-A1F1-E9CA3F2BEB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1304" t="36423" r="3913" b="15394"/>
          <a:stretch/>
        </p:blipFill>
        <p:spPr>
          <a:xfrm>
            <a:off x="569644" y="3790122"/>
            <a:ext cx="8004709" cy="25576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0611BF-B8AB-42BD-9934-3FE85975F9F0}"/>
              </a:ext>
            </a:extLst>
          </p:cNvPr>
          <p:cNvSpPr txBox="1"/>
          <p:nvPr/>
        </p:nvSpPr>
        <p:spPr>
          <a:xfrm>
            <a:off x="282173" y="306319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4B5636-0488-4BF5-88B7-36996A2BFF73}"/>
              </a:ext>
            </a:extLst>
          </p:cNvPr>
          <p:cNvSpPr txBox="1"/>
          <p:nvPr/>
        </p:nvSpPr>
        <p:spPr>
          <a:xfrm>
            <a:off x="4323025" y="452798"/>
            <a:ext cx="583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348D8B-CC24-4807-9450-2399B2764FD8}"/>
              </a:ext>
            </a:extLst>
          </p:cNvPr>
          <p:cNvSpPr txBox="1"/>
          <p:nvPr/>
        </p:nvSpPr>
        <p:spPr>
          <a:xfrm>
            <a:off x="132522" y="3211263"/>
            <a:ext cx="4773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cú mèo đi ngủ lúc 11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849549-0231-4311-BCB7-45B1243EBD1D}"/>
              </a:ext>
            </a:extLst>
          </p:cNvPr>
          <p:cNvSpPr txBox="1"/>
          <p:nvPr/>
        </p:nvSpPr>
        <p:spPr>
          <a:xfrm>
            <a:off x="4767865" y="3140075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trâu đi ngủ lúc 9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7303DA-A9A4-4508-9375-E188203F833F}"/>
              </a:ext>
            </a:extLst>
          </p:cNvPr>
          <p:cNvSpPr txBox="1"/>
          <p:nvPr/>
        </p:nvSpPr>
        <p:spPr>
          <a:xfrm>
            <a:off x="423672" y="3570879"/>
            <a:ext cx="463725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64DA69-E658-4D4B-BE4A-EF27DDF094E5}"/>
              </a:ext>
            </a:extLst>
          </p:cNvPr>
          <p:cNvSpPr txBox="1"/>
          <p:nvPr/>
        </p:nvSpPr>
        <p:spPr>
          <a:xfrm>
            <a:off x="4492374" y="3596813"/>
            <a:ext cx="521506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d)</a:t>
            </a:r>
            <a:endParaRPr lang="en-US" sz="24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AA6BFA7-D99D-42B4-B79A-ABA5407DC2C4}"/>
              </a:ext>
            </a:extLst>
          </p:cNvPr>
          <p:cNvSpPr txBox="1"/>
          <p:nvPr/>
        </p:nvSpPr>
        <p:spPr>
          <a:xfrm>
            <a:off x="535623" y="6216349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gà đi ngủ lúc 6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934B3D-F743-4C39-8B3C-8C2BBD7A9B22}"/>
              </a:ext>
            </a:extLst>
          </p:cNvPr>
          <p:cNvSpPr txBox="1"/>
          <p:nvPr/>
        </p:nvSpPr>
        <p:spPr>
          <a:xfrm>
            <a:off x="4654428" y="6243984"/>
            <a:ext cx="45091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Con chó đi ngủ lúc 12 giờ.</a:t>
            </a:r>
            <a:endParaRPr lang="en-US" sz="24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18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4677" y="37501"/>
            <a:ext cx="8269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err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Bài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 3: Quan sát tranh rồi trả </a:t>
            </a:r>
            <a:r>
              <a:rPr lang="en-US" sz="28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lời.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4CE7EF-1CBC-4BEB-A101-BDE39EA4B2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33043" t="28927" r="29565" b="9465"/>
          <a:stretch/>
        </p:blipFill>
        <p:spPr>
          <a:xfrm>
            <a:off x="834886" y="560720"/>
            <a:ext cx="7619147" cy="6297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507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7569F-FF37-4975-B6E6-93415CD8B582}"/>
              </a:ext>
            </a:extLst>
          </p:cNvPr>
          <p:cNvSpPr txBox="1"/>
          <p:nvPr/>
        </p:nvSpPr>
        <p:spPr>
          <a:xfrm>
            <a:off x="238142" y="207491"/>
            <a:ext cx="6586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 Mỗi tiết mục diễn ra lúc mấy giờ?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7D6117D8-E44E-49CF-80FC-283B1EC7BA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9033848"/>
              </p:ext>
            </p:extLst>
          </p:nvPr>
        </p:nvGraphicFramePr>
        <p:xfrm>
          <a:off x="2592000" y="872654"/>
          <a:ext cx="3960000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0000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60B843D-A6D7-4D9B-9DDE-D1A2AF6A27C7}"/>
              </a:ext>
            </a:extLst>
          </p:cNvPr>
          <p:cNvSpPr txBox="1"/>
          <p:nvPr/>
        </p:nvSpPr>
        <p:spPr>
          <a:xfrm>
            <a:off x="205210" y="4929104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 Nếu Mi đến công viên vào lúc 2 giờ </a:t>
            </a:r>
            <a:r>
              <a:rPr lang="en-US" sz="2800" b="1" smtClean="0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chiều 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thì Mi có thể xem đ</a:t>
            </a:r>
            <a:r>
              <a:rPr lang="vi-VN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ợc những tiết mục nào? 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30041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9F965C-DBF9-4AD1-BC9C-BC80FC6C3E91}"/>
              </a:ext>
            </a:extLst>
          </p:cNvPr>
          <p:cNvSpPr txBox="1"/>
          <p:nvPr/>
        </p:nvSpPr>
        <p:spPr>
          <a:xfrm>
            <a:off x="238142" y="207491"/>
            <a:ext cx="7822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a)</a:t>
            </a:r>
            <a:endParaRPr lang="en-US" sz="2800" b="1" dirty="0">
              <a:solidFill>
                <a:srgbClr val="002060"/>
              </a:solidFill>
              <a:latin typeface="Arial-SGK-TV" pitchFamily="2" charset="0"/>
              <a:cs typeface="Arial-SGK-TV" pitchFamily="2" charset="0"/>
            </a:endParaRP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A36F7973-956E-4A1E-BA82-5DB8993A4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5647148"/>
              </p:ext>
            </p:extLst>
          </p:nvPr>
        </p:nvGraphicFramePr>
        <p:xfrm>
          <a:off x="1746573" y="372903"/>
          <a:ext cx="5650853" cy="38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784">
                  <a:extLst>
                    <a:ext uri="{9D8B030D-6E8A-4147-A177-3AD203B41FA5}">
                      <a16:colId xmlns:a16="http://schemas.microsoft.com/office/drawing/2014/main" val="4276216197"/>
                    </a:ext>
                  </a:extLst>
                </a:gridCol>
                <a:gridCol w="1948069">
                  <a:extLst>
                    <a:ext uri="{9D8B030D-6E8A-4147-A177-3AD203B41FA5}">
                      <a16:colId xmlns:a16="http://schemas.microsoft.com/office/drawing/2014/main" val="2069112827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Các tiết mục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>
                          <a:solidFill>
                            <a:srgbClr val="FF0000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Thời gian</a:t>
                      </a:r>
                      <a:endParaRPr lang="vi-VN" sz="2800">
                        <a:solidFill>
                          <a:srgbClr val="FF0000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1264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1. Lễ hội hóa trang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484589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2. Nhạc n</a:t>
                      </a:r>
                      <a:r>
                        <a:rPr lang="vi-VN" sz="2800">
                          <a:latin typeface="Arial-SGK-TV" pitchFamily="2" charset="0"/>
                          <a:cs typeface="Arial-SGK-TV" pitchFamily="2" charset="0"/>
                        </a:rPr>
                        <a:t>ư</a:t>
                      </a:r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ớc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813968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3. Ảo thuật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6920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4. Phim hoạt hình 5D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715923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r>
                        <a:rPr lang="en-US" sz="2800">
                          <a:latin typeface="Arial-SGK-TV" pitchFamily="2" charset="0"/>
                          <a:cs typeface="Arial-SGK-TV" pitchFamily="2" charset="0"/>
                        </a:rPr>
                        <a:t>5. Xiếc cá heo</a:t>
                      </a:r>
                      <a:endParaRPr lang="vi-VN" sz="280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vi-VN" sz="2800" b="1">
                        <a:solidFill>
                          <a:srgbClr val="0000FF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950183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F98A8474-EAC1-44EA-866D-C00FCFAECA96}"/>
              </a:ext>
            </a:extLst>
          </p:cNvPr>
          <p:cNvSpPr/>
          <p:nvPr/>
        </p:nvSpPr>
        <p:spPr>
          <a:xfrm>
            <a:off x="5835411" y="1097482"/>
            <a:ext cx="1111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28053F-E7CA-4FD1-9623-34165866E64C}"/>
              </a:ext>
            </a:extLst>
          </p:cNvPr>
          <p:cNvSpPr/>
          <p:nvPr/>
        </p:nvSpPr>
        <p:spPr>
          <a:xfrm>
            <a:off x="5845317" y="1793683"/>
            <a:ext cx="1091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03EACE-4AC0-4635-A9CD-E40C4279DAB7}"/>
              </a:ext>
            </a:extLst>
          </p:cNvPr>
          <p:cNvSpPr/>
          <p:nvPr/>
        </p:nvSpPr>
        <p:spPr>
          <a:xfrm>
            <a:off x="5925178" y="243083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E1BA9A3-0FC7-4F72-9FE8-D257C77FCE31}"/>
              </a:ext>
            </a:extLst>
          </p:cNvPr>
          <p:cNvSpPr/>
          <p:nvPr/>
        </p:nvSpPr>
        <p:spPr>
          <a:xfrm>
            <a:off x="5939300" y="3027293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4A81CD-2978-44DA-A7BA-8DFA0F9F0A5F}"/>
              </a:ext>
            </a:extLst>
          </p:cNvPr>
          <p:cNvSpPr/>
          <p:nvPr/>
        </p:nvSpPr>
        <p:spPr>
          <a:xfrm>
            <a:off x="5939299" y="3664444"/>
            <a:ext cx="9316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giờ</a:t>
            </a:r>
            <a:endParaRPr lang="vi-VN" sz="28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053DBF-4BF3-42F8-B638-FE450A4CA424}"/>
              </a:ext>
            </a:extLst>
          </p:cNvPr>
          <p:cNvSpPr txBox="1"/>
          <p:nvPr/>
        </p:nvSpPr>
        <p:spPr>
          <a:xfrm>
            <a:off x="19681" y="4508428"/>
            <a:ext cx="87335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>
                <a:solidFill>
                  <a:srgbClr val="002060"/>
                </a:solidFill>
                <a:latin typeface="Arial-SGK-TV" pitchFamily="2" charset="0"/>
                <a:cs typeface="Arial-SGK-TV" pitchFamily="2" charset="0"/>
              </a:rPr>
              <a:t>b)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Nếu Mi đến công viên vào lúc 2 giờ chiếu thì Mi có thể xem đ</a:t>
            </a:r>
            <a:r>
              <a:rPr lang="vi-VN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ư</a:t>
            </a:r>
            <a:r>
              <a:rPr lang="en-US" sz="2800" b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ợc những tiết mục: </a:t>
            </a:r>
            <a:endParaRPr lang="en-US" sz="28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1B852-A9E0-48EF-94F1-0D74D083CA82}"/>
              </a:ext>
            </a:extLst>
          </p:cNvPr>
          <p:cNvSpPr/>
          <p:nvPr/>
        </p:nvSpPr>
        <p:spPr>
          <a:xfrm>
            <a:off x="5733427" y="4939315"/>
            <a:ext cx="1669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ảo thuật,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CB3A6C-D270-4030-A6C3-81F1DCE41FD0}"/>
              </a:ext>
            </a:extLst>
          </p:cNvPr>
          <p:cNvSpPr/>
          <p:nvPr/>
        </p:nvSpPr>
        <p:spPr>
          <a:xfrm>
            <a:off x="7302162" y="4939315"/>
            <a:ext cx="21996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phim hoạt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827F7F8-82B9-474D-A0E1-94E18E95F1F0}"/>
              </a:ext>
            </a:extLst>
          </p:cNvPr>
          <p:cNvSpPr/>
          <p:nvPr/>
        </p:nvSpPr>
        <p:spPr>
          <a:xfrm>
            <a:off x="1476034" y="5448450"/>
            <a:ext cx="31092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xiếc cá heo.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BF53537-81B3-4A0F-9898-A752562C4246}"/>
              </a:ext>
            </a:extLst>
          </p:cNvPr>
          <p:cNvSpPr/>
          <p:nvPr/>
        </p:nvSpPr>
        <p:spPr>
          <a:xfrm>
            <a:off x="19681" y="5458789"/>
            <a:ext cx="17218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hình 5D,</a:t>
            </a:r>
            <a:endParaRPr lang="vi-VN" sz="280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30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03272" y="2861241"/>
            <a:ext cx="8531296" cy="2079249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>
                <a:gd name="adj" fmla="val 11038558"/>
              </a:avLst>
            </a:prstTxWarp>
            <a:spAutoFit/>
          </a:bodyPr>
          <a:lstStyle/>
          <a:p>
            <a:pPr algn="ctr"/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KÍNH CHÚC THẦY </a:t>
            </a:r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CÔ </a:t>
            </a:r>
          </a:p>
          <a:p>
            <a:pPr algn="ctr"/>
            <a:r>
              <a:rPr lang="en-US" sz="4800" b="1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SỨC KHỎE - HẠNH </a:t>
            </a:r>
            <a:r>
              <a:rPr lang="en-US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-SGK-TV" pitchFamily="2" charset="0"/>
                <a:cs typeface="Arial-SGK-TV" pitchFamily="2" charset="0"/>
              </a:rPr>
              <a:t>PHÚC</a:t>
            </a:r>
          </a:p>
        </p:txBody>
      </p:sp>
    </p:spTree>
    <p:extLst>
      <p:ext uri="{BB962C8B-B14F-4D97-AF65-F5344CB8AC3E}">
        <p14:creationId xmlns:p14="http://schemas.microsoft.com/office/powerpoint/2010/main" val="33600301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437</TotalTime>
  <Words>288</Words>
  <Application>Microsoft Office PowerPoint</Application>
  <PresentationFormat>On-screen Show (4:3)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Arial-SGK-TV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NguyenSim</dc:creator>
  <cp:lastModifiedBy>MyPC</cp:lastModifiedBy>
  <cp:revision>61</cp:revision>
  <dcterms:created xsi:type="dcterms:W3CDTF">2020-08-13T02:00:35Z</dcterms:created>
  <dcterms:modified xsi:type="dcterms:W3CDTF">2021-04-11T07:38:54Z</dcterms:modified>
</cp:coreProperties>
</file>