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492" r:id="rId3"/>
    <p:sldId id="257" r:id="rId4"/>
    <p:sldId id="493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495" r:id="rId13"/>
    <p:sldId id="265" r:id="rId14"/>
    <p:sldId id="266" r:id="rId15"/>
    <p:sldId id="267" r:id="rId16"/>
    <p:sldId id="268" r:id="rId17"/>
    <p:sldId id="274" r:id="rId18"/>
    <p:sldId id="275" r:id="rId19"/>
    <p:sldId id="269" r:id="rId20"/>
    <p:sldId id="496" r:id="rId21"/>
    <p:sldId id="498" r:id="rId22"/>
    <p:sldId id="4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4" autoAdjust="0"/>
    <p:restoredTop sz="94660"/>
  </p:normalViewPr>
  <p:slideViewPr>
    <p:cSldViewPr>
      <p:cViewPr varScale="1">
        <p:scale>
          <a:sx n="69" d="100"/>
          <a:sy n="69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92C6C-3BB0-4A7F-BE95-CA896182D186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B059A-B6CA-4D6F-834F-EA94B4213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7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7E23-2575-4DBD-A16E-5714487B80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5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10"/>
            <a:ext cx="9143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9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3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4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6243921" y="3859375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6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1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8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6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9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4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5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1" y="1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13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8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3D8C9-CD94-497C-A969-5C993A9D6625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6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2023/6/4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217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6686470" y="1844888"/>
            <a:ext cx="2457355" cy="141917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7378066" y="3636264"/>
            <a:ext cx="1798034" cy="8969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7581785" y="3592557"/>
            <a:ext cx="1390596" cy="205732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176" y="4543382"/>
            <a:ext cx="1581090" cy="666725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79683" y="895674"/>
            <a:ext cx="2457355" cy="14191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410426" y="1333937"/>
            <a:ext cx="10019914" cy="1708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6">
              <a:defRPr/>
            </a:pPr>
            <a:r>
              <a:rPr lang="en-US" altLang="zh-CN" sz="5000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ĐẠO ĐỨC </a:t>
            </a:r>
            <a:endParaRPr lang="en-US" altLang="zh-CN" sz="5501" b="1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 defTabSz="914356">
              <a:defRPr/>
            </a:pPr>
            <a:r>
              <a:rPr lang="en-US" altLang="zh-CN" sz="5501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endParaRPr lang="zh-CN" altLang="en-US" sz="5501" b="1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7" name="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154790" y="2124079"/>
            <a:ext cx="809211" cy="786576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96" y="2666371"/>
            <a:ext cx="861102" cy="716436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177" y="5002470"/>
            <a:ext cx="9143647" cy="1855530"/>
          </a:xfrm>
          <a:prstGeom prst="rect">
            <a:avLst/>
          </a:prstGeom>
        </p:spPr>
      </p:pic>
      <p:grpSp>
        <p:nvGrpSpPr>
          <p:cNvPr id="3" name="2 2"/>
          <p:cNvGrpSpPr/>
          <p:nvPr/>
        </p:nvGrpSpPr>
        <p:grpSpPr>
          <a:xfrm>
            <a:off x="3072346" y="3401455"/>
            <a:ext cx="7233687" cy="3004979"/>
            <a:chOff x="-10644573" y="2159948"/>
            <a:chExt cx="7848039" cy="338102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 flipH="1">
              <a:off x="-10644573" y="2159948"/>
              <a:ext cx="4819010" cy="338102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4393108" y="3784772"/>
              <a:ext cx="1596574" cy="33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6">
                <a:defRPr/>
              </a:pPr>
              <a:r>
                <a:rPr lang="en-US" altLang="zh-CN" sz="1274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Cô</a:t>
              </a:r>
              <a:r>
                <a:rPr lang="en-US" altLang="zh-CN" sz="1274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274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chào</a:t>
              </a:r>
              <a:r>
                <a:rPr lang="en-US" altLang="zh-CN" sz="1274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274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1274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 con!</a:t>
              </a:r>
              <a:endParaRPr lang="zh-CN" altLang="en-US" sz="1274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D6300A2-75DB-481C-9CDD-CF7E933D97B9}"/>
              </a:ext>
            </a:extLst>
          </p:cNvPr>
          <p:cNvSpPr/>
          <p:nvPr/>
        </p:nvSpPr>
        <p:spPr>
          <a:xfrm>
            <a:off x="3516827" y="2369039"/>
            <a:ext cx="2227467" cy="969496"/>
          </a:xfrm>
          <a:prstGeom prst="rect">
            <a:avLst/>
          </a:prstGeom>
          <a:noFill/>
        </p:spPr>
        <p:txBody>
          <a:bodyPr wrap="square" lIns="45718" tIns="22860" rIns="45718" bIns="22860">
            <a:spAutoFit/>
          </a:bodyPr>
          <a:lstStyle/>
          <a:p>
            <a:pPr algn="ctr" defTabSz="457190">
              <a:defRPr/>
            </a:pP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Lớp</a:t>
            </a: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09EAA5-23A2-49F3-9D5F-826E1126109E}"/>
              </a:ext>
            </a:extLst>
          </p:cNvPr>
          <p:cNvSpPr/>
          <p:nvPr/>
        </p:nvSpPr>
        <p:spPr>
          <a:xfrm>
            <a:off x="562467" y="630754"/>
            <a:ext cx="8305800" cy="353211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38341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A8BE12-D080-47F7-813B-4A94661202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5795" y="3238925"/>
            <a:ext cx="2267921" cy="2344732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971" y="4350436"/>
            <a:ext cx="2580983" cy="1801054"/>
          </a:xfrm>
          <a:prstGeom prst="rect">
            <a:avLst/>
          </a:prstGeom>
        </p:spPr>
      </p:pic>
      <p:pic>
        <p:nvPicPr>
          <p:cNvPr id="24" name="Picture 22" descr="1-16">
            <a:extLst>
              <a:ext uri="{FF2B5EF4-FFF2-40B4-BE49-F238E27FC236}">
                <a16:creationId xmlns:a16="http://schemas.microsoft.com/office/drawing/2014/main" id="{676649EC-AB0F-41AF-9510-4DCC8AE9E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90" y="207259"/>
            <a:ext cx="1059032" cy="49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1-16">
            <a:extLst>
              <a:ext uri="{FF2B5EF4-FFF2-40B4-BE49-F238E27FC236}">
                <a16:creationId xmlns:a16="http://schemas.microsoft.com/office/drawing/2014/main" id="{8CBB4784-C3C2-4688-9521-01271B81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" y="360109"/>
            <a:ext cx="1059032" cy="49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19DCED-4892-43EE-B79D-AD37924137AF}"/>
              </a:ext>
            </a:extLst>
          </p:cNvPr>
          <p:cNvSpPr/>
          <p:nvPr/>
        </p:nvSpPr>
        <p:spPr>
          <a:xfrm>
            <a:off x="514734" y="274638"/>
            <a:ext cx="8229600" cy="519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2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51623" r="64101" b="13344"/>
          <a:stretch/>
        </p:blipFill>
        <p:spPr bwMode="auto">
          <a:xfrm rot="16200000">
            <a:off x="2174159" y="-1149686"/>
            <a:ext cx="4953001" cy="80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7925" y="5541681"/>
            <a:ext cx="7688776" cy="734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F558ACD-B007-49C9-9377-E6FF38FB8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90ADF-7EAD-4465-9A4F-43F09491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DD4">
            <a:hlinkClick r:id="" action="ppaction://media"/>
            <a:extLst>
              <a:ext uri="{FF2B5EF4-FFF2-40B4-BE49-F238E27FC236}">
                <a16:creationId xmlns:a16="http://schemas.microsoft.com/office/drawing/2014/main" id="{46C36EFA-5886-476F-9310-0FAA71F8B2EA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60426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4800" y="5704990"/>
            <a:ext cx="990600" cy="9906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468F095-DD86-403A-9897-6F9827E761B7}"/>
              </a:ext>
            </a:extLst>
          </p:cNvPr>
          <p:cNvSpPr txBox="1">
            <a:spLocks/>
          </p:cNvSpPr>
          <p:nvPr/>
        </p:nvSpPr>
        <p:spPr>
          <a:xfrm>
            <a:off x="2271252" y="-35078"/>
            <a:ext cx="6872748" cy="1354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2" descr="C:\Users\Loi Meo\Desktop\Đạo đức 1\b08b373f5c59a207fb48.jpg">
            <a:extLst>
              <a:ext uri="{FF2B5EF4-FFF2-40B4-BE49-F238E27FC236}">
                <a16:creationId xmlns:a16="http://schemas.microsoft.com/office/drawing/2014/main" id="{E45EBEB6-3175-4A74-84AC-2AC7D41BF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21274" r="28508" b="64349"/>
          <a:stretch/>
        </p:blipFill>
        <p:spPr bwMode="auto">
          <a:xfrm>
            <a:off x="-3" y="-12290"/>
            <a:ext cx="2271252" cy="1307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6" name="Picture 5" descr="https://f31-zpg.zdn.vn/4538420936813330092/f41149ab8ea270fc29b3.jpg">
            <a:extLst>
              <a:ext uri="{FF2B5EF4-FFF2-40B4-BE49-F238E27FC236}">
                <a16:creationId xmlns:a16="http://schemas.microsoft.com/office/drawing/2014/main" id="{03CA988B-9F75-4D4A-A6A4-ED0EF5B64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r="4078" b="12639"/>
          <a:stretch/>
        </p:blipFill>
        <p:spPr bwMode="auto">
          <a:xfrm rot="16200000">
            <a:off x="1760326" y="-342688"/>
            <a:ext cx="5623349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965747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861" y="28670"/>
            <a:ext cx="6068055" cy="152431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8" t="52038" r="23158" b="33874"/>
          <a:stretch/>
        </p:blipFill>
        <p:spPr bwMode="auto">
          <a:xfrm>
            <a:off x="256544" y="24580"/>
            <a:ext cx="2819400" cy="1524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2050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r="3868"/>
          <a:stretch/>
        </p:blipFill>
        <p:spPr bwMode="auto">
          <a:xfrm rot="16200000">
            <a:off x="2059407" y="-226595"/>
            <a:ext cx="5029200" cy="91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8" t="1005" r="4342" b="68774"/>
          <a:stretch/>
        </p:blipFill>
        <p:spPr bwMode="auto">
          <a:xfrm rot="16200000">
            <a:off x="1189072" y="-1189072"/>
            <a:ext cx="6747463" cy="91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0914" y="4988372"/>
            <a:ext cx="436529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9118EE-907B-4532-81E2-160073C43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9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1581" y="6096000"/>
            <a:ext cx="770083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mỏi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79C31311-EFD9-4B1C-850D-A2D8A9AE3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4462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F4387-301C-4782-8B6A-D18E3E7FE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0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6273225"/>
            <a:ext cx="473899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A1BAD8-BB87-4614-83C4-A383739BB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10"/>
            <a:ext cx="9144000" cy="63524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E1660-E1F8-4C30-BBE6-E4165F908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21680"/>
            <a:ext cx="9144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Hai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FFA0AA-81FC-4E8C-9035-D5AEE1179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8216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CFBE3-E18F-420D-B4BF-237FCC69A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4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51173" r="52013" b="17566"/>
          <a:stretch/>
        </p:blipFill>
        <p:spPr bwMode="auto">
          <a:xfrm rot="16200000">
            <a:off x="1572272" y="-1509156"/>
            <a:ext cx="5999455" cy="901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199" y="6075656"/>
            <a:ext cx="7467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F9F05-E7B9-4AA2-88B4-C51659834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f29-zpg.zdn.vn/5247480867242092215/46a4e8112f18d1468809.jpg">
            <a:extLst>
              <a:ext uri="{FF2B5EF4-FFF2-40B4-BE49-F238E27FC236}">
                <a16:creationId xmlns:a16="http://schemas.microsoft.com/office/drawing/2014/main" id="{7E397355-EF32-40B5-B080-2F553EA1C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-1" r="3868" b="-2081"/>
          <a:stretch/>
        </p:blipFill>
        <p:spPr bwMode="auto">
          <a:xfrm rot="16200000">
            <a:off x="1221044" y="-1217358"/>
            <a:ext cx="6705601" cy="914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BAFBDC7-DECE-46A6-AE65-2440CACE6316}"/>
              </a:ext>
            </a:extLst>
          </p:cNvPr>
          <p:cNvSpPr/>
          <p:nvPr/>
        </p:nvSpPr>
        <p:spPr>
          <a:xfrm>
            <a:off x="2362200" y="405583"/>
            <a:ext cx="701778" cy="6046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100B73-E632-46C0-A69F-C9836506E7BF}"/>
              </a:ext>
            </a:extLst>
          </p:cNvPr>
          <p:cNvSpPr/>
          <p:nvPr/>
        </p:nvSpPr>
        <p:spPr>
          <a:xfrm>
            <a:off x="3962400" y="3810000"/>
            <a:ext cx="701779" cy="6095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1DEDAC-0B98-4F2B-AD3C-A97777233BAF}"/>
              </a:ext>
            </a:extLst>
          </p:cNvPr>
          <p:cNvSpPr/>
          <p:nvPr/>
        </p:nvSpPr>
        <p:spPr>
          <a:xfrm>
            <a:off x="6858000" y="3810000"/>
            <a:ext cx="701779" cy="6095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5BA694-F0E0-4BB0-A469-930E53766BA2}"/>
              </a:ext>
            </a:extLst>
          </p:cNvPr>
          <p:cNvSpPr/>
          <p:nvPr/>
        </p:nvSpPr>
        <p:spPr>
          <a:xfrm>
            <a:off x="8137422" y="381000"/>
            <a:ext cx="701778" cy="6095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5C436F-5F2B-4CCA-A0C8-33D5D4B00565}"/>
              </a:ext>
            </a:extLst>
          </p:cNvPr>
          <p:cNvSpPr/>
          <p:nvPr/>
        </p:nvSpPr>
        <p:spPr>
          <a:xfrm>
            <a:off x="4873112" y="400667"/>
            <a:ext cx="701778" cy="6095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49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0"/>
            <a:ext cx="5714999" cy="1477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84807" r="21129" b="70"/>
          <a:stretch/>
        </p:blipFill>
        <p:spPr bwMode="auto">
          <a:xfrm>
            <a:off x="121057" y="2458"/>
            <a:ext cx="3536543" cy="16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f27-zpg.zdn.vn/502135740990958639/9a919522522bac75f53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1" b="14678"/>
          <a:stretch/>
        </p:blipFill>
        <p:spPr bwMode="auto">
          <a:xfrm rot="5400000">
            <a:off x="1805780" y="-327818"/>
            <a:ext cx="5532438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6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">
            <a:extLst>
              <a:ext uri="{FF2B5EF4-FFF2-40B4-BE49-F238E27FC236}">
                <a16:creationId xmlns:a16="http://schemas.microsoft.com/office/drawing/2014/main" id="{CA877D0B-1CA0-4ED5-9582-FC386345B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9143647" cy="6858000"/>
          </a:xfrm>
          <a:prstGeom prst="rect">
            <a:avLst/>
          </a:prstGeom>
        </p:spPr>
      </p:pic>
      <p:pic>
        <p:nvPicPr>
          <p:cNvPr id="4" name="Picture 2" descr="C:\Users\Loi Meo\Desktop\Đạo đức 1\67ace44ad22c2c72753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50928" r="22302" b="3224"/>
          <a:stretch/>
        </p:blipFill>
        <p:spPr bwMode="auto">
          <a:xfrm rot="16200000">
            <a:off x="1751702" y="-476421"/>
            <a:ext cx="5640421" cy="91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39214" y="44245"/>
            <a:ext cx="9775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6" b="18384"/>
          <a:stretch/>
        </p:blipFill>
        <p:spPr bwMode="auto">
          <a:xfrm rot="21317519">
            <a:off x="183009" y="2718108"/>
            <a:ext cx="2782099" cy="387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1097"/>
            <a:ext cx="9144000" cy="2078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tâm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chăm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sóc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ông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ơn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hiếu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thảo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cháu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ngoan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pic>
        <p:nvPicPr>
          <p:cNvPr id="7" name="Picture 19" descr="1-15">
            <a:extLst>
              <a:ext uri="{FF2B5EF4-FFF2-40B4-BE49-F238E27FC236}">
                <a16:creationId xmlns:a16="http://schemas.microsoft.com/office/drawing/2014/main" id="{6FDB0A7C-4FE7-4A60-BFFE-5BA645C1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58" y="2094271"/>
            <a:ext cx="5415095" cy="42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700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15A74-824B-4152-8125-C914786E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0D028-B7CB-4B5C-9A48-6CAABB956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5"/>
            <a:ext cx="9144000" cy="6858000"/>
          </a:xfrm>
          <a:prstGeom prst="rect">
            <a:avLst/>
          </a:prstGeom>
        </p:spPr>
      </p:pic>
      <p:pic>
        <p:nvPicPr>
          <p:cNvPr id="5" name="Picture 19" descr="1-15">
            <a:extLst>
              <a:ext uri="{FF2B5EF4-FFF2-40B4-BE49-F238E27FC236}">
                <a16:creationId xmlns:a16="http://schemas.microsoft.com/office/drawing/2014/main" id="{7974A3C7-7EBC-486F-8805-98C4E99C3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5" y="1648030"/>
            <a:ext cx="6908790" cy="349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1">
            <a:extLst>
              <a:ext uri="{FF2B5EF4-FFF2-40B4-BE49-F238E27FC236}">
                <a16:creationId xmlns:a16="http://schemas.microsoft.com/office/drawing/2014/main" id="{2AF92DDC-5191-4F93-BD13-419A3EF1C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32" y="589935"/>
            <a:ext cx="90960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6000" b="1" i="1" dirty="0" err="1">
                <a:solidFill>
                  <a:srgbClr val="FF0000"/>
                </a:solidFill>
                <a:latin typeface="UTM Sharnay" panose="02040603050506020204" pitchFamily="18" charset="0"/>
                <a:ea typeface="SimHei"/>
              </a:rPr>
              <a:t>Chào</a:t>
            </a:r>
            <a:r>
              <a:rPr lang="en-US" altLang="zh-CN" sz="6000" b="1" i="1" dirty="0">
                <a:solidFill>
                  <a:srgbClr val="FF0000"/>
                </a:solidFill>
                <a:latin typeface="UTM Sharnay" panose="02040603050506020204" pitchFamily="18" charset="0"/>
                <a:ea typeface="SimHei"/>
              </a:rPr>
              <a:t> </a:t>
            </a:r>
            <a:r>
              <a:rPr lang="en-US" altLang="zh-CN" sz="6000" b="1" i="1" dirty="0" err="1">
                <a:solidFill>
                  <a:srgbClr val="FF0000"/>
                </a:solidFill>
                <a:latin typeface="UTM Sharnay" panose="02040603050506020204" pitchFamily="18" charset="0"/>
                <a:ea typeface="SimHei"/>
              </a:rPr>
              <a:t>tạm</a:t>
            </a:r>
            <a:r>
              <a:rPr lang="en-US" altLang="zh-CN" sz="6000" b="1" i="1" dirty="0">
                <a:solidFill>
                  <a:srgbClr val="FF0000"/>
                </a:solidFill>
                <a:latin typeface="UTM Sharnay" panose="02040603050506020204" pitchFamily="18" charset="0"/>
                <a:ea typeface="SimHei"/>
              </a:rPr>
              <a:t> </a:t>
            </a:r>
            <a:r>
              <a:rPr lang="en-US" altLang="zh-CN" sz="6000" b="1" i="1" dirty="0" err="1">
                <a:solidFill>
                  <a:srgbClr val="FF0000"/>
                </a:solidFill>
                <a:latin typeface="UTM Sharnay" panose="02040603050506020204" pitchFamily="18" charset="0"/>
                <a:ea typeface="SimHei"/>
              </a:rPr>
              <a:t>biệt</a:t>
            </a:r>
            <a:r>
              <a:rPr lang="en-US" altLang="zh-CN" sz="6000" b="1" i="1" dirty="0">
                <a:solidFill>
                  <a:srgbClr val="FF0000"/>
                </a:solidFill>
                <a:latin typeface="UTM Sharnay" panose="02040603050506020204" pitchFamily="18" charset="0"/>
                <a:ea typeface="SimHei"/>
              </a:rPr>
              <a:t> </a:t>
            </a:r>
            <a:r>
              <a:rPr lang="en-US" altLang="zh-CN" sz="6000" b="1" i="1" dirty="0" err="1">
                <a:solidFill>
                  <a:srgbClr val="FF0000"/>
                </a:solidFill>
                <a:latin typeface="UTM Sharnay" panose="02040603050506020204" pitchFamily="18" charset="0"/>
                <a:ea typeface="SimHei"/>
              </a:rPr>
              <a:t>các</a:t>
            </a:r>
            <a:r>
              <a:rPr lang="en-US" altLang="zh-CN" sz="6000" b="1" i="1" dirty="0">
                <a:solidFill>
                  <a:srgbClr val="FF0000"/>
                </a:solidFill>
                <a:latin typeface="UTM Sharnay" panose="02040603050506020204" pitchFamily="18" charset="0"/>
                <a:ea typeface="SimHei"/>
              </a:rPr>
              <a:t> con!</a:t>
            </a:r>
            <a:endParaRPr lang="zh-CN" altLang="en-US" sz="6000" b="1" i="1" dirty="0">
              <a:solidFill>
                <a:srgbClr val="FF0000"/>
              </a:solidFill>
              <a:latin typeface="UTM Sharnay" panose="02040603050506020204" pitchFamily="18" charset="0"/>
              <a:ea typeface="SimHei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A4E46F-ADB6-49D0-9BF7-34BC7F4E1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29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4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">
            <a:extLst>
              <a:ext uri="{FF2B5EF4-FFF2-40B4-BE49-F238E27FC236}">
                <a16:creationId xmlns:a16="http://schemas.microsoft.com/office/drawing/2014/main" id="{CA877D0B-1CA0-4ED5-9582-FC386345B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9143647" cy="6858000"/>
          </a:xfrm>
          <a:prstGeom prst="rect">
            <a:avLst/>
          </a:prstGeom>
        </p:spPr>
      </p:pic>
      <p:pic>
        <p:nvPicPr>
          <p:cNvPr id="9" name="Picture 2" descr="C:\Users\Loi Meo\Desktop\Đạo đức 1\67ace44ad22c2c72753d.jpg">
            <a:extLst>
              <a:ext uri="{FF2B5EF4-FFF2-40B4-BE49-F238E27FC236}">
                <a16:creationId xmlns:a16="http://schemas.microsoft.com/office/drawing/2014/main" id="{3B5E487A-0CD1-4CD9-8EE0-7F23264CC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50928" r="22302" b="3224"/>
          <a:stretch/>
        </p:blipFill>
        <p:spPr bwMode="auto">
          <a:xfrm rot="16200000">
            <a:off x="1798075" y="-876640"/>
            <a:ext cx="5562597" cy="91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0D469E-80C4-43E0-B6BD-A5D5F7C8B048}"/>
              </a:ext>
            </a:extLst>
          </p:cNvPr>
          <p:cNvSpPr txBox="1"/>
          <p:nvPr/>
        </p:nvSpPr>
        <p:spPr>
          <a:xfrm>
            <a:off x="7461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 7: Quan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chăm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sóc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bà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egoe UI Black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6" y="5277654"/>
            <a:ext cx="8618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Giao</a:t>
            </a:r>
          </a:p>
        </p:txBody>
      </p:sp>
      <p:pic>
        <p:nvPicPr>
          <p:cNvPr id="2050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r="28898" b="89696"/>
          <a:stretch/>
        </p:blipFill>
        <p:spPr bwMode="auto">
          <a:xfrm>
            <a:off x="32479" y="-94862"/>
            <a:ext cx="2863121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739" y="0"/>
            <a:ext cx="6725261" cy="115911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b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21274" r="28508" b="64349"/>
          <a:stretch/>
        </p:blipFill>
        <p:spPr bwMode="auto">
          <a:xfrm>
            <a:off x="-152401" y="-16116"/>
            <a:ext cx="2539181" cy="1159115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C3FCCD-096C-4691-B8A8-509F0E69492C}"/>
              </a:ext>
            </a:extLst>
          </p:cNvPr>
          <p:cNvSpPr txBox="1"/>
          <p:nvPr/>
        </p:nvSpPr>
        <p:spPr>
          <a:xfrm>
            <a:off x="685800" y="339213"/>
            <a:ext cx="1619865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KHÁM PHÁ</a:t>
            </a:r>
          </a:p>
        </p:txBody>
      </p:sp>
      <p:pic>
        <p:nvPicPr>
          <p:cNvPr id="19" name="Picture 18" descr="https://f31-zpg.zdn.vn/4538420936813330092/f41149ab8ea270fc29b3.jpg">
            <a:extLst>
              <a:ext uri="{FF2B5EF4-FFF2-40B4-BE49-F238E27FC236}">
                <a16:creationId xmlns:a16="http://schemas.microsoft.com/office/drawing/2014/main" id="{03DC94AD-1348-4D09-BDC5-7DDA1C4B4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r="4078" b="12639"/>
          <a:stretch/>
        </p:blipFill>
        <p:spPr bwMode="auto">
          <a:xfrm rot="16200000">
            <a:off x="1690237" y="-394836"/>
            <a:ext cx="5734030" cy="911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02137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B60F0-CD01-4141-B3A2-F99FE73E403A}"/>
              </a:ext>
            </a:extLst>
          </p:cNvPr>
          <p:cNvSpPr/>
          <p:nvPr/>
        </p:nvSpPr>
        <p:spPr>
          <a:xfrm>
            <a:off x="1143000" y="512365"/>
            <a:ext cx="7038522" cy="5041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6846" y="5711233"/>
            <a:ext cx="7038523" cy="634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09460" y="648928"/>
            <a:ext cx="6705601" cy="4761271"/>
            <a:chOff x="-603907" y="-31324"/>
            <a:chExt cx="9487176" cy="5721107"/>
          </a:xfrm>
        </p:grpSpPr>
        <p:pic>
          <p:nvPicPr>
            <p:cNvPr id="6" name="Picture 5" descr="https://f31-zpg.zdn.vn/4538420936813330092/f41149ab8ea270fc29b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61" t="12196" r="4078" b="47122"/>
            <a:stretch/>
          </p:blipFill>
          <p:spPr bwMode="auto">
            <a:xfrm rot="16200000">
              <a:off x="1282180" y="-1911306"/>
              <a:ext cx="5715002" cy="948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Callout 6"/>
            <p:cNvSpPr/>
            <p:nvPr/>
          </p:nvSpPr>
          <p:spPr>
            <a:xfrm>
              <a:off x="2281368" y="-31324"/>
              <a:ext cx="3586032" cy="1631525"/>
            </a:xfrm>
            <a:prstGeom prst="wedgeEllipseCallout">
              <a:avLst>
                <a:gd name="adj1" fmla="val 16894"/>
                <a:gd name="adj2" fmla="val 9416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khỏe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ạ?</a:t>
              </a:r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44E82A-445A-4EC7-AC82-8BBAC884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CC63C8-7890-458A-882E-B0A4CF37C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10" y="609456"/>
            <a:ext cx="7059780" cy="506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3446" y="5784118"/>
            <a:ext cx="8657105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52764" r="4078" b="15406"/>
          <a:stretch/>
        </p:blipFill>
        <p:spPr bwMode="auto">
          <a:xfrm rot="16200000">
            <a:off x="2189541" y="-227029"/>
            <a:ext cx="4746229" cy="67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2258B0-2997-4A67-A54D-77E08871A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36194F-38F7-48DB-9155-EA184B0B533C}"/>
              </a:ext>
            </a:extLst>
          </p:cNvPr>
          <p:cNvSpPr/>
          <p:nvPr/>
        </p:nvSpPr>
        <p:spPr>
          <a:xfrm>
            <a:off x="762000" y="544252"/>
            <a:ext cx="7658827" cy="471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29323" y="5375787"/>
            <a:ext cx="5555176" cy="609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4" t="51896" r="33655" b="18828"/>
          <a:stretch/>
        </p:blipFill>
        <p:spPr bwMode="auto">
          <a:xfrm rot="16200000">
            <a:off x="2316778" y="-822173"/>
            <a:ext cx="4539943" cy="74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700645-F9AC-40A1-A6A4-67263856D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518B73-8D17-4A1C-805E-905D4C068D1D}"/>
              </a:ext>
            </a:extLst>
          </p:cNvPr>
          <p:cNvSpPr/>
          <p:nvPr/>
        </p:nvSpPr>
        <p:spPr>
          <a:xfrm>
            <a:off x="552332" y="228600"/>
            <a:ext cx="8134467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98242" cy="119685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DD3">
            <a:hlinkClick r:id="" action="ppaction://media"/>
            <a:extLst>
              <a:ext uri="{FF2B5EF4-FFF2-40B4-BE49-F238E27FC236}">
                <a16:creationId xmlns:a16="http://schemas.microsoft.com/office/drawing/2014/main" id="{397DAC65-39E6-4534-B1D6-E8F172AD6604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0465" end="1726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61349"/>
            <a:ext cx="609600" cy="6096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12407" y="5772947"/>
            <a:ext cx="6519185" cy="1085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12473" r="52261" b="47841"/>
          <a:stretch/>
        </p:blipFill>
        <p:spPr bwMode="auto">
          <a:xfrm rot="16200000">
            <a:off x="1937296" y="-1022898"/>
            <a:ext cx="5380023" cy="80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64731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260</Words>
  <Application>Microsoft Office PowerPoint</Application>
  <PresentationFormat>On-screen Show (4:3)</PresentationFormat>
  <Paragraphs>38</Paragraphs>
  <Slides>21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Arial-Rounded</vt:lpstr>
      <vt:lpstr>Calibri</vt:lpstr>
      <vt:lpstr>Segoe UI Black</vt:lpstr>
      <vt:lpstr>Times New Roman</vt:lpstr>
      <vt:lpstr>UTM Sharnay</vt:lpstr>
      <vt:lpstr>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Bạn nhỏ dưới đây đã làm gì để thể hiện sự  quan tâm, chăm sóc ông bà?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Việc nào nên làm? Việc nào không nên làm? Vì sao?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có lời khuyên gì dành cho bạn?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 Meo</dc:creator>
  <cp:lastModifiedBy>MyPC</cp:lastModifiedBy>
  <cp:revision>25</cp:revision>
  <dcterms:created xsi:type="dcterms:W3CDTF">2020-10-14T11:24:27Z</dcterms:created>
  <dcterms:modified xsi:type="dcterms:W3CDTF">2023-06-04T03:22:58Z</dcterms:modified>
</cp:coreProperties>
</file>