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63" r:id="rId4"/>
    <p:sldId id="264" r:id="rId5"/>
    <p:sldId id="267" r:id="rId6"/>
    <p:sldId id="265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24" descr="5%"/>
          <p:cNvSpPr>
            <a:spLocks noChangeArrowheads="1" noChangeShapeType="1" noTextEdit="1"/>
          </p:cNvSpPr>
          <p:nvPr/>
        </p:nvSpPr>
        <p:spPr bwMode="auto">
          <a:xfrm>
            <a:off x="2237831" y="1774216"/>
            <a:ext cx="4987925" cy="5862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&amp; ĐÀO </a:t>
            </a:r>
            <a:r>
              <a:rPr lang="en-US" sz="3200" b="1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TẠO QUẬN </a:t>
            </a:r>
            <a:r>
              <a:rPr lang="en-US" sz="3200" b="1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LONG BIÊN</a:t>
            </a:r>
          </a:p>
        </p:txBody>
      </p:sp>
      <p:sp>
        <p:nvSpPr>
          <p:cNvPr id="6" name="WordArt 1025"/>
          <p:cNvSpPr>
            <a:spLocks noChangeArrowheads="1" noChangeShapeType="1" noTextEdit="1"/>
          </p:cNvSpPr>
          <p:nvPr/>
        </p:nvSpPr>
        <p:spPr bwMode="auto">
          <a:xfrm>
            <a:off x="1828801" y="2988291"/>
            <a:ext cx="5638800" cy="10787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55"/>
              </a:avLst>
            </a:prstTxWarp>
          </a:bodyPr>
          <a:lstStyle/>
          <a:p>
            <a:pPr algn="ctr"/>
            <a:r>
              <a:rPr lang="vi-VN" sz="9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Môn: </a:t>
            </a:r>
            <a:r>
              <a:rPr lang="en-US" sz="9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Đạo</a:t>
            </a:r>
            <a:r>
              <a:rPr lang="en-US" sz="9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9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đức</a:t>
            </a:r>
            <a:endParaRPr lang="vi-VN" sz="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6"/>
    </mc:Choice>
    <mc:Fallback>
      <p:transition spd="slow" advTm="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50900" y="2777032"/>
            <a:ext cx="6229350" cy="175260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4000" dirty="0">
                <a:solidFill>
                  <a:srgbClr val="0000FF"/>
                </a:solidFill>
                <a:latin typeface="HP-087" pitchFamily="34" charset="0"/>
              </a:rPr>
              <a:t> </a:t>
            </a:r>
            <a:endParaRPr lang="en-US" sz="4000" dirty="0" smtClean="0">
              <a:solidFill>
                <a:srgbClr val="0000FF"/>
              </a:solidFill>
              <a:latin typeface="HP-087" pitchFamily="34" charset="0"/>
            </a:endParaRPr>
          </a:p>
          <a:p>
            <a:r>
              <a:rPr lang="en-US" sz="4000" dirty="0" err="1" smtClean="0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4000" dirty="0" smtClean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HP-087" pitchFamily="34" charset="0"/>
              </a:rPr>
              <a:t>miệng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3766" y="1951524"/>
            <a:ext cx="337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9"/>
    </mc:Choice>
    <mc:Fallback>
      <p:transition spd="slow" advTm="1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827" y="6038955"/>
            <a:ext cx="3207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ANH TÍ SÚN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r="2603" b="18280"/>
          <a:stretch/>
        </p:blipFill>
        <p:spPr>
          <a:xfrm>
            <a:off x="290945" y="1371600"/>
            <a:ext cx="8615061" cy="45080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2"/>
    </mc:Choice>
    <mc:Fallback>
      <p:transition spd="slow" advTm="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973" y="5868557"/>
            <a:ext cx="7061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16C5D-CF8D-4D8D-9F80-24A4DABC0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219200"/>
            <a:ext cx="8153399" cy="4495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9"/>
    </mc:Choice>
    <mc:Fallback>
      <p:transition spd="slow" advTm="5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0655" y="5775252"/>
            <a:ext cx="4976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răng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như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thế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nào</a:t>
            </a:r>
            <a:r>
              <a:rPr lang="en-US" sz="3200" b="1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DAD71-B993-472D-9162-062014F61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4" y="1143000"/>
            <a:ext cx="8472055" cy="4495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62"/>
    </mc:Choice>
    <mc:Fallback>
      <p:transition spd="slow" advTm="7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194" y="1354785"/>
            <a:ext cx="8968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133600"/>
            <a:ext cx="7772400" cy="42672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7"/>
    </mc:Choice>
    <mc:Fallback>
      <p:transition spd="slow" advTm="4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600" y="1472625"/>
            <a:ext cx="514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623CA9-41B4-4A5D-8603-C3CDD7D0F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133600"/>
            <a:ext cx="6333636" cy="4495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4"/>
    </mc:Choice>
    <mc:Fallback>
      <p:transition spd="slow" advTm="4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46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4400" y="2362200"/>
            <a:ext cx="3657600" cy="3276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5902" y="2819399"/>
            <a:ext cx="34339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914400" y="2607003"/>
            <a:ext cx="2998662" cy="248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0"/>
    </mc:Choice>
    <mc:Fallback>
      <p:transition spd="slow" advTm="1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8"/>
    </mc:Choice>
    <mc:Fallback>
      <p:transition spd="slow" advTm="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123</Words>
  <Application>Microsoft Office PowerPoint</Application>
  <PresentationFormat>On-screen Show (4:3)</PresentationFormat>
  <Paragraphs>24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Khởi động</vt:lpstr>
      <vt:lpstr>Khám phá</vt:lpstr>
      <vt:lpstr>Khám phá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23</cp:revision>
  <dcterms:created xsi:type="dcterms:W3CDTF">2006-08-16T00:00:00Z</dcterms:created>
  <dcterms:modified xsi:type="dcterms:W3CDTF">2021-08-27T09:51:19Z</dcterms:modified>
</cp:coreProperties>
</file>