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61" r:id="rId3"/>
    <p:sldId id="281" r:id="rId4"/>
    <p:sldId id="263" r:id="rId5"/>
    <p:sldId id="275" r:id="rId6"/>
    <p:sldId id="277" r:id="rId7"/>
    <p:sldId id="276" r:id="rId8"/>
    <p:sldId id="278" r:id="rId9"/>
    <p:sldId id="265" r:id="rId10"/>
    <p:sldId id="266" r:id="rId11"/>
    <p:sldId id="268" r:id="rId12"/>
    <p:sldId id="272" r:id="rId13"/>
    <p:sldId id="273" r:id="rId14"/>
    <p:sldId id="280" r:id="rId15"/>
    <p:sldId id="279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iCiel Cadena" panose="020B0604020202020204" charset="-93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A"/>
    <a:srgbClr val="BF2174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4a"/><Relationship Id="rId7" Type="http://schemas.openxmlformats.org/officeDocument/2006/relationships/image" Target="../media/image22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96647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059582"/>
            <a:ext cx="5392142" cy="1722978"/>
            <a:chOff x="3439038" y="1866792"/>
            <a:chExt cx="5392142" cy="17229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3: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3921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tắm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gội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  <a:p>
              <a:pPr algn="ctr"/>
              <a:r>
                <a:rPr lang="en-GB" sz="2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(</a:t>
              </a:r>
              <a:r>
                <a:rPr lang="en-GB" sz="2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GB" sz="2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10, 11)</a:t>
              </a:r>
              <a:endParaRPr lang="en-US" sz="2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470"/>
            <a:ext cx="16916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60432" y="51470"/>
            <a:ext cx="576064" cy="576064"/>
          </a:xfrm>
          <a:prstGeom prst="rect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" y="11875"/>
            <a:ext cx="914846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7676802" y="3291830"/>
            <a:ext cx="1431702" cy="2031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3E485A-885B-4864-B98C-FC95CA07F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0"/>
    </mc:Choice>
    <mc:Fallback xmlns="">
      <p:transition spd="slow" advTm="2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487785" y="843558"/>
            <a:ext cx="82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7544" y="1748486"/>
            <a:ext cx="2128620" cy="2088232"/>
            <a:chOff x="553564" y="1491630"/>
            <a:chExt cx="2128620" cy="2088232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553564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Shape 1679">
              <a:extLst>
                <a:ext uri="{FF2B5EF4-FFF2-40B4-BE49-F238E27FC236}">
                  <a16:creationId xmlns:a16="http://schemas.microsoft.com/office/drawing/2014/main" id="{8253BC25-708F-48A1-9616-51EEAC4ADD1E}"/>
                </a:ext>
              </a:extLst>
            </p:cNvPr>
            <p:cNvSpPr/>
            <p:nvPr/>
          </p:nvSpPr>
          <p:spPr>
            <a:xfrm>
              <a:off x="573805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0"/>
                  </a:moveTo>
                  <a:cubicBezTo>
                    <a:pt x="1401496" y="0"/>
                    <a:pt x="1806753" y="405257"/>
                    <a:pt x="1806753" y="903376"/>
                  </a:cubicBezTo>
                  <a:cubicBezTo>
                    <a:pt x="1806753" y="1401496"/>
                    <a:pt x="1401496" y="1806753"/>
                    <a:pt x="903376" y="1806753"/>
                  </a:cubicBezTo>
                  <a:cubicBezTo>
                    <a:pt x="405257" y="1806753"/>
                    <a:pt x="0" y="1401496"/>
                    <a:pt x="0" y="903376"/>
                  </a:cubicBezTo>
                  <a:cubicBezTo>
                    <a:pt x="0" y="405257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9F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E83EB7-A76B-4897-A64F-249A173194DA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70268" y="1731610"/>
              <a:ext cx="1476014" cy="1825367"/>
            </a:xfrm>
            <a:prstGeom prst="rect">
              <a:avLst/>
            </a:prstGeom>
          </p:spPr>
        </p:pic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232220" y="1596958"/>
              <a:ext cx="210862" cy="236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249672" y="1615331"/>
              <a:ext cx="179751" cy="193587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201714" y="1608499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5856" y="1748486"/>
            <a:ext cx="2057012" cy="2088232"/>
            <a:chOff x="3495951" y="1573295"/>
            <a:chExt cx="2057012" cy="2088232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495951" y="1573650"/>
              <a:ext cx="2057012" cy="2087498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Shape 1683">
              <a:extLst>
                <a:ext uri="{FF2B5EF4-FFF2-40B4-BE49-F238E27FC236}">
                  <a16:creationId xmlns:a16="http://schemas.microsoft.com/office/drawing/2014/main" id="{E606AA14-2F25-4B4B-B838-97084E1BDA8E}"/>
                </a:ext>
              </a:extLst>
            </p:cNvPr>
            <p:cNvSpPr/>
            <p:nvPr/>
          </p:nvSpPr>
          <p:spPr>
            <a:xfrm>
              <a:off x="3495951" y="1573295"/>
              <a:ext cx="2057012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40">
                  <a:moveTo>
                    <a:pt x="903376" y="0"/>
                  </a:moveTo>
                  <a:cubicBezTo>
                    <a:pt x="1401496" y="0"/>
                    <a:pt x="1806753" y="405244"/>
                    <a:pt x="1806753" y="903363"/>
                  </a:cubicBezTo>
                  <a:cubicBezTo>
                    <a:pt x="1806753" y="1401483"/>
                    <a:pt x="1401496" y="1806740"/>
                    <a:pt x="903376" y="1806740"/>
                  </a:cubicBezTo>
                  <a:cubicBezTo>
                    <a:pt x="405257" y="1806740"/>
                    <a:pt x="0" y="1401483"/>
                    <a:pt x="0" y="903363"/>
                  </a:cubicBezTo>
                  <a:cubicBezTo>
                    <a:pt x="0" y="405244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AEE6CB-3250-4A49-A068-F4A055026A2D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21377103">
              <a:off x="3872729" y="1861960"/>
              <a:ext cx="1377851" cy="1760868"/>
            </a:xfrm>
            <a:prstGeom prst="rect">
              <a:avLst/>
            </a:prstGeom>
          </p:spPr>
        </p:pic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157347" y="168150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159603" y="167189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23486" y="1653002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85084" y="1731145"/>
            <a:ext cx="2047356" cy="2122915"/>
            <a:chOff x="6281236" y="1538612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281236" y="1538612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309507" y="1563638"/>
              <a:ext cx="1993365" cy="2065347"/>
              <a:chOff x="6309507" y="1563638"/>
              <a:chExt cx="1993365" cy="20653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809C274-556E-4BBA-A673-BD0FADE225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9507" y="1563638"/>
                <a:ext cx="1993365" cy="2065347"/>
              </a:xfrm>
              <a:prstGeom prst="rect">
                <a:avLst/>
              </a:prstGeom>
            </p:spPr>
          </p:pic>
          <p:sp>
            <p:nvSpPr>
              <p:cNvPr id="34" name="Shape 1594">
                <a:extLst>
                  <a:ext uri="{FF2B5EF4-FFF2-40B4-BE49-F238E27FC236}">
                    <a16:creationId xmlns:a16="http://schemas.microsoft.com/office/drawing/2014/main" id="{F24AAD98-655D-4646-94B0-AC03A0DB28D7}"/>
                  </a:ext>
                </a:extLst>
              </p:cNvPr>
              <p:cNvSpPr/>
              <p:nvPr/>
            </p:nvSpPr>
            <p:spPr>
              <a:xfrm>
                <a:off x="7908877" y="1686808"/>
                <a:ext cx="216024" cy="223252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203302"/>
                    </a:moveTo>
                    <a:cubicBezTo>
                      <a:pt x="157785" y="203302"/>
                      <a:pt x="203302" y="157797"/>
                      <a:pt x="203302" y="101650"/>
                    </a:cubicBezTo>
                    <a:cubicBezTo>
                      <a:pt x="203302" y="45517"/>
                      <a:pt x="157785" y="0"/>
                      <a:pt x="101651" y="0"/>
                    </a:cubicBezTo>
                    <a:cubicBezTo>
                      <a:pt x="45517" y="0"/>
                      <a:pt x="0" y="45517"/>
                      <a:pt x="0" y="101650"/>
                    </a:cubicBezTo>
                    <a:cubicBezTo>
                      <a:pt x="0" y="157797"/>
                      <a:pt x="45517" y="203302"/>
                      <a:pt x="101651" y="203302"/>
                    </a:cubicBezTo>
                    <a:close/>
                  </a:path>
                </a:pathLst>
              </a:custGeom>
              <a:ln w="12700" cap="flat">
                <a:miter lim="127000"/>
              </a:ln>
            </p:spPr>
            <p:style>
              <a:lnRef idx="1">
                <a:srgbClr val="86CAE8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Shape 1593">
                <a:extLst>
                  <a:ext uri="{FF2B5EF4-FFF2-40B4-BE49-F238E27FC236}">
                    <a16:creationId xmlns:a16="http://schemas.microsoft.com/office/drawing/2014/main" id="{DE26F610-BF51-4A74-9648-733C4A0E6912}"/>
                  </a:ext>
                </a:extLst>
              </p:cNvPr>
              <p:cNvSpPr/>
              <p:nvPr/>
            </p:nvSpPr>
            <p:spPr>
              <a:xfrm>
                <a:off x="7913243" y="1702595"/>
                <a:ext cx="184152" cy="182934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0"/>
                    </a:moveTo>
                    <a:cubicBezTo>
                      <a:pt x="157785" y="0"/>
                      <a:pt x="203302" y="45517"/>
                      <a:pt x="203302" y="101650"/>
                    </a:cubicBezTo>
                    <a:cubicBezTo>
                      <a:pt x="203302" y="157797"/>
                      <a:pt x="157785" y="203302"/>
                      <a:pt x="101651" y="203302"/>
                    </a:cubicBezTo>
                    <a:cubicBezTo>
                      <a:pt x="45517" y="203302"/>
                      <a:pt x="0" y="157797"/>
                      <a:pt x="0" y="101650"/>
                    </a:cubicBezTo>
                    <a:cubicBezTo>
                      <a:pt x="0" y="45517"/>
                      <a:pt x="45517" y="0"/>
                      <a:pt x="10165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EFD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03EBC1-0456-4AC6-BE0E-EDA14AEC74CD}"/>
                  </a:ext>
                </a:extLst>
              </p:cNvPr>
              <p:cNvSpPr txBox="1"/>
              <p:nvPr/>
            </p:nvSpPr>
            <p:spPr>
              <a:xfrm>
                <a:off x="7884368" y="1653002"/>
                <a:ext cx="21602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99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25" name="Title 1"/>
          <p:cNvSpPr txBox="1"/>
          <p:nvPr/>
        </p:nvSpPr>
        <p:spPr>
          <a:xfrm>
            <a:off x="20782" y="-20538"/>
            <a:ext cx="8970818" cy="6872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EDEA2C0-C059-47D7-9EF1-59F44CBE7E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0"/>
    </mc:Choice>
    <mc:Fallback xmlns="">
      <p:transition spd="slow" advTm="7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395536" y="741933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276869"/>
            <a:ext cx="6526480" cy="367114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81000" y="-20538"/>
            <a:ext cx="8382000" cy="571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Chia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5DF7CC-F4B5-467B-AF4E-170938DA68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4"/>
    </mc:Choice>
    <mc:Fallback xmlns="">
      <p:transition spd="slow" advTm="2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200877" y="108557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5163"/>
            <a:ext cx="2165381" cy="9206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43808" y="1275607"/>
            <a:ext cx="3664125" cy="3672408"/>
            <a:chOff x="3284139" y="1851670"/>
            <a:chExt cx="2575721" cy="24796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CA3336-76FF-4AF2-B722-80B2A08DC2D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B7D259AD-2650-4B16-AAE0-CDE55AEABDC1}"/>
                </a:ext>
              </a:extLst>
            </p:cNvPr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01122F-A935-4527-AA8E-09C48B23B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1"/>
    </mc:Choice>
    <mc:Fallback xmlns="">
      <p:transition spd="slow" advTm="3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373658" y="534887"/>
            <a:ext cx="326223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1419622"/>
            <a:ext cx="420655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Bạn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ơi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hãy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nhớ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Đầu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tóc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324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Hằng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ngày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tắm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gội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Mình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đẹp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xinh</a:t>
            </a:r>
            <a:endParaRPr lang="vi-VN" sz="324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48E41F-60CB-42B2-AA07-5DCC0F29F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2"/>
    </mc:Choice>
    <mc:Fallback xmlns="">
      <p:transition spd="slow" advTm="2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48351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7664" y="133890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7664" y="192658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CD458F-8FE9-4DC2-99D5-DF89C65211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3"/>
    </mc:Choice>
    <mc:Fallback xmlns="">
      <p:transition spd="slow" advTm="1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5776" y="1995686"/>
            <a:ext cx="503488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2D3437-582D-4D3F-BCBB-A34AB0A5E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1"/>
    </mc:Choice>
    <mc:Fallback xmlns="">
      <p:transition spd="slow" advTm="15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7534"/>
            <a:ext cx="4014184" cy="2147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5754D4-7768-4FF4-B11C-991497535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"/>
    </mc:Choice>
    <mc:Fallback xmlns="">
      <p:transition spd="slow" advTm="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2849-4FC7-4E7B-8288-7B2075E7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570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1: </a:t>
            </a:r>
            <a:r>
              <a:rPr lang="en-US" sz="2800" b="1" dirty="0" err="1"/>
              <a:t>Vì</a:t>
            </a:r>
            <a:r>
              <a:rPr lang="en-US" sz="2800" b="1" dirty="0"/>
              <a:t> </a:t>
            </a:r>
            <a:r>
              <a:rPr lang="en-US" sz="2800" b="1" dirty="0" err="1"/>
              <a:t>sao</a:t>
            </a:r>
            <a:r>
              <a:rPr lang="en-US" sz="2800" b="1" dirty="0"/>
              <a:t> </a:t>
            </a:r>
            <a:r>
              <a:rPr lang="en-US" sz="2800" b="1" dirty="0" err="1"/>
              <a:t>phải</a:t>
            </a:r>
            <a:r>
              <a:rPr lang="en-US" sz="2800" b="1" dirty="0"/>
              <a:t> </a:t>
            </a:r>
            <a:r>
              <a:rPr lang="en-US" sz="2800" b="1" dirty="0" err="1"/>
              <a:t>tắm</a:t>
            </a:r>
            <a:r>
              <a:rPr lang="en-US" sz="2800" b="1" dirty="0"/>
              <a:t>, </a:t>
            </a:r>
            <a:r>
              <a:rPr lang="en-US" sz="2800" b="1" dirty="0" err="1"/>
              <a:t>gội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?</a:t>
            </a: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58C30CDD-79DD-4D8C-B9B6-8D9A33012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1717056"/>
            <a:ext cx="3310117" cy="30963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F4E32-0538-477F-AFC4-647C93B42CC7}"/>
              </a:ext>
            </a:extLst>
          </p:cNvPr>
          <p:cNvSpPr txBox="1"/>
          <p:nvPr/>
        </p:nvSpPr>
        <p:spPr>
          <a:xfrm>
            <a:off x="4427984" y="77155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b="1" dirty="0" err="1">
                <a:solidFill>
                  <a:srgbClr val="0070C0"/>
                </a:solidFill>
              </a:rPr>
              <a:t>Tranh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vẽ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FCE40-95C5-4E5B-886F-88A6D394AD52}"/>
              </a:ext>
            </a:extLst>
          </p:cNvPr>
          <p:cNvSpPr txBox="1"/>
          <p:nvPr/>
        </p:nvSpPr>
        <p:spPr>
          <a:xfrm>
            <a:off x="3131840" y="2028785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Theo con, </a:t>
            </a:r>
            <a:r>
              <a:rPr lang="en-US" sz="2400" b="1" dirty="0" err="1">
                <a:solidFill>
                  <a:srgbClr val="0070C0"/>
                </a:solidFill>
              </a:rPr>
              <a:t>vì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bạn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ngoại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vậy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8AC6A-49E5-4081-BA49-47731A63A75B}"/>
              </a:ext>
            </a:extLst>
          </p:cNvPr>
          <p:cNvSpPr txBox="1"/>
          <p:nvPr/>
        </p:nvSpPr>
        <p:spPr>
          <a:xfrm>
            <a:off x="3203848" y="357986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b="1" dirty="0" err="1">
                <a:solidFill>
                  <a:srgbClr val="0070C0"/>
                </a:solidFill>
              </a:rPr>
              <a:t>Vì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sao</a:t>
            </a:r>
            <a:r>
              <a:rPr lang="en-US" sz="2400" b="1" dirty="0">
                <a:solidFill>
                  <a:srgbClr val="0070C0"/>
                </a:solidFill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</a:rPr>
              <a:t>cần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gội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hàng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ngày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F9269-7D80-4195-8D7B-379F6BA62A8D}"/>
              </a:ext>
            </a:extLst>
          </p:cNvPr>
          <p:cNvSpPr txBox="1"/>
          <p:nvPr/>
        </p:nvSpPr>
        <p:spPr>
          <a:xfrm>
            <a:off x="3347864" y="1277347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Tranh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một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nam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đang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nhắc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nhở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gái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vì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đầu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tóc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quần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áo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của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chưa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6EF9C-7269-4A19-B002-7AEDB6C000E8}"/>
              </a:ext>
            </a:extLst>
          </p:cNvPr>
          <p:cNvSpPr txBox="1"/>
          <p:nvPr/>
        </p:nvSpPr>
        <p:spPr>
          <a:xfrm>
            <a:off x="3635896" y="2859782"/>
            <a:ext cx="4536504" cy="100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24C7-EC6C-437A-B06E-4D4AAC2BC4C0}"/>
              </a:ext>
            </a:extLst>
          </p:cNvPr>
          <p:cNvSpPr txBox="1"/>
          <p:nvPr/>
        </p:nvSpPr>
        <p:spPr>
          <a:xfrm>
            <a:off x="3419872" y="2859782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Vì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chưa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tắm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gội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nên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có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ngoại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hình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chưa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gọn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gàng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sẽ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43771-6830-41AC-97B1-4F37BDAFEB8C}"/>
              </a:ext>
            </a:extLst>
          </p:cNvPr>
          <p:cNvSpPr txBox="1"/>
          <p:nvPr/>
        </p:nvSpPr>
        <p:spPr>
          <a:xfrm>
            <a:off x="3131840" y="3939902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</a:rPr>
              <a:t>Tắm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gội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hàng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ngày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giúp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cơ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thể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khỏe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mạnh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sẽ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thơm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tho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</a:rPr>
              <a:t>Cơ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thể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khỏe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mạnh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giúp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em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tự</a:t>
            </a:r>
            <a:r>
              <a:rPr lang="en-US" sz="2000" dirty="0">
                <a:solidFill>
                  <a:srgbClr val="C00000"/>
                </a:solidFill>
              </a:rPr>
              <a:t> tin, </a:t>
            </a:r>
            <a:r>
              <a:rPr lang="en-US" sz="2000" dirty="0" err="1">
                <a:solidFill>
                  <a:srgbClr val="C00000"/>
                </a:solidFill>
              </a:rPr>
              <a:t>vui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vẻ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1CFE00-4565-41CA-9543-55071526BC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0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3"/>
    </mc:Choice>
    <mc:Fallback xmlns="">
      <p:transition spd="slow" advTm="10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1C2B45-C900-4312-B584-4BFD4ED10142}"/>
              </a:ext>
            </a:extLst>
          </p:cNvPr>
          <p:cNvSpPr txBox="1"/>
          <p:nvPr/>
        </p:nvSpPr>
        <p:spPr>
          <a:xfrm>
            <a:off x="1331640" y="42759"/>
            <a:ext cx="644118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2 :</a:t>
            </a:r>
            <a:r>
              <a:rPr lang="fr-FR" sz="3200" b="0" i="1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gội đầu đúng cách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b="0" i="0" u="none" strike="noStrike" kern="1200" cap="none" spc="0" baseline="0" dirty="0">
              <a:solidFill>
                <a:srgbClr val="00206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B58D58-CD14-443D-88F9-B6F601BF4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12"/>
    </mc:Choice>
    <mc:Fallback xmlns="">
      <p:transition spd="slow" advTm="6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21486" objId="6"/>
        <p14:stopEvt time="6572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1593">
            <a:extLst>
              <a:ext uri="{FF2B5EF4-FFF2-40B4-BE49-F238E27FC236}">
                <a16:creationId xmlns:a16="http://schemas.microsoft.com/office/drawing/2014/main" id="{BEE2FFD6-078E-4543-B6C7-F4ECA958C6A5}"/>
              </a:ext>
            </a:extLst>
          </p:cNvPr>
          <p:cNvSpPr/>
          <p:nvPr/>
        </p:nvSpPr>
        <p:spPr>
          <a:xfrm>
            <a:off x="5509922" y="1391506"/>
            <a:ext cx="197654" cy="203199"/>
          </a:xfrm>
          <a:custGeom>
            <a:avLst/>
            <a:gdLst/>
            <a:ahLst/>
            <a:cxnLst/>
            <a:rect l="0" t="0" r="0" b="0"/>
            <a:pathLst>
              <a:path w="203302" h="203302">
                <a:moveTo>
                  <a:pt x="101651" y="0"/>
                </a:moveTo>
                <a:cubicBezTo>
                  <a:pt x="157785" y="0"/>
                  <a:pt x="203302" y="45517"/>
                  <a:pt x="203302" y="101650"/>
                </a:cubicBezTo>
                <a:cubicBezTo>
                  <a:pt x="203302" y="157797"/>
                  <a:pt x="157785" y="203302"/>
                  <a:pt x="101651" y="203302"/>
                </a:cubicBezTo>
                <a:cubicBezTo>
                  <a:pt x="45517" y="203302"/>
                  <a:pt x="0" y="157797"/>
                  <a:pt x="0" y="101650"/>
                </a:cubicBezTo>
                <a:cubicBezTo>
                  <a:pt x="0" y="45517"/>
                  <a:pt x="45517" y="0"/>
                  <a:pt x="101651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EFD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83568" y="752534"/>
            <a:ext cx="1686583" cy="1747208"/>
            <a:chOff x="1108405" y="1530570"/>
            <a:chExt cx="1261746" cy="12762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0EE4E55-8481-4B6D-8108-D6C62D4BB538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66271" y="1538364"/>
              <a:ext cx="1184910" cy="1246505"/>
            </a:xfrm>
            <a:prstGeom prst="rect">
              <a:avLst/>
            </a:prstGeom>
          </p:spPr>
        </p:pic>
        <p:sp>
          <p:nvSpPr>
            <p:cNvPr id="15" name="Shape 1536">
              <a:extLst>
                <a:ext uri="{FF2B5EF4-FFF2-40B4-BE49-F238E27FC236}">
                  <a16:creationId xmlns:a16="http://schemas.microsoft.com/office/drawing/2014/main" id="{AEC71B59-D216-492A-B7C7-F77B58AB2688}"/>
                </a:ext>
              </a:extLst>
            </p:cNvPr>
            <p:cNvSpPr/>
            <p:nvPr/>
          </p:nvSpPr>
          <p:spPr>
            <a:xfrm rot="21386752">
              <a:off x="1122563" y="1564512"/>
              <a:ext cx="604886" cy="661709"/>
            </a:xfrm>
            <a:custGeom>
              <a:avLst/>
              <a:gdLst/>
              <a:ahLst/>
              <a:cxnLst/>
              <a:rect l="0" t="0" r="0" b="0"/>
              <a:pathLst>
                <a:path w="573240" h="586372">
                  <a:moveTo>
                    <a:pt x="573240" y="0"/>
                  </a:moveTo>
                  <a:cubicBezTo>
                    <a:pt x="263449" y="24092"/>
                    <a:pt x="17221" y="274701"/>
                    <a:pt x="0" y="586372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Shape 1535">
              <a:extLst>
                <a:ext uri="{FF2B5EF4-FFF2-40B4-BE49-F238E27FC236}">
                  <a16:creationId xmlns:a16="http://schemas.microsoft.com/office/drawing/2014/main" id="{AF3C96E1-8FB9-4450-968B-0EB24F63A30B}"/>
                </a:ext>
              </a:extLst>
            </p:cNvPr>
            <p:cNvSpPr/>
            <p:nvPr/>
          </p:nvSpPr>
          <p:spPr>
            <a:xfrm rot="21440484">
              <a:off x="1765585" y="1530570"/>
              <a:ext cx="574295" cy="649459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Shape 1534">
              <a:extLst>
                <a:ext uri="{FF2B5EF4-FFF2-40B4-BE49-F238E27FC236}">
                  <a16:creationId xmlns:a16="http://schemas.microsoft.com/office/drawing/2014/main" id="{E20AC0AF-443E-498F-A2B5-8AD9E4777E1F}"/>
                </a:ext>
              </a:extLst>
            </p:cNvPr>
            <p:cNvSpPr/>
            <p:nvPr/>
          </p:nvSpPr>
          <p:spPr>
            <a:xfrm>
              <a:off x="1759834" y="2222486"/>
              <a:ext cx="610317" cy="584304"/>
            </a:xfrm>
            <a:custGeom>
              <a:avLst/>
              <a:gdLst/>
              <a:ahLst/>
              <a:cxnLst/>
              <a:rect l="0" t="0" r="0" b="0"/>
              <a:pathLst>
                <a:path w="573240" h="586359">
                  <a:moveTo>
                    <a:pt x="0" y="586359"/>
                  </a:moveTo>
                  <a:cubicBezTo>
                    <a:pt x="309791" y="562267"/>
                    <a:pt x="556019" y="311658"/>
                    <a:pt x="57324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Shape 1537">
              <a:extLst>
                <a:ext uri="{FF2B5EF4-FFF2-40B4-BE49-F238E27FC236}">
                  <a16:creationId xmlns:a16="http://schemas.microsoft.com/office/drawing/2014/main" id="{4C727C44-AA25-4BE3-B20E-60045CA8366C}"/>
                </a:ext>
              </a:extLst>
            </p:cNvPr>
            <p:cNvSpPr/>
            <p:nvPr/>
          </p:nvSpPr>
          <p:spPr>
            <a:xfrm rot="338283">
              <a:off x="1108405" y="2196357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3" name="Shape 1594">
              <a:extLst>
                <a:ext uri="{FF2B5EF4-FFF2-40B4-BE49-F238E27FC236}">
                  <a16:creationId xmlns:a16="http://schemas.microsoft.com/office/drawing/2014/main" id="{A1059A8F-9987-4B90-8B77-8C8CAE2B0130}"/>
                </a:ext>
              </a:extLst>
            </p:cNvPr>
            <p:cNvSpPr/>
            <p:nvPr/>
          </p:nvSpPr>
          <p:spPr>
            <a:xfrm>
              <a:off x="2150236" y="1668158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Shape 1593">
              <a:extLst>
                <a:ext uri="{FF2B5EF4-FFF2-40B4-BE49-F238E27FC236}">
                  <a16:creationId xmlns:a16="http://schemas.microsoft.com/office/drawing/2014/main" id="{3C49B1F5-6ECC-4564-83A2-D23E3CE47DB0}"/>
                </a:ext>
              </a:extLst>
            </p:cNvPr>
            <p:cNvSpPr/>
            <p:nvPr/>
          </p:nvSpPr>
          <p:spPr>
            <a:xfrm>
              <a:off x="2167689" y="1680562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2484C2-B712-4550-AA57-3F43670CB67A}"/>
                </a:ext>
              </a:extLst>
            </p:cNvPr>
            <p:cNvSpPr txBox="1"/>
            <p:nvPr/>
          </p:nvSpPr>
          <p:spPr>
            <a:xfrm>
              <a:off x="2119730" y="1646647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88973" y="774812"/>
            <a:ext cx="1801753" cy="1637862"/>
            <a:chOff x="3839840" y="1446298"/>
            <a:chExt cx="1350886" cy="1273423"/>
          </a:xfrm>
        </p:grpSpPr>
        <p:sp>
          <p:nvSpPr>
            <p:cNvPr id="3" name="Shape 1542">
              <a:extLst>
                <a:ext uri="{FF2B5EF4-FFF2-40B4-BE49-F238E27FC236}">
                  <a16:creationId xmlns:a16="http://schemas.microsoft.com/office/drawing/2014/main" id="{15E79707-05FE-4F98-BF43-FBFC2093E943}"/>
                </a:ext>
              </a:extLst>
            </p:cNvPr>
            <p:cNvSpPr/>
            <p:nvPr/>
          </p:nvSpPr>
          <p:spPr>
            <a:xfrm>
              <a:off x="3894203" y="1446298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ln w="0" cap="rnd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ED97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FCB016-009F-4061-A694-B523B11D988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133136" y="1545585"/>
              <a:ext cx="874395" cy="1136650"/>
            </a:xfrm>
            <a:prstGeom prst="rect">
              <a:avLst/>
            </a:prstGeom>
          </p:spPr>
        </p:pic>
        <p:sp>
          <p:nvSpPr>
            <p:cNvPr id="23" name="Shape 1537">
              <a:extLst>
                <a:ext uri="{FF2B5EF4-FFF2-40B4-BE49-F238E27FC236}">
                  <a16:creationId xmlns:a16="http://schemas.microsoft.com/office/drawing/2014/main" id="{8E2B7E39-5C5D-4925-838E-C0D7A9672AF1}"/>
                </a:ext>
              </a:extLst>
            </p:cNvPr>
            <p:cNvSpPr/>
            <p:nvPr/>
          </p:nvSpPr>
          <p:spPr>
            <a:xfrm rot="16540670">
              <a:off x="4519437" y="2140284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Shape 1537">
              <a:extLst>
                <a:ext uri="{FF2B5EF4-FFF2-40B4-BE49-F238E27FC236}">
                  <a16:creationId xmlns:a16="http://schemas.microsoft.com/office/drawing/2014/main" id="{9A19F1D9-9378-4153-81BA-749A9EC3A657}"/>
                </a:ext>
              </a:extLst>
            </p:cNvPr>
            <p:cNvSpPr/>
            <p:nvPr/>
          </p:nvSpPr>
          <p:spPr>
            <a:xfrm>
              <a:off x="3889282" y="2110645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537">
              <a:extLst>
                <a:ext uri="{FF2B5EF4-FFF2-40B4-BE49-F238E27FC236}">
                  <a16:creationId xmlns:a16="http://schemas.microsoft.com/office/drawing/2014/main" id="{562EADE2-0704-4FBD-B752-DD42335F10F5}"/>
                </a:ext>
              </a:extLst>
            </p:cNvPr>
            <p:cNvSpPr/>
            <p:nvPr/>
          </p:nvSpPr>
          <p:spPr>
            <a:xfrm rot="4814827">
              <a:off x="3833172" y="1515952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535">
              <a:extLst>
                <a:ext uri="{FF2B5EF4-FFF2-40B4-BE49-F238E27FC236}">
                  <a16:creationId xmlns:a16="http://schemas.microsoft.com/office/drawing/2014/main" id="{7330E64B-579C-41F3-9C5C-E7E820D56F7B}"/>
                </a:ext>
              </a:extLst>
            </p:cNvPr>
            <p:cNvSpPr/>
            <p:nvPr/>
          </p:nvSpPr>
          <p:spPr>
            <a:xfrm rot="637634">
              <a:off x="4572558" y="1520566"/>
              <a:ext cx="618168" cy="589102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Shape 1535">
              <a:extLst>
                <a:ext uri="{FF2B5EF4-FFF2-40B4-BE49-F238E27FC236}">
                  <a16:creationId xmlns:a16="http://schemas.microsoft.com/office/drawing/2014/main" id="{56DB4329-4AA1-404D-B38F-2CA3545A1CDE}"/>
                </a:ext>
              </a:extLst>
            </p:cNvPr>
            <p:cNvSpPr/>
            <p:nvPr/>
          </p:nvSpPr>
          <p:spPr>
            <a:xfrm rot="21323031">
              <a:off x="4358257" y="1449319"/>
              <a:ext cx="328157" cy="64089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2" name="Shape 1593">
              <a:extLst>
                <a:ext uri="{FF2B5EF4-FFF2-40B4-BE49-F238E27FC236}">
                  <a16:creationId xmlns:a16="http://schemas.microsoft.com/office/drawing/2014/main" id="{1FC3A959-AFF1-4FF3-A311-C50C0C3C0C63}"/>
                </a:ext>
              </a:extLst>
            </p:cNvPr>
            <p:cNvSpPr/>
            <p:nvPr/>
          </p:nvSpPr>
          <p:spPr>
            <a:xfrm>
              <a:off x="4925098" y="1566450"/>
              <a:ext cx="197654" cy="203199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594">
              <a:extLst>
                <a:ext uri="{FF2B5EF4-FFF2-40B4-BE49-F238E27FC236}">
                  <a16:creationId xmlns:a16="http://schemas.microsoft.com/office/drawing/2014/main" id="{0E9F3782-2425-47BE-BE4A-974F71CFC98A}"/>
                </a:ext>
              </a:extLst>
            </p:cNvPr>
            <p:cNvSpPr/>
            <p:nvPr/>
          </p:nvSpPr>
          <p:spPr>
            <a:xfrm>
              <a:off x="4927353" y="1556837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1C57A23-A476-45D3-B509-6F4CC8EDC113}"/>
                </a:ext>
              </a:extLst>
            </p:cNvPr>
            <p:cNvSpPr txBox="1"/>
            <p:nvPr/>
          </p:nvSpPr>
          <p:spPr>
            <a:xfrm>
              <a:off x="4891236" y="1541822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15184" y="800807"/>
            <a:ext cx="1626166" cy="1607967"/>
            <a:chOff x="6653886" y="1448139"/>
            <a:chExt cx="1287463" cy="1267683"/>
          </a:xfrm>
        </p:grpSpPr>
        <p:sp>
          <p:nvSpPr>
            <p:cNvPr id="5" name="Shape 1553">
              <a:extLst>
                <a:ext uri="{FF2B5EF4-FFF2-40B4-BE49-F238E27FC236}">
                  <a16:creationId xmlns:a16="http://schemas.microsoft.com/office/drawing/2014/main" id="{BD4463D7-8B99-44F4-8BE1-F518B905CDBB}"/>
                </a:ext>
              </a:extLst>
            </p:cNvPr>
            <p:cNvSpPr/>
            <p:nvPr/>
          </p:nvSpPr>
          <p:spPr>
            <a:xfrm>
              <a:off x="6681121" y="1448139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ln w="0" cap="rnd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AC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C324AA-642D-4E9E-AB65-8088002E29D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848161">
              <a:off x="6810646" y="1571750"/>
              <a:ext cx="1035685" cy="1124585"/>
            </a:xfrm>
            <a:prstGeom prst="rect">
              <a:avLst/>
            </a:prstGeom>
          </p:spPr>
        </p:pic>
        <p:sp>
          <p:nvSpPr>
            <p:cNvPr id="28" name="Shape 1537">
              <a:extLst>
                <a:ext uri="{FF2B5EF4-FFF2-40B4-BE49-F238E27FC236}">
                  <a16:creationId xmlns:a16="http://schemas.microsoft.com/office/drawing/2014/main" id="{069426F1-9F87-43FC-BE36-9F886F58EFFA}"/>
                </a:ext>
              </a:extLst>
            </p:cNvPr>
            <p:cNvSpPr/>
            <p:nvPr/>
          </p:nvSpPr>
          <p:spPr>
            <a:xfrm rot="338283">
              <a:off x="6653886" y="2094530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537">
              <a:extLst>
                <a:ext uri="{FF2B5EF4-FFF2-40B4-BE49-F238E27FC236}">
                  <a16:creationId xmlns:a16="http://schemas.microsoft.com/office/drawing/2014/main" id="{04B413AA-9C57-4186-9D09-8C8FA502014D}"/>
                </a:ext>
              </a:extLst>
            </p:cNvPr>
            <p:cNvSpPr/>
            <p:nvPr/>
          </p:nvSpPr>
          <p:spPr>
            <a:xfrm rot="16593497">
              <a:off x="7337329" y="2176721"/>
              <a:ext cx="594824" cy="483377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Shape 1537">
              <a:extLst>
                <a:ext uri="{FF2B5EF4-FFF2-40B4-BE49-F238E27FC236}">
                  <a16:creationId xmlns:a16="http://schemas.microsoft.com/office/drawing/2014/main" id="{EF487F62-F8FF-4AA1-A0AE-579529A4B47D}"/>
                </a:ext>
              </a:extLst>
            </p:cNvPr>
            <p:cNvSpPr/>
            <p:nvPr/>
          </p:nvSpPr>
          <p:spPr>
            <a:xfrm rot="11131832">
              <a:off x="7317807" y="1478623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37">
              <a:extLst>
                <a:ext uri="{FF2B5EF4-FFF2-40B4-BE49-F238E27FC236}">
                  <a16:creationId xmlns:a16="http://schemas.microsoft.com/office/drawing/2014/main" id="{E529F33F-8E0A-4D5C-B0FD-F609104BBCE1}"/>
                </a:ext>
              </a:extLst>
            </p:cNvPr>
            <p:cNvSpPr/>
            <p:nvPr/>
          </p:nvSpPr>
          <p:spPr>
            <a:xfrm rot="5400000">
              <a:off x="6691726" y="1437535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594">
              <a:extLst>
                <a:ext uri="{FF2B5EF4-FFF2-40B4-BE49-F238E27FC236}">
                  <a16:creationId xmlns:a16="http://schemas.microsoft.com/office/drawing/2014/main" id="{9C0E4317-7150-41CF-AC90-DED2FE7CFE0F}"/>
                </a:ext>
              </a:extLst>
            </p:cNvPr>
            <p:cNvSpPr/>
            <p:nvPr/>
          </p:nvSpPr>
          <p:spPr>
            <a:xfrm>
              <a:off x="7716706" y="1557994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Shape 1593">
              <a:extLst>
                <a:ext uri="{FF2B5EF4-FFF2-40B4-BE49-F238E27FC236}">
                  <a16:creationId xmlns:a16="http://schemas.microsoft.com/office/drawing/2014/main" id="{CCA07D8F-58A1-4B15-A1BC-4AEDBF5EA0F0}"/>
                </a:ext>
              </a:extLst>
            </p:cNvPr>
            <p:cNvSpPr/>
            <p:nvPr/>
          </p:nvSpPr>
          <p:spPr>
            <a:xfrm>
              <a:off x="7731696" y="1576342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7213007-33C2-4773-8BB5-8290184DE425}"/>
                </a:ext>
              </a:extLst>
            </p:cNvPr>
            <p:cNvSpPr txBox="1"/>
            <p:nvPr/>
          </p:nvSpPr>
          <p:spPr>
            <a:xfrm>
              <a:off x="7692197" y="1529729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33980" y="3006994"/>
            <a:ext cx="1682457" cy="1724996"/>
            <a:chOff x="2344096" y="3239166"/>
            <a:chExt cx="1284216" cy="1315078"/>
          </a:xfrm>
        </p:grpSpPr>
        <p:sp>
          <p:nvSpPr>
            <p:cNvPr id="8" name="Shape 1616">
              <a:extLst>
                <a:ext uri="{FF2B5EF4-FFF2-40B4-BE49-F238E27FC236}">
                  <a16:creationId xmlns:a16="http://schemas.microsoft.com/office/drawing/2014/main" id="{230C9489-969E-4937-84B2-BC9911019337}"/>
                </a:ext>
              </a:extLst>
            </p:cNvPr>
            <p:cNvSpPr/>
            <p:nvPr/>
          </p:nvSpPr>
          <p:spPr>
            <a:xfrm>
              <a:off x="2351181" y="3289405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ln w="0" cap="rnd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B7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287B05-86E5-4D89-BA6B-31F4E5884735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475208" y="3370659"/>
              <a:ext cx="913765" cy="1151890"/>
            </a:xfrm>
            <a:prstGeom prst="rect">
              <a:avLst/>
            </a:prstGeom>
          </p:spPr>
        </p:pic>
        <p:sp>
          <p:nvSpPr>
            <p:cNvPr id="36" name="Shape 1537">
              <a:extLst>
                <a:ext uri="{FF2B5EF4-FFF2-40B4-BE49-F238E27FC236}">
                  <a16:creationId xmlns:a16="http://schemas.microsoft.com/office/drawing/2014/main" id="{0E97D1AE-235A-4851-9E01-753BAF6A9D94}"/>
                </a:ext>
              </a:extLst>
            </p:cNvPr>
            <p:cNvSpPr/>
            <p:nvPr/>
          </p:nvSpPr>
          <p:spPr>
            <a:xfrm rot="5400000">
              <a:off x="2354701" y="3261360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7" name="Shape 1537">
              <a:extLst>
                <a:ext uri="{FF2B5EF4-FFF2-40B4-BE49-F238E27FC236}">
                  <a16:creationId xmlns:a16="http://schemas.microsoft.com/office/drawing/2014/main" id="{0CD103B7-D685-4721-BFE6-3484A6B672FB}"/>
                </a:ext>
              </a:extLst>
            </p:cNvPr>
            <p:cNvSpPr/>
            <p:nvPr/>
          </p:nvSpPr>
          <p:spPr>
            <a:xfrm>
              <a:off x="2344096" y="3922809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8" name="Shape 1537">
              <a:extLst>
                <a:ext uri="{FF2B5EF4-FFF2-40B4-BE49-F238E27FC236}">
                  <a16:creationId xmlns:a16="http://schemas.microsoft.com/office/drawing/2014/main" id="{54639F4D-063E-4AF0-9C66-FFC8CEBFB013}"/>
                </a:ext>
              </a:extLst>
            </p:cNvPr>
            <p:cNvSpPr/>
            <p:nvPr/>
          </p:nvSpPr>
          <p:spPr>
            <a:xfrm rot="16428178">
              <a:off x="2978741" y="3954791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9" name="Shape 1537">
              <a:extLst>
                <a:ext uri="{FF2B5EF4-FFF2-40B4-BE49-F238E27FC236}">
                  <a16:creationId xmlns:a16="http://schemas.microsoft.com/office/drawing/2014/main" id="{14CF76A8-B754-4C3D-A410-BD7DBD834B33}"/>
                </a:ext>
              </a:extLst>
            </p:cNvPr>
            <p:cNvSpPr/>
            <p:nvPr/>
          </p:nvSpPr>
          <p:spPr>
            <a:xfrm rot="10298306">
              <a:off x="3031057" y="3239166"/>
              <a:ext cx="522617" cy="63476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0" name="Shape 1537">
              <a:extLst>
                <a:ext uri="{FF2B5EF4-FFF2-40B4-BE49-F238E27FC236}">
                  <a16:creationId xmlns:a16="http://schemas.microsoft.com/office/drawing/2014/main" id="{9FAB73AB-EC37-4B04-972B-56FC1835DE6B}"/>
                </a:ext>
              </a:extLst>
            </p:cNvPr>
            <p:cNvSpPr/>
            <p:nvPr/>
          </p:nvSpPr>
          <p:spPr>
            <a:xfrm rot="1008648" flipH="1" flipV="1">
              <a:off x="3562431" y="3838854"/>
              <a:ext cx="45719" cy="13372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Shape 1594">
              <a:extLst>
                <a:ext uri="{FF2B5EF4-FFF2-40B4-BE49-F238E27FC236}">
                  <a16:creationId xmlns:a16="http://schemas.microsoft.com/office/drawing/2014/main" id="{798E72A9-7E22-40F7-A375-F8CD2FF38A9C}"/>
                </a:ext>
              </a:extLst>
            </p:cNvPr>
            <p:cNvSpPr/>
            <p:nvPr/>
          </p:nvSpPr>
          <p:spPr>
            <a:xfrm>
              <a:off x="3425112" y="3428496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593">
              <a:extLst>
                <a:ext uri="{FF2B5EF4-FFF2-40B4-BE49-F238E27FC236}">
                  <a16:creationId xmlns:a16="http://schemas.microsoft.com/office/drawing/2014/main" id="{CB849507-CC4B-4AFA-BC8E-BF1F4CACF0CE}"/>
                </a:ext>
              </a:extLst>
            </p:cNvPr>
            <p:cNvSpPr/>
            <p:nvPr/>
          </p:nvSpPr>
          <p:spPr>
            <a:xfrm>
              <a:off x="3438561" y="3450167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764404A-D784-4344-80E4-90FBE5163E07}"/>
                </a:ext>
              </a:extLst>
            </p:cNvPr>
            <p:cNvSpPr txBox="1"/>
            <p:nvPr/>
          </p:nvSpPr>
          <p:spPr>
            <a:xfrm>
              <a:off x="3393850" y="3410412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4008" y="2993461"/>
            <a:ext cx="1787807" cy="1666521"/>
            <a:chOff x="5363349" y="3282181"/>
            <a:chExt cx="1263909" cy="1261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C6A99F-0E29-4001-93BC-EB3F3BD14667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378213" y="3289405"/>
              <a:ext cx="1249045" cy="1249045"/>
            </a:xfrm>
            <a:prstGeom prst="rect">
              <a:avLst/>
            </a:prstGeom>
          </p:spPr>
        </p:pic>
        <p:sp>
          <p:nvSpPr>
            <p:cNvPr id="32" name="Shape 1537">
              <a:extLst>
                <a:ext uri="{FF2B5EF4-FFF2-40B4-BE49-F238E27FC236}">
                  <a16:creationId xmlns:a16="http://schemas.microsoft.com/office/drawing/2014/main" id="{D592277D-2BA1-4042-9FCB-2287D91504D6}"/>
                </a:ext>
              </a:extLst>
            </p:cNvPr>
            <p:cNvSpPr/>
            <p:nvPr/>
          </p:nvSpPr>
          <p:spPr>
            <a:xfrm rot="338283">
              <a:off x="5363349" y="3927563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Shape 1537">
              <a:extLst>
                <a:ext uri="{FF2B5EF4-FFF2-40B4-BE49-F238E27FC236}">
                  <a16:creationId xmlns:a16="http://schemas.microsoft.com/office/drawing/2014/main" id="{23093668-591A-488B-9D37-5B7E70CFE5EA}"/>
                </a:ext>
              </a:extLst>
            </p:cNvPr>
            <p:cNvSpPr/>
            <p:nvPr/>
          </p:nvSpPr>
          <p:spPr>
            <a:xfrm rot="16381708">
              <a:off x="6029857" y="3962199"/>
              <a:ext cx="622556" cy="54011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37">
              <a:extLst>
                <a:ext uri="{FF2B5EF4-FFF2-40B4-BE49-F238E27FC236}">
                  <a16:creationId xmlns:a16="http://schemas.microsoft.com/office/drawing/2014/main" id="{EC7552F4-3709-45F0-AAA0-81D43A1A13A1}"/>
                </a:ext>
              </a:extLst>
            </p:cNvPr>
            <p:cNvSpPr/>
            <p:nvPr/>
          </p:nvSpPr>
          <p:spPr>
            <a:xfrm rot="10800000">
              <a:off x="6003413" y="3297188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Shape 1537">
              <a:extLst>
                <a:ext uri="{FF2B5EF4-FFF2-40B4-BE49-F238E27FC236}">
                  <a16:creationId xmlns:a16="http://schemas.microsoft.com/office/drawing/2014/main" id="{2B1D80A9-C610-4260-9584-4AE03D1A60C8}"/>
                </a:ext>
              </a:extLst>
            </p:cNvPr>
            <p:cNvSpPr/>
            <p:nvPr/>
          </p:nvSpPr>
          <p:spPr>
            <a:xfrm rot="5569393">
              <a:off x="5395326" y="3287795"/>
              <a:ext cx="605659" cy="59443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5" name="Shape 1594">
              <a:extLst>
                <a:ext uri="{FF2B5EF4-FFF2-40B4-BE49-F238E27FC236}">
                  <a16:creationId xmlns:a16="http://schemas.microsoft.com/office/drawing/2014/main" id="{0710F4EC-81B9-439A-A4CF-C6EFCCD659B4}"/>
                </a:ext>
              </a:extLst>
            </p:cNvPr>
            <p:cNvSpPr/>
            <p:nvPr/>
          </p:nvSpPr>
          <p:spPr>
            <a:xfrm>
              <a:off x="6423533" y="3428496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Shape 1593">
              <a:extLst>
                <a:ext uri="{FF2B5EF4-FFF2-40B4-BE49-F238E27FC236}">
                  <a16:creationId xmlns:a16="http://schemas.microsoft.com/office/drawing/2014/main" id="{249A52B8-A877-49EC-A558-ABFCAF54915D}"/>
                </a:ext>
              </a:extLst>
            </p:cNvPr>
            <p:cNvSpPr/>
            <p:nvPr/>
          </p:nvSpPr>
          <p:spPr>
            <a:xfrm>
              <a:off x="6444452" y="3446844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D35B4D4-B507-49D3-8057-B0427A828052}"/>
                </a:ext>
              </a:extLst>
            </p:cNvPr>
            <p:cNvSpPr txBox="1"/>
            <p:nvPr/>
          </p:nvSpPr>
          <p:spPr>
            <a:xfrm>
              <a:off x="6399482" y="3400088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2137432" y="-20538"/>
            <a:ext cx="580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>
            <a:off x="2771800" y="1799672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>
            <a:off x="5652120" y="1778928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flipH="1">
            <a:off x="3923928" y="3875822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rot="7631332">
            <a:off x="6407226" y="3072476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 txBox="1"/>
          <p:nvPr/>
        </p:nvSpPr>
        <p:spPr>
          <a:xfrm>
            <a:off x="251521" y="2561053"/>
            <a:ext cx="2093274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itle 1"/>
          <p:cNvSpPr txBox="1"/>
          <p:nvPr/>
        </p:nvSpPr>
        <p:spPr>
          <a:xfrm>
            <a:off x="2555776" y="2532058"/>
            <a:ext cx="3140133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itle 1"/>
          <p:cNvSpPr txBox="1"/>
          <p:nvPr/>
        </p:nvSpPr>
        <p:spPr>
          <a:xfrm>
            <a:off x="5940152" y="2460050"/>
            <a:ext cx="3495774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Gãi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itle 1"/>
          <p:cNvSpPr txBox="1"/>
          <p:nvPr/>
        </p:nvSpPr>
        <p:spPr>
          <a:xfrm>
            <a:off x="6156176" y="4299942"/>
            <a:ext cx="3051490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itle 1"/>
          <p:cNvSpPr txBox="1"/>
          <p:nvPr/>
        </p:nvSpPr>
        <p:spPr>
          <a:xfrm>
            <a:off x="107504" y="4404266"/>
            <a:ext cx="2107787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Lau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ED6CB3B-D72C-4959-8D77-1B97DB290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22"/>
    </mc:Choice>
    <mc:Fallback xmlns="">
      <p:transition spd="slow" advTm="4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7" grpId="0" animBg="1"/>
      <p:bldP spid="12" grpId="0"/>
      <p:bldP spid="85" grpId="0" animBg="1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43808-C81C-4C01-97C2-D38C22F1B6B7}"/>
              </a:ext>
            </a:extLst>
          </p:cNvPr>
          <p:cNvSpPr txBox="1"/>
          <p:nvPr/>
        </p:nvSpPr>
        <p:spPr>
          <a:xfrm>
            <a:off x="1187624" y="149163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Chèn</a:t>
            </a:r>
            <a:r>
              <a:rPr lang="en-US" dirty="0"/>
              <a:t> animation </a:t>
            </a:r>
            <a:r>
              <a:rPr lang="en-US" dirty="0" err="1"/>
              <a:t>các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gội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C2B45-C900-4312-B584-4BFD4ED10142}"/>
              </a:ext>
            </a:extLst>
          </p:cNvPr>
          <p:cNvSpPr txBox="1"/>
          <p:nvPr/>
        </p:nvSpPr>
        <p:spPr>
          <a:xfrm>
            <a:off x="1633806" y="42759"/>
            <a:ext cx="5836855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3 :</a:t>
            </a:r>
            <a:r>
              <a:rPr lang="fr-FR" sz="3200" b="0" i="1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3200" b="0" i="0" u="none" strike="noStrike" kern="1200" cap="none" spc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đúng cách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b="0" i="0" u="none" strike="noStrike" kern="1200" cap="none" spc="0" baseline="0" dirty="0">
              <a:solidFill>
                <a:srgbClr val="00206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153033-8CB1-4B71-8664-A27811056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9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21"/>
    </mc:Choice>
    <mc:Fallback xmlns="">
      <p:transition spd="slow" advTm="7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  <p:extLst>
    <p:ext uri="{E180D4A7-C9FB-4DFB-919C-405C955672EB}">
      <p14:showEvtLst xmlns:p14="http://schemas.microsoft.com/office/powerpoint/2010/main">
        <p14:playEvt time="22345" objId="4"/>
        <p14:stopEvt time="77806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6658D3-F0F4-4140-97F3-E6566F147951}"/>
              </a:ext>
            </a:extLst>
          </p:cNvPr>
          <p:cNvSpPr txBox="1"/>
          <p:nvPr/>
        </p:nvSpPr>
        <p:spPr>
          <a:xfrm>
            <a:off x="2321359" y="-20538"/>
            <a:ext cx="4729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0126"/>
            <a:ext cx="2159841" cy="18288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51" y="483518"/>
            <a:ext cx="2159841" cy="18288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65" y="2931790"/>
            <a:ext cx="2159841" cy="18288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7" y="2931790"/>
            <a:ext cx="2159841" cy="1828800"/>
          </a:xfrm>
          <a:prstGeom prst="rect">
            <a:avLst/>
          </a:prstGeom>
        </p:spPr>
      </p:pic>
      <p:sp>
        <p:nvSpPr>
          <p:cNvPr id="96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>
            <a:off x="3109727" y="1424526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rot="3179672">
            <a:off x="6525658" y="1929205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flipH="1">
            <a:off x="4829613" y="3852264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/>
          <p:nvPr/>
        </p:nvSpPr>
        <p:spPr>
          <a:xfrm>
            <a:off x="-36513" y="2283718"/>
            <a:ext cx="3088329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3874852" y="2295593"/>
            <a:ext cx="3140133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5206571" y="4692298"/>
            <a:ext cx="3495774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0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116644" y="4705718"/>
            <a:ext cx="3542658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Lau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khăm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0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1D511D-458C-49F5-848B-A93EBF5E22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1"/>
    </mc:Choice>
    <mc:Fallback xmlns="">
      <p:transition spd="slow" advTm="4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6" grpId="0" animBg="1"/>
      <p:bldP spid="97" grpId="0" animBg="1"/>
      <p:bldP spid="98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71550"/>
            <a:ext cx="2573867" cy="347472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24" r="21936" b="-224"/>
          <a:stretch/>
        </p:blipFill>
        <p:spPr>
          <a:xfrm>
            <a:off x="5580112" y="771550"/>
            <a:ext cx="2641923" cy="347472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8FA515-BEDA-4F80-8534-A3F54ED53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8"/>
    </mc:Choice>
    <mc:Fallback xmlns="">
      <p:transition spd="slow" advTm="1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40" y="963832"/>
            <a:ext cx="4724400" cy="21839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074ADD-503A-4BE3-A202-39F2AC15C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9"/>
    </mc:Choice>
    <mc:Fallback xmlns="">
      <p:transition spd="slow" advTm="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6|7.4|1.9|6.2|19.4|7.8|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5.4|3.3|4.3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8.5|5.1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5|25.7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396</Words>
  <Application>Microsoft Office PowerPoint</Application>
  <PresentationFormat>On-screen Show (16:9)</PresentationFormat>
  <Paragraphs>57</Paragraphs>
  <Slides>15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iCiel Cadena</vt:lpstr>
      <vt:lpstr>Georgia</vt:lpstr>
      <vt:lpstr>Times New Roman</vt:lpstr>
      <vt:lpstr>Arial</vt:lpstr>
      <vt:lpstr>Office Theme</vt:lpstr>
      <vt:lpstr>PowerPoint Presentation</vt:lpstr>
      <vt:lpstr>PowerPoint Presentation</vt:lpstr>
      <vt:lpstr>Hoạt động 1: Vì sao phải tắm, gội hàng ngày?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MyPC</cp:lastModifiedBy>
  <cp:revision>74</cp:revision>
  <dcterms:created xsi:type="dcterms:W3CDTF">2020-04-29T11:34:14Z</dcterms:created>
  <dcterms:modified xsi:type="dcterms:W3CDTF">2023-06-04T02:44:33Z</dcterms:modified>
</cp:coreProperties>
</file>