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56" r:id="rId5"/>
    <p:sldId id="258" r:id="rId6"/>
    <p:sldId id="288" r:id="rId7"/>
    <p:sldId id="266" r:id="rId8"/>
    <p:sldId id="277" r:id="rId9"/>
    <p:sldId id="294" r:id="rId10"/>
    <p:sldId id="295" r:id="rId11"/>
    <p:sldId id="296" r:id="rId12"/>
    <p:sldId id="306" r:id="rId13"/>
    <p:sldId id="267" r:id="rId14"/>
    <p:sldId id="279" r:id="rId15"/>
    <p:sldId id="307" r:id="rId16"/>
    <p:sldId id="308" r:id="rId17"/>
    <p:sldId id="269" r:id="rId18"/>
    <p:sldId id="309" r:id="rId19"/>
    <p:sldId id="310" r:id="rId20"/>
    <p:sldId id="270" r:id="rId21"/>
    <p:sldId id="293" r:id="rId22"/>
    <p:sldId id="274" r:id="rId23"/>
    <p:sldId id="311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宋体" panose="02010600030101010101" pitchFamily="2" charset="-122"/>
      <p:regular r:id="rId27"/>
    </p:embeddedFont>
    <p:embeddedFont>
      <p:font typeface="Arial-Rounded" panose="020B05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77"/>
            <p14:sldId id="294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6" autoAdjust="0"/>
    <p:restoredTop sz="98548" autoAdjust="0"/>
  </p:normalViewPr>
  <p:slideViewPr>
    <p:cSldViewPr snapToGrid="0">
      <p:cViewPr varScale="1">
        <p:scale>
          <a:sx n="120" d="100"/>
          <a:sy n="120" d="100"/>
        </p:scale>
        <p:origin x="69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6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2023/3/2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4" y="2783096"/>
            <a:ext cx="4891664" cy="742950"/>
            <a:chOff x="2281391" y="2727523"/>
            <a:chExt cx="4891664" cy="74295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1391" y="275030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00254" y="278313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GIỜ RA CHƠI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042492" y="1954535"/>
            <a:ext cx="1794600" cy="930466"/>
            <a:chOff x="2688422" y="1825700"/>
            <a:chExt cx="1794600" cy="930466"/>
          </a:xfrm>
        </p:grpSpPr>
        <p:sp>
          <p:nvSpPr>
            <p:cNvPr id="94" name="矩形 93"/>
            <p:cNvSpPr/>
            <p:nvPr/>
          </p:nvSpPr>
          <p:spPr>
            <a:xfrm>
              <a:off x="2695424" y="1828713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2695353" y="1825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6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2688422" y="183283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09598" y="1313555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75" y="666438"/>
            <a:ext cx="8838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smtClean="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Cướp cờ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175" y="3170155"/>
            <a:ext cx="1472408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6242646" y="1224332"/>
            <a:ext cx="1195383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8198" y="1580740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hịp nhàng: rất đều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8198" y="2528290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sz="3200" b="1" smtClean="0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6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511</Words>
  <Application>Microsoft Office PowerPoint</Application>
  <PresentationFormat>On-screen Show (16:9)</PresentationFormat>
  <Paragraphs>122</Paragraphs>
  <Slides>20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DFPOP1-W9</vt:lpstr>
      <vt:lpstr>Arial</vt:lpstr>
      <vt:lpstr>宋体</vt:lpstr>
      <vt:lpstr>华康少女文字W5</vt:lpstr>
      <vt:lpstr>Arial-Rounded</vt:lpstr>
      <vt:lpstr>Times New Roman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69</cp:revision>
  <dcterms:created xsi:type="dcterms:W3CDTF">2020-08-13T09:19:08Z</dcterms:created>
  <dcterms:modified xsi:type="dcterms:W3CDTF">2023-03-02T03:44:32Z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