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2" r:id="rId3"/>
    <p:sldMasterId id="2147483699" r:id="rId4"/>
    <p:sldMasterId id="2147483711" r:id="rId5"/>
  </p:sldMasterIdLst>
  <p:notesMasterIdLst>
    <p:notesMasterId r:id="rId33"/>
  </p:notesMasterIdLst>
  <p:sldIdLst>
    <p:sldId id="326" r:id="rId6"/>
    <p:sldId id="384" r:id="rId7"/>
    <p:sldId id="371" r:id="rId8"/>
    <p:sldId id="256" r:id="rId9"/>
    <p:sldId id="279" r:id="rId10"/>
    <p:sldId id="409" r:id="rId11"/>
    <p:sldId id="274" r:id="rId12"/>
    <p:sldId id="399" r:id="rId13"/>
    <p:sldId id="356" r:id="rId14"/>
    <p:sldId id="389" r:id="rId15"/>
    <p:sldId id="385" r:id="rId16"/>
    <p:sldId id="393" r:id="rId17"/>
    <p:sldId id="302" r:id="rId18"/>
    <p:sldId id="402" r:id="rId19"/>
    <p:sldId id="404" r:id="rId20"/>
    <p:sldId id="396" r:id="rId21"/>
    <p:sldId id="365" r:id="rId22"/>
    <p:sldId id="405" r:id="rId23"/>
    <p:sldId id="257" r:id="rId24"/>
    <p:sldId id="346" r:id="rId25"/>
    <p:sldId id="398" r:id="rId26"/>
    <p:sldId id="410" r:id="rId27"/>
    <p:sldId id="408" r:id="rId28"/>
    <p:sldId id="353" r:id="rId29"/>
    <p:sldId id="352" r:id="rId30"/>
    <p:sldId id="272" r:id="rId31"/>
    <p:sldId id="321" r:id="rId32"/>
  </p:sldIdLst>
  <p:sldSz cx="9144000" cy="5143500" type="screen16x9"/>
  <p:notesSz cx="6858000" cy="9144000"/>
  <p:defaultTextStyle>
    <a:defPPr>
      <a:defRPr lang="en-US"/>
    </a:defPPr>
    <a:lvl1pPr marL="0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8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76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14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52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90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28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66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04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06BA"/>
    <a:srgbClr val="AA06AA"/>
    <a:srgbClr val="25C6FF"/>
    <a:srgbClr val="FBD8BB"/>
    <a:srgbClr val="F3795C"/>
    <a:srgbClr val="FFD5BE"/>
    <a:srgbClr val="971976"/>
    <a:srgbClr val="EBF6F9"/>
    <a:srgbClr val="CAE8AA"/>
    <a:srgbClr val="5BD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68" autoAdjust="0"/>
    <p:restoredTop sz="87722" autoAdjust="0"/>
  </p:normalViewPr>
  <p:slideViewPr>
    <p:cSldViewPr>
      <p:cViewPr varScale="1">
        <p:scale>
          <a:sx n="106" d="100"/>
          <a:sy n="106" d="100"/>
        </p:scale>
        <p:origin x="846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25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13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1" name="Google Shape;1201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1" name="Google Shape;1201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7486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1" name="Google Shape;1201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5033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637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1" name="Google Shape;2161;g99f2f57a71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2" name="Google Shape;2162;g99f2f57a71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859900" y="754873"/>
            <a:ext cx="5424300" cy="20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000">
                <a:solidFill>
                  <a:srgbClr val="191919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859800" y="2610223"/>
            <a:ext cx="54243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182352" y="4029350"/>
            <a:ext cx="6921584" cy="1143229"/>
          </a:xfrm>
          <a:custGeom>
            <a:avLst/>
            <a:gdLst/>
            <a:ahLst/>
            <a:cxnLst/>
            <a:rect l="l" t="t" r="r" b="b"/>
            <a:pathLst>
              <a:path w="47044" h="24398" extrusionOk="0">
                <a:moveTo>
                  <a:pt x="21718" y="1"/>
                </a:moveTo>
                <a:cubicBezTo>
                  <a:pt x="21170" y="1"/>
                  <a:pt x="20611" y="15"/>
                  <a:pt x="20041" y="43"/>
                </a:cubicBezTo>
                <a:cubicBezTo>
                  <a:pt x="4817" y="819"/>
                  <a:pt x="1" y="22503"/>
                  <a:pt x="1" y="22503"/>
                </a:cubicBezTo>
                <a:lnTo>
                  <a:pt x="47044" y="24397"/>
                </a:lnTo>
                <a:cubicBezTo>
                  <a:pt x="42781" y="9259"/>
                  <a:pt x="35812" y="1"/>
                  <a:pt x="217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584902" y="4187825"/>
            <a:ext cx="3931438" cy="1131065"/>
          </a:xfrm>
          <a:custGeom>
            <a:avLst/>
            <a:gdLst/>
            <a:ahLst/>
            <a:cxnLst/>
            <a:rect l="l" t="t" r="r" b="b"/>
            <a:pathLst>
              <a:path w="59712" h="17179" extrusionOk="0">
                <a:moveTo>
                  <a:pt x="34193" y="0"/>
                </a:moveTo>
                <a:cubicBezTo>
                  <a:pt x="20009" y="0"/>
                  <a:pt x="2984" y="8382"/>
                  <a:pt x="0" y="17179"/>
                </a:cubicBezTo>
                <a:lnTo>
                  <a:pt x="59711" y="17179"/>
                </a:lnTo>
                <a:lnTo>
                  <a:pt x="59620" y="14964"/>
                </a:lnTo>
                <a:lnTo>
                  <a:pt x="59346" y="7843"/>
                </a:lnTo>
                <a:cubicBezTo>
                  <a:pt x="59346" y="7843"/>
                  <a:pt x="50787" y="904"/>
                  <a:pt x="36224" y="60"/>
                </a:cubicBezTo>
                <a:cubicBezTo>
                  <a:pt x="35555" y="20"/>
                  <a:pt x="34877" y="0"/>
                  <a:pt x="3419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-5690" y="3722101"/>
            <a:ext cx="3811359" cy="1464184"/>
            <a:chOff x="0" y="3707300"/>
            <a:chExt cx="3811359" cy="1464184"/>
          </a:xfrm>
        </p:grpSpPr>
        <p:sp>
          <p:nvSpPr>
            <p:cNvPr id="15" name="Google Shape;15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 flipH="1">
            <a:off x="5332650" y="3722101"/>
            <a:ext cx="3811359" cy="1464184"/>
            <a:chOff x="0" y="3707300"/>
            <a:chExt cx="3811359" cy="1464184"/>
          </a:xfrm>
        </p:grpSpPr>
        <p:sp>
          <p:nvSpPr>
            <p:cNvPr id="18" name="Google Shape;18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7911761" y="157647"/>
            <a:ext cx="1404435" cy="4451698"/>
            <a:chOff x="7911761" y="157647"/>
            <a:chExt cx="1404435" cy="4451698"/>
          </a:xfrm>
        </p:grpSpPr>
        <p:sp>
          <p:nvSpPr>
            <p:cNvPr id="21" name="Google Shape;21;p2"/>
            <p:cNvSpPr/>
            <p:nvPr/>
          </p:nvSpPr>
          <p:spPr>
            <a:xfrm>
              <a:off x="8113524" y="1576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862773" y="14237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063667" y="19587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586274" y="3878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88384" y="6578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587366" y="16889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72233" y="20904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179520" y="21336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911761" y="3363089"/>
              <a:ext cx="440959" cy="453423"/>
            </a:xfrm>
            <a:custGeom>
              <a:avLst/>
              <a:gdLst/>
              <a:ahLst/>
              <a:cxnLst/>
              <a:rect l="l" t="t" r="r" b="b"/>
              <a:pathLst>
                <a:path w="8880" h="9131" extrusionOk="0">
                  <a:moveTo>
                    <a:pt x="4452" y="1"/>
                  </a:moveTo>
                  <a:cubicBezTo>
                    <a:pt x="1987" y="1"/>
                    <a:pt x="1" y="2055"/>
                    <a:pt x="1" y="4566"/>
                  </a:cubicBezTo>
                  <a:cubicBezTo>
                    <a:pt x="1" y="7099"/>
                    <a:pt x="1987" y="9131"/>
                    <a:pt x="4452" y="9131"/>
                  </a:cubicBezTo>
                  <a:cubicBezTo>
                    <a:pt x="6894" y="9131"/>
                    <a:pt x="8880" y="7099"/>
                    <a:pt x="8880" y="4566"/>
                  </a:cubicBezTo>
                  <a:cubicBezTo>
                    <a:pt x="8880" y="2055"/>
                    <a:pt x="6894" y="1"/>
                    <a:pt x="4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591885" y="3282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24399" y="3502579"/>
              <a:ext cx="513061" cy="487935"/>
            </a:xfrm>
            <a:custGeom>
              <a:avLst/>
              <a:gdLst/>
              <a:ahLst/>
              <a:cxnLst/>
              <a:rect l="l" t="t" r="r" b="b"/>
              <a:pathLst>
                <a:path w="10332" h="9826" extrusionOk="0">
                  <a:moveTo>
                    <a:pt x="471" y="0"/>
                  </a:moveTo>
                  <a:cubicBezTo>
                    <a:pt x="244" y="0"/>
                    <a:pt x="1" y="190"/>
                    <a:pt x="56" y="479"/>
                  </a:cubicBezTo>
                  <a:cubicBezTo>
                    <a:pt x="832" y="3879"/>
                    <a:pt x="2338" y="7737"/>
                    <a:pt x="5762" y="9243"/>
                  </a:cubicBezTo>
                  <a:cubicBezTo>
                    <a:pt x="6572" y="9603"/>
                    <a:pt x="7529" y="9825"/>
                    <a:pt x="8466" y="9825"/>
                  </a:cubicBezTo>
                  <a:cubicBezTo>
                    <a:pt x="8955" y="9825"/>
                    <a:pt x="9439" y="9765"/>
                    <a:pt x="9893" y="9631"/>
                  </a:cubicBezTo>
                  <a:cubicBezTo>
                    <a:pt x="10332" y="9506"/>
                    <a:pt x="10197" y="8884"/>
                    <a:pt x="9821" y="8884"/>
                  </a:cubicBezTo>
                  <a:cubicBezTo>
                    <a:pt x="9787" y="8884"/>
                    <a:pt x="9750" y="8889"/>
                    <a:pt x="9711" y="8901"/>
                  </a:cubicBezTo>
                  <a:cubicBezTo>
                    <a:pt x="9313" y="9015"/>
                    <a:pt x="8898" y="9065"/>
                    <a:pt x="8481" y="9065"/>
                  </a:cubicBezTo>
                  <a:cubicBezTo>
                    <a:pt x="7726" y="9065"/>
                    <a:pt x="6964" y="8900"/>
                    <a:pt x="6287" y="8650"/>
                  </a:cubicBezTo>
                  <a:cubicBezTo>
                    <a:pt x="2932" y="7417"/>
                    <a:pt x="1516" y="3446"/>
                    <a:pt x="809" y="273"/>
                  </a:cubicBezTo>
                  <a:cubicBezTo>
                    <a:pt x="764" y="83"/>
                    <a:pt x="621" y="0"/>
                    <a:pt x="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991563" y="3555217"/>
              <a:ext cx="236817" cy="174496"/>
            </a:xfrm>
            <a:custGeom>
              <a:avLst/>
              <a:gdLst/>
              <a:ahLst/>
              <a:cxnLst/>
              <a:rect l="l" t="t" r="r" b="b"/>
              <a:pathLst>
                <a:path w="4769" h="3514" extrusionOk="0">
                  <a:moveTo>
                    <a:pt x="458" y="0"/>
                  </a:moveTo>
                  <a:cubicBezTo>
                    <a:pt x="231" y="0"/>
                    <a:pt x="1" y="181"/>
                    <a:pt x="83" y="468"/>
                  </a:cubicBezTo>
                  <a:cubicBezTo>
                    <a:pt x="448" y="1747"/>
                    <a:pt x="1133" y="3071"/>
                    <a:pt x="2525" y="3436"/>
                  </a:cubicBezTo>
                  <a:cubicBezTo>
                    <a:pt x="2727" y="3488"/>
                    <a:pt x="2939" y="3514"/>
                    <a:pt x="3152" y="3514"/>
                  </a:cubicBezTo>
                  <a:cubicBezTo>
                    <a:pt x="3588" y="3514"/>
                    <a:pt x="4029" y="3407"/>
                    <a:pt x="4397" y="3208"/>
                  </a:cubicBezTo>
                  <a:cubicBezTo>
                    <a:pt x="4768" y="3032"/>
                    <a:pt x="4537" y="2521"/>
                    <a:pt x="4191" y="2521"/>
                  </a:cubicBezTo>
                  <a:cubicBezTo>
                    <a:pt x="4133" y="2521"/>
                    <a:pt x="4071" y="2536"/>
                    <a:pt x="4009" y="2568"/>
                  </a:cubicBezTo>
                  <a:cubicBezTo>
                    <a:pt x="3810" y="2668"/>
                    <a:pt x="3421" y="2733"/>
                    <a:pt x="3083" y="2733"/>
                  </a:cubicBezTo>
                  <a:cubicBezTo>
                    <a:pt x="3032" y="2733"/>
                    <a:pt x="2983" y="2731"/>
                    <a:pt x="2936" y="2728"/>
                  </a:cubicBezTo>
                  <a:cubicBezTo>
                    <a:pt x="1703" y="2660"/>
                    <a:pt x="1110" y="1267"/>
                    <a:pt x="813" y="263"/>
                  </a:cubicBezTo>
                  <a:cubicBezTo>
                    <a:pt x="759" y="80"/>
                    <a:pt x="609" y="0"/>
                    <a:pt x="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-394460" y="-4853"/>
            <a:ext cx="1626810" cy="4417071"/>
            <a:chOff x="-394460" y="71347"/>
            <a:chExt cx="1626810" cy="4417071"/>
          </a:xfrm>
        </p:grpSpPr>
        <p:sp>
          <p:nvSpPr>
            <p:cNvPr id="34" name="Google Shape;34;p2"/>
            <p:cNvSpPr/>
            <p:nvPr/>
          </p:nvSpPr>
          <p:spPr>
            <a:xfrm>
              <a:off x="-249075" y="71347"/>
              <a:ext cx="1481425" cy="14988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394460" y="1868634"/>
              <a:ext cx="719825" cy="808620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69783" y="3425935"/>
              <a:ext cx="457798" cy="463186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72970" y="680825"/>
              <a:ext cx="36408" cy="3807594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5379" y="991500"/>
              <a:ext cx="353118" cy="470356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7535" y="2309166"/>
              <a:ext cx="572224" cy="648648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6550" y="3622794"/>
              <a:ext cx="534972" cy="334750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01367" y="3591773"/>
              <a:ext cx="112317" cy="205376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35781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4"/>
          <p:cNvGrpSpPr/>
          <p:nvPr/>
        </p:nvGrpSpPr>
        <p:grpSpPr>
          <a:xfrm>
            <a:off x="0" y="4495377"/>
            <a:ext cx="9144000" cy="576290"/>
            <a:chOff x="0" y="4571577"/>
            <a:chExt cx="9144000" cy="576290"/>
          </a:xfrm>
        </p:grpSpPr>
        <p:sp>
          <p:nvSpPr>
            <p:cNvPr id="89" name="Google Shape;89;p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>
            <a:off x="0" y="4565325"/>
            <a:ext cx="9144000" cy="887338"/>
            <a:chOff x="0" y="4412925"/>
            <a:chExt cx="9144000" cy="887338"/>
          </a:xfrm>
        </p:grpSpPr>
        <p:sp>
          <p:nvSpPr>
            <p:cNvPr id="102" name="Google Shape;102;p4"/>
            <p:cNvSpPr/>
            <p:nvPr/>
          </p:nvSpPr>
          <p:spPr>
            <a:xfrm>
              <a:off x="0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91148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 flipH="1">
              <a:off x="183811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785105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730274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 flipH="1">
              <a:off x="8215662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 flipH="1">
              <a:off x="727794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635131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 flipH="1">
              <a:off x="5404324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 flipH="1">
              <a:off x="4459155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3164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576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1903" y="3893725"/>
            <a:ext cx="9199029" cy="1268157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1800" y="4175780"/>
            <a:ext cx="9199259" cy="986095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720000" y="1193713"/>
            <a:ext cx="45204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720000" y="3006550"/>
            <a:ext cx="45204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8674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0" name="Google Shape;1050;p29"/>
          <p:cNvGrpSpPr/>
          <p:nvPr/>
        </p:nvGrpSpPr>
        <p:grpSpPr>
          <a:xfrm>
            <a:off x="0" y="4342977"/>
            <a:ext cx="9144000" cy="576290"/>
            <a:chOff x="0" y="4571577"/>
            <a:chExt cx="9144000" cy="576290"/>
          </a:xfrm>
        </p:grpSpPr>
        <p:sp>
          <p:nvSpPr>
            <p:cNvPr id="1051" name="Google Shape;1051;p29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9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9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9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9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9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1" name="Google Shape;1061;p29"/>
          <p:cNvSpPr/>
          <p:nvPr/>
        </p:nvSpPr>
        <p:spPr>
          <a:xfrm>
            <a:off x="-392150" y="1326842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29"/>
          <p:cNvSpPr/>
          <p:nvPr/>
        </p:nvSpPr>
        <p:spPr>
          <a:xfrm>
            <a:off x="8024950" y="775938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29"/>
          <p:cNvSpPr/>
          <p:nvPr/>
        </p:nvSpPr>
        <p:spPr>
          <a:xfrm>
            <a:off x="7456392" y="-13700"/>
            <a:ext cx="1410167" cy="573856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4" name="Google Shape;1064;p29"/>
          <p:cNvGrpSpPr/>
          <p:nvPr/>
        </p:nvGrpSpPr>
        <p:grpSpPr>
          <a:xfrm>
            <a:off x="0" y="4412925"/>
            <a:ext cx="9144000" cy="887338"/>
            <a:chOff x="0" y="4260525"/>
            <a:chExt cx="9144000" cy="887338"/>
          </a:xfrm>
        </p:grpSpPr>
        <p:sp>
          <p:nvSpPr>
            <p:cNvPr id="1065" name="Google Shape;1065;p2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5" name="Google Shape;1075;p29"/>
          <p:cNvSpPr/>
          <p:nvPr/>
        </p:nvSpPr>
        <p:spPr>
          <a:xfrm>
            <a:off x="-755875" y="303713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4874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30"/>
          <p:cNvGrpSpPr/>
          <p:nvPr/>
        </p:nvGrpSpPr>
        <p:grpSpPr>
          <a:xfrm>
            <a:off x="0" y="4266777"/>
            <a:ext cx="9144000" cy="576290"/>
            <a:chOff x="0" y="4571577"/>
            <a:chExt cx="9144000" cy="576290"/>
          </a:xfrm>
        </p:grpSpPr>
        <p:sp>
          <p:nvSpPr>
            <p:cNvPr id="1078" name="Google Shape;1078;p3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8" name="Google Shape;1088;p30"/>
          <p:cNvGrpSpPr/>
          <p:nvPr/>
        </p:nvGrpSpPr>
        <p:grpSpPr>
          <a:xfrm>
            <a:off x="0" y="4260525"/>
            <a:ext cx="9144000" cy="887338"/>
            <a:chOff x="0" y="4260525"/>
            <a:chExt cx="9144000" cy="887338"/>
          </a:xfrm>
        </p:grpSpPr>
        <p:sp>
          <p:nvSpPr>
            <p:cNvPr id="1089" name="Google Shape;1089;p3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9" name="Google Shape;1099;p30"/>
          <p:cNvGrpSpPr/>
          <p:nvPr/>
        </p:nvGrpSpPr>
        <p:grpSpPr>
          <a:xfrm flipH="1">
            <a:off x="7649771" y="4184092"/>
            <a:ext cx="773843" cy="990651"/>
            <a:chOff x="4376621" y="3930330"/>
            <a:chExt cx="1138339" cy="1457482"/>
          </a:xfrm>
        </p:grpSpPr>
        <p:sp>
          <p:nvSpPr>
            <p:cNvPr id="1100" name="Google Shape;1100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3" name="Google Shape;1103;p30"/>
          <p:cNvGrpSpPr/>
          <p:nvPr/>
        </p:nvGrpSpPr>
        <p:grpSpPr>
          <a:xfrm flipH="1">
            <a:off x="8170381" y="4107664"/>
            <a:ext cx="642193" cy="1108700"/>
            <a:chOff x="3804453" y="3817886"/>
            <a:chExt cx="944680" cy="1631161"/>
          </a:xfrm>
        </p:grpSpPr>
        <p:sp>
          <p:nvSpPr>
            <p:cNvPr id="1104" name="Google Shape;1104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7" name="Google Shape;1107;p30"/>
          <p:cNvGrpSpPr/>
          <p:nvPr/>
        </p:nvGrpSpPr>
        <p:grpSpPr>
          <a:xfrm>
            <a:off x="813406" y="4225730"/>
            <a:ext cx="773843" cy="990651"/>
            <a:chOff x="4376621" y="3930330"/>
            <a:chExt cx="1138339" cy="1457482"/>
          </a:xfrm>
        </p:grpSpPr>
        <p:sp>
          <p:nvSpPr>
            <p:cNvPr id="1108" name="Google Shape;1108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1" name="Google Shape;1111;p30"/>
          <p:cNvGrpSpPr/>
          <p:nvPr/>
        </p:nvGrpSpPr>
        <p:grpSpPr>
          <a:xfrm>
            <a:off x="430696" y="4049114"/>
            <a:ext cx="642193" cy="1108700"/>
            <a:chOff x="3804453" y="3817886"/>
            <a:chExt cx="944680" cy="1631161"/>
          </a:xfrm>
        </p:grpSpPr>
        <p:sp>
          <p:nvSpPr>
            <p:cNvPr id="1112" name="Google Shape;1112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5" name="Google Shape;1115;p30"/>
          <p:cNvGrpSpPr/>
          <p:nvPr/>
        </p:nvGrpSpPr>
        <p:grpSpPr>
          <a:xfrm>
            <a:off x="8449030" y="1866500"/>
            <a:ext cx="829600" cy="2646275"/>
            <a:chOff x="8449030" y="1866500"/>
            <a:chExt cx="829600" cy="2646275"/>
          </a:xfrm>
        </p:grpSpPr>
        <p:sp>
          <p:nvSpPr>
            <p:cNvPr id="1116" name="Google Shape;1116;p30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0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5" name="Google Shape;1125;p30"/>
          <p:cNvGrpSpPr/>
          <p:nvPr/>
        </p:nvGrpSpPr>
        <p:grpSpPr>
          <a:xfrm>
            <a:off x="8053030" y="4276675"/>
            <a:ext cx="1124100" cy="852025"/>
            <a:chOff x="8053030" y="4276675"/>
            <a:chExt cx="1124100" cy="852025"/>
          </a:xfrm>
        </p:grpSpPr>
        <p:sp>
          <p:nvSpPr>
            <p:cNvPr id="1126" name="Google Shape;1126;p30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9" name="Google Shape;1129;p30"/>
          <p:cNvGrpSpPr/>
          <p:nvPr/>
        </p:nvGrpSpPr>
        <p:grpSpPr>
          <a:xfrm>
            <a:off x="-170295" y="2037275"/>
            <a:ext cx="829600" cy="2646275"/>
            <a:chOff x="-170295" y="1808675"/>
            <a:chExt cx="829600" cy="2646275"/>
          </a:xfrm>
        </p:grpSpPr>
        <p:sp>
          <p:nvSpPr>
            <p:cNvPr id="1130" name="Google Shape;1130;p30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0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0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0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0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0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0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0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0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9" name="Google Shape;1139;p30"/>
          <p:cNvGrpSpPr/>
          <p:nvPr/>
        </p:nvGrpSpPr>
        <p:grpSpPr>
          <a:xfrm>
            <a:off x="-68795" y="4295050"/>
            <a:ext cx="1124100" cy="852025"/>
            <a:chOff x="-68795" y="4218850"/>
            <a:chExt cx="1124100" cy="852025"/>
          </a:xfrm>
        </p:grpSpPr>
        <p:sp>
          <p:nvSpPr>
            <p:cNvPr id="1140" name="Google Shape;1140;p30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0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0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3" name="Google Shape;1143;p30"/>
          <p:cNvSpPr/>
          <p:nvPr/>
        </p:nvSpPr>
        <p:spPr>
          <a:xfrm>
            <a:off x="1279150" y="56080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30"/>
          <p:cNvSpPr/>
          <p:nvPr/>
        </p:nvSpPr>
        <p:spPr>
          <a:xfrm>
            <a:off x="7427625" y="415113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5" name="Google Shape;1145;p30"/>
          <p:cNvSpPr/>
          <p:nvPr/>
        </p:nvSpPr>
        <p:spPr>
          <a:xfrm>
            <a:off x="-261125" y="358625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30"/>
          <p:cNvSpPr/>
          <p:nvPr/>
        </p:nvSpPr>
        <p:spPr>
          <a:xfrm>
            <a:off x="5851042" y="-248900"/>
            <a:ext cx="1410167" cy="573856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78634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948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859900" y="754873"/>
            <a:ext cx="5424300" cy="20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000">
                <a:solidFill>
                  <a:srgbClr val="191919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859800" y="2610223"/>
            <a:ext cx="54243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182352" y="4029350"/>
            <a:ext cx="6921584" cy="1143229"/>
          </a:xfrm>
          <a:custGeom>
            <a:avLst/>
            <a:gdLst/>
            <a:ahLst/>
            <a:cxnLst/>
            <a:rect l="l" t="t" r="r" b="b"/>
            <a:pathLst>
              <a:path w="47044" h="24398" extrusionOk="0">
                <a:moveTo>
                  <a:pt x="21718" y="1"/>
                </a:moveTo>
                <a:cubicBezTo>
                  <a:pt x="21170" y="1"/>
                  <a:pt x="20611" y="15"/>
                  <a:pt x="20041" y="43"/>
                </a:cubicBezTo>
                <a:cubicBezTo>
                  <a:pt x="4817" y="819"/>
                  <a:pt x="1" y="22503"/>
                  <a:pt x="1" y="22503"/>
                </a:cubicBezTo>
                <a:lnTo>
                  <a:pt x="47044" y="24397"/>
                </a:lnTo>
                <a:cubicBezTo>
                  <a:pt x="42781" y="9259"/>
                  <a:pt x="35812" y="1"/>
                  <a:pt x="217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584902" y="4187825"/>
            <a:ext cx="3931438" cy="1131065"/>
          </a:xfrm>
          <a:custGeom>
            <a:avLst/>
            <a:gdLst/>
            <a:ahLst/>
            <a:cxnLst/>
            <a:rect l="l" t="t" r="r" b="b"/>
            <a:pathLst>
              <a:path w="59712" h="17179" extrusionOk="0">
                <a:moveTo>
                  <a:pt x="34193" y="0"/>
                </a:moveTo>
                <a:cubicBezTo>
                  <a:pt x="20009" y="0"/>
                  <a:pt x="2984" y="8382"/>
                  <a:pt x="0" y="17179"/>
                </a:cubicBezTo>
                <a:lnTo>
                  <a:pt x="59711" y="17179"/>
                </a:lnTo>
                <a:lnTo>
                  <a:pt x="59620" y="14964"/>
                </a:lnTo>
                <a:lnTo>
                  <a:pt x="59346" y="7843"/>
                </a:lnTo>
                <a:cubicBezTo>
                  <a:pt x="59346" y="7843"/>
                  <a:pt x="50787" y="904"/>
                  <a:pt x="36224" y="60"/>
                </a:cubicBezTo>
                <a:cubicBezTo>
                  <a:pt x="35555" y="20"/>
                  <a:pt x="34877" y="0"/>
                  <a:pt x="3419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-5690" y="3722101"/>
            <a:ext cx="3811359" cy="1464184"/>
            <a:chOff x="0" y="3707300"/>
            <a:chExt cx="3811359" cy="1464184"/>
          </a:xfrm>
        </p:grpSpPr>
        <p:sp>
          <p:nvSpPr>
            <p:cNvPr id="15" name="Google Shape;15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 flipH="1">
            <a:off x="5332650" y="3722101"/>
            <a:ext cx="3811359" cy="1464184"/>
            <a:chOff x="0" y="3707300"/>
            <a:chExt cx="3811359" cy="1464184"/>
          </a:xfrm>
        </p:grpSpPr>
        <p:sp>
          <p:nvSpPr>
            <p:cNvPr id="18" name="Google Shape;18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7911761" y="157647"/>
            <a:ext cx="1404435" cy="4451698"/>
            <a:chOff x="7911761" y="157647"/>
            <a:chExt cx="1404435" cy="4451698"/>
          </a:xfrm>
        </p:grpSpPr>
        <p:sp>
          <p:nvSpPr>
            <p:cNvPr id="21" name="Google Shape;21;p2"/>
            <p:cNvSpPr/>
            <p:nvPr/>
          </p:nvSpPr>
          <p:spPr>
            <a:xfrm>
              <a:off x="8113524" y="1576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862773" y="14237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063667" y="19587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586274" y="3878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88384" y="6578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587366" y="16889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72233" y="20904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179520" y="21336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911761" y="3363089"/>
              <a:ext cx="440959" cy="453423"/>
            </a:xfrm>
            <a:custGeom>
              <a:avLst/>
              <a:gdLst/>
              <a:ahLst/>
              <a:cxnLst/>
              <a:rect l="l" t="t" r="r" b="b"/>
              <a:pathLst>
                <a:path w="8880" h="9131" extrusionOk="0">
                  <a:moveTo>
                    <a:pt x="4452" y="1"/>
                  </a:moveTo>
                  <a:cubicBezTo>
                    <a:pt x="1987" y="1"/>
                    <a:pt x="1" y="2055"/>
                    <a:pt x="1" y="4566"/>
                  </a:cubicBezTo>
                  <a:cubicBezTo>
                    <a:pt x="1" y="7099"/>
                    <a:pt x="1987" y="9131"/>
                    <a:pt x="4452" y="9131"/>
                  </a:cubicBezTo>
                  <a:cubicBezTo>
                    <a:pt x="6894" y="9131"/>
                    <a:pt x="8880" y="7099"/>
                    <a:pt x="8880" y="4566"/>
                  </a:cubicBezTo>
                  <a:cubicBezTo>
                    <a:pt x="8880" y="2055"/>
                    <a:pt x="6894" y="1"/>
                    <a:pt x="4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591885" y="3282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24399" y="3502579"/>
              <a:ext cx="513061" cy="487935"/>
            </a:xfrm>
            <a:custGeom>
              <a:avLst/>
              <a:gdLst/>
              <a:ahLst/>
              <a:cxnLst/>
              <a:rect l="l" t="t" r="r" b="b"/>
              <a:pathLst>
                <a:path w="10332" h="9826" extrusionOk="0">
                  <a:moveTo>
                    <a:pt x="471" y="0"/>
                  </a:moveTo>
                  <a:cubicBezTo>
                    <a:pt x="244" y="0"/>
                    <a:pt x="1" y="190"/>
                    <a:pt x="56" y="479"/>
                  </a:cubicBezTo>
                  <a:cubicBezTo>
                    <a:pt x="832" y="3879"/>
                    <a:pt x="2338" y="7737"/>
                    <a:pt x="5762" y="9243"/>
                  </a:cubicBezTo>
                  <a:cubicBezTo>
                    <a:pt x="6572" y="9603"/>
                    <a:pt x="7529" y="9825"/>
                    <a:pt x="8466" y="9825"/>
                  </a:cubicBezTo>
                  <a:cubicBezTo>
                    <a:pt x="8955" y="9825"/>
                    <a:pt x="9439" y="9765"/>
                    <a:pt x="9893" y="9631"/>
                  </a:cubicBezTo>
                  <a:cubicBezTo>
                    <a:pt x="10332" y="9506"/>
                    <a:pt x="10197" y="8884"/>
                    <a:pt x="9821" y="8884"/>
                  </a:cubicBezTo>
                  <a:cubicBezTo>
                    <a:pt x="9787" y="8884"/>
                    <a:pt x="9750" y="8889"/>
                    <a:pt x="9711" y="8901"/>
                  </a:cubicBezTo>
                  <a:cubicBezTo>
                    <a:pt x="9313" y="9015"/>
                    <a:pt x="8898" y="9065"/>
                    <a:pt x="8481" y="9065"/>
                  </a:cubicBezTo>
                  <a:cubicBezTo>
                    <a:pt x="7726" y="9065"/>
                    <a:pt x="6964" y="8900"/>
                    <a:pt x="6287" y="8650"/>
                  </a:cubicBezTo>
                  <a:cubicBezTo>
                    <a:pt x="2932" y="7417"/>
                    <a:pt x="1516" y="3446"/>
                    <a:pt x="809" y="273"/>
                  </a:cubicBezTo>
                  <a:cubicBezTo>
                    <a:pt x="764" y="83"/>
                    <a:pt x="621" y="0"/>
                    <a:pt x="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991563" y="3555217"/>
              <a:ext cx="236817" cy="174496"/>
            </a:xfrm>
            <a:custGeom>
              <a:avLst/>
              <a:gdLst/>
              <a:ahLst/>
              <a:cxnLst/>
              <a:rect l="l" t="t" r="r" b="b"/>
              <a:pathLst>
                <a:path w="4769" h="3514" extrusionOk="0">
                  <a:moveTo>
                    <a:pt x="458" y="0"/>
                  </a:moveTo>
                  <a:cubicBezTo>
                    <a:pt x="231" y="0"/>
                    <a:pt x="1" y="181"/>
                    <a:pt x="83" y="468"/>
                  </a:cubicBezTo>
                  <a:cubicBezTo>
                    <a:pt x="448" y="1747"/>
                    <a:pt x="1133" y="3071"/>
                    <a:pt x="2525" y="3436"/>
                  </a:cubicBezTo>
                  <a:cubicBezTo>
                    <a:pt x="2727" y="3488"/>
                    <a:pt x="2939" y="3514"/>
                    <a:pt x="3152" y="3514"/>
                  </a:cubicBezTo>
                  <a:cubicBezTo>
                    <a:pt x="3588" y="3514"/>
                    <a:pt x="4029" y="3407"/>
                    <a:pt x="4397" y="3208"/>
                  </a:cubicBezTo>
                  <a:cubicBezTo>
                    <a:pt x="4768" y="3032"/>
                    <a:pt x="4537" y="2521"/>
                    <a:pt x="4191" y="2521"/>
                  </a:cubicBezTo>
                  <a:cubicBezTo>
                    <a:pt x="4133" y="2521"/>
                    <a:pt x="4071" y="2536"/>
                    <a:pt x="4009" y="2568"/>
                  </a:cubicBezTo>
                  <a:cubicBezTo>
                    <a:pt x="3810" y="2668"/>
                    <a:pt x="3421" y="2733"/>
                    <a:pt x="3083" y="2733"/>
                  </a:cubicBezTo>
                  <a:cubicBezTo>
                    <a:pt x="3032" y="2733"/>
                    <a:pt x="2983" y="2731"/>
                    <a:pt x="2936" y="2728"/>
                  </a:cubicBezTo>
                  <a:cubicBezTo>
                    <a:pt x="1703" y="2660"/>
                    <a:pt x="1110" y="1267"/>
                    <a:pt x="813" y="263"/>
                  </a:cubicBezTo>
                  <a:cubicBezTo>
                    <a:pt x="759" y="80"/>
                    <a:pt x="609" y="0"/>
                    <a:pt x="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-394460" y="-4853"/>
            <a:ext cx="1626810" cy="4417071"/>
            <a:chOff x="-394460" y="71347"/>
            <a:chExt cx="1626810" cy="4417071"/>
          </a:xfrm>
        </p:grpSpPr>
        <p:sp>
          <p:nvSpPr>
            <p:cNvPr id="34" name="Google Shape;34;p2"/>
            <p:cNvSpPr/>
            <p:nvPr/>
          </p:nvSpPr>
          <p:spPr>
            <a:xfrm>
              <a:off x="-249075" y="71347"/>
              <a:ext cx="1481425" cy="14988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394460" y="1868634"/>
              <a:ext cx="719825" cy="808620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69783" y="3425935"/>
              <a:ext cx="457798" cy="463186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72970" y="680825"/>
              <a:ext cx="36408" cy="3807594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5379" y="991500"/>
              <a:ext cx="353118" cy="470356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7535" y="2309166"/>
              <a:ext cx="572224" cy="648648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6550" y="3622794"/>
              <a:ext cx="534972" cy="334750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01367" y="3591773"/>
              <a:ext cx="112317" cy="205376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95323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720000" y="1852950"/>
            <a:ext cx="3757800" cy="138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894713" y="927863"/>
            <a:ext cx="86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720000" y="3284575"/>
            <a:ext cx="3757800" cy="40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5093275" y="4163765"/>
            <a:ext cx="4113640" cy="979735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2408685" y="3708368"/>
            <a:ext cx="3544138" cy="1816126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" name="Google Shape;48;p3"/>
          <p:cNvGrpSpPr/>
          <p:nvPr/>
        </p:nvGrpSpPr>
        <p:grpSpPr>
          <a:xfrm>
            <a:off x="-34400" y="2920300"/>
            <a:ext cx="7499003" cy="2528748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293142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4"/>
          <p:cNvGrpSpPr/>
          <p:nvPr/>
        </p:nvGrpSpPr>
        <p:grpSpPr>
          <a:xfrm>
            <a:off x="0" y="4495377"/>
            <a:ext cx="9144000" cy="576290"/>
            <a:chOff x="0" y="4571577"/>
            <a:chExt cx="9144000" cy="576290"/>
          </a:xfrm>
        </p:grpSpPr>
        <p:sp>
          <p:nvSpPr>
            <p:cNvPr id="89" name="Google Shape;89;p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>
            <a:off x="0" y="4565325"/>
            <a:ext cx="9144000" cy="887338"/>
            <a:chOff x="0" y="4412925"/>
            <a:chExt cx="9144000" cy="887338"/>
          </a:xfrm>
        </p:grpSpPr>
        <p:sp>
          <p:nvSpPr>
            <p:cNvPr id="102" name="Google Shape;102;p4"/>
            <p:cNvSpPr/>
            <p:nvPr/>
          </p:nvSpPr>
          <p:spPr>
            <a:xfrm>
              <a:off x="0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91148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 flipH="1">
              <a:off x="183811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785105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730274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 flipH="1">
              <a:off x="8215662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 flipH="1">
              <a:off x="727794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635131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 flipH="1">
              <a:off x="5404324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 flipH="1">
              <a:off x="4459155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832040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72000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595145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5951447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720175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8385200" y="1098467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5"/>
          <p:cNvSpPr/>
          <p:nvPr/>
        </p:nvSpPr>
        <p:spPr>
          <a:xfrm>
            <a:off x="-297325" y="331263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5"/>
          <p:cNvSpPr/>
          <p:nvPr/>
        </p:nvSpPr>
        <p:spPr>
          <a:xfrm>
            <a:off x="6592418" y="-302278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4137074"/>
            <a:ext cx="9144000" cy="1010679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8157148" y="2749525"/>
            <a:ext cx="1006460" cy="2407938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589597" y="4209528"/>
            <a:ext cx="7677721" cy="96374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34400" y="2752225"/>
            <a:ext cx="1006460" cy="2407938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4064689" y="4209526"/>
            <a:ext cx="809260" cy="256125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02000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9"/>
          <p:cNvGrpSpPr/>
          <p:nvPr/>
        </p:nvGrpSpPr>
        <p:grpSpPr>
          <a:xfrm>
            <a:off x="8063667" y="81447"/>
            <a:ext cx="1252529" cy="4451698"/>
            <a:chOff x="8063667" y="81447"/>
            <a:chExt cx="1252529" cy="4451698"/>
          </a:xfrm>
        </p:grpSpPr>
        <p:sp>
          <p:nvSpPr>
            <p:cNvPr id="253" name="Google Shape;253;p9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" name="Google Shape;262;p9"/>
          <p:cNvGrpSpPr/>
          <p:nvPr/>
        </p:nvGrpSpPr>
        <p:grpSpPr>
          <a:xfrm>
            <a:off x="-302850" y="325809"/>
            <a:ext cx="1260396" cy="3409465"/>
            <a:chOff x="-302850" y="325809"/>
            <a:chExt cx="1260396" cy="3409465"/>
          </a:xfrm>
        </p:grpSpPr>
        <p:sp>
          <p:nvSpPr>
            <p:cNvPr id="263" name="Google Shape;263;p9"/>
            <p:cNvSpPr/>
            <p:nvPr/>
          </p:nvSpPr>
          <p:spPr>
            <a:xfrm>
              <a:off x="2729" y="325809"/>
              <a:ext cx="895503" cy="791843"/>
            </a:xfrm>
            <a:custGeom>
              <a:avLst/>
              <a:gdLst/>
              <a:ahLst/>
              <a:cxnLst/>
              <a:rect l="l" t="t" r="r" b="b"/>
              <a:pathLst>
                <a:path w="23077" h="20407" extrusionOk="0">
                  <a:moveTo>
                    <a:pt x="11527" y="1"/>
                  </a:moveTo>
                  <a:cubicBezTo>
                    <a:pt x="5159" y="1"/>
                    <a:pt x="0" y="4566"/>
                    <a:pt x="0" y="10204"/>
                  </a:cubicBezTo>
                  <a:cubicBezTo>
                    <a:pt x="0" y="15842"/>
                    <a:pt x="5159" y="20407"/>
                    <a:pt x="11527" y="20407"/>
                  </a:cubicBezTo>
                  <a:cubicBezTo>
                    <a:pt x="17918" y="20407"/>
                    <a:pt x="23077" y="15842"/>
                    <a:pt x="23077" y="10204"/>
                  </a:cubicBezTo>
                  <a:cubicBezTo>
                    <a:pt x="23077" y="4566"/>
                    <a:pt x="17918" y="1"/>
                    <a:pt x="11527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534146" y="1231014"/>
              <a:ext cx="225884" cy="226762"/>
            </a:xfrm>
            <a:custGeom>
              <a:avLst/>
              <a:gdLst/>
              <a:ahLst/>
              <a:cxnLst/>
              <a:rect l="l" t="t" r="r" b="b"/>
              <a:pathLst>
                <a:path w="5821" h="5844" extrusionOk="0">
                  <a:moveTo>
                    <a:pt x="2922" y="0"/>
                  </a:moveTo>
                  <a:cubicBezTo>
                    <a:pt x="1301" y="0"/>
                    <a:pt x="0" y="1301"/>
                    <a:pt x="0" y="2922"/>
                  </a:cubicBezTo>
                  <a:cubicBezTo>
                    <a:pt x="0" y="4543"/>
                    <a:pt x="1301" y="5844"/>
                    <a:pt x="2922" y="5844"/>
                  </a:cubicBezTo>
                  <a:cubicBezTo>
                    <a:pt x="4520" y="5844"/>
                    <a:pt x="5821" y="4543"/>
                    <a:pt x="5821" y="2922"/>
                  </a:cubicBezTo>
                  <a:cubicBezTo>
                    <a:pt x="5821" y="1301"/>
                    <a:pt x="4520" y="0"/>
                    <a:pt x="2922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302850" y="1565810"/>
              <a:ext cx="596122" cy="669615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578421" y="2855362"/>
              <a:ext cx="379125" cy="3835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15445" y="582222"/>
              <a:ext cx="30151" cy="3153052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410129" y="649158"/>
              <a:ext cx="203765" cy="278990"/>
            </a:xfrm>
            <a:custGeom>
              <a:avLst/>
              <a:gdLst/>
              <a:ahLst/>
              <a:cxnLst/>
              <a:rect l="l" t="t" r="r" b="b"/>
              <a:pathLst>
                <a:path w="5251" h="7190" extrusionOk="0">
                  <a:moveTo>
                    <a:pt x="4588" y="0"/>
                  </a:moveTo>
                  <a:cubicBezTo>
                    <a:pt x="4366" y="0"/>
                    <a:pt x="4123" y="190"/>
                    <a:pt x="4178" y="478"/>
                  </a:cubicBezTo>
                  <a:cubicBezTo>
                    <a:pt x="4497" y="2396"/>
                    <a:pt x="4360" y="4610"/>
                    <a:pt x="2603" y="5774"/>
                  </a:cubicBezTo>
                  <a:cubicBezTo>
                    <a:pt x="1987" y="6162"/>
                    <a:pt x="1211" y="6413"/>
                    <a:pt x="503" y="6436"/>
                  </a:cubicBezTo>
                  <a:cubicBezTo>
                    <a:pt x="1" y="6436"/>
                    <a:pt x="1" y="7189"/>
                    <a:pt x="503" y="7189"/>
                  </a:cubicBezTo>
                  <a:cubicBezTo>
                    <a:pt x="1485" y="7166"/>
                    <a:pt x="2512" y="6778"/>
                    <a:pt x="3288" y="6185"/>
                  </a:cubicBezTo>
                  <a:cubicBezTo>
                    <a:pt x="5137" y="4815"/>
                    <a:pt x="5251" y="2373"/>
                    <a:pt x="4908" y="273"/>
                  </a:cubicBezTo>
                  <a:cubicBezTo>
                    <a:pt x="4872" y="83"/>
                    <a:pt x="4735" y="0"/>
                    <a:pt x="4588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43622" y="804526"/>
              <a:ext cx="208616" cy="215470"/>
            </a:xfrm>
            <a:custGeom>
              <a:avLst/>
              <a:gdLst/>
              <a:ahLst/>
              <a:cxnLst/>
              <a:rect l="l" t="t" r="r" b="b"/>
              <a:pathLst>
                <a:path w="5376" h="5553" extrusionOk="0">
                  <a:moveTo>
                    <a:pt x="420" y="1"/>
                  </a:moveTo>
                  <a:cubicBezTo>
                    <a:pt x="229" y="1"/>
                    <a:pt x="35" y="126"/>
                    <a:pt x="24" y="378"/>
                  </a:cubicBezTo>
                  <a:cubicBezTo>
                    <a:pt x="1" y="2226"/>
                    <a:pt x="412" y="4326"/>
                    <a:pt x="2260" y="5194"/>
                  </a:cubicBezTo>
                  <a:cubicBezTo>
                    <a:pt x="2779" y="5431"/>
                    <a:pt x="3384" y="5552"/>
                    <a:pt x="3982" y="5552"/>
                  </a:cubicBezTo>
                  <a:cubicBezTo>
                    <a:pt x="4305" y="5552"/>
                    <a:pt x="4627" y="5517"/>
                    <a:pt x="4931" y="5445"/>
                  </a:cubicBezTo>
                  <a:cubicBezTo>
                    <a:pt x="5376" y="5339"/>
                    <a:pt x="5231" y="4702"/>
                    <a:pt x="4825" y="4702"/>
                  </a:cubicBezTo>
                  <a:cubicBezTo>
                    <a:pt x="4793" y="4702"/>
                    <a:pt x="4760" y="4706"/>
                    <a:pt x="4726" y="4714"/>
                  </a:cubicBezTo>
                  <a:cubicBezTo>
                    <a:pt x="4491" y="4768"/>
                    <a:pt x="4247" y="4794"/>
                    <a:pt x="4000" y="4794"/>
                  </a:cubicBezTo>
                  <a:cubicBezTo>
                    <a:pt x="3621" y="4794"/>
                    <a:pt x="3236" y="4734"/>
                    <a:pt x="2877" y="4623"/>
                  </a:cubicBezTo>
                  <a:cubicBezTo>
                    <a:pt x="1073" y="4075"/>
                    <a:pt x="754" y="1998"/>
                    <a:pt x="800" y="378"/>
                  </a:cubicBezTo>
                  <a:cubicBezTo>
                    <a:pt x="800" y="126"/>
                    <a:pt x="611" y="1"/>
                    <a:pt x="42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09159" y="1279053"/>
              <a:ext cx="292434" cy="389499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89945" y="1302956"/>
              <a:ext cx="87699" cy="127427"/>
            </a:xfrm>
            <a:custGeom>
              <a:avLst/>
              <a:gdLst/>
              <a:ahLst/>
              <a:cxnLst/>
              <a:rect l="l" t="t" r="r" b="b"/>
              <a:pathLst>
                <a:path w="2260" h="3284" extrusionOk="0">
                  <a:moveTo>
                    <a:pt x="377" y="1"/>
                  </a:moveTo>
                  <a:cubicBezTo>
                    <a:pt x="189" y="1"/>
                    <a:pt x="0" y="121"/>
                    <a:pt x="0" y="360"/>
                  </a:cubicBezTo>
                  <a:cubicBezTo>
                    <a:pt x="0" y="1392"/>
                    <a:pt x="309" y="3284"/>
                    <a:pt x="1684" y="3284"/>
                  </a:cubicBezTo>
                  <a:cubicBezTo>
                    <a:pt x="1709" y="3284"/>
                    <a:pt x="1733" y="3283"/>
                    <a:pt x="1758" y="3282"/>
                  </a:cubicBezTo>
                  <a:cubicBezTo>
                    <a:pt x="2230" y="3237"/>
                    <a:pt x="2259" y="2505"/>
                    <a:pt x="1780" y="2505"/>
                  </a:cubicBezTo>
                  <a:cubicBezTo>
                    <a:pt x="1773" y="2505"/>
                    <a:pt x="1765" y="2506"/>
                    <a:pt x="1758" y="2506"/>
                  </a:cubicBezTo>
                  <a:lnTo>
                    <a:pt x="1689" y="2506"/>
                  </a:lnTo>
                  <a:cubicBezTo>
                    <a:pt x="1553" y="2483"/>
                    <a:pt x="1438" y="2437"/>
                    <a:pt x="1347" y="2369"/>
                  </a:cubicBezTo>
                  <a:cubicBezTo>
                    <a:pt x="776" y="1912"/>
                    <a:pt x="754" y="1022"/>
                    <a:pt x="754" y="360"/>
                  </a:cubicBezTo>
                  <a:cubicBezTo>
                    <a:pt x="754" y="121"/>
                    <a:pt x="565" y="1"/>
                    <a:pt x="377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-23851" y="1930600"/>
              <a:ext cx="473887" cy="537143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410129" y="3018375"/>
              <a:ext cx="443037" cy="277205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687381" y="2992687"/>
              <a:ext cx="93016" cy="170071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2391863" y="1253425"/>
            <a:ext cx="4360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1"/>
          </p:nvPr>
        </p:nvSpPr>
        <p:spPr>
          <a:xfrm>
            <a:off x="2391888" y="2199575"/>
            <a:ext cx="4360200" cy="115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9"/>
          <p:cNvSpPr/>
          <p:nvPr/>
        </p:nvSpPr>
        <p:spPr>
          <a:xfrm>
            <a:off x="2599875" y="4134075"/>
            <a:ext cx="4251846" cy="1037394"/>
          </a:xfrm>
          <a:custGeom>
            <a:avLst/>
            <a:gdLst/>
            <a:ahLst/>
            <a:cxnLst/>
            <a:rect l="l" t="t" r="r" b="b"/>
            <a:pathLst>
              <a:path w="53390" h="26787" extrusionOk="0">
                <a:moveTo>
                  <a:pt x="26946" y="0"/>
                </a:moveTo>
                <a:cubicBezTo>
                  <a:pt x="25064" y="0"/>
                  <a:pt x="23103" y="202"/>
                  <a:pt x="21068" y="651"/>
                </a:cubicBezTo>
                <a:cubicBezTo>
                  <a:pt x="1530" y="4965"/>
                  <a:pt x="1" y="26010"/>
                  <a:pt x="1" y="26010"/>
                </a:cubicBezTo>
                <a:lnTo>
                  <a:pt x="53389" y="26786"/>
                </a:lnTo>
                <a:lnTo>
                  <a:pt x="53389" y="14872"/>
                </a:lnTo>
                <a:cubicBezTo>
                  <a:pt x="53389" y="14872"/>
                  <a:pt x="43115" y="0"/>
                  <a:pt x="269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8" name="Google Shape;278;p9"/>
          <p:cNvGrpSpPr/>
          <p:nvPr/>
        </p:nvGrpSpPr>
        <p:grpSpPr>
          <a:xfrm>
            <a:off x="6103209" y="3908407"/>
            <a:ext cx="3052177" cy="1235105"/>
            <a:chOff x="6091830" y="3908407"/>
            <a:chExt cx="3052177" cy="1235105"/>
          </a:xfrm>
        </p:grpSpPr>
        <p:sp>
          <p:nvSpPr>
            <p:cNvPr id="279" name="Google Shape;279;p9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81;p9"/>
          <p:cNvGrpSpPr/>
          <p:nvPr/>
        </p:nvGrpSpPr>
        <p:grpSpPr>
          <a:xfrm>
            <a:off x="-11379" y="3707300"/>
            <a:ext cx="3811359" cy="1464184"/>
            <a:chOff x="0" y="3707300"/>
            <a:chExt cx="3811359" cy="1464184"/>
          </a:xfrm>
        </p:grpSpPr>
        <p:sp>
          <p:nvSpPr>
            <p:cNvPr id="282" name="Google Shape;282;p9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544316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49508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1743350" y="1561350"/>
            <a:ext cx="2646600" cy="4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1743338" y="19386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5514050" y="1561350"/>
            <a:ext cx="2646600" cy="4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5514057" y="19386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1743350" y="3070950"/>
            <a:ext cx="2646600" cy="4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1743338" y="34482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5514050" y="3070950"/>
            <a:ext cx="2646600" cy="4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5514057" y="34482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874225" y="1694850"/>
            <a:ext cx="7965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4587750" y="1694850"/>
            <a:ext cx="7965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874225" y="3211375"/>
            <a:ext cx="7965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4587750" y="3211375"/>
            <a:ext cx="7965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4260525"/>
            <a:ext cx="9144000" cy="887343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21123" y="797279"/>
            <a:ext cx="820558" cy="25969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3"/>
          <p:cNvSpPr/>
          <p:nvPr/>
        </p:nvSpPr>
        <p:spPr>
          <a:xfrm flipH="1">
            <a:off x="672042" y="95113"/>
            <a:ext cx="1104514" cy="460180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3"/>
          <p:cNvSpPr/>
          <p:nvPr/>
        </p:nvSpPr>
        <p:spPr>
          <a:xfrm>
            <a:off x="6836926" y="160596"/>
            <a:ext cx="1046287" cy="329236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3"/>
          <p:cNvSpPr/>
          <p:nvPr/>
        </p:nvSpPr>
        <p:spPr>
          <a:xfrm>
            <a:off x="7819547" y="634850"/>
            <a:ext cx="1382854" cy="503838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0247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1903" y="3893725"/>
            <a:ext cx="9199029" cy="1268157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1800" y="4175780"/>
            <a:ext cx="9199259" cy="986095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720000" y="1193713"/>
            <a:ext cx="45204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720000" y="3006550"/>
            <a:ext cx="45204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71008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6"/>
          <p:cNvSpPr/>
          <p:nvPr/>
        </p:nvSpPr>
        <p:spPr>
          <a:xfrm flipH="1">
            <a:off x="324832" y="239435"/>
            <a:ext cx="949730" cy="30057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16"/>
          <p:cNvSpPr/>
          <p:nvPr/>
        </p:nvSpPr>
        <p:spPr>
          <a:xfrm flipH="1">
            <a:off x="5928573" y="-244450"/>
            <a:ext cx="1278407" cy="532630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16"/>
          <p:cNvSpPr/>
          <p:nvPr/>
        </p:nvSpPr>
        <p:spPr>
          <a:xfrm>
            <a:off x="8404368" y="655697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16"/>
          <p:cNvSpPr/>
          <p:nvPr/>
        </p:nvSpPr>
        <p:spPr>
          <a:xfrm>
            <a:off x="-1080007" y="1204672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16"/>
          <p:cNvSpPr/>
          <p:nvPr/>
        </p:nvSpPr>
        <p:spPr>
          <a:xfrm flipH="1">
            <a:off x="1658446" y="-53004"/>
            <a:ext cx="949835" cy="45443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6"/>
          <p:cNvSpPr/>
          <p:nvPr/>
        </p:nvSpPr>
        <p:spPr>
          <a:xfrm>
            <a:off x="7694964" y="134211"/>
            <a:ext cx="1202884" cy="57550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2" name="Google Shape;522;p16"/>
          <p:cNvGrpSpPr/>
          <p:nvPr/>
        </p:nvGrpSpPr>
        <p:grpSpPr>
          <a:xfrm>
            <a:off x="-18800" y="4319024"/>
            <a:ext cx="2483235" cy="838602"/>
            <a:chOff x="-18795" y="4041550"/>
            <a:chExt cx="3304811" cy="1116053"/>
          </a:xfrm>
        </p:grpSpPr>
        <p:sp>
          <p:nvSpPr>
            <p:cNvPr id="523" name="Google Shape;523;p16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7" name="Google Shape;527;p16"/>
          <p:cNvGrpSpPr/>
          <p:nvPr/>
        </p:nvGrpSpPr>
        <p:grpSpPr>
          <a:xfrm>
            <a:off x="6549072" y="4270478"/>
            <a:ext cx="2626994" cy="887150"/>
            <a:chOff x="5871195" y="4041550"/>
            <a:chExt cx="3304811" cy="1116053"/>
          </a:xfrm>
        </p:grpSpPr>
        <p:sp>
          <p:nvSpPr>
            <p:cNvPr id="528" name="Google Shape;528;p16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6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288945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24"/>
          <p:cNvGrpSpPr/>
          <p:nvPr/>
        </p:nvGrpSpPr>
        <p:grpSpPr>
          <a:xfrm flipH="1">
            <a:off x="321432" y="3108151"/>
            <a:ext cx="704394" cy="1808462"/>
            <a:chOff x="8049528" y="81447"/>
            <a:chExt cx="1266668" cy="3252044"/>
          </a:xfrm>
        </p:grpSpPr>
        <p:sp>
          <p:nvSpPr>
            <p:cNvPr id="812" name="Google Shape;81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4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4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1" name="Google Shape;821;p24"/>
          <p:cNvGrpSpPr/>
          <p:nvPr/>
        </p:nvGrpSpPr>
        <p:grpSpPr>
          <a:xfrm>
            <a:off x="7983564" y="1143371"/>
            <a:ext cx="1013546" cy="3602314"/>
            <a:chOff x="8063667" y="81447"/>
            <a:chExt cx="1252529" cy="4451698"/>
          </a:xfrm>
        </p:grpSpPr>
        <p:sp>
          <p:nvSpPr>
            <p:cNvPr id="822" name="Google Shape;82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4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4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1" name="Google Shape;831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24"/>
          <p:cNvSpPr txBox="1">
            <a:spLocks noGrp="1"/>
          </p:cNvSpPr>
          <p:nvPr>
            <p:ph type="title" idx="2"/>
          </p:nvPr>
        </p:nvSpPr>
        <p:spPr>
          <a:xfrm>
            <a:off x="2424850" y="14658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3" name="Google Shape;833;p24"/>
          <p:cNvSpPr txBox="1">
            <a:spLocks noGrp="1"/>
          </p:cNvSpPr>
          <p:nvPr>
            <p:ph type="subTitle" idx="1"/>
          </p:nvPr>
        </p:nvSpPr>
        <p:spPr>
          <a:xfrm>
            <a:off x="2424850" y="1927662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24"/>
          <p:cNvSpPr txBox="1">
            <a:spLocks noGrp="1"/>
          </p:cNvSpPr>
          <p:nvPr>
            <p:ph type="title" idx="3"/>
          </p:nvPr>
        </p:nvSpPr>
        <p:spPr>
          <a:xfrm>
            <a:off x="5560833" y="14658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5" name="Google Shape;835;p24"/>
          <p:cNvSpPr txBox="1">
            <a:spLocks noGrp="1"/>
          </p:cNvSpPr>
          <p:nvPr>
            <p:ph type="subTitle" idx="4"/>
          </p:nvPr>
        </p:nvSpPr>
        <p:spPr>
          <a:xfrm>
            <a:off x="5560827" y="1927662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4"/>
          <p:cNvSpPr txBox="1">
            <a:spLocks noGrp="1"/>
          </p:cNvSpPr>
          <p:nvPr>
            <p:ph type="title" idx="5"/>
          </p:nvPr>
        </p:nvSpPr>
        <p:spPr>
          <a:xfrm>
            <a:off x="2424850" y="28992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7" name="Google Shape;837;p24"/>
          <p:cNvSpPr txBox="1">
            <a:spLocks noGrp="1"/>
          </p:cNvSpPr>
          <p:nvPr>
            <p:ph type="subTitle" idx="6"/>
          </p:nvPr>
        </p:nvSpPr>
        <p:spPr>
          <a:xfrm>
            <a:off x="2424850" y="3361062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4"/>
          <p:cNvSpPr txBox="1">
            <a:spLocks noGrp="1"/>
          </p:cNvSpPr>
          <p:nvPr>
            <p:ph type="title" idx="7"/>
          </p:nvPr>
        </p:nvSpPr>
        <p:spPr>
          <a:xfrm>
            <a:off x="5560833" y="28992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9" name="Google Shape;839;p24"/>
          <p:cNvSpPr txBox="1">
            <a:spLocks noGrp="1"/>
          </p:cNvSpPr>
          <p:nvPr>
            <p:ph type="subTitle" idx="8"/>
          </p:nvPr>
        </p:nvSpPr>
        <p:spPr>
          <a:xfrm>
            <a:off x="5560827" y="3361062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0" name="Google Shape;840;p24"/>
          <p:cNvGrpSpPr/>
          <p:nvPr/>
        </p:nvGrpSpPr>
        <p:grpSpPr>
          <a:xfrm>
            <a:off x="0" y="4342977"/>
            <a:ext cx="9144000" cy="576290"/>
            <a:chOff x="0" y="4571577"/>
            <a:chExt cx="9144000" cy="576290"/>
          </a:xfrm>
        </p:grpSpPr>
        <p:sp>
          <p:nvSpPr>
            <p:cNvPr id="841" name="Google Shape;841;p2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1" name="Google Shape;851;p24"/>
          <p:cNvSpPr/>
          <p:nvPr/>
        </p:nvSpPr>
        <p:spPr>
          <a:xfrm>
            <a:off x="2727" y="-23150"/>
            <a:ext cx="752954" cy="1255063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24"/>
          <p:cNvSpPr/>
          <p:nvPr/>
        </p:nvSpPr>
        <p:spPr>
          <a:xfrm>
            <a:off x="-392150" y="1628417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24"/>
          <p:cNvSpPr/>
          <p:nvPr/>
        </p:nvSpPr>
        <p:spPr>
          <a:xfrm>
            <a:off x="8024950" y="394938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24"/>
          <p:cNvSpPr/>
          <p:nvPr/>
        </p:nvSpPr>
        <p:spPr>
          <a:xfrm>
            <a:off x="6585867" y="-13700"/>
            <a:ext cx="1410167" cy="573856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5" name="Google Shape;855;p24"/>
          <p:cNvGrpSpPr/>
          <p:nvPr/>
        </p:nvGrpSpPr>
        <p:grpSpPr>
          <a:xfrm>
            <a:off x="0" y="4412925"/>
            <a:ext cx="9144000" cy="887338"/>
            <a:chOff x="0" y="4260525"/>
            <a:chExt cx="9144000" cy="887338"/>
          </a:xfrm>
        </p:grpSpPr>
        <p:sp>
          <p:nvSpPr>
            <p:cNvPr id="856" name="Google Shape;856;p24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4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4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4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4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4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4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4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4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220171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 1">
  <p:cSld name="Title and four columns   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5"/>
          <p:cNvSpPr txBox="1">
            <a:spLocks noGrp="1"/>
          </p:cNvSpPr>
          <p:nvPr>
            <p:ph type="subTitle" idx="1"/>
          </p:nvPr>
        </p:nvSpPr>
        <p:spPr>
          <a:xfrm>
            <a:off x="913213" y="3122482"/>
            <a:ext cx="17136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8" name="Google Shape;868;p25"/>
          <p:cNvSpPr txBox="1">
            <a:spLocks noGrp="1"/>
          </p:cNvSpPr>
          <p:nvPr>
            <p:ph type="subTitle" idx="2"/>
          </p:nvPr>
        </p:nvSpPr>
        <p:spPr>
          <a:xfrm>
            <a:off x="913213" y="2716625"/>
            <a:ext cx="1713600" cy="29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869" name="Google Shape;869;p25"/>
          <p:cNvSpPr txBox="1">
            <a:spLocks noGrp="1"/>
          </p:cNvSpPr>
          <p:nvPr>
            <p:ph type="subTitle" idx="3"/>
          </p:nvPr>
        </p:nvSpPr>
        <p:spPr>
          <a:xfrm>
            <a:off x="2784338" y="3122482"/>
            <a:ext cx="17136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0" name="Google Shape;870;p25"/>
          <p:cNvSpPr txBox="1">
            <a:spLocks noGrp="1"/>
          </p:cNvSpPr>
          <p:nvPr>
            <p:ph type="subTitle" idx="4"/>
          </p:nvPr>
        </p:nvSpPr>
        <p:spPr>
          <a:xfrm>
            <a:off x="2784338" y="2716625"/>
            <a:ext cx="1713600" cy="29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871" name="Google Shape;871;p25"/>
          <p:cNvSpPr txBox="1">
            <a:spLocks noGrp="1"/>
          </p:cNvSpPr>
          <p:nvPr>
            <p:ph type="subTitle" idx="5"/>
          </p:nvPr>
        </p:nvSpPr>
        <p:spPr>
          <a:xfrm>
            <a:off x="4652104" y="3122482"/>
            <a:ext cx="17136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2" name="Google Shape;872;p25"/>
          <p:cNvSpPr txBox="1">
            <a:spLocks noGrp="1"/>
          </p:cNvSpPr>
          <p:nvPr>
            <p:ph type="subTitle" idx="6"/>
          </p:nvPr>
        </p:nvSpPr>
        <p:spPr>
          <a:xfrm>
            <a:off x="4652100" y="2716625"/>
            <a:ext cx="1713600" cy="29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873" name="Google Shape;873;p25"/>
          <p:cNvSpPr txBox="1">
            <a:spLocks noGrp="1"/>
          </p:cNvSpPr>
          <p:nvPr>
            <p:ph type="subTitle" idx="7"/>
          </p:nvPr>
        </p:nvSpPr>
        <p:spPr>
          <a:xfrm>
            <a:off x="6518887" y="3122482"/>
            <a:ext cx="17136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4" name="Google Shape;874;p25"/>
          <p:cNvSpPr txBox="1">
            <a:spLocks noGrp="1"/>
          </p:cNvSpPr>
          <p:nvPr>
            <p:ph type="subTitle" idx="8"/>
          </p:nvPr>
        </p:nvSpPr>
        <p:spPr>
          <a:xfrm>
            <a:off x="6518888" y="2716625"/>
            <a:ext cx="1713600" cy="29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875" name="Google Shape;875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6" name="Google Shape;876;p25"/>
          <p:cNvGrpSpPr/>
          <p:nvPr/>
        </p:nvGrpSpPr>
        <p:grpSpPr>
          <a:xfrm>
            <a:off x="0" y="4271598"/>
            <a:ext cx="9144000" cy="887338"/>
            <a:chOff x="0" y="4260525"/>
            <a:chExt cx="9144000" cy="887338"/>
          </a:xfrm>
        </p:grpSpPr>
        <p:sp>
          <p:nvSpPr>
            <p:cNvPr id="877" name="Google Shape;877;p2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7" name="Google Shape;887;p25"/>
          <p:cNvGrpSpPr/>
          <p:nvPr/>
        </p:nvGrpSpPr>
        <p:grpSpPr>
          <a:xfrm rot="-5530482">
            <a:off x="6534482" y="2469224"/>
            <a:ext cx="1556908" cy="4117883"/>
            <a:chOff x="-34400" y="2920300"/>
            <a:chExt cx="1006460" cy="2407938"/>
          </a:xfrm>
        </p:grpSpPr>
        <p:sp>
          <p:nvSpPr>
            <p:cNvPr id="888" name="Google Shape;888;p2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2" name="Google Shape;892;p25"/>
          <p:cNvGrpSpPr/>
          <p:nvPr/>
        </p:nvGrpSpPr>
        <p:grpSpPr>
          <a:xfrm>
            <a:off x="-40034" y="3734954"/>
            <a:ext cx="4246446" cy="1434060"/>
            <a:chOff x="-11586" y="3723575"/>
            <a:chExt cx="4246446" cy="1434060"/>
          </a:xfrm>
        </p:grpSpPr>
        <p:sp>
          <p:nvSpPr>
            <p:cNvPr id="893" name="Google Shape;893;p25"/>
            <p:cNvSpPr/>
            <p:nvPr/>
          </p:nvSpPr>
          <p:spPr>
            <a:xfrm>
              <a:off x="-11586" y="3723575"/>
              <a:ext cx="2288234" cy="143406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5"/>
            <p:cNvSpPr/>
            <p:nvPr/>
          </p:nvSpPr>
          <p:spPr>
            <a:xfrm>
              <a:off x="-4480" y="3907279"/>
              <a:ext cx="2146401" cy="1250350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5"/>
            <p:cNvSpPr/>
            <p:nvPr/>
          </p:nvSpPr>
          <p:spPr>
            <a:xfrm>
              <a:off x="1946626" y="4388188"/>
              <a:ext cx="2288234" cy="76936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1945675" y="4579348"/>
              <a:ext cx="2146401" cy="578227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7" name="Google Shape;897;p25"/>
          <p:cNvSpPr/>
          <p:nvPr/>
        </p:nvSpPr>
        <p:spPr>
          <a:xfrm>
            <a:off x="-27228" y="4587607"/>
            <a:ext cx="2146401" cy="578227"/>
          </a:xfrm>
          <a:custGeom>
            <a:avLst/>
            <a:gdLst/>
            <a:ahLst/>
            <a:cxnLst/>
            <a:rect l="l" t="t" r="r" b="b"/>
            <a:pathLst>
              <a:path w="45309" h="26394" extrusionOk="0">
                <a:moveTo>
                  <a:pt x="8929" y="0"/>
                </a:moveTo>
                <a:cubicBezTo>
                  <a:pt x="5334" y="0"/>
                  <a:pt x="1711" y="5576"/>
                  <a:pt x="0" y="8674"/>
                </a:cubicBezTo>
                <a:lnTo>
                  <a:pt x="502" y="26394"/>
                </a:lnTo>
                <a:lnTo>
                  <a:pt x="43585" y="26394"/>
                </a:lnTo>
                <a:cubicBezTo>
                  <a:pt x="45309" y="18444"/>
                  <a:pt x="40694" y="17507"/>
                  <a:pt x="38422" y="17507"/>
                </a:cubicBezTo>
                <a:cubicBezTo>
                  <a:pt x="37721" y="17507"/>
                  <a:pt x="37244" y="17597"/>
                  <a:pt x="37244" y="17597"/>
                </a:cubicBezTo>
                <a:cubicBezTo>
                  <a:pt x="37244" y="17597"/>
                  <a:pt x="37194" y="13110"/>
                  <a:pt x="34061" y="11281"/>
                </a:cubicBezTo>
                <a:cubicBezTo>
                  <a:pt x="33405" y="10898"/>
                  <a:pt x="32705" y="10747"/>
                  <a:pt x="32008" y="10747"/>
                </a:cubicBezTo>
                <a:cubicBezTo>
                  <a:pt x="29370" y="10747"/>
                  <a:pt x="26768" y="12910"/>
                  <a:pt x="26768" y="12910"/>
                </a:cubicBezTo>
                <a:cubicBezTo>
                  <a:pt x="26768" y="12910"/>
                  <a:pt x="25138" y="5090"/>
                  <a:pt x="21630" y="3787"/>
                </a:cubicBezTo>
                <a:cubicBezTo>
                  <a:pt x="20973" y="3545"/>
                  <a:pt x="20365" y="3446"/>
                  <a:pt x="19808" y="3446"/>
                </a:cubicBezTo>
                <a:cubicBezTo>
                  <a:pt x="17370" y="3446"/>
                  <a:pt x="15940" y="5341"/>
                  <a:pt x="15940" y="5341"/>
                </a:cubicBezTo>
                <a:cubicBezTo>
                  <a:pt x="15940" y="5341"/>
                  <a:pt x="14061" y="203"/>
                  <a:pt x="9048" y="3"/>
                </a:cubicBezTo>
                <a:cubicBezTo>
                  <a:pt x="9008" y="1"/>
                  <a:pt x="8969" y="0"/>
                  <a:pt x="89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9004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6"/>
          <p:cNvGrpSpPr/>
          <p:nvPr/>
        </p:nvGrpSpPr>
        <p:grpSpPr>
          <a:xfrm>
            <a:off x="-12940" y="4185763"/>
            <a:ext cx="9144000" cy="887338"/>
            <a:chOff x="0" y="4260525"/>
            <a:chExt cx="9144000" cy="887338"/>
          </a:xfrm>
        </p:grpSpPr>
        <p:sp>
          <p:nvSpPr>
            <p:cNvPr id="900" name="Google Shape;900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0" name="Google Shape;910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26"/>
          <p:cNvSpPr txBox="1">
            <a:spLocks noGrp="1"/>
          </p:cNvSpPr>
          <p:nvPr>
            <p:ph type="title" idx="2"/>
          </p:nvPr>
        </p:nvSpPr>
        <p:spPr>
          <a:xfrm>
            <a:off x="1101175" y="1806172"/>
            <a:ext cx="1986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12" name="Google Shape;912;p26"/>
          <p:cNvSpPr txBox="1">
            <a:spLocks noGrp="1"/>
          </p:cNvSpPr>
          <p:nvPr>
            <p:ph type="subTitle" idx="1"/>
          </p:nvPr>
        </p:nvSpPr>
        <p:spPr>
          <a:xfrm>
            <a:off x="1101175" y="2173222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26"/>
          <p:cNvSpPr txBox="1">
            <a:spLocks noGrp="1"/>
          </p:cNvSpPr>
          <p:nvPr>
            <p:ph type="title" idx="3"/>
          </p:nvPr>
        </p:nvSpPr>
        <p:spPr>
          <a:xfrm>
            <a:off x="3569173" y="1806172"/>
            <a:ext cx="1986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14" name="Google Shape;914;p26"/>
          <p:cNvSpPr txBox="1">
            <a:spLocks noGrp="1"/>
          </p:cNvSpPr>
          <p:nvPr>
            <p:ph type="subTitle" idx="4"/>
          </p:nvPr>
        </p:nvSpPr>
        <p:spPr>
          <a:xfrm>
            <a:off x="3569173" y="2173222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6"/>
          <p:cNvSpPr txBox="1">
            <a:spLocks noGrp="1"/>
          </p:cNvSpPr>
          <p:nvPr>
            <p:ph type="title" idx="5"/>
          </p:nvPr>
        </p:nvSpPr>
        <p:spPr>
          <a:xfrm>
            <a:off x="1101175" y="3455648"/>
            <a:ext cx="1986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16" name="Google Shape;916;p26"/>
          <p:cNvSpPr txBox="1">
            <a:spLocks noGrp="1"/>
          </p:cNvSpPr>
          <p:nvPr>
            <p:ph type="subTitle" idx="6"/>
          </p:nvPr>
        </p:nvSpPr>
        <p:spPr>
          <a:xfrm>
            <a:off x="1101175" y="3822723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26"/>
          <p:cNvSpPr txBox="1">
            <a:spLocks noGrp="1"/>
          </p:cNvSpPr>
          <p:nvPr>
            <p:ph type="title" idx="7"/>
          </p:nvPr>
        </p:nvSpPr>
        <p:spPr>
          <a:xfrm>
            <a:off x="3569173" y="3455648"/>
            <a:ext cx="1986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18" name="Google Shape;918;p26"/>
          <p:cNvSpPr txBox="1">
            <a:spLocks noGrp="1"/>
          </p:cNvSpPr>
          <p:nvPr>
            <p:ph type="subTitle" idx="8"/>
          </p:nvPr>
        </p:nvSpPr>
        <p:spPr>
          <a:xfrm>
            <a:off x="3569173" y="3822723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26"/>
          <p:cNvSpPr txBox="1">
            <a:spLocks noGrp="1"/>
          </p:cNvSpPr>
          <p:nvPr>
            <p:ph type="title" idx="9"/>
          </p:nvPr>
        </p:nvSpPr>
        <p:spPr>
          <a:xfrm>
            <a:off x="6056726" y="1806172"/>
            <a:ext cx="1986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0" name="Google Shape;920;p26"/>
          <p:cNvSpPr txBox="1">
            <a:spLocks noGrp="1"/>
          </p:cNvSpPr>
          <p:nvPr>
            <p:ph type="subTitle" idx="13"/>
          </p:nvPr>
        </p:nvSpPr>
        <p:spPr>
          <a:xfrm>
            <a:off x="6056726" y="2173222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26"/>
          <p:cNvSpPr txBox="1">
            <a:spLocks noGrp="1"/>
          </p:cNvSpPr>
          <p:nvPr>
            <p:ph type="title" idx="14"/>
          </p:nvPr>
        </p:nvSpPr>
        <p:spPr>
          <a:xfrm>
            <a:off x="6056726" y="3455648"/>
            <a:ext cx="1986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2" name="Google Shape;922;p26"/>
          <p:cNvSpPr txBox="1">
            <a:spLocks noGrp="1"/>
          </p:cNvSpPr>
          <p:nvPr>
            <p:ph type="subTitle" idx="15"/>
          </p:nvPr>
        </p:nvSpPr>
        <p:spPr>
          <a:xfrm>
            <a:off x="6056726" y="3822723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6"/>
          <p:cNvGrpSpPr/>
          <p:nvPr/>
        </p:nvGrpSpPr>
        <p:grpSpPr>
          <a:xfrm>
            <a:off x="0" y="4260525"/>
            <a:ext cx="9144000" cy="887338"/>
            <a:chOff x="0" y="4260525"/>
            <a:chExt cx="9144000" cy="887338"/>
          </a:xfrm>
        </p:grpSpPr>
        <p:sp>
          <p:nvSpPr>
            <p:cNvPr id="924" name="Google Shape;924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4" name="Google Shape;934;p26"/>
          <p:cNvGrpSpPr/>
          <p:nvPr/>
        </p:nvGrpSpPr>
        <p:grpSpPr>
          <a:xfrm rot="575765">
            <a:off x="-194145" y="3455753"/>
            <a:ext cx="1061252" cy="1595665"/>
            <a:chOff x="3020522" y="3839455"/>
            <a:chExt cx="1061260" cy="1595677"/>
          </a:xfrm>
        </p:grpSpPr>
        <p:sp>
          <p:nvSpPr>
            <p:cNvPr id="935" name="Google Shape;935;p26"/>
            <p:cNvSpPr/>
            <p:nvPr/>
          </p:nvSpPr>
          <p:spPr>
            <a:xfrm>
              <a:off x="3020522" y="3839455"/>
              <a:ext cx="1061260" cy="1595673"/>
            </a:xfrm>
            <a:custGeom>
              <a:avLst/>
              <a:gdLst/>
              <a:ahLst/>
              <a:cxnLst/>
              <a:rect l="l" t="t" r="r" b="b"/>
              <a:pathLst>
                <a:path w="25389" h="38174" extrusionOk="0">
                  <a:moveTo>
                    <a:pt x="11225" y="1"/>
                  </a:moveTo>
                  <a:cubicBezTo>
                    <a:pt x="10430" y="1"/>
                    <a:pt x="9478" y="573"/>
                    <a:pt x="8371" y="1690"/>
                  </a:cubicBezTo>
                  <a:cubicBezTo>
                    <a:pt x="5639" y="4397"/>
                    <a:pt x="6391" y="11089"/>
                    <a:pt x="7319" y="17755"/>
                  </a:cubicBezTo>
                  <a:cubicBezTo>
                    <a:pt x="7562" y="19469"/>
                    <a:pt x="7530" y="20086"/>
                    <a:pt x="7305" y="20086"/>
                  </a:cubicBezTo>
                  <a:cubicBezTo>
                    <a:pt x="6725" y="20086"/>
                    <a:pt x="4864" y="15986"/>
                    <a:pt x="3150" y="15986"/>
                  </a:cubicBezTo>
                  <a:cubicBezTo>
                    <a:pt x="2932" y="15986"/>
                    <a:pt x="2717" y="16052"/>
                    <a:pt x="2506" y="16201"/>
                  </a:cubicBezTo>
                  <a:cubicBezTo>
                    <a:pt x="0" y="17981"/>
                    <a:pt x="1479" y="21941"/>
                    <a:pt x="3559" y="23294"/>
                  </a:cubicBezTo>
                  <a:cubicBezTo>
                    <a:pt x="5639" y="24648"/>
                    <a:pt x="7018" y="26327"/>
                    <a:pt x="5765" y="27379"/>
                  </a:cubicBezTo>
                  <a:cubicBezTo>
                    <a:pt x="5599" y="27515"/>
                    <a:pt x="5432" y="27571"/>
                    <a:pt x="5264" y="27571"/>
                  </a:cubicBezTo>
                  <a:cubicBezTo>
                    <a:pt x="4443" y="27571"/>
                    <a:pt x="3597" y="26239"/>
                    <a:pt x="2852" y="26239"/>
                  </a:cubicBezTo>
                  <a:cubicBezTo>
                    <a:pt x="2589" y="26239"/>
                    <a:pt x="2338" y="26405"/>
                    <a:pt x="2105" y="26853"/>
                  </a:cubicBezTo>
                  <a:cubicBezTo>
                    <a:pt x="1278" y="28382"/>
                    <a:pt x="2306" y="32091"/>
                    <a:pt x="6491" y="34773"/>
                  </a:cubicBezTo>
                  <a:cubicBezTo>
                    <a:pt x="7694" y="35550"/>
                    <a:pt x="9123" y="36227"/>
                    <a:pt x="10877" y="36778"/>
                  </a:cubicBezTo>
                  <a:cubicBezTo>
                    <a:pt x="13861" y="37682"/>
                    <a:pt x="16524" y="38173"/>
                    <a:pt x="18738" y="38173"/>
                  </a:cubicBezTo>
                  <a:cubicBezTo>
                    <a:pt x="20821" y="38173"/>
                    <a:pt x="22506" y="37739"/>
                    <a:pt x="23685" y="36803"/>
                  </a:cubicBezTo>
                  <a:cubicBezTo>
                    <a:pt x="24537" y="36101"/>
                    <a:pt x="25113" y="35174"/>
                    <a:pt x="25389" y="33946"/>
                  </a:cubicBezTo>
                  <a:cubicBezTo>
                    <a:pt x="25389" y="33946"/>
                    <a:pt x="21649" y="7936"/>
                    <a:pt x="18639" y="7936"/>
                  </a:cubicBezTo>
                  <a:cubicBezTo>
                    <a:pt x="18591" y="7936"/>
                    <a:pt x="18544" y="7942"/>
                    <a:pt x="18497" y="7956"/>
                  </a:cubicBezTo>
                  <a:cubicBezTo>
                    <a:pt x="15501" y="8773"/>
                    <a:pt x="16687" y="12745"/>
                    <a:pt x="15412" y="12745"/>
                  </a:cubicBezTo>
                  <a:cubicBezTo>
                    <a:pt x="15396" y="12745"/>
                    <a:pt x="15380" y="12744"/>
                    <a:pt x="15364" y="12743"/>
                  </a:cubicBezTo>
                  <a:cubicBezTo>
                    <a:pt x="14010" y="12643"/>
                    <a:pt x="14537" y="7830"/>
                    <a:pt x="13684" y="3670"/>
                  </a:cubicBezTo>
                  <a:cubicBezTo>
                    <a:pt x="13196" y="1196"/>
                    <a:pt x="12374" y="1"/>
                    <a:pt x="11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3208040" y="4053768"/>
              <a:ext cx="803563" cy="1381365"/>
            </a:xfrm>
            <a:custGeom>
              <a:avLst/>
              <a:gdLst/>
              <a:ahLst/>
              <a:cxnLst/>
              <a:rect l="l" t="t" r="r" b="b"/>
              <a:pathLst>
                <a:path w="19224" h="33047" extrusionOk="0">
                  <a:moveTo>
                    <a:pt x="5992" y="1"/>
                  </a:moveTo>
                  <a:cubicBezTo>
                    <a:pt x="5848" y="1"/>
                    <a:pt x="5697" y="32"/>
                    <a:pt x="5539" y="97"/>
                  </a:cubicBezTo>
                  <a:cubicBezTo>
                    <a:pt x="2532" y="1350"/>
                    <a:pt x="3559" y="5435"/>
                    <a:pt x="4286" y="8668"/>
                  </a:cubicBezTo>
                  <a:cubicBezTo>
                    <a:pt x="5038" y="11902"/>
                    <a:pt x="5965" y="16914"/>
                    <a:pt x="4411" y="17340"/>
                  </a:cubicBezTo>
                  <a:cubicBezTo>
                    <a:pt x="4274" y="17375"/>
                    <a:pt x="4138" y="17390"/>
                    <a:pt x="4004" y="17390"/>
                  </a:cubicBezTo>
                  <a:cubicBezTo>
                    <a:pt x="3008" y="17390"/>
                    <a:pt x="2112" y="16548"/>
                    <a:pt x="1670" y="16548"/>
                  </a:cubicBezTo>
                  <a:cubicBezTo>
                    <a:pt x="1484" y="16548"/>
                    <a:pt x="1379" y="16696"/>
                    <a:pt x="1379" y="17115"/>
                  </a:cubicBezTo>
                  <a:cubicBezTo>
                    <a:pt x="1379" y="18694"/>
                    <a:pt x="4812" y="21300"/>
                    <a:pt x="2406" y="23180"/>
                  </a:cubicBezTo>
                  <a:cubicBezTo>
                    <a:pt x="376" y="24784"/>
                    <a:pt x="0" y="25711"/>
                    <a:pt x="2005" y="29646"/>
                  </a:cubicBezTo>
                  <a:cubicBezTo>
                    <a:pt x="3208" y="30423"/>
                    <a:pt x="4637" y="31100"/>
                    <a:pt x="6391" y="31651"/>
                  </a:cubicBezTo>
                  <a:cubicBezTo>
                    <a:pt x="9375" y="32555"/>
                    <a:pt x="12038" y="33046"/>
                    <a:pt x="14252" y="33046"/>
                  </a:cubicBezTo>
                  <a:cubicBezTo>
                    <a:pt x="16335" y="33046"/>
                    <a:pt x="18020" y="32612"/>
                    <a:pt x="19199" y="31676"/>
                  </a:cubicBezTo>
                  <a:lnTo>
                    <a:pt x="19224" y="28092"/>
                  </a:lnTo>
                  <a:cubicBezTo>
                    <a:pt x="19224" y="28092"/>
                    <a:pt x="16417" y="8869"/>
                    <a:pt x="14537" y="8343"/>
                  </a:cubicBezTo>
                  <a:cubicBezTo>
                    <a:pt x="14441" y="8317"/>
                    <a:pt x="14348" y="8305"/>
                    <a:pt x="14259" y="8305"/>
                  </a:cubicBezTo>
                  <a:cubicBezTo>
                    <a:pt x="12793" y="8305"/>
                    <a:pt x="12193" y="11558"/>
                    <a:pt x="11039" y="11558"/>
                  </a:cubicBezTo>
                  <a:cubicBezTo>
                    <a:pt x="10887" y="11558"/>
                    <a:pt x="10726" y="11502"/>
                    <a:pt x="10552" y="11375"/>
                  </a:cubicBezTo>
                  <a:cubicBezTo>
                    <a:pt x="9079" y="10282"/>
                    <a:pt x="8619" y="1"/>
                    <a:pt x="5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3531912" y="4495935"/>
              <a:ext cx="241688" cy="889211"/>
            </a:xfrm>
            <a:custGeom>
              <a:avLst/>
              <a:gdLst/>
              <a:ahLst/>
              <a:cxnLst/>
              <a:rect l="l" t="t" r="r" b="b"/>
              <a:pathLst>
                <a:path w="5782" h="21273" extrusionOk="0">
                  <a:moveTo>
                    <a:pt x="504" y="0"/>
                  </a:moveTo>
                  <a:cubicBezTo>
                    <a:pt x="246" y="0"/>
                    <a:pt x="1" y="193"/>
                    <a:pt x="122" y="496"/>
                  </a:cubicBezTo>
                  <a:cubicBezTo>
                    <a:pt x="1751" y="4507"/>
                    <a:pt x="2628" y="8842"/>
                    <a:pt x="3506" y="13078"/>
                  </a:cubicBezTo>
                  <a:cubicBezTo>
                    <a:pt x="4032" y="15710"/>
                    <a:pt x="4508" y="18316"/>
                    <a:pt x="4909" y="20973"/>
                  </a:cubicBezTo>
                  <a:cubicBezTo>
                    <a:pt x="4949" y="21182"/>
                    <a:pt x="5100" y="21272"/>
                    <a:pt x="5262" y="21272"/>
                  </a:cubicBezTo>
                  <a:cubicBezTo>
                    <a:pt x="5508" y="21272"/>
                    <a:pt x="5782" y="21064"/>
                    <a:pt x="5736" y="20747"/>
                  </a:cubicBezTo>
                  <a:cubicBezTo>
                    <a:pt x="5310" y="18116"/>
                    <a:pt x="4834" y="15484"/>
                    <a:pt x="4308" y="12852"/>
                  </a:cubicBezTo>
                  <a:cubicBezTo>
                    <a:pt x="3455" y="8642"/>
                    <a:pt x="2578" y="4281"/>
                    <a:pt x="924" y="271"/>
                  </a:cubicBezTo>
                  <a:cubicBezTo>
                    <a:pt x="845" y="83"/>
                    <a:pt x="672" y="0"/>
                    <a:pt x="5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8" name="Google Shape;938;p26"/>
          <p:cNvGrpSpPr/>
          <p:nvPr/>
        </p:nvGrpSpPr>
        <p:grpSpPr>
          <a:xfrm rot="4799477">
            <a:off x="348845" y="4380310"/>
            <a:ext cx="1020456" cy="1306406"/>
            <a:chOff x="4376621" y="3930330"/>
            <a:chExt cx="1138339" cy="1457482"/>
          </a:xfrm>
        </p:grpSpPr>
        <p:sp>
          <p:nvSpPr>
            <p:cNvPr id="939" name="Google Shape;939;p26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2" name="Google Shape;942;p26"/>
          <p:cNvGrpSpPr/>
          <p:nvPr/>
        </p:nvGrpSpPr>
        <p:grpSpPr>
          <a:xfrm rot="3001619">
            <a:off x="47972" y="4062728"/>
            <a:ext cx="761565" cy="1314980"/>
            <a:chOff x="3804453" y="3817886"/>
            <a:chExt cx="944680" cy="1631161"/>
          </a:xfrm>
        </p:grpSpPr>
        <p:sp>
          <p:nvSpPr>
            <p:cNvPr id="943" name="Google Shape;943;p26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6" name="Google Shape;946;p26"/>
          <p:cNvGrpSpPr/>
          <p:nvPr/>
        </p:nvGrpSpPr>
        <p:grpSpPr>
          <a:xfrm rot="-248597" flipH="1">
            <a:off x="7197009" y="4226186"/>
            <a:ext cx="2024485" cy="963435"/>
            <a:chOff x="4740748" y="4022919"/>
            <a:chExt cx="2723855" cy="1296260"/>
          </a:xfrm>
        </p:grpSpPr>
        <p:sp>
          <p:nvSpPr>
            <p:cNvPr id="947" name="Google Shape;947;p26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6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6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6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6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6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6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784672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0" name="Google Shape;1000;p28"/>
          <p:cNvGrpSpPr/>
          <p:nvPr/>
        </p:nvGrpSpPr>
        <p:grpSpPr>
          <a:xfrm>
            <a:off x="0" y="4236152"/>
            <a:ext cx="5441550" cy="576290"/>
            <a:chOff x="0" y="4571577"/>
            <a:chExt cx="5441550" cy="576290"/>
          </a:xfrm>
        </p:grpSpPr>
        <p:sp>
          <p:nvSpPr>
            <p:cNvPr id="1001" name="Google Shape;1001;p2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7" name="Google Shape;1007;p28"/>
          <p:cNvGrpSpPr/>
          <p:nvPr/>
        </p:nvGrpSpPr>
        <p:grpSpPr>
          <a:xfrm>
            <a:off x="0" y="4306100"/>
            <a:ext cx="5413727" cy="887338"/>
            <a:chOff x="0" y="4260525"/>
            <a:chExt cx="5413727" cy="887338"/>
          </a:xfrm>
        </p:grpSpPr>
        <p:sp>
          <p:nvSpPr>
            <p:cNvPr id="1008" name="Google Shape;1008;p2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4" name="Google Shape;1014;p28"/>
          <p:cNvSpPr txBox="1">
            <a:spLocks noGrp="1"/>
          </p:cNvSpPr>
          <p:nvPr>
            <p:ph type="title"/>
          </p:nvPr>
        </p:nvSpPr>
        <p:spPr>
          <a:xfrm>
            <a:off x="718500" y="540000"/>
            <a:ext cx="3853500" cy="132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5" name="Google Shape;1015;p28"/>
          <p:cNvSpPr txBox="1">
            <a:spLocks noGrp="1"/>
          </p:cNvSpPr>
          <p:nvPr>
            <p:ph type="subTitle" idx="1"/>
          </p:nvPr>
        </p:nvSpPr>
        <p:spPr>
          <a:xfrm>
            <a:off x="927900" y="1947901"/>
            <a:ext cx="3434700" cy="12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28"/>
          <p:cNvSpPr txBox="1"/>
          <p:nvPr/>
        </p:nvSpPr>
        <p:spPr>
          <a:xfrm>
            <a:off x="719250" y="3223500"/>
            <a:ext cx="3852000" cy="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000">
                <a:solidFill>
                  <a:srgbClr val="434343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000">
                <a:solidFill>
                  <a:srgbClr val="434343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000">
                <a:solidFill>
                  <a:srgbClr val="434343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sz="1000">
              <a:solidFill>
                <a:srgbClr val="434343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grpSp>
        <p:nvGrpSpPr>
          <p:cNvPr id="1017" name="Google Shape;1017;p28"/>
          <p:cNvGrpSpPr/>
          <p:nvPr/>
        </p:nvGrpSpPr>
        <p:grpSpPr>
          <a:xfrm>
            <a:off x="4196657" y="3873166"/>
            <a:ext cx="5894265" cy="1683249"/>
            <a:chOff x="-578393" y="3873166"/>
            <a:chExt cx="5894265" cy="1683249"/>
          </a:xfrm>
        </p:grpSpPr>
        <p:grpSp>
          <p:nvGrpSpPr>
            <p:cNvPr id="1018" name="Google Shape;1018;p28"/>
            <p:cNvGrpSpPr/>
            <p:nvPr/>
          </p:nvGrpSpPr>
          <p:grpSpPr>
            <a:xfrm rot="248419">
              <a:off x="-535153" y="3969805"/>
              <a:ext cx="2723882" cy="1296273"/>
              <a:chOff x="4740748" y="4022919"/>
              <a:chExt cx="2723855" cy="1296260"/>
            </a:xfrm>
          </p:grpSpPr>
          <p:sp>
            <p:nvSpPr>
              <p:cNvPr id="1019" name="Google Shape;1019;p28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28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28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28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28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28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28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28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27" name="Google Shape;1027;p28"/>
            <p:cNvGrpSpPr/>
            <p:nvPr/>
          </p:nvGrpSpPr>
          <p:grpSpPr>
            <a:xfrm>
              <a:off x="1783743" y="4365285"/>
              <a:ext cx="3532128" cy="1191131"/>
              <a:chOff x="-17642" y="3723575"/>
              <a:chExt cx="4252502" cy="1434060"/>
            </a:xfrm>
          </p:grpSpPr>
          <p:sp>
            <p:nvSpPr>
              <p:cNvPr id="1028" name="Google Shape;1028;p28"/>
              <p:cNvSpPr/>
              <p:nvPr/>
            </p:nvSpPr>
            <p:spPr>
              <a:xfrm>
                <a:off x="-11586" y="3723575"/>
                <a:ext cx="2288234" cy="1434060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28"/>
              <p:cNvSpPr/>
              <p:nvPr/>
            </p:nvSpPr>
            <p:spPr>
              <a:xfrm>
                <a:off x="-17642" y="3907279"/>
                <a:ext cx="2146401" cy="1250350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28"/>
              <p:cNvSpPr/>
              <p:nvPr/>
            </p:nvSpPr>
            <p:spPr>
              <a:xfrm>
                <a:off x="1946626" y="4388188"/>
                <a:ext cx="2288234" cy="769363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28"/>
              <p:cNvSpPr/>
              <p:nvPr/>
            </p:nvSpPr>
            <p:spPr>
              <a:xfrm>
                <a:off x="1945675" y="4579348"/>
                <a:ext cx="2146401" cy="578227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32" name="Google Shape;1032;p28"/>
          <p:cNvGrpSpPr/>
          <p:nvPr/>
        </p:nvGrpSpPr>
        <p:grpSpPr>
          <a:xfrm>
            <a:off x="6283554" y="3972732"/>
            <a:ext cx="2870878" cy="1190024"/>
            <a:chOff x="6091830" y="3908407"/>
            <a:chExt cx="3052177" cy="1235105"/>
          </a:xfrm>
        </p:grpSpPr>
        <p:sp>
          <p:nvSpPr>
            <p:cNvPr id="1033" name="Google Shape;1033;p28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5" name="Google Shape;1035;p28"/>
          <p:cNvSpPr/>
          <p:nvPr/>
        </p:nvSpPr>
        <p:spPr>
          <a:xfrm flipH="1">
            <a:off x="8787117" y="2769138"/>
            <a:ext cx="1104514" cy="460180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28"/>
          <p:cNvSpPr/>
          <p:nvPr/>
        </p:nvSpPr>
        <p:spPr>
          <a:xfrm>
            <a:off x="-615449" y="1357296"/>
            <a:ext cx="1046287" cy="329236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28"/>
          <p:cNvSpPr/>
          <p:nvPr/>
        </p:nvSpPr>
        <p:spPr>
          <a:xfrm>
            <a:off x="2771847" y="160600"/>
            <a:ext cx="1382854" cy="503838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28"/>
          <p:cNvSpPr/>
          <p:nvPr/>
        </p:nvSpPr>
        <p:spPr>
          <a:xfrm flipH="1">
            <a:off x="6339050" y="259750"/>
            <a:ext cx="1382861" cy="435126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9" name="Google Shape;1039;p28"/>
          <p:cNvGrpSpPr/>
          <p:nvPr/>
        </p:nvGrpSpPr>
        <p:grpSpPr>
          <a:xfrm>
            <a:off x="7909664" y="285456"/>
            <a:ext cx="1178129" cy="4289211"/>
            <a:chOff x="8063667" y="81447"/>
            <a:chExt cx="1252529" cy="4451698"/>
          </a:xfrm>
        </p:grpSpPr>
        <p:sp>
          <p:nvSpPr>
            <p:cNvPr id="1040" name="Google Shape;1040;p2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967067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0" name="Google Shape;1050;p29"/>
          <p:cNvGrpSpPr/>
          <p:nvPr/>
        </p:nvGrpSpPr>
        <p:grpSpPr>
          <a:xfrm>
            <a:off x="0" y="4342977"/>
            <a:ext cx="9144000" cy="576290"/>
            <a:chOff x="0" y="4571577"/>
            <a:chExt cx="9144000" cy="576290"/>
          </a:xfrm>
        </p:grpSpPr>
        <p:sp>
          <p:nvSpPr>
            <p:cNvPr id="1051" name="Google Shape;1051;p29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9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9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9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9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9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1" name="Google Shape;1061;p29"/>
          <p:cNvSpPr/>
          <p:nvPr/>
        </p:nvSpPr>
        <p:spPr>
          <a:xfrm>
            <a:off x="-392150" y="1326842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29"/>
          <p:cNvSpPr/>
          <p:nvPr/>
        </p:nvSpPr>
        <p:spPr>
          <a:xfrm>
            <a:off x="8024950" y="775938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29"/>
          <p:cNvSpPr/>
          <p:nvPr/>
        </p:nvSpPr>
        <p:spPr>
          <a:xfrm>
            <a:off x="7456392" y="-13700"/>
            <a:ext cx="1410167" cy="573856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4" name="Google Shape;1064;p29"/>
          <p:cNvGrpSpPr/>
          <p:nvPr/>
        </p:nvGrpSpPr>
        <p:grpSpPr>
          <a:xfrm>
            <a:off x="0" y="4412925"/>
            <a:ext cx="9144000" cy="887338"/>
            <a:chOff x="0" y="4260525"/>
            <a:chExt cx="9144000" cy="887338"/>
          </a:xfrm>
        </p:grpSpPr>
        <p:sp>
          <p:nvSpPr>
            <p:cNvPr id="1065" name="Google Shape;1065;p2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5" name="Google Shape;1075;p29"/>
          <p:cNvSpPr/>
          <p:nvPr/>
        </p:nvSpPr>
        <p:spPr>
          <a:xfrm>
            <a:off x="-755875" y="303713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29232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30"/>
          <p:cNvGrpSpPr/>
          <p:nvPr/>
        </p:nvGrpSpPr>
        <p:grpSpPr>
          <a:xfrm>
            <a:off x="0" y="4266777"/>
            <a:ext cx="9144000" cy="576290"/>
            <a:chOff x="0" y="4571577"/>
            <a:chExt cx="9144000" cy="576290"/>
          </a:xfrm>
        </p:grpSpPr>
        <p:sp>
          <p:nvSpPr>
            <p:cNvPr id="1078" name="Google Shape;1078;p3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8" name="Google Shape;1088;p30"/>
          <p:cNvGrpSpPr/>
          <p:nvPr/>
        </p:nvGrpSpPr>
        <p:grpSpPr>
          <a:xfrm>
            <a:off x="0" y="4260525"/>
            <a:ext cx="9144000" cy="887338"/>
            <a:chOff x="0" y="4260525"/>
            <a:chExt cx="9144000" cy="887338"/>
          </a:xfrm>
        </p:grpSpPr>
        <p:sp>
          <p:nvSpPr>
            <p:cNvPr id="1089" name="Google Shape;1089;p3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9" name="Google Shape;1099;p30"/>
          <p:cNvGrpSpPr/>
          <p:nvPr/>
        </p:nvGrpSpPr>
        <p:grpSpPr>
          <a:xfrm flipH="1">
            <a:off x="7649771" y="4184092"/>
            <a:ext cx="773843" cy="990651"/>
            <a:chOff x="4376621" y="3930330"/>
            <a:chExt cx="1138339" cy="1457482"/>
          </a:xfrm>
        </p:grpSpPr>
        <p:sp>
          <p:nvSpPr>
            <p:cNvPr id="1100" name="Google Shape;1100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3" name="Google Shape;1103;p30"/>
          <p:cNvGrpSpPr/>
          <p:nvPr/>
        </p:nvGrpSpPr>
        <p:grpSpPr>
          <a:xfrm flipH="1">
            <a:off x="8170381" y="4107664"/>
            <a:ext cx="642193" cy="1108700"/>
            <a:chOff x="3804453" y="3817886"/>
            <a:chExt cx="944680" cy="1631161"/>
          </a:xfrm>
        </p:grpSpPr>
        <p:sp>
          <p:nvSpPr>
            <p:cNvPr id="1104" name="Google Shape;1104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7" name="Google Shape;1107;p30"/>
          <p:cNvGrpSpPr/>
          <p:nvPr/>
        </p:nvGrpSpPr>
        <p:grpSpPr>
          <a:xfrm>
            <a:off x="813406" y="4225730"/>
            <a:ext cx="773843" cy="990651"/>
            <a:chOff x="4376621" y="3930330"/>
            <a:chExt cx="1138339" cy="1457482"/>
          </a:xfrm>
        </p:grpSpPr>
        <p:sp>
          <p:nvSpPr>
            <p:cNvPr id="1108" name="Google Shape;1108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1" name="Google Shape;1111;p30"/>
          <p:cNvGrpSpPr/>
          <p:nvPr/>
        </p:nvGrpSpPr>
        <p:grpSpPr>
          <a:xfrm>
            <a:off x="430696" y="4049114"/>
            <a:ext cx="642193" cy="1108700"/>
            <a:chOff x="3804453" y="3817886"/>
            <a:chExt cx="944680" cy="1631161"/>
          </a:xfrm>
        </p:grpSpPr>
        <p:sp>
          <p:nvSpPr>
            <p:cNvPr id="1112" name="Google Shape;1112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5" name="Google Shape;1115;p30"/>
          <p:cNvGrpSpPr/>
          <p:nvPr/>
        </p:nvGrpSpPr>
        <p:grpSpPr>
          <a:xfrm>
            <a:off x="8449030" y="1866500"/>
            <a:ext cx="829600" cy="2646275"/>
            <a:chOff x="8449030" y="1866500"/>
            <a:chExt cx="829600" cy="2646275"/>
          </a:xfrm>
        </p:grpSpPr>
        <p:sp>
          <p:nvSpPr>
            <p:cNvPr id="1116" name="Google Shape;1116;p30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0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5" name="Google Shape;1125;p30"/>
          <p:cNvGrpSpPr/>
          <p:nvPr/>
        </p:nvGrpSpPr>
        <p:grpSpPr>
          <a:xfrm>
            <a:off x="8053030" y="4276675"/>
            <a:ext cx="1124100" cy="852025"/>
            <a:chOff x="8053030" y="4276675"/>
            <a:chExt cx="1124100" cy="852025"/>
          </a:xfrm>
        </p:grpSpPr>
        <p:sp>
          <p:nvSpPr>
            <p:cNvPr id="1126" name="Google Shape;1126;p30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9" name="Google Shape;1129;p30"/>
          <p:cNvGrpSpPr/>
          <p:nvPr/>
        </p:nvGrpSpPr>
        <p:grpSpPr>
          <a:xfrm>
            <a:off x="-170295" y="2037275"/>
            <a:ext cx="829600" cy="2646275"/>
            <a:chOff x="-170295" y="1808675"/>
            <a:chExt cx="829600" cy="2646275"/>
          </a:xfrm>
        </p:grpSpPr>
        <p:sp>
          <p:nvSpPr>
            <p:cNvPr id="1130" name="Google Shape;1130;p30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0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0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0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0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0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0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0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0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9" name="Google Shape;1139;p30"/>
          <p:cNvGrpSpPr/>
          <p:nvPr/>
        </p:nvGrpSpPr>
        <p:grpSpPr>
          <a:xfrm>
            <a:off x="-68795" y="4295050"/>
            <a:ext cx="1124100" cy="852025"/>
            <a:chOff x="-68795" y="4218850"/>
            <a:chExt cx="1124100" cy="852025"/>
          </a:xfrm>
        </p:grpSpPr>
        <p:sp>
          <p:nvSpPr>
            <p:cNvPr id="1140" name="Google Shape;1140;p30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0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0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3" name="Google Shape;1143;p30"/>
          <p:cNvSpPr/>
          <p:nvPr/>
        </p:nvSpPr>
        <p:spPr>
          <a:xfrm>
            <a:off x="1279150" y="56080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30"/>
          <p:cNvSpPr/>
          <p:nvPr/>
        </p:nvSpPr>
        <p:spPr>
          <a:xfrm>
            <a:off x="7427625" y="415113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5" name="Google Shape;1145;p30"/>
          <p:cNvSpPr/>
          <p:nvPr/>
        </p:nvSpPr>
        <p:spPr>
          <a:xfrm>
            <a:off x="-261125" y="358625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30"/>
          <p:cNvSpPr/>
          <p:nvPr/>
        </p:nvSpPr>
        <p:spPr>
          <a:xfrm>
            <a:off x="5851042" y="-248900"/>
            <a:ext cx="1410167" cy="573856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06568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19"/>
          <p:cNvGrpSpPr/>
          <p:nvPr/>
        </p:nvGrpSpPr>
        <p:grpSpPr>
          <a:xfrm>
            <a:off x="0" y="4627057"/>
            <a:ext cx="9144000" cy="887338"/>
            <a:chOff x="0" y="4260525"/>
            <a:chExt cx="9144000" cy="887338"/>
          </a:xfrm>
        </p:grpSpPr>
        <p:sp>
          <p:nvSpPr>
            <p:cNvPr id="589" name="Google Shape;589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0" name="Google Shape;590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1" name="Google Shape;591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2" name="Google Shape;592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4" name="Google Shape;594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5" name="Google Shape;595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6" name="Google Shape;596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7" name="Google Shape;597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8" name="Google Shape;598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99" name="Google Shape;599;p19"/>
          <p:cNvSpPr txBox="1">
            <a:spLocks noGrp="1"/>
          </p:cNvSpPr>
          <p:nvPr>
            <p:ph type="title"/>
          </p:nvPr>
        </p:nvSpPr>
        <p:spPr>
          <a:xfrm>
            <a:off x="1355975" y="1679020"/>
            <a:ext cx="1823700" cy="11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"/>
          <p:cNvSpPr txBox="1">
            <a:spLocks noGrp="1"/>
          </p:cNvSpPr>
          <p:nvPr>
            <p:ph type="subTitle" idx="1"/>
          </p:nvPr>
        </p:nvSpPr>
        <p:spPr>
          <a:xfrm>
            <a:off x="1357475" y="3056145"/>
            <a:ext cx="25755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01" name="Google Shape;601;p19"/>
          <p:cNvGrpSpPr/>
          <p:nvPr/>
        </p:nvGrpSpPr>
        <p:grpSpPr>
          <a:xfrm>
            <a:off x="0" y="4703257"/>
            <a:ext cx="9144000" cy="887338"/>
            <a:chOff x="0" y="4260525"/>
            <a:chExt cx="9144000" cy="887338"/>
          </a:xfrm>
        </p:grpSpPr>
        <p:sp>
          <p:nvSpPr>
            <p:cNvPr id="602" name="Google Shape;602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3" name="Google Shape;603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4" name="Google Shape;604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5" name="Google Shape;605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6" name="Google Shape;606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7" name="Google Shape;607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8" name="Google Shape;608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9" name="Google Shape;609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0" name="Google Shape;610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1" name="Google Shape;611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12" name="Google Shape;612;p19"/>
          <p:cNvGrpSpPr/>
          <p:nvPr/>
        </p:nvGrpSpPr>
        <p:grpSpPr>
          <a:xfrm rot="5400000" flipH="1">
            <a:off x="-307923" y="3690330"/>
            <a:ext cx="2207886" cy="1582819"/>
            <a:chOff x="8475" y="2231150"/>
            <a:chExt cx="3260316" cy="3130575"/>
          </a:xfrm>
        </p:grpSpPr>
        <p:sp>
          <p:nvSpPr>
            <p:cNvPr id="613" name="Google Shape;613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4" name="Google Shape;614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grpSp>
        <p:nvGrpSpPr>
          <p:cNvPr id="615" name="Google Shape;615;p19"/>
          <p:cNvGrpSpPr/>
          <p:nvPr/>
        </p:nvGrpSpPr>
        <p:grpSpPr>
          <a:xfrm>
            <a:off x="1155726" y="4998323"/>
            <a:ext cx="2374162" cy="572582"/>
            <a:chOff x="8475" y="2231150"/>
            <a:chExt cx="3260316" cy="3130575"/>
          </a:xfrm>
        </p:grpSpPr>
        <p:sp>
          <p:nvSpPr>
            <p:cNvPr id="616" name="Google Shape;616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7" name="Google Shape;617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18" name="Google Shape;618;p19"/>
          <p:cNvSpPr/>
          <p:nvPr/>
        </p:nvSpPr>
        <p:spPr>
          <a:xfrm>
            <a:off x="6403826" y="614633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1" name="Google Shape;621;p19"/>
          <p:cNvSpPr/>
          <p:nvPr/>
        </p:nvSpPr>
        <p:spPr>
          <a:xfrm>
            <a:off x="309723" y="694737"/>
            <a:ext cx="820558" cy="25969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1512831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1084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4297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364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055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31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5663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0245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705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38" indent="0">
              <a:buNone/>
              <a:defRPr sz="2800"/>
            </a:lvl2pPr>
            <a:lvl3pPr marL="914276" indent="0">
              <a:buNone/>
              <a:defRPr sz="2400"/>
            </a:lvl3pPr>
            <a:lvl4pPr marL="1371414" indent="0">
              <a:buNone/>
              <a:defRPr sz="2000"/>
            </a:lvl4pPr>
            <a:lvl5pPr marL="1828552" indent="0">
              <a:buNone/>
              <a:defRPr sz="2000"/>
            </a:lvl5pPr>
            <a:lvl6pPr marL="2285690" indent="0">
              <a:buNone/>
              <a:defRPr sz="2000"/>
            </a:lvl6pPr>
            <a:lvl7pPr marL="2742828" indent="0">
              <a:buNone/>
              <a:defRPr sz="2000"/>
            </a:lvl7pPr>
            <a:lvl8pPr marL="3199966" indent="0">
              <a:buNone/>
              <a:defRPr sz="2000"/>
            </a:lvl8pPr>
            <a:lvl9pPr marL="365710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0448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4955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4789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078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844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7130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969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234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0841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0070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0804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4453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8872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453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3815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0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717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38" indent="0">
              <a:buNone/>
              <a:defRPr sz="2800"/>
            </a:lvl2pPr>
            <a:lvl3pPr marL="914276" indent="0">
              <a:buNone/>
              <a:defRPr sz="2400"/>
            </a:lvl3pPr>
            <a:lvl4pPr marL="1371414" indent="0">
              <a:buNone/>
              <a:defRPr sz="2000"/>
            </a:lvl4pPr>
            <a:lvl5pPr marL="1828552" indent="0">
              <a:buNone/>
              <a:defRPr sz="2000"/>
            </a:lvl5pPr>
            <a:lvl6pPr marL="2285690" indent="0">
              <a:buNone/>
              <a:defRPr sz="2000"/>
            </a:lvl6pPr>
            <a:lvl7pPr marL="2742828" indent="0">
              <a:buNone/>
              <a:defRPr sz="2000"/>
            </a:lvl7pPr>
            <a:lvl8pPr marL="3199966" indent="0">
              <a:buNone/>
              <a:defRPr sz="2000"/>
            </a:lvl8pPr>
            <a:lvl9pPr marL="365710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27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3" indent="-342853" algn="l" defTabSz="91427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9" indent="-285711" algn="l" defTabSz="91427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4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83" indent="-228569" algn="l" defTabSz="91427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21" indent="-228569" algn="l" defTabSz="91427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59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97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3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73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2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1050" y="445025"/>
            <a:ext cx="7701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/>
              <a:buNone/>
              <a:defRPr sz="3500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68293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6" r:id="rId4"/>
    <p:sldLayoutId id="2147483667" r:id="rId5"/>
    <p:sldLayoutId id="2147483668" r:id="rId6"/>
    <p:sldLayoutId id="2147483669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1050" y="445025"/>
            <a:ext cx="7701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/>
              <a:buNone/>
              <a:defRPr sz="3500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64066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26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25" r:id="rId12"/>
  </p:sldLayoutIdLst>
  <p:txStyles>
    <p:titleStyle>
      <a:lvl1pPr algn="ctr" defTabSz="91427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3" indent="-342853" algn="l" defTabSz="91427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9" indent="-285711" algn="l" defTabSz="91427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4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83" indent="-228569" algn="l" defTabSz="91427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21" indent="-228569" algn="l" defTabSz="91427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59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97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3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73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2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547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image" Target="../media/image23.jp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29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4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23.jp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2EABFA-D40E-4414-8548-49C7316CCD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88940"/>
            <a:ext cx="2435087" cy="15545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243749-8022-46C3-86AC-9B36157717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913" y="3588940"/>
            <a:ext cx="2435087" cy="15545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FB9DEB-8FE2-47CE-9DDA-67E0101896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104" y="3558294"/>
            <a:ext cx="2435087" cy="15545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2B5AB7-A2A0-49AB-AB1E-22C0DC45F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232" y="2580071"/>
            <a:ext cx="1065820" cy="2573797"/>
          </a:xfrm>
          <a:prstGeom prst="rect">
            <a:avLst/>
          </a:prstGeom>
        </p:spPr>
      </p:pic>
      <p:sp>
        <p:nvSpPr>
          <p:cNvPr id="17" name="Google Shape;1203;p34">
            <a:extLst>
              <a:ext uri="{FF2B5EF4-FFF2-40B4-BE49-F238E27FC236}">
                <a16:creationId xmlns:a16="http://schemas.microsoft.com/office/drawing/2014/main" id="{83DAFB26-579B-4092-888D-8ADCF7750D9C}"/>
              </a:ext>
            </a:extLst>
          </p:cNvPr>
          <p:cNvSpPr txBox="1">
            <a:spLocks/>
          </p:cNvSpPr>
          <p:nvPr/>
        </p:nvSpPr>
        <p:spPr>
          <a:xfrm>
            <a:off x="1255546" y="572360"/>
            <a:ext cx="6632908" cy="196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au Philomene One"/>
              <a:buNone/>
              <a:defRPr sz="7000" b="0" i="0" u="none" strike="noStrike" cap="none">
                <a:solidFill>
                  <a:srgbClr val="191919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au Philomene One"/>
              <a:buNone/>
              <a:tabLst/>
              <a:defRPr/>
            </a:pPr>
            <a:r>
              <a:rPr kumimoji="0" lang="en" sz="10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&amp;S Graceland" panose="02040603050506020204" pitchFamily="18" charset="0"/>
                <a:sym typeface="Chau Philomene One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142577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8004" cy="2934929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17665" y="3134033"/>
            <a:ext cx="7480646" cy="988141"/>
          </a:xfrm>
          <a:prstGeom prst="rect">
            <a:avLst/>
          </a:prstGeom>
          <a:noFill/>
          <a:ln>
            <a:noFill/>
          </a:ln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495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Luyện</a:t>
            </a:r>
            <a:r>
              <a:rPr kumimoji="0" lang="en-US" altLang="zh-CN" sz="495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95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kumimoji="0" lang="en-US" altLang="zh-CN" sz="495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95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endParaRPr kumimoji="0" lang="zh-CN" altLang="en-US" sz="4950" b="0" i="0" u="none" strike="noStrike" kern="1200" cap="none" spc="0" normalizeH="0" baseline="0" noProof="0" dirty="0">
              <a:ln w="0"/>
              <a:gradFill>
                <a:gsLst>
                  <a:gs pos="0">
                    <a:srgbClr val="4472C4">
                      <a:lumMod val="50000"/>
                    </a:srgbClr>
                  </a:gs>
                  <a:gs pos="50000">
                    <a:srgbClr val="4472C4"/>
                  </a:gs>
                  <a:gs pos="100000">
                    <a:srgbClr val="4472C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968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Document 17">
            <a:extLst>
              <a:ext uri="{FF2B5EF4-FFF2-40B4-BE49-F238E27FC236}">
                <a16:creationId xmlns:a16="http://schemas.microsoft.com/office/drawing/2014/main" id="{0A994FF3-BE44-4410-817C-1E2267DB5B14}"/>
              </a:ext>
            </a:extLst>
          </p:cNvPr>
          <p:cNvSpPr/>
          <p:nvPr/>
        </p:nvSpPr>
        <p:spPr>
          <a:xfrm>
            <a:off x="-8902" y="122809"/>
            <a:ext cx="9152902" cy="696067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19951"/>
              <a:gd name="connsiteX1" fmla="*/ 21676 w 21676"/>
              <a:gd name="connsiteY1" fmla="*/ 0 h 19951"/>
              <a:gd name="connsiteX2" fmla="*/ 21625 w 21676"/>
              <a:gd name="connsiteY2" fmla="*/ 18938 h 19951"/>
              <a:gd name="connsiteX3" fmla="*/ 17591 w 21676"/>
              <a:gd name="connsiteY3" fmla="*/ 19806 h 19951"/>
              <a:gd name="connsiteX4" fmla="*/ 8759 w 21676"/>
              <a:gd name="connsiteY4" fmla="*/ 15634 h 19951"/>
              <a:gd name="connsiteX5" fmla="*/ 1 w 21676"/>
              <a:gd name="connsiteY5" fmla="*/ 18757 h 19951"/>
              <a:gd name="connsiteX6" fmla="*/ 76 w 21676"/>
              <a:gd name="connsiteY6" fmla="*/ 0 h 19951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688 w 21676"/>
              <a:gd name="connsiteY3" fmla="*/ 10428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752 w 21676"/>
              <a:gd name="connsiteY3" fmla="*/ 14870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97"/>
              <a:gd name="connsiteY0" fmla="*/ 0 h 18820"/>
              <a:gd name="connsiteX1" fmla="*/ 21676 w 21697"/>
              <a:gd name="connsiteY1" fmla="*/ 0 h 18820"/>
              <a:gd name="connsiteX2" fmla="*/ 21689 w 21697"/>
              <a:gd name="connsiteY2" fmla="*/ 13509 h 18820"/>
              <a:gd name="connsiteX3" fmla="*/ 17752 w 21697"/>
              <a:gd name="connsiteY3" fmla="*/ 14870 h 18820"/>
              <a:gd name="connsiteX4" fmla="*/ 8759 w 21697"/>
              <a:gd name="connsiteY4" fmla="*/ 15634 h 18820"/>
              <a:gd name="connsiteX5" fmla="*/ 1 w 21697"/>
              <a:gd name="connsiteY5" fmla="*/ 18757 h 18820"/>
              <a:gd name="connsiteX6" fmla="*/ 76 w 21697"/>
              <a:gd name="connsiteY6" fmla="*/ 0 h 18820"/>
              <a:gd name="connsiteX0" fmla="*/ 76 w 21697"/>
              <a:gd name="connsiteY0" fmla="*/ 0 h 18778"/>
              <a:gd name="connsiteX1" fmla="*/ 21676 w 21697"/>
              <a:gd name="connsiteY1" fmla="*/ 0 h 18778"/>
              <a:gd name="connsiteX2" fmla="*/ 21689 w 21697"/>
              <a:gd name="connsiteY2" fmla="*/ 13509 h 18778"/>
              <a:gd name="connsiteX3" fmla="*/ 17752 w 21697"/>
              <a:gd name="connsiteY3" fmla="*/ 14870 h 18778"/>
              <a:gd name="connsiteX4" fmla="*/ 8823 w 21697"/>
              <a:gd name="connsiteY4" fmla="*/ 9711 h 18778"/>
              <a:gd name="connsiteX5" fmla="*/ 1 w 21697"/>
              <a:gd name="connsiteY5" fmla="*/ 18757 h 18778"/>
              <a:gd name="connsiteX6" fmla="*/ 76 w 21697"/>
              <a:gd name="connsiteY6" fmla="*/ 0 h 18778"/>
              <a:gd name="connsiteX0" fmla="*/ 76 w 21697"/>
              <a:gd name="connsiteY0" fmla="*/ 0 h 18789"/>
              <a:gd name="connsiteX1" fmla="*/ 21676 w 21697"/>
              <a:gd name="connsiteY1" fmla="*/ 0 h 18789"/>
              <a:gd name="connsiteX2" fmla="*/ 21689 w 21697"/>
              <a:gd name="connsiteY2" fmla="*/ 13509 h 18789"/>
              <a:gd name="connsiteX3" fmla="*/ 17752 w 21697"/>
              <a:gd name="connsiteY3" fmla="*/ 14870 h 18789"/>
              <a:gd name="connsiteX4" fmla="*/ 8855 w 21697"/>
              <a:gd name="connsiteY4" fmla="*/ 12672 h 18789"/>
              <a:gd name="connsiteX5" fmla="*/ 1 w 21697"/>
              <a:gd name="connsiteY5" fmla="*/ 18757 h 18789"/>
              <a:gd name="connsiteX6" fmla="*/ 76 w 21697"/>
              <a:gd name="connsiteY6" fmla="*/ 0 h 18789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54 w 21621"/>
              <a:gd name="connsiteY5" fmla="*/ 25173 h 25188"/>
              <a:gd name="connsiteX6" fmla="*/ 0 w 21621"/>
              <a:gd name="connsiteY6" fmla="*/ 0 h 25188"/>
              <a:gd name="connsiteX0" fmla="*/ 108 w 21729"/>
              <a:gd name="connsiteY0" fmla="*/ 0 h 24202"/>
              <a:gd name="connsiteX1" fmla="*/ 21708 w 21729"/>
              <a:gd name="connsiteY1" fmla="*/ 0 h 24202"/>
              <a:gd name="connsiteX2" fmla="*/ 21721 w 21729"/>
              <a:gd name="connsiteY2" fmla="*/ 13509 h 24202"/>
              <a:gd name="connsiteX3" fmla="*/ 17784 w 21729"/>
              <a:gd name="connsiteY3" fmla="*/ 14870 h 24202"/>
              <a:gd name="connsiteX4" fmla="*/ 8887 w 21729"/>
              <a:gd name="connsiteY4" fmla="*/ 12672 h 24202"/>
              <a:gd name="connsiteX5" fmla="*/ 1 w 21729"/>
              <a:gd name="connsiteY5" fmla="*/ 24186 h 24202"/>
              <a:gd name="connsiteX6" fmla="*/ 108 w 21729"/>
              <a:gd name="connsiteY6" fmla="*/ 0 h 24202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73"/>
              <a:gd name="connsiteX1" fmla="*/ 21600 w 21621"/>
              <a:gd name="connsiteY1" fmla="*/ 0 h 25173"/>
              <a:gd name="connsiteX2" fmla="*/ 21613 w 21621"/>
              <a:gd name="connsiteY2" fmla="*/ 13509 h 25173"/>
              <a:gd name="connsiteX3" fmla="*/ 17676 w 21621"/>
              <a:gd name="connsiteY3" fmla="*/ 14870 h 25173"/>
              <a:gd name="connsiteX4" fmla="*/ 8779 w 21621"/>
              <a:gd name="connsiteY4" fmla="*/ 12672 h 25173"/>
              <a:gd name="connsiteX5" fmla="*/ 22 w 21621"/>
              <a:gd name="connsiteY5" fmla="*/ 25173 h 25173"/>
              <a:gd name="connsiteX6" fmla="*/ 0 w 21621"/>
              <a:gd name="connsiteY6" fmla="*/ 0 h 2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21" h="25173">
                <a:moveTo>
                  <a:pt x="0" y="0"/>
                </a:moveTo>
                <a:lnTo>
                  <a:pt x="21600" y="0"/>
                </a:lnTo>
                <a:cubicBezTo>
                  <a:pt x="21566" y="5302"/>
                  <a:pt x="21647" y="8207"/>
                  <a:pt x="21613" y="13509"/>
                </a:cubicBezTo>
                <a:cubicBezTo>
                  <a:pt x="19303" y="13507"/>
                  <a:pt x="19856" y="14092"/>
                  <a:pt x="17676" y="14870"/>
                </a:cubicBezTo>
                <a:cubicBezTo>
                  <a:pt x="14959" y="15923"/>
                  <a:pt x="11392" y="12914"/>
                  <a:pt x="8779" y="12672"/>
                </a:cubicBezTo>
                <a:cubicBezTo>
                  <a:pt x="6166" y="13643"/>
                  <a:pt x="1507" y="18275"/>
                  <a:pt x="22" y="25173"/>
                </a:cubicBezTo>
                <a:cubicBezTo>
                  <a:pt x="5" y="20672"/>
                  <a:pt x="17" y="4501"/>
                  <a:pt x="0" y="0"/>
                </a:cubicBezTo>
                <a:close/>
              </a:path>
            </a:pathLst>
          </a:cu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E88F72E-C595-407A-BFC1-ACE49B6D7D9B}"/>
              </a:ext>
            </a:extLst>
          </p:cNvPr>
          <p:cNvSpPr/>
          <p:nvPr/>
        </p:nvSpPr>
        <p:spPr>
          <a:xfrm>
            <a:off x="113148" y="697108"/>
            <a:ext cx="609600" cy="609600"/>
          </a:xfrm>
          <a:prstGeom prst="ellipse">
            <a:avLst/>
          </a:prstGeom>
          <a:solidFill>
            <a:srgbClr val="F37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B87488-15CB-4993-86F4-297438BCD951}"/>
              </a:ext>
            </a:extLst>
          </p:cNvPr>
          <p:cNvSpPr txBox="1"/>
          <p:nvPr/>
        </p:nvSpPr>
        <p:spPr>
          <a:xfrm>
            <a:off x="831757" y="23231"/>
            <a:ext cx="1617518" cy="58476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Đọc</a:t>
            </a:r>
            <a:endParaRPr lang="en-US" sz="3200" b="1" dirty="0">
              <a:solidFill>
                <a:srgbClr val="C0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38E194-E20C-4905-A8C7-13CF437A1B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55" y="-81597"/>
            <a:ext cx="1024081" cy="10240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4B7D3C-002A-4340-B5C3-629000884988}"/>
              </a:ext>
            </a:extLst>
          </p:cNvPr>
          <p:cNvSpPr txBox="1"/>
          <p:nvPr/>
        </p:nvSpPr>
        <p:spPr>
          <a:xfrm>
            <a:off x="1602416" y="707572"/>
            <a:ext cx="5947064" cy="52320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800" b="1" dirty="0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2800" b="1" dirty="0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thương</a:t>
            </a:r>
            <a:endParaRPr lang="en-US" sz="2800" b="1" dirty="0">
              <a:solidFill>
                <a:srgbClr val="AA06AA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0860DB-295E-482A-B4D9-3902495ED43E}"/>
              </a:ext>
            </a:extLst>
          </p:cNvPr>
          <p:cNvSpPr txBox="1"/>
          <p:nvPr/>
        </p:nvSpPr>
        <p:spPr>
          <a:xfrm>
            <a:off x="474245" y="1256981"/>
            <a:ext cx="8594496" cy="313930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nay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vẽ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thích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Tuệ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hí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hoáy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vẽ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siêu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nhân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đỏ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thắt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lưng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 Gia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Huy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say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sưa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vẽ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mèo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máy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tỉ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mỉ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tô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ria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cong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cong.</a:t>
            </a:r>
          </a:p>
          <a:p>
            <a:pPr algn="just"/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   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Cuối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đính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bảng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Mọi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ánh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mắt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hướng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bức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bông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ghi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tổ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Giữa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nhụy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giáo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cười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tươi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dưới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dòng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nắn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 smtClean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nót</a:t>
            </a:r>
            <a:r>
              <a:rPr lang="en-US" sz="2200" dirty="0" smtClean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”</a:t>
            </a:r>
            <a:r>
              <a:rPr lang="en-US" sz="2200" dirty="0" err="1" smtClean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200" dirty="0" smtClean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thương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”. Ai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treo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bức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góc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tạo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						</a:t>
            </a:r>
            <a:r>
              <a:rPr lang="en-US" sz="2000" i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000" i="1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Phạm</a:t>
            </a:r>
            <a:r>
              <a:rPr lang="en-US" sz="2000" i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i="1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Thúy</a:t>
            </a:r>
            <a:r>
              <a:rPr lang="en-US" sz="2000" i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2200" i="1" dirty="0">
              <a:solidFill>
                <a:srgbClr val="2D06BA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07CD07-E36D-4940-8517-01AAB6CB42D8}"/>
              </a:ext>
            </a:extLst>
          </p:cNvPr>
          <p:cNvSpPr txBox="1"/>
          <p:nvPr/>
        </p:nvSpPr>
        <p:spPr>
          <a:xfrm>
            <a:off x="696321" y="1182293"/>
            <a:ext cx="146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C35C80-3950-401A-8C0A-FF72C2E14DB0}"/>
              </a:ext>
            </a:extLst>
          </p:cNvPr>
          <p:cNvSpPr txBox="1"/>
          <p:nvPr/>
        </p:nvSpPr>
        <p:spPr>
          <a:xfrm>
            <a:off x="5977217" y="1122042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30143F-4214-4AF6-9046-0E2D3F2A7B94}"/>
              </a:ext>
            </a:extLst>
          </p:cNvPr>
          <p:cNvSpPr txBox="1"/>
          <p:nvPr/>
        </p:nvSpPr>
        <p:spPr>
          <a:xfrm>
            <a:off x="3599317" y="1497562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CD56A6-33C8-4ADA-9767-FB389EED8147}"/>
              </a:ext>
            </a:extLst>
          </p:cNvPr>
          <p:cNvSpPr txBox="1"/>
          <p:nvPr/>
        </p:nvSpPr>
        <p:spPr>
          <a:xfrm>
            <a:off x="641257" y="228727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D955BA-6B91-48E1-9D16-375CA1F32CA5}"/>
              </a:ext>
            </a:extLst>
          </p:cNvPr>
          <p:cNvSpPr txBox="1"/>
          <p:nvPr/>
        </p:nvSpPr>
        <p:spPr>
          <a:xfrm>
            <a:off x="6553144" y="2162963"/>
            <a:ext cx="375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285B4C-B1D4-4415-9026-494E262592BA}"/>
              </a:ext>
            </a:extLst>
          </p:cNvPr>
          <p:cNvSpPr txBox="1"/>
          <p:nvPr/>
        </p:nvSpPr>
        <p:spPr>
          <a:xfrm>
            <a:off x="6076353" y="2532295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AF145C-35B8-46B5-BF4D-018E3E427D31}"/>
              </a:ext>
            </a:extLst>
          </p:cNvPr>
          <p:cNvSpPr txBox="1"/>
          <p:nvPr/>
        </p:nvSpPr>
        <p:spPr>
          <a:xfrm>
            <a:off x="2943034" y="2811246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5907EB-B993-4502-A0BE-DB1942CC84CB}"/>
              </a:ext>
            </a:extLst>
          </p:cNvPr>
          <p:cNvSpPr txBox="1"/>
          <p:nvPr/>
        </p:nvSpPr>
        <p:spPr>
          <a:xfrm>
            <a:off x="7631959" y="288182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982576-A82F-40F9-943F-DF3DB465917A}"/>
              </a:ext>
            </a:extLst>
          </p:cNvPr>
          <p:cNvSpPr txBox="1"/>
          <p:nvPr/>
        </p:nvSpPr>
        <p:spPr>
          <a:xfrm>
            <a:off x="1033313" y="3497100"/>
            <a:ext cx="61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9CE70F7-4209-49F4-B2A9-7B4A8BF8A1AA}"/>
              </a:ext>
            </a:extLst>
          </p:cNvPr>
          <p:cNvSpPr txBox="1"/>
          <p:nvPr/>
        </p:nvSpPr>
        <p:spPr>
          <a:xfrm>
            <a:off x="5351463" y="3217565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2F18FC3-43E7-45EF-8E77-5EE29237E1C5}"/>
              </a:ext>
            </a:extLst>
          </p:cNvPr>
          <p:cNvSpPr txBox="1"/>
          <p:nvPr/>
        </p:nvSpPr>
        <p:spPr>
          <a:xfrm>
            <a:off x="1983302" y="128824"/>
            <a:ext cx="4112697" cy="400110"/>
          </a:xfrm>
          <a:prstGeom prst="rect">
            <a:avLst/>
          </a:prstGeom>
          <a:solidFill>
            <a:srgbClr val="FFD5BE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2000" b="1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tập</a:t>
            </a:r>
            <a:r>
              <a:rPr lang="en-US" sz="2000" b="1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2000" b="1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000" b="1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2000" b="1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2000" b="1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921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Document 17">
            <a:extLst>
              <a:ext uri="{FF2B5EF4-FFF2-40B4-BE49-F238E27FC236}">
                <a16:creationId xmlns:a16="http://schemas.microsoft.com/office/drawing/2014/main" id="{0A994FF3-BE44-4410-817C-1E2267DB5B14}"/>
              </a:ext>
            </a:extLst>
          </p:cNvPr>
          <p:cNvSpPr/>
          <p:nvPr/>
        </p:nvSpPr>
        <p:spPr>
          <a:xfrm>
            <a:off x="-8902" y="122809"/>
            <a:ext cx="9152902" cy="696067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19951"/>
              <a:gd name="connsiteX1" fmla="*/ 21676 w 21676"/>
              <a:gd name="connsiteY1" fmla="*/ 0 h 19951"/>
              <a:gd name="connsiteX2" fmla="*/ 21625 w 21676"/>
              <a:gd name="connsiteY2" fmla="*/ 18938 h 19951"/>
              <a:gd name="connsiteX3" fmla="*/ 17591 w 21676"/>
              <a:gd name="connsiteY3" fmla="*/ 19806 h 19951"/>
              <a:gd name="connsiteX4" fmla="*/ 8759 w 21676"/>
              <a:gd name="connsiteY4" fmla="*/ 15634 h 19951"/>
              <a:gd name="connsiteX5" fmla="*/ 1 w 21676"/>
              <a:gd name="connsiteY5" fmla="*/ 18757 h 19951"/>
              <a:gd name="connsiteX6" fmla="*/ 76 w 21676"/>
              <a:gd name="connsiteY6" fmla="*/ 0 h 19951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688 w 21676"/>
              <a:gd name="connsiteY3" fmla="*/ 10428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752 w 21676"/>
              <a:gd name="connsiteY3" fmla="*/ 14870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97"/>
              <a:gd name="connsiteY0" fmla="*/ 0 h 18820"/>
              <a:gd name="connsiteX1" fmla="*/ 21676 w 21697"/>
              <a:gd name="connsiteY1" fmla="*/ 0 h 18820"/>
              <a:gd name="connsiteX2" fmla="*/ 21689 w 21697"/>
              <a:gd name="connsiteY2" fmla="*/ 13509 h 18820"/>
              <a:gd name="connsiteX3" fmla="*/ 17752 w 21697"/>
              <a:gd name="connsiteY3" fmla="*/ 14870 h 18820"/>
              <a:gd name="connsiteX4" fmla="*/ 8759 w 21697"/>
              <a:gd name="connsiteY4" fmla="*/ 15634 h 18820"/>
              <a:gd name="connsiteX5" fmla="*/ 1 w 21697"/>
              <a:gd name="connsiteY5" fmla="*/ 18757 h 18820"/>
              <a:gd name="connsiteX6" fmla="*/ 76 w 21697"/>
              <a:gd name="connsiteY6" fmla="*/ 0 h 18820"/>
              <a:gd name="connsiteX0" fmla="*/ 76 w 21697"/>
              <a:gd name="connsiteY0" fmla="*/ 0 h 18778"/>
              <a:gd name="connsiteX1" fmla="*/ 21676 w 21697"/>
              <a:gd name="connsiteY1" fmla="*/ 0 h 18778"/>
              <a:gd name="connsiteX2" fmla="*/ 21689 w 21697"/>
              <a:gd name="connsiteY2" fmla="*/ 13509 h 18778"/>
              <a:gd name="connsiteX3" fmla="*/ 17752 w 21697"/>
              <a:gd name="connsiteY3" fmla="*/ 14870 h 18778"/>
              <a:gd name="connsiteX4" fmla="*/ 8823 w 21697"/>
              <a:gd name="connsiteY4" fmla="*/ 9711 h 18778"/>
              <a:gd name="connsiteX5" fmla="*/ 1 w 21697"/>
              <a:gd name="connsiteY5" fmla="*/ 18757 h 18778"/>
              <a:gd name="connsiteX6" fmla="*/ 76 w 21697"/>
              <a:gd name="connsiteY6" fmla="*/ 0 h 18778"/>
              <a:gd name="connsiteX0" fmla="*/ 76 w 21697"/>
              <a:gd name="connsiteY0" fmla="*/ 0 h 18789"/>
              <a:gd name="connsiteX1" fmla="*/ 21676 w 21697"/>
              <a:gd name="connsiteY1" fmla="*/ 0 h 18789"/>
              <a:gd name="connsiteX2" fmla="*/ 21689 w 21697"/>
              <a:gd name="connsiteY2" fmla="*/ 13509 h 18789"/>
              <a:gd name="connsiteX3" fmla="*/ 17752 w 21697"/>
              <a:gd name="connsiteY3" fmla="*/ 14870 h 18789"/>
              <a:gd name="connsiteX4" fmla="*/ 8855 w 21697"/>
              <a:gd name="connsiteY4" fmla="*/ 12672 h 18789"/>
              <a:gd name="connsiteX5" fmla="*/ 1 w 21697"/>
              <a:gd name="connsiteY5" fmla="*/ 18757 h 18789"/>
              <a:gd name="connsiteX6" fmla="*/ 76 w 21697"/>
              <a:gd name="connsiteY6" fmla="*/ 0 h 18789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54 w 21621"/>
              <a:gd name="connsiteY5" fmla="*/ 25173 h 25188"/>
              <a:gd name="connsiteX6" fmla="*/ 0 w 21621"/>
              <a:gd name="connsiteY6" fmla="*/ 0 h 25188"/>
              <a:gd name="connsiteX0" fmla="*/ 108 w 21729"/>
              <a:gd name="connsiteY0" fmla="*/ 0 h 24202"/>
              <a:gd name="connsiteX1" fmla="*/ 21708 w 21729"/>
              <a:gd name="connsiteY1" fmla="*/ 0 h 24202"/>
              <a:gd name="connsiteX2" fmla="*/ 21721 w 21729"/>
              <a:gd name="connsiteY2" fmla="*/ 13509 h 24202"/>
              <a:gd name="connsiteX3" fmla="*/ 17784 w 21729"/>
              <a:gd name="connsiteY3" fmla="*/ 14870 h 24202"/>
              <a:gd name="connsiteX4" fmla="*/ 8887 w 21729"/>
              <a:gd name="connsiteY4" fmla="*/ 12672 h 24202"/>
              <a:gd name="connsiteX5" fmla="*/ 1 w 21729"/>
              <a:gd name="connsiteY5" fmla="*/ 24186 h 24202"/>
              <a:gd name="connsiteX6" fmla="*/ 108 w 21729"/>
              <a:gd name="connsiteY6" fmla="*/ 0 h 24202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73"/>
              <a:gd name="connsiteX1" fmla="*/ 21600 w 21621"/>
              <a:gd name="connsiteY1" fmla="*/ 0 h 25173"/>
              <a:gd name="connsiteX2" fmla="*/ 21613 w 21621"/>
              <a:gd name="connsiteY2" fmla="*/ 13509 h 25173"/>
              <a:gd name="connsiteX3" fmla="*/ 17676 w 21621"/>
              <a:gd name="connsiteY3" fmla="*/ 14870 h 25173"/>
              <a:gd name="connsiteX4" fmla="*/ 8779 w 21621"/>
              <a:gd name="connsiteY4" fmla="*/ 12672 h 25173"/>
              <a:gd name="connsiteX5" fmla="*/ 22 w 21621"/>
              <a:gd name="connsiteY5" fmla="*/ 25173 h 25173"/>
              <a:gd name="connsiteX6" fmla="*/ 0 w 21621"/>
              <a:gd name="connsiteY6" fmla="*/ 0 h 2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21" h="25173">
                <a:moveTo>
                  <a:pt x="0" y="0"/>
                </a:moveTo>
                <a:lnTo>
                  <a:pt x="21600" y="0"/>
                </a:lnTo>
                <a:cubicBezTo>
                  <a:pt x="21566" y="5302"/>
                  <a:pt x="21647" y="8207"/>
                  <a:pt x="21613" y="13509"/>
                </a:cubicBezTo>
                <a:cubicBezTo>
                  <a:pt x="19303" y="13507"/>
                  <a:pt x="19856" y="14092"/>
                  <a:pt x="17676" y="14870"/>
                </a:cubicBezTo>
                <a:cubicBezTo>
                  <a:pt x="14959" y="15923"/>
                  <a:pt x="11392" y="12914"/>
                  <a:pt x="8779" y="12672"/>
                </a:cubicBezTo>
                <a:cubicBezTo>
                  <a:pt x="6166" y="13643"/>
                  <a:pt x="1507" y="18275"/>
                  <a:pt x="22" y="25173"/>
                </a:cubicBezTo>
                <a:cubicBezTo>
                  <a:pt x="5" y="20672"/>
                  <a:pt x="17" y="4501"/>
                  <a:pt x="0" y="0"/>
                </a:cubicBezTo>
                <a:close/>
              </a:path>
            </a:pathLst>
          </a:cu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38E194-E20C-4905-A8C7-13CF437A1B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55" y="-81597"/>
            <a:ext cx="1024081" cy="10240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4B7D3C-002A-4340-B5C3-629000884988}"/>
              </a:ext>
            </a:extLst>
          </p:cNvPr>
          <p:cNvSpPr txBox="1"/>
          <p:nvPr/>
        </p:nvSpPr>
        <p:spPr>
          <a:xfrm>
            <a:off x="1295400" y="456037"/>
            <a:ext cx="5947064" cy="58476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AA06AA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AA06AA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đọc 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AA06AA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AA06AA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dài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AA06AA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2194DB-9F5D-46E7-9139-E732E053C486}"/>
              </a:ext>
            </a:extLst>
          </p:cNvPr>
          <p:cNvSpPr txBox="1"/>
          <p:nvPr/>
        </p:nvSpPr>
        <p:spPr>
          <a:xfrm>
            <a:off x="259653" y="1841576"/>
            <a:ext cx="9152902" cy="647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28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8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treo</a:t>
            </a:r>
            <a:r>
              <a:rPr lang="en-US" sz="28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bức</a:t>
            </a:r>
            <a:r>
              <a:rPr lang="en-US" sz="28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28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8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góc</a:t>
            </a:r>
            <a:r>
              <a:rPr lang="en-US" sz="28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28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tạo</a:t>
            </a:r>
            <a:r>
              <a:rPr lang="en-US" sz="28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8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28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3B82697-7EF8-4BC6-9047-5349A7BF4A32}"/>
              </a:ext>
            </a:extLst>
          </p:cNvPr>
          <p:cNvCxnSpPr/>
          <p:nvPr/>
        </p:nvCxnSpPr>
        <p:spPr>
          <a:xfrm flipH="1">
            <a:off x="2133600" y="2004662"/>
            <a:ext cx="77932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A0BDDF6-DB94-4BDF-8BA6-3DFA6A754722}"/>
              </a:ext>
            </a:extLst>
          </p:cNvPr>
          <p:cNvCxnSpPr/>
          <p:nvPr/>
        </p:nvCxnSpPr>
        <p:spPr>
          <a:xfrm flipH="1">
            <a:off x="4648200" y="2063500"/>
            <a:ext cx="77932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B9F5FE5-936B-4170-898E-C4A628A5E7A8}"/>
              </a:ext>
            </a:extLst>
          </p:cNvPr>
          <p:cNvCxnSpPr/>
          <p:nvPr/>
        </p:nvCxnSpPr>
        <p:spPr>
          <a:xfrm flipH="1">
            <a:off x="7467600" y="2063500"/>
            <a:ext cx="77932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2FDA11B-B614-41BD-B364-DFE6280AB899}"/>
              </a:ext>
            </a:extLst>
          </p:cNvPr>
          <p:cNvCxnSpPr/>
          <p:nvPr/>
        </p:nvCxnSpPr>
        <p:spPr>
          <a:xfrm flipH="1">
            <a:off x="8853867" y="1985612"/>
            <a:ext cx="77932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D7E81C8-5692-4A1A-A9B1-5BFB04C6AAAD}"/>
              </a:ext>
            </a:extLst>
          </p:cNvPr>
          <p:cNvCxnSpPr/>
          <p:nvPr/>
        </p:nvCxnSpPr>
        <p:spPr>
          <a:xfrm flipH="1">
            <a:off x="8931799" y="1985612"/>
            <a:ext cx="77932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07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8004" cy="2934929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17665" y="3134033"/>
            <a:ext cx="7480646" cy="988141"/>
          </a:xfrm>
          <a:prstGeom prst="rect">
            <a:avLst/>
          </a:prstGeom>
          <a:noFill/>
          <a:ln>
            <a:noFill/>
          </a:ln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495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Luyện</a:t>
            </a:r>
            <a:r>
              <a:rPr kumimoji="0" lang="en-US" altLang="zh-CN" sz="495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95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kumimoji="0" lang="en-US" altLang="zh-CN" sz="495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vi-VN" altLang="zh-CN" sz="495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đoạn</a:t>
            </a:r>
            <a:endParaRPr kumimoji="0" lang="zh-CN" altLang="en-US" sz="4950" b="0" i="0" u="none" strike="noStrike" kern="1200" cap="none" spc="0" normalizeH="0" baseline="0" noProof="0" dirty="0">
              <a:ln w="0"/>
              <a:gradFill>
                <a:gsLst>
                  <a:gs pos="0">
                    <a:srgbClr val="4472C4">
                      <a:lumMod val="50000"/>
                    </a:srgbClr>
                  </a:gs>
                  <a:gs pos="50000">
                    <a:srgbClr val="4472C4"/>
                  </a:gs>
                  <a:gs pos="100000">
                    <a:srgbClr val="4472C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635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Document 17">
            <a:extLst>
              <a:ext uri="{FF2B5EF4-FFF2-40B4-BE49-F238E27FC236}">
                <a16:creationId xmlns:a16="http://schemas.microsoft.com/office/drawing/2014/main" id="{0A994FF3-BE44-4410-817C-1E2267DB5B14}"/>
              </a:ext>
            </a:extLst>
          </p:cNvPr>
          <p:cNvSpPr/>
          <p:nvPr/>
        </p:nvSpPr>
        <p:spPr>
          <a:xfrm>
            <a:off x="-8902" y="122809"/>
            <a:ext cx="9152902" cy="696067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19951"/>
              <a:gd name="connsiteX1" fmla="*/ 21676 w 21676"/>
              <a:gd name="connsiteY1" fmla="*/ 0 h 19951"/>
              <a:gd name="connsiteX2" fmla="*/ 21625 w 21676"/>
              <a:gd name="connsiteY2" fmla="*/ 18938 h 19951"/>
              <a:gd name="connsiteX3" fmla="*/ 17591 w 21676"/>
              <a:gd name="connsiteY3" fmla="*/ 19806 h 19951"/>
              <a:gd name="connsiteX4" fmla="*/ 8759 w 21676"/>
              <a:gd name="connsiteY4" fmla="*/ 15634 h 19951"/>
              <a:gd name="connsiteX5" fmla="*/ 1 w 21676"/>
              <a:gd name="connsiteY5" fmla="*/ 18757 h 19951"/>
              <a:gd name="connsiteX6" fmla="*/ 76 w 21676"/>
              <a:gd name="connsiteY6" fmla="*/ 0 h 19951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688 w 21676"/>
              <a:gd name="connsiteY3" fmla="*/ 10428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752 w 21676"/>
              <a:gd name="connsiteY3" fmla="*/ 14870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97"/>
              <a:gd name="connsiteY0" fmla="*/ 0 h 18820"/>
              <a:gd name="connsiteX1" fmla="*/ 21676 w 21697"/>
              <a:gd name="connsiteY1" fmla="*/ 0 h 18820"/>
              <a:gd name="connsiteX2" fmla="*/ 21689 w 21697"/>
              <a:gd name="connsiteY2" fmla="*/ 13509 h 18820"/>
              <a:gd name="connsiteX3" fmla="*/ 17752 w 21697"/>
              <a:gd name="connsiteY3" fmla="*/ 14870 h 18820"/>
              <a:gd name="connsiteX4" fmla="*/ 8759 w 21697"/>
              <a:gd name="connsiteY4" fmla="*/ 15634 h 18820"/>
              <a:gd name="connsiteX5" fmla="*/ 1 w 21697"/>
              <a:gd name="connsiteY5" fmla="*/ 18757 h 18820"/>
              <a:gd name="connsiteX6" fmla="*/ 76 w 21697"/>
              <a:gd name="connsiteY6" fmla="*/ 0 h 18820"/>
              <a:gd name="connsiteX0" fmla="*/ 76 w 21697"/>
              <a:gd name="connsiteY0" fmla="*/ 0 h 18778"/>
              <a:gd name="connsiteX1" fmla="*/ 21676 w 21697"/>
              <a:gd name="connsiteY1" fmla="*/ 0 h 18778"/>
              <a:gd name="connsiteX2" fmla="*/ 21689 w 21697"/>
              <a:gd name="connsiteY2" fmla="*/ 13509 h 18778"/>
              <a:gd name="connsiteX3" fmla="*/ 17752 w 21697"/>
              <a:gd name="connsiteY3" fmla="*/ 14870 h 18778"/>
              <a:gd name="connsiteX4" fmla="*/ 8823 w 21697"/>
              <a:gd name="connsiteY4" fmla="*/ 9711 h 18778"/>
              <a:gd name="connsiteX5" fmla="*/ 1 w 21697"/>
              <a:gd name="connsiteY5" fmla="*/ 18757 h 18778"/>
              <a:gd name="connsiteX6" fmla="*/ 76 w 21697"/>
              <a:gd name="connsiteY6" fmla="*/ 0 h 18778"/>
              <a:gd name="connsiteX0" fmla="*/ 76 w 21697"/>
              <a:gd name="connsiteY0" fmla="*/ 0 h 18789"/>
              <a:gd name="connsiteX1" fmla="*/ 21676 w 21697"/>
              <a:gd name="connsiteY1" fmla="*/ 0 h 18789"/>
              <a:gd name="connsiteX2" fmla="*/ 21689 w 21697"/>
              <a:gd name="connsiteY2" fmla="*/ 13509 h 18789"/>
              <a:gd name="connsiteX3" fmla="*/ 17752 w 21697"/>
              <a:gd name="connsiteY3" fmla="*/ 14870 h 18789"/>
              <a:gd name="connsiteX4" fmla="*/ 8855 w 21697"/>
              <a:gd name="connsiteY4" fmla="*/ 12672 h 18789"/>
              <a:gd name="connsiteX5" fmla="*/ 1 w 21697"/>
              <a:gd name="connsiteY5" fmla="*/ 18757 h 18789"/>
              <a:gd name="connsiteX6" fmla="*/ 76 w 21697"/>
              <a:gd name="connsiteY6" fmla="*/ 0 h 18789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54 w 21621"/>
              <a:gd name="connsiteY5" fmla="*/ 25173 h 25188"/>
              <a:gd name="connsiteX6" fmla="*/ 0 w 21621"/>
              <a:gd name="connsiteY6" fmla="*/ 0 h 25188"/>
              <a:gd name="connsiteX0" fmla="*/ 108 w 21729"/>
              <a:gd name="connsiteY0" fmla="*/ 0 h 24202"/>
              <a:gd name="connsiteX1" fmla="*/ 21708 w 21729"/>
              <a:gd name="connsiteY1" fmla="*/ 0 h 24202"/>
              <a:gd name="connsiteX2" fmla="*/ 21721 w 21729"/>
              <a:gd name="connsiteY2" fmla="*/ 13509 h 24202"/>
              <a:gd name="connsiteX3" fmla="*/ 17784 w 21729"/>
              <a:gd name="connsiteY3" fmla="*/ 14870 h 24202"/>
              <a:gd name="connsiteX4" fmla="*/ 8887 w 21729"/>
              <a:gd name="connsiteY4" fmla="*/ 12672 h 24202"/>
              <a:gd name="connsiteX5" fmla="*/ 1 w 21729"/>
              <a:gd name="connsiteY5" fmla="*/ 24186 h 24202"/>
              <a:gd name="connsiteX6" fmla="*/ 108 w 21729"/>
              <a:gd name="connsiteY6" fmla="*/ 0 h 24202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73"/>
              <a:gd name="connsiteX1" fmla="*/ 21600 w 21621"/>
              <a:gd name="connsiteY1" fmla="*/ 0 h 25173"/>
              <a:gd name="connsiteX2" fmla="*/ 21613 w 21621"/>
              <a:gd name="connsiteY2" fmla="*/ 13509 h 25173"/>
              <a:gd name="connsiteX3" fmla="*/ 17676 w 21621"/>
              <a:gd name="connsiteY3" fmla="*/ 14870 h 25173"/>
              <a:gd name="connsiteX4" fmla="*/ 8779 w 21621"/>
              <a:gd name="connsiteY4" fmla="*/ 12672 h 25173"/>
              <a:gd name="connsiteX5" fmla="*/ 22 w 21621"/>
              <a:gd name="connsiteY5" fmla="*/ 25173 h 25173"/>
              <a:gd name="connsiteX6" fmla="*/ 0 w 21621"/>
              <a:gd name="connsiteY6" fmla="*/ 0 h 2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21" h="25173">
                <a:moveTo>
                  <a:pt x="0" y="0"/>
                </a:moveTo>
                <a:lnTo>
                  <a:pt x="21600" y="0"/>
                </a:lnTo>
                <a:cubicBezTo>
                  <a:pt x="21566" y="5302"/>
                  <a:pt x="21647" y="8207"/>
                  <a:pt x="21613" y="13509"/>
                </a:cubicBezTo>
                <a:cubicBezTo>
                  <a:pt x="19303" y="13507"/>
                  <a:pt x="19856" y="14092"/>
                  <a:pt x="17676" y="14870"/>
                </a:cubicBezTo>
                <a:cubicBezTo>
                  <a:pt x="14959" y="15923"/>
                  <a:pt x="11392" y="12914"/>
                  <a:pt x="8779" y="12672"/>
                </a:cubicBezTo>
                <a:cubicBezTo>
                  <a:pt x="6166" y="13643"/>
                  <a:pt x="1507" y="18275"/>
                  <a:pt x="22" y="25173"/>
                </a:cubicBezTo>
                <a:cubicBezTo>
                  <a:pt x="5" y="20672"/>
                  <a:pt x="17" y="4501"/>
                  <a:pt x="0" y="0"/>
                </a:cubicBezTo>
                <a:close/>
              </a:path>
            </a:pathLst>
          </a:cu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38E194-E20C-4905-A8C7-13CF437A1B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55" y="-81597"/>
            <a:ext cx="1024081" cy="10240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C6184E-8FBB-4CF6-A7F1-72D1E81D8F3B}"/>
              </a:ext>
            </a:extLst>
          </p:cNvPr>
          <p:cNvSpPr txBox="1"/>
          <p:nvPr/>
        </p:nvSpPr>
        <p:spPr>
          <a:xfrm>
            <a:off x="228600" y="4459453"/>
            <a:ext cx="5257800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2800" b="1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tập</a:t>
            </a:r>
            <a:r>
              <a:rPr lang="en-US" sz="2800" b="1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2800" b="1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800" b="1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2800" b="1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đoạn</a:t>
            </a:r>
            <a:r>
              <a:rPr lang="en-US" sz="2800" b="1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09710F6-BCFC-4F16-A059-2CEB5B983319}"/>
              </a:ext>
            </a:extLst>
          </p:cNvPr>
          <p:cNvSpPr/>
          <p:nvPr/>
        </p:nvSpPr>
        <p:spPr>
          <a:xfrm>
            <a:off x="478959" y="1051661"/>
            <a:ext cx="469227" cy="402368"/>
          </a:xfrm>
          <a:prstGeom prst="ellipse">
            <a:avLst/>
          </a:prstGeom>
          <a:solidFill>
            <a:srgbClr val="F37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3AF7260-386A-467D-A864-626A1DF07986}"/>
              </a:ext>
            </a:extLst>
          </p:cNvPr>
          <p:cNvSpPr/>
          <p:nvPr/>
        </p:nvSpPr>
        <p:spPr>
          <a:xfrm>
            <a:off x="478959" y="2106115"/>
            <a:ext cx="469227" cy="402368"/>
          </a:xfrm>
          <a:prstGeom prst="ellipse">
            <a:avLst/>
          </a:prstGeom>
          <a:solidFill>
            <a:srgbClr val="F37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CE6D60-CC1D-4E13-BD8B-986836871AA9}"/>
              </a:ext>
            </a:extLst>
          </p:cNvPr>
          <p:cNvSpPr txBox="1"/>
          <p:nvPr/>
        </p:nvSpPr>
        <p:spPr>
          <a:xfrm>
            <a:off x="1471006" y="507830"/>
            <a:ext cx="5947064" cy="52320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800" b="1" dirty="0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2800" b="1" dirty="0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thương</a:t>
            </a:r>
            <a:endParaRPr lang="en-US" sz="2800" b="1" dirty="0">
              <a:solidFill>
                <a:srgbClr val="AA06AA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99C5DB-2D8A-494C-82D7-7CBA411960EA}"/>
              </a:ext>
            </a:extLst>
          </p:cNvPr>
          <p:cNvSpPr txBox="1"/>
          <p:nvPr/>
        </p:nvSpPr>
        <p:spPr>
          <a:xfrm>
            <a:off x="451385" y="1031038"/>
            <a:ext cx="8594496" cy="347786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nay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vẽ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thích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Tuệ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hí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hoáy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vẽ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siêu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nhân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đỏ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thắt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lưng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 Gia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Huy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say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sưa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vẽ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mèo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máy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tỉ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mỉ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tô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ria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cong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cong.</a:t>
            </a:r>
          </a:p>
          <a:p>
            <a:pPr algn="just"/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   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Cuối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đính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bảng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Mọi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ánh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mắt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hướng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bức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bông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ghi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tổ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Giữa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nhụy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giáo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cười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tươi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dưới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dòng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nắn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nót”Hoa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thương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”. Ai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treo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bức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góc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tạo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						</a:t>
            </a:r>
            <a:r>
              <a:rPr lang="en-US" sz="2000" i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000" i="1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Phạm</a:t>
            </a:r>
            <a:r>
              <a:rPr lang="en-US" sz="2000" i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i="1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Thúy</a:t>
            </a:r>
            <a:r>
              <a:rPr lang="en-US" sz="2000" i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2200" i="1" dirty="0">
              <a:solidFill>
                <a:srgbClr val="2D06BA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5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Document 17">
            <a:extLst>
              <a:ext uri="{FF2B5EF4-FFF2-40B4-BE49-F238E27FC236}">
                <a16:creationId xmlns:a16="http://schemas.microsoft.com/office/drawing/2014/main" id="{0A994FF3-BE44-4410-817C-1E2267DB5B14}"/>
              </a:ext>
            </a:extLst>
          </p:cNvPr>
          <p:cNvSpPr/>
          <p:nvPr/>
        </p:nvSpPr>
        <p:spPr>
          <a:xfrm>
            <a:off x="-8902" y="122809"/>
            <a:ext cx="9152902" cy="696067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19951"/>
              <a:gd name="connsiteX1" fmla="*/ 21676 w 21676"/>
              <a:gd name="connsiteY1" fmla="*/ 0 h 19951"/>
              <a:gd name="connsiteX2" fmla="*/ 21625 w 21676"/>
              <a:gd name="connsiteY2" fmla="*/ 18938 h 19951"/>
              <a:gd name="connsiteX3" fmla="*/ 17591 w 21676"/>
              <a:gd name="connsiteY3" fmla="*/ 19806 h 19951"/>
              <a:gd name="connsiteX4" fmla="*/ 8759 w 21676"/>
              <a:gd name="connsiteY4" fmla="*/ 15634 h 19951"/>
              <a:gd name="connsiteX5" fmla="*/ 1 w 21676"/>
              <a:gd name="connsiteY5" fmla="*/ 18757 h 19951"/>
              <a:gd name="connsiteX6" fmla="*/ 76 w 21676"/>
              <a:gd name="connsiteY6" fmla="*/ 0 h 19951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688 w 21676"/>
              <a:gd name="connsiteY3" fmla="*/ 10428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752 w 21676"/>
              <a:gd name="connsiteY3" fmla="*/ 14870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97"/>
              <a:gd name="connsiteY0" fmla="*/ 0 h 18820"/>
              <a:gd name="connsiteX1" fmla="*/ 21676 w 21697"/>
              <a:gd name="connsiteY1" fmla="*/ 0 h 18820"/>
              <a:gd name="connsiteX2" fmla="*/ 21689 w 21697"/>
              <a:gd name="connsiteY2" fmla="*/ 13509 h 18820"/>
              <a:gd name="connsiteX3" fmla="*/ 17752 w 21697"/>
              <a:gd name="connsiteY3" fmla="*/ 14870 h 18820"/>
              <a:gd name="connsiteX4" fmla="*/ 8759 w 21697"/>
              <a:gd name="connsiteY4" fmla="*/ 15634 h 18820"/>
              <a:gd name="connsiteX5" fmla="*/ 1 w 21697"/>
              <a:gd name="connsiteY5" fmla="*/ 18757 h 18820"/>
              <a:gd name="connsiteX6" fmla="*/ 76 w 21697"/>
              <a:gd name="connsiteY6" fmla="*/ 0 h 18820"/>
              <a:gd name="connsiteX0" fmla="*/ 76 w 21697"/>
              <a:gd name="connsiteY0" fmla="*/ 0 h 18778"/>
              <a:gd name="connsiteX1" fmla="*/ 21676 w 21697"/>
              <a:gd name="connsiteY1" fmla="*/ 0 h 18778"/>
              <a:gd name="connsiteX2" fmla="*/ 21689 w 21697"/>
              <a:gd name="connsiteY2" fmla="*/ 13509 h 18778"/>
              <a:gd name="connsiteX3" fmla="*/ 17752 w 21697"/>
              <a:gd name="connsiteY3" fmla="*/ 14870 h 18778"/>
              <a:gd name="connsiteX4" fmla="*/ 8823 w 21697"/>
              <a:gd name="connsiteY4" fmla="*/ 9711 h 18778"/>
              <a:gd name="connsiteX5" fmla="*/ 1 w 21697"/>
              <a:gd name="connsiteY5" fmla="*/ 18757 h 18778"/>
              <a:gd name="connsiteX6" fmla="*/ 76 w 21697"/>
              <a:gd name="connsiteY6" fmla="*/ 0 h 18778"/>
              <a:gd name="connsiteX0" fmla="*/ 76 w 21697"/>
              <a:gd name="connsiteY0" fmla="*/ 0 h 18789"/>
              <a:gd name="connsiteX1" fmla="*/ 21676 w 21697"/>
              <a:gd name="connsiteY1" fmla="*/ 0 h 18789"/>
              <a:gd name="connsiteX2" fmla="*/ 21689 w 21697"/>
              <a:gd name="connsiteY2" fmla="*/ 13509 h 18789"/>
              <a:gd name="connsiteX3" fmla="*/ 17752 w 21697"/>
              <a:gd name="connsiteY3" fmla="*/ 14870 h 18789"/>
              <a:gd name="connsiteX4" fmla="*/ 8855 w 21697"/>
              <a:gd name="connsiteY4" fmla="*/ 12672 h 18789"/>
              <a:gd name="connsiteX5" fmla="*/ 1 w 21697"/>
              <a:gd name="connsiteY5" fmla="*/ 18757 h 18789"/>
              <a:gd name="connsiteX6" fmla="*/ 76 w 21697"/>
              <a:gd name="connsiteY6" fmla="*/ 0 h 18789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54 w 21621"/>
              <a:gd name="connsiteY5" fmla="*/ 25173 h 25188"/>
              <a:gd name="connsiteX6" fmla="*/ 0 w 21621"/>
              <a:gd name="connsiteY6" fmla="*/ 0 h 25188"/>
              <a:gd name="connsiteX0" fmla="*/ 108 w 21729"/>
              <a:gd name="connsiteY0" fmla="*/ 0 h 24202"/>
              <a:gd name="connsiteX1" fmla="*/ 21708 w 21729"/>
              <a:gd name="connsiteY1" fmla="*/ 0 h 24202"/>
              <a:gd name="connsiteX2" fmla="*/ 21721 w 21729"/>
              <a:gd name="connsiteY2" fmla="*/ 13509 h 24202"/>
              <a:gd name="connsiteX3" fmla="*/ 17784 w 21729"/>
              <a:gd name="connsiteY3" fmla="*/ 14870 h 24202"/>
              <a:gd name="connsiteX4" fmla="*/ 8887 w 21729"/>
              <a:gd name="connsiteY4" fmla="*/ 12672 h 24202"/>
              <a:gd name="connsiteX5" fmla="*/ 1 w 21729"/>
              <a:gd name="connsiteY5" fmla="*/ 24186 h 24202"/>
              <a:gd name="connsiteX6" fmla="*/ 108 w 21729"/>
              <a:gd name="connsiteY6" fmla="*/ 0 h 24202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73"/>
              <a:gd name="connsiteX1" fmla="*/ 21600 w 21621"/>
              <a:gd name="connsiteY1" fmla="*/ 0 h 25173"/>
              <a:gd name="connsiteX2" fmla="*/ 21613 w 21621"/>
              <a:gd name="connsiteY2" fmla="*/ 13509 h 25173"/>
              <a:gd name="connsiteX3" fmla="*/ 17676 w 21621"/>
              <a:gd name="connsiteY3" fmla="*/ 14870 h 25173"/>
              <a:gd name="connsiteX4" fmla="*/ 8779 w 21621"/>
              <a:gd name="connsiteY4" fmla="*/ 12672 h 25173"/>
              <a:gd name="connsiteX5" fmla="*/ 22 w 21621"/>
              <a:gd name="connsiteY5" fmla="*/ 25173 h 25173"/>
              <a:gd name="connsiteX6" fmla="*/ 0 w 21621"/>
              <a:gd name="connsiteY6" fmla="*/ 0 h 2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21" h="25173">
                <a:moveTo>
                  <a:pt x="0" y="0"/>
                </a:moveTo>
                <a:lnTo>
                  <a:pt x="21600" y="0"/>
                </a:lnTo>
                <a:cubicBezTo>
                  <a:pt x="21566" y="5302"/>
                  <a:pt x="21647" y="8207"/>
                  <a:pt x="21613" y="13509"/>
                </a:cubicBezTo>
                <a:cubicBezTo>
                  <a:pt x="19303" y="13507"/>
                  <a:pt x="19856" y="14092"/>
                  <a:pt x="17676" y="14870"/>
                </a:cubicBezTo>
                <a:cubicBezTo>
                  <a:pt x="14959" y="15923"/>
                  <a:pt x="11392" y="12914"/>
                  <a:pt x="8779" y="12672"/>
                </a:cubicBezTo>
                <a:cubicBezTo>
                  <a:pt x="6166" y="13643"/>
                  <a:pt x="1507" y="18275"/>
                  <a:pt x="22" y="25173"/>
                </a:cubicBezTo>
                <a:cubicBezTo>
                  <a:pt x="5" y="20672"/>
                  <a:pt x="17" y="4501"/>
                  <a:pt x="0" y="0"/>
                </a:cubicBezTo>
                <a:close/>
              </a:path>
            </a:pathLst>
          </a:cu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38E194-E20C-4905-A8C7-13CF437A1B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55" y="-81597"/>
            <a:ext cx="1024081" cy="10240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6F2CEE-295E-4BF4-9867-4717BB081EB8}"/>
              </a:ext>
            </a:extLst>
          </p:cNvPr>
          <p:cNvSpPr txBox="1"/>
          <p:nvPr/>
        </p:nvSpPr>
        <p:spPr>
          <a:xfrm>
            <a:off x="451385" y="4305237"/>
            <a:ext cx="2109960" cy="584775"/>
          </a:xfrm>
          <a:prstGeom prst="rect">
            <a:avLst/>
          </a:prstGeom>
          <a:solidFill>
            <a:srgbClr val="FFD5B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Thi</a:t>
            </a:r>
            <a:r>
              <a:rPr lang="en-US" sz="3200" b="1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đua</a:t>
            </a:r>
            <a:endParaRPr lang="en-US" sz="3200" b="1" dirty="0"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964095-DCE8-440D-AEBA-CC536ADD4C72}"/>
              </a:ext>
            </a:extLst>
          </p:cNvPr>
          <p:cNvSpPr txBox="1"/>
          <p:nvPr/>
        </p:nvSpPr>
        <p:spPr>
          <a:xfrm>
            <a:off x="1594017" y="471656"/>
            <a:ext cx="5947064" cy="52320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800" b="1" dirty="0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2800" b="1" dirty="0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thương</a:t>
            </a:r>
            <a:endParaRPr lang="en-US" sz="2800" b="1" dirty="0">
              <a:solidFill>
                <a:srgbClr val="AA06AA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6DF3D5-0E2D-4A5C-9F57-1B2958C4C218}"/>
              </a:ext>
            </a:extLst>
          </p:cNvPr>
          <p:cNvSpPr txBox="1"/>
          <p:nvPr/>
        </p:nvSpPr>
        <p:spPr>
          <a:xfrm>
            <a:off x="342900" y="1057313"/>
            <a:ext cx="8594496" cy="347786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nay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vẽ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thích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Tuệ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hí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hoáy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vẽ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siêu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nhân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đỏ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thắt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lưng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 Gia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Huy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say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sưa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vẽ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mèo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máy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tỉ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mỉ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tô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ria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cong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cong.</a:t>
            </a:r>
          </a:p>
          <a:p>
            <a:pPr algn="just"/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   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Cuối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đính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bảng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Mọi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ánh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mắt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hướng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bức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bông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ghi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tổ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Giữa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nhụy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giáo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cười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tươi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dưới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dòng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nắn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nót”Hoa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thương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”. Ai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treo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bức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góc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tạo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						</a:t>
            </a:r>
            <a:r>
              <a:rPr lang="en-US" sz="2000" i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000" i="1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Phạm</a:t>
            </a:r>
            <a:r>
              <a:rPr lang="en-US" sz="2000" i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i="1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Thúy</a:t>
            </a:r>
            <a:r>
              <a:rPr lang="en-US" sz="2000" i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2200" i="1" dirty="0">
              <a:solidFill>
                <a:srgbClr val="2D06BA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73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2EABFA-D40E-4414-8548-49C7316CCD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88940"/>
            <a:ext cx="2435087" cy="15545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243749-8022-46C3-86AC-9B36157717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913" y="3588940"/>
            <a:ext cx="2435087" cy="15545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FB9DEB-8FE2-47CE-9DDA-67E0101896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104" y="3558294"/>
            <a:ext cx="2435087" cy="15545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2B5AB7-A2A0-49AB-AB1E-22C0DC45F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232" y="2580071"/>
            <a:ext cx="1065820" cy="2573797"/>
          </a:xfrm>
          <a:prstGeom prst="rect">
            <a:avLst/>
          </a:prstGeom>
        </p:spPr>
      </p:pic>
      <p:sp>
        <p:nvSpPr>
          <p:cNvPr id="17" name="Google Shape;1203;p34">
            <a:extLst>
              <a:ext uri="{FF2B5EF4-FFF2-40B4-BE49-F238E27FC236}">
                <a16:creationId xmlns:a16="http://schemas.microsoft.com/office/drawing/2014/main" id="{83DAFB26-579B-4092-888D-8ADCF7750D9C}"/>
              </a:ext>
            </a:extLst>
          </p:cNvPr>
          <p:cNvSpPr txBox="1">
            <a:spLocks/>
          </p:cNvSpPr>
          <p:nvPr/>
        </p:nvSpPr>
        <p:spPr>
          <a:xfrm>
            <a:off x="1255546" y="572360"/>
            <a:ext cx="6632908" cy="196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au Philomene One"/>
              <a:buNone/>
              <a:defRPr sz="7000" b="0" i="0" u="none" strike="noStrike" cap="none">
                <a:solidFill>
                  <a:srgbClr val="191919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au Philomene One"/>
              <a:buNone/>
              <a:tabLst/>
              <a:defRPr/>
            </a:pPr>
            <a:r>
              <a:rPr kumimoji="0" lang="en" sz="10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&amp;S Graceland" panose="02040603050506020204" pitchFamily="18" charset="0"/>
                <a:sym typeface="Chau Philomene One"/>
              </a:rPr>
              <a:t>Tiết </a:t>
            </a:r>
            <a:r>
              <a:rPr kumimoji="0" lang="vi-VN" sz="10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&amp;S Graceland" panose="02040603050506020204" pitchFamily="18" charset="0"/>
                <a:sym typeface="Chau Philomene One"/>
              </a:rPr>
              <a:t> 2</a:t>
            </a:r>
            <a:endParaRPr kumimoji="0" lang="en" sz="10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&amp;S Graceland" panose="02040603050506020204" pitchFamily="18" charset="0"/>
              <a:sym typeface="Chau Philomene One"/>
            </a:endParaRPr>
          </a:p>
        </p:txBody>
      </p:sp>
    </p:spTree>
    <p:extLst>
      <p:ext uri="{BB962C8B-B14F-4D97-AF65-F5344CB8AC3E}">
        <p14:creationId xmlns:p14="http://schemas.microsoft.com/office/powerpoint/2010/main" val="219044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02A52FA2-EB0C-47E6-A2FA-B446F28E8F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-22746" y="0"/>
            <a:ext cx="9166746" cy="51562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55FFA1-2029-4CA7-9B9F-C4ECE31C6495}"/>
              </a:ext>
            </a:extLst>
          </p:cNvPr>
          <p:cNvSpPr txBox="1"/>
          <p:nvPr/>
        </p:nvSpPr>
        <p:spPr>
          <a:xfrm>
            <a:off x="1752600" y="1885950"/>
            <a:ext cx="6172200" cy="92331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5400" b="1" dirty="0">
                <a:ln w="3175">
                  <a:solidFill>
                    <a:schemeClr val="bg1"/>
                  </a:solidFill>
                </a:ln>
                <a:solidFill>
                  <a:srgbClr val="F3795C"/>
                </a:solidFill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0933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0AFF42-74DC-46AB-AB41-8F1CC15AB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536" y="2705654"/>
            <a:ext cx="3111464" cy="2315037"/>
          </a:xfrm>
          <a:prstGeom prst="rect">
            <a:avLst/>
          </a:prstGeom>
        </p:spPr>
      </p:pic>
      <p:sp>
        <p:nvSpPr>
          <p:cNvPr id="3" name="Flowchart: Document 17">
            <a:extLst>
              <a:ext uri="{FF2B5EF4-FFF2-40B4-BE49-F238E27FC236}">
                <a16:creationId xmlns:a16="http://schemas.microsoft.com/office/drawing/2014/main" id="{0A994FF3-BE44-4410-817C-1E2267DB5B14}"/>
              </a:ext>
            </a:extLst>
          </p:cNvPr>
          <p:cNvSpPr/>
          <p:nvPr/>
        </p:nvSpPr>
        <p:spPr>
          <a:xfrm>
            <a:off x="-8902" y="122809"/>
            <a:ext cx="9152902" cy="696067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19951"/>
              <a:gd name="connsiteX1" fmla="*/ 21676 w 21676"/>
              <a:gd name="connsiteY1" fmla="*/ 0 h 19951"/>
              <a:gd name="connsiteX2" fmla="*/ 21625 w 21676"/>
              <a:gd name="connsiteY2" fmla="*/ 18938 h 19951"/>
              <a:gd name="connsiteX3" fmla="*/ 17591 w 21676"/>
              <a:gd name="connsiteY3" fmla="*/ 19806 h 19951"/>
              <a:gd name="connsiteX4" fmla="*/ 8759 w 21676"/>
              <a:gd name="connsiteY4" fmla="*/ 15634 h 19951"/>
              <a:gd name="connsiteX5" fmla="*/ 1 w 21676"/>
              <a:gd name="connsiteY5" fmla="*/ 18757 h 19951"/>
              <a:gd name="connsiteX6" fmla="*/ 76 w 21676"/>
              <a:gd name="connsiteY6" fmla="*/ 0 h 19951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688 w 21676"/>
              <a:gd name="connsiteY3" fmla="*/ 10428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752 w 21676"/>
              <a:gd name="connsiteY3" fmla="*/ 14870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97"/>
              <a:gd name="connsiteY0" fmla="*/ 0 h 18820"/>
              <a:gd name="connsiteX1" fmla="*/ 21676 w 21697"/>
              <a:gd name="connsiteY1" fmla="*/ 0 h 18820"/>
              <a:gd name="connsiteX2" fmla="*/ 21689 w 21697"/>
              <a:gd name="connsiteY2" fmla="*/ 13509 h 18820"/>
              <a:gd name="connsiteX3" fmla="*/ 17752 w 21697"/>
              <a:gd name="connsiteY3" fmla="*/ 14870 h 18820"/>
              <a:gd name="connsiteX4" fmla="*/ 8759 w 21697"/>
              <a:gd name="connsiteY4" fmla="*/ 15634 h 18820"/>
              <a:gd name="connsiteX5" fmla="*/ 1 w 21697"/>
              <a:gd name="connsiteY5" fmla="*/ 18757 h 18820"/>
              <a:gd name="connsiteX6" fmla="*/ 76 w 21697"/>
              <a:gd name="connsiteY6" fmla="*/ 0 h 18820"/>
              <a:gd name="connsiteX0" fmla="*/ 76 w 21697"/>
              <a:gd name="connsiteY0" fmla="*/ 0 h 18778"/>
              <a:gd name="connsiteX1" fmla="*/ 21676 w 21697"/>
              <a:gd name="connsiteY1" fmla="*/ 0 h 18778"/>
              <a:gd name="connsiteX2" fmla="*/ 21689 w 21697"/>
              <a:gd name="connsiteY2" fmla="*/ 13509 h 18778"/>
              <a:gd name="connsiteX3" fmla="*/ 17752 w 21697"/>
              <a:gd name="connsiteY3" fmla="*/ 14870 h 18778"/>
              <a:gd name="connsiteX4" fmla="*/ 8823 w 21697"/>
              <a:gd name="connsiteY4" fmla="*/ 9711 h 18778"/>
              <a:gd name="connsiteX5" fmla="*/ 1 w 21697"/>
              <a:gd name="connsiteY5" fmla="*/ 18757 h 18778"/>
              <a:gd name="connsiteX6" fmla="*/ 76 w 21697"/>
              <a:gd name="connsiteY6" fmla="*/ 0 h 18778"/>
              <a:gd name="connsiteX0" fmla="*/ 76 w 21697"/>
              <a:gd name="connsiteY0" fmla="*/ 0 h 18789"/>
              <a:gd name="connsiteX1" fmla="*/ 21676 w 21697"/>
              <a:gd name="connsiteY1" fmla="*/ 0 h 18789"/>
              <a:gd name="connsiteX2" fmla="*/ 21689 w 21697"/>
              <a:gd name="connsiteY2" fmla="*/ 13509 h 18789"/>
              <a:gd name="connsiteX3" fmla="*/ 17752 w 21697"/>
              <a:gd name="connsiteY3" fmla="*/ 14870 h 18789"/>
              <a:gd name="connsiteX4" fmla="*/ 8855 w 21697"/>
              <a:gd name="connsiteY4" fmla="*/ 12672 h 18789"/>
              <a:gd name="connsiteX5" fmla="*/ 1 w 21697"/>
              <a:gd name="connsiteY5" fmla="*/ 18757 h 18789"/>
              <a:gd name="connsiteX6" fmla="*/ 76 w 21697"/>
              <a:gd name="connsiteY6" fmla="*/ 0 h 18789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54 w 21621"/>
              <a:gd name="connsiteY5" fmla="*/ 25173 h 25188"/>
              <a:gd name="connsiteX6" fmla="*/ 0 w 21621"/>
              <a:gd name="connsiteY6" fmla="*/ 0 h 25188"/>
              <a:gd name="connsiteX0" fmla="*/ 108 w 21729"/>
              <a:gd name="connsiteY0" fmla="*/ 0 h 24202"/>
              <a:gd name="connsiteX1" fmla="*/ 21708 w 21729"/>
              <a:gd name="connsiteY1" fmla="*/ 0 h 24202"/>
              <a:gd name="connsiteX2" fmla="*/ 21721 w 21729"/>
              <a:gd name="connsiteY2" fmla="*/ 13509 h 24202"/>
              <a:gd name="connsiteX3" fmla="*/ 17784 w 21729"/>
              <a:gd name="connsiteY3" fmla="*/ 14870 h 24202"/>
              <a:gd name="connsiteX4" fmla="*/ 8887 w 21729"/>
              <a:gd name="connsiteY4" fmla="*/ 12672 h 24202"/>
              <a:gd name="connsiteX5" fmla="*/ 1 w 21729"/>
              <a:gd name="connsiteY5" fmla="*/ 24186 h 24202"/>
              <a:gd name="connsiteX6" fmla="*/ 108 w 21729"/>
              <a:gd name="connsiteY6" fmla="*/ 0 h 24202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73"/>
              <a:gd name="connsiteX1" fmla="*/ 21600 w 21621"/>
              <a:gd name="connsiteY1" fmla="*/ 0 h 25173"/>
              <a:gd name="connsiteX2" fmla="*/ 21613 w 21621"/>
              <a:gd name="connsiteY2" fmla="*/ 13509 h 25173"/>
              <a:gd name="connsiteX3" fmla="*/ 17676 w 21621"/>
              <a:gd name="connsiteY3" fmla="*/ 14870 h 25173"/>
              <a:gd name="connsiteX4" fmla="*/ 8779 w 21621"/>
              <a:gd name="connsiteY4" fmla="*/ 12672 h 25173"/>
              <a:gd name="connsiteX5" fmla="*/ 22 w 21621"/>
              <a:gd name="connsiteY5" fmla="*/ 25173 h 25173"/>
              <a:gd name="connsiteX6" fmla="*/ 0 w 21621"/>
              <a:gd name="connsiteY6" fmla="*/ 0 h 2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21" h="25173">
                <a:moveTo>
                  <a:pt x="0" y="0"/>
                </a:moveTo>
                <a:lnTo>
                  <a:pt x="21600" y="0"/>
                </a:lnTo>
                <a:cubicBezTo>
                  <a:pt x="21566" y="5302"/>
                  <a:pt x="21647" y="8207"/>
                  <a:pt x="21613" y="13509"/>
                </a:cubicBezTo>
                <a:cubicBezTo>
                  <a:pt x="19303" y="13507"/>
                  <a:pt x="19856" y="14092"/>
                  <a:pt x="17676" y="14870"/>
                </a:cubicBezTo>
                <a:cubicBezTo>
                  <a:pt x="14959" y="15923"/>
                  <a:pt x="11392" y="12914"/>
                  <a:pt x="8779" y="12672"/>
                </a:cubicBezTo>
                <a:cubicBezTo>
                  <a:pt x="6166" y="13643"/>
                  <a:pt x="1507" y="18275"/>
                  <a:pt x="22" y="25173"/>
                </a:cubicBezTo>
                <a:cubicBezTo>
                  <a:pt x="5" y="20672"/>
                  <a:pt x="17" y="4501"/>
                  <a:pt x="0" y="0"/>
                </a:cubicBezTo>
                <a:close/>
              </a:path>
            </a:pathLst>
          </a:cu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38E194-E20C-4905-A8C7-13CF437A1B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55" y="-81597"/>
            <a:ext cx="1024081" cy="102408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3A2C178-C756-4610-B603-44558A4A6160}"/>
              </a:ext>
            </a:extLst>
          </p:cNvPr>
          <p:cNvSpPr/>
          <p:nvPr/>
        </p:nvSpPr>
        <p:spPr>
          <a:xfrm>
            <a:off x="146585" y="639884"/>
            <a:ext cx="609600" cy="496832"/>
          </a:xfrm>
          <a:prstGeom prst="ellipse">
            <a:avLst/>
          </a:prstGeom>
          <a:solidFill>
            <a:srgbClr val="F37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F1A959-6BEE-45CD-9575-40086764CCA6}"/>
              </a:ext>
            </a:extLst>
          </p:cNvPr>
          <p:cNvSpPr txBox="1"/>
          <p:nvPr/>
        </p:nvSpPr>
        <p:spPr>
          <a:xfrm>
            <a:off x="963426" y="122809"/>
            <a:ext cx="7113774" cy="46165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Trả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hỏi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B4C309-5E77-4DC6-BB9B-678372773AF5}"/>
              </a:ext>
            </a:extLst>
          </p:cNvPr>
          <p:cNvSpPr txBox="1"/>
          <p:nvPr/>
        </p:nvSpPr>
        <p:spPr>
          <a:xfrm>
            <a:off x="228600" y="1023282"/>
            <a:ext cx="8915400" cy="1682372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marL="514350" indent="-514350" algn="just">
              <a:lnSpc>
                <a:spcPct val="150000"/>
              </a:lnSpc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tổ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marL="514350" indent="-514350" algn="just">
              <a:lnSpc>
                <a:spcPct val="150000"/>
              </a:lnSpc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Bức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đặt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marL="514350" indent="-514350" algn="just">
              <a:lnSpc>
                <a:spcPct val="150000"/>
              </a:lnSpc>
              <a:buAutoNum type="alphaLcPeriod"/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Theo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đặt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khác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bức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433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34"/>
          <p:cNvSpPr/>
          <p:nvPr/>
        </p:nvSpPr>
        <p:spPr>
          <a:xfrm>
            <a:off x="227076" y="660100"/>
            <a:ext cx="1410167" cy="573856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205" name="Google Shape;1205;p34"/>
          <p:cNvSpPr/>
          <p:nvPr/>
        </p:nvSpPr>
        <p:spPr>
          <a:xfrm>
            <a:off x="5138183" y="2050775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207" name="Google Shape;1207;p34"/>
          <p:cNvSpPr/>
          <p:nvPr/>
        </p:nvSpPr>
        <p:spPr>
          <a:xfrm>
            <a:off x="3690881" y="321380"/>
            <a:ext cx="820558" cy="25969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209" name="Google Shape;1209;p34"/>
          <p:cNvSpPr/>
          <p:nvPr/>
        </p:nvSpPr>
        <p:spPr>
          <a:xfrm>
            <a:off x="7385634" y="266159"/>
            <a:ext cx="2162455" cy="787882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210" name="Google Shape;1210;p34"/>
          <p:cNvSpPr/>
          <p:nvPr/>
        </p:nvSpPr>
        <p:spPr>
          <a:xfrm>
            <a:off x="-325181" y="2230994"/>
            <a:ext cx="1104514" cy="460180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1211" name="Google Shape;1211;p34"/>
          <p:cNvGrpSpPr/>
          <p:nvPr/>
        </p:nvGrpSpPr>
        <p:grpSpPr>
          <a:xfrm>
            <a:off x="6634209" y="1641694"/>
            <a:ext cx="2312836" cy="2933967"/>
            <a:chOff x="6607309" y="1724000"/>
            <a:chExt cx="2252251" cy="2857110"/>
          </a:xfrm>
        </p:grpSpPr>
        <p:sp>
          <p:nvSpPr>
            <p:cNvPr id="1212" name="Google Shape;1212;p34"/>
            <p:cNvSpPr/>
            <p:nvPr/>
          </p:nvSpPr>
          <p:spPr>
            <a:xfrm>
              <a:off x="7758322" y="1752011"/>
              <a:ext cx="1087999" cy="742660"/>
            </a:xfrm>
            <a:custGeom>
              <a:avLst/>
              <a:gdLst/>
              <a:ahLst/>
              <a:cxnLst/>
              <a:rect l="l" t="t" r="r" b="b"/>
              <a:pathLst>
                <a:path w="24237" h="16544" extrusionOk="0">
                  <a:moveTo>
                    <a:pt x="18601" y="1"/>
                  </a:moveTo>
                  <a:cubicBezTo>
                    <a:pt x="16448" y="1"/>
                    <a:pt x="13724" y="669"/>
                    <a:pt x="10728" y="2208"/>
                  </a:cubicBezTo>
                  <a:cubicBezTo>
                    <a:pt x="4262" y="5541"/>
                    <a:pt x="1" y="12534"/>
                    <a:pt x="1" y="12534"/>
                  </a:cubicBezTo>
                  <a:lnTo>
                    <a:pt x="978" y="16544"/>
                  </a:lnTo>
                  <a:cubicBezTo>
                    <a:pt x="7670" y="15566"/>
                    <a:pt x="17144" y="12032"/>
                    <a:pt x="19500" y="10278"/>
                  </a:cubicBezTo>
                  <a:cubicBezTo>
                    <a:pt x="21881" y="8549"/>
                    <a:pt x="24237" y="5190"/>
                    <a:pt x="23334" y="2408"/>
                  </a:cubicBezTo>
                  <a:cubicBezTo>
                    <a:pt x="22849" y="910"/>
                    <a:pt x="21113" y="1"/>
                    <a:pt x="18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792748" y="1957511"/>
              <a:ext cx="759449" cy="474802"/>
            </a:xfrm>
            <a:custGeom>
              <a:avLst/>
              <a:gdLst/>
              <a:ahLst/>
              <a:cxnLst/>
              <a:rect l="l" t="t" r="r" b="b"/>
              <a:pathLst>
                <a:path w="16918" h="10577" extrusionOk="0">
                  <a:moveTo>
                    <a:pt x="16918" y="0"/>
                  </a:moveTo>
                  <a:cubicBezTo>
                    <a:pt x="16918" y="0"/>
                    <a:pt x="16617" y="25"/>
                    <a:pt x="16066" y="126"/>
                  </a:cubicBezTo>
                  <a:cubicBezTo>
                    <a:pt x="15790" y="176"/>
                    <a:pt x="15439" y="226"/>
                    <a:pt x="15063" y="301"/>
                  </a:cubicBezTo>
                  <a:cubicBezTo>
                    <a:pt x="14687" y="376"/>
                    <a:pt x="14261" y="501"/>
                    <a:pt x="13810" y="627"/>
                  </a:cubicBezTo>
                  <a:cubicBezTo>
                    <a:pt x="13334" y="752"/>
                    <a:pt x="12833" y="928"/>
                    <a:pt x="12331" y="1128"/>
                  </a:cubicBezTo>
                  <a:cubicBezTo>
                    <a:pt x="12056" y="1228"/>
                    <a:pt x="11805" y="1329"/>
                    <a:pt x="11529" y="1429"/>
                  </a:cubicBezTo>
                  <a:cubicBezTo>
                    <a:pt x="11254" y="1529"/>
                    <a:pt x="11003" y="1679"/>
                    <a:pt x="10727" y="1805"/>
                  </a:cubicBezTo>
                  <a:cubicBezTo>
                    <a:pt x="10452" y="1930"/>
                    <a:pt x="10176" y="2055"/>
                    <a:pt x="9900" y="2181"/>
                  </a:cubicBezTo>
                  <a:cubicBezTo>
                    <a:pt x="9625" y="2331"/>
                    <a:pt x="9349" y="2481"/>
                    <a:pt x="9073" y="2632"/>
                  </a:cubicBezTo>
                  <a:cubicBezTo>
                    <a:pt x="8497" y="2933"/>
                    <a:pt x="7970" y="3258"/>
                    <a:pt x="7419" y="3609"/>
                  </a:cubicBezTo>
                  <a:cubicBezTo>
                    <a:pt x="6868" y="3960"/>
                    <a:pt x="6366" y="4336"/>
                    <a:pt x="5840" y="4712"/>
                  </a:cubicBezTo>
                  <a:cubicBezTo>
                    <a:pt x="5339" y="5063"/>
                    <a:pt x="4863" y="5464"/>
                    <a:pt x="4412" y="5840"/>
                  </a:cubicBezTo>
                  <a:cubicBezTo>
                    <a:pt x="3935" y="6241"/>
                    <a:pt x="3509" y="6617"/>
                    <a:pt x="3108" y="6993"/>
                  </a:cubicBezTo>
                  <a:cubicBezTo>
                    <a:pt x="2908" y="7193"/>
                    <a:pt x="2732" y="7369"/>
                    <a:pt x="2532" y="7569"/>
                  </a:cubicBezTo>
                  <a:cubicBezTo>
                    <a:pt x="2356" y="7745"/>
                    <a:pt x="2181" y="7920"/>
                    <a:pt x="2031" y="8096"/>
                  </a:cubicBezTo>
                  <a:cubicBezTo>
                    <a:pt x="1680" y="8446"/>
                    <a:pt x="1404" y="8772"/>
                    <a:pt x="1153" y="9073"/>
                  </a:cubicBezTo>
                  <a:cubicBezTo>
                    <a:pt x="903" y="9374"/>
                    <a:pt x="702" y="9649"/>
                    <a:pt x="527" y="9850"/>
                  </a:cubicBezTo>
                  <a:cubicBezTo>
                    <a:pt x="176" y="10301"/>
                    <a:pt x="1" y="10577"/>
                    <a:pt x="1" y="10577"/>
                  </a:cubicBezTo>
                  <a:cubicBezTo>
                    <a:pt x="1" y="10577"/>
                    <a:pt x="251" y="10376"/>
                    <a:pt x="702" y="10025"/>
                  </a:cubicBezTo>
                  <a:cubicBezTo>
                    <a:pt x="1128" y="9700"/>
                    <a:pt x="1755" y="9198"/>
                    <a:pt x="2507" y="8622"/>
                  </a:cubicBezTo>
                  <a:cubicBezTo>
                    <a:pt x="2883" y="8346"/>
                    <a:pt x="3284" y="8045"/>
                    <a:pt x="3710" y="7720"/>
                  </a:cubicBezTo>
                  <a:cubicBezTo>
                    <a:pt x="4136" y="7394"/>
                    <a:pt x="4612" y="7068"/>
                    <a:pt x="5088" y="6717"/>
                  </a:cubicBezTo>
                  <a:cubicBezTo>
                    <a:pt x="5564" y="6391"/>
                    <a:pt x="6041" y="6040"/>
                    <a:pt x="6542" y="5689"/>
                  </a:cubicBezTo>
                  <a:cubicBezTo>
                    <a:pt x="7068" y="5339"/>
                    <a:pt x="7569" y="4988"/>
                    <a:pt x="8096" y="4662"/>
                  </a:cubicBezTo>
                  <a:cubicBezTo>
                    <a:pt x="8622" y="4336"/>
                    <a:pt x="9148" y="3985"/>
                    <a:pt x="9675" y="3684"/>
                  </a:cubicBezTo>
                  <a:cubicBezTo>
                    <a:pt x="9950" y="3534"/>
                    <a:pt x="10201" y="3359"/>
                    <a:pt x="10452" y="3208"/>
                  </a:cubicBezTo>
                  <a:cubicBezTo>
                    <a:pt x="10702" y="3058"/>
                    <a:pt x="10978" y="2908"/>
                    <a:pt x="11229" y="2782"/>
                  </a:cubicBezTo>
                  <a:cubicBezTo>
                    <a:pt x="11479" y="2632"/>
                    <a:pt x="11730" y="2507"/>
                    <a:pt x="11981" y="2356"/>
                  </a:cubicBezTo>
                  <a:cubicBezTo>
                    <a:pt x="12231" y="2231"/>
                    <a:pt x="12457" y="2106"/>
                    <a:pt x="12707" y="1980"/>
                  </a:cubicBezTo>
                  <a:cubicBezTo>
                    <a:pt x="13184" y="1730"/>
                    <a:pt x="13635" y="1479"/>
                    <a:pt x="14061" y="1304"/>
                  </a:cubicBezTo>
                  <a:cubicBezTo>
                    <a:pt x="14487" y="1103"/>
                    <a:pt x="14863" y="928"/>
                    <a:pt x="15214" y="752"/>
                  </a:cubicBezTo>
                  <a:cubicBezTo>
                    <a:pt x="15565" y="602"/>
                    <a:pt x="15865" y="476"/>
                    <a:pt x="16141" y="351"/>
                  </a:cubicBezTo>
                  <a:cubicBezTo>
                    <a:pt x="16642" y="151"/>
                    <a:pt x="16918" y="0"/>
                    <a:pt x="169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6607309" y="1724000"/>
              <a:ext cx="1176971" cy="767305"/>
            </a:xfrm>
            <a:custGeom>
              <a:avLst/>
              <a:gdLst/>
              <a:ahLst/>
              <a:cxnLst/>
              <a:rect l="l" t="t" r="r" b="b"/>
              <a:pathLst>
                <a:path w="26219" h="17093" extrusionOk="0">
                  <a:moveTo>
                    <a:pt x="8250" y="0"/>
                  </a:moveTo>
                  <a:cubicBezTo>
                    <a:pt x="2663" y="0"/>
                    <a:pt x="1" y="4412"/>
                    <a:pt x="3386" y="8045"/>
                  </a:cubicBezTo>
                  <a:cubicBezTo>
                    <a:pt x="7822" y="12857"/>
                    <a:pt x="24339" y="15714"/>
                    <a:pt x="26218" y="17092"/>
                  </a:cubicBezTo>
                  <a:lnTo>
                    <a:pt x="25717" y="13559"/>
                  </a:lnTo>
                  <a:cubicBezTo>
                    <a:pt x="25717" y="13559"/>
                    <a:pt x="23762" y="5889"/>
                    <a:pt x="14364" y="1503"/>
                  </a:cubicBezTo>
                  <a:cubicBezTo>
                    <a:pt x="12097" y="446"/>
                    <a:pt x="10026" y="0"/>
                    <a:pt x="82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7027695" y="1982245"/>
              <a:ext cx="756127" cy="453434"/>
            </a:xfrm>
            <a:custGeom>
              <a:avLst/>
              <a:gdLst/>
              <a:ahLst/>
              <a:cxnLst/>
              <a:rect l="l" t="t" r="r" b="b"/>
              <a:pathLst>
                <a:path w="16844" h="10101" extrusionOk="0">
                  <a:moveTo>
                    <a:pt x="1" y="1"/>
                  </a:moveTo>
                  <a:cubicBezTo>
                    <a:pt x="1" y="1"/>
                    <a:pt x="302" y="126"/>
                    <a:pt x="828" y="301"/>
                  </a:cubicBezTo>
                  <a:cubicBezTo>
                    <a:pt x="1079" y="377"/>
                    <a:pt x="1404" y="502"/>
                    <a:pt x="1755" y="602"/>
                  </a:cubicBezTo>
                  <a:cubicBezTo>
                    <a:pt x="2106" y="753"/>
                    <a:pt x="2507" y="903"/>
                    <a:pt x="2933" y="1078"/>
                  </a:cubicBezTo>
                  <a:cubicBezTo>
                    <a:pt x="3359" y="1229"/>
                    <a:pt x="3810" y="1454"/>
                    <a:pt x="4312" y="1655"/>
                  </a:cubicBezTo>
                  <a:cubicBezTo>
                    <a:pt x="4537" y="1755"/>
                    <a:pt x="4788" y="1880"/>
                    <a:pt x="5038" y="1981"/>
                  </a:cubicBezTo>
                  <a:cubicBezTo>
                    <a:pt x="5289" y="2131"/>
                    <a:pt x="5540" y="2231"/>
                    <a:pt x="5790" y="2382"/>
                  </a:cubicBezTo>
                  <a:cubicBezTo>
                    <a:pt x="6066" y="2507"/>
                    <a:pt x="6317" y="2632"/>
                    <a:pt x="6592" y="2758"/>
                  </a:cubicBezTo>
                  <a:cubicBezTo>
                    <a:pt x="6843" y="2908"/>
                    <a:pt x="7094" y="3058"/>
                    <a:pt x="7369" y="3209"/>
                  </a:cubicBezTo>
                  <a:cubicBezTo>
                    <a:pt x="7896" y="3509"/>
                    <a:pt x="8422" y="3835"/>
                    <a:pt x="8923" y="4161"/>
                  </a:cubicBezTo>
                  <a:cubicBezTo>
                    <a:pt x="9475" y="4437"/>
                    <a:pt x="9951" y="4813"/>
                    <a:pt x="10477" y="5138"/>
                  </a:cubicBezTo>
                  <a:cubicBezTo>
                    <a:pt x="10953" y="5489"/>
                    <a:pt x="11455" y="5815"/>
                    <a:pt x="11931" y="6166"/>
                  </a:cubicBezTo>
                  <a:cubicBezTo>
                    <a:pt x="12382" y="6517"/>
                    <a:pt x="12858" y="6843"/>
                    <a:pt x="13259" y="7169"/>
                  </a:cubicBezTo>
                  <a:cubicBezTo>
                    <a:pt x="13685" y="7494"/>
                    <a:pt x="14086" y="7795"/>
                    <a:pt x="14437" y="8096"/>
                  </a:cubicBezTo>
                  <a:cubicBezTo>
                    <a:pt x="14813" y="8397"/>
                    <a:pt x="15139" y="8672"/>
                    <a:pt x="15440" y="8898"/>
                  </a:cubicBezTo>
                  <a:cubicBezTo>
                    <a:pt x="15715" y="9149"/>
                    <a:pt x="15966" y="9349"/>
                    <a:pt x="16191" y="9524"/>
                  </a:cubicBezTo>
                  <a:cubicBezTo>
                    <a:pt x="16617" y="9900"/>
                    <a:pt x="16843" y="10101"/>
                    <a:pt x="16843" y="10101"/>
                  </a:cubicBezTo>
                  <a:cubicBezTo>
                    <a:pt x="16843" y="10101"/>
                    <a:pt x="16693" y="9825"/>
                    <a:pt x="16367" y="9374"/>
                  </a:cubicBezTo>
                  <a:cubicBezTo>
                    <a:pt x="16216" y="9149"/>
                    <a:pt x="16016" y="8873"/>
                    <a:pt x="15765" y="8572"/>
                  </a:cubicBezTo>
                  <a:cubicBezTo>
                    <a:pt x="15515" y="8271"/>
                    <a:pt x="15264" y="7920"/>
                    <a:pt x="14938" y="7570"/>
                  </a:cubicBezTo>
                  <a:cubicBezTo>
                    <a:pt x="14763" y="7394"/>
                    <a:pt x="14612" y="7219"/>
                    <a:pt x="14437" y="7018"/>
                  </a:cubicBezTo>
                  <a:cubicBezTo>
                    <a:pt x="14262" y="6843"/>
                    <a:pt x="14061" y="6667"/>
                    <a:pt x="13861" y="6467"/>
                  </a:cubicBezTo>
                  <a:cubicBezTo>
                    <a:pt x="13485" y="6066"/>
                    <a:pt x="13059" y="5690"/>
                    <a:pt x="12607" y="5314"/>
                  </a:cubicBezTo>
                  <a:cubicBezTo>
                    <a:pt x="12156" y="4913"/>
                    <a:pt x="11680" y="4537"/>
                    <a:pt x="11179" y="4161"/>
                  </a:cubicBezTo>
                  <a:cubicBezTo>
                    <a:pt x="10653" y="3810"/>
                    <a:pt x="10151" y="3409"/>
                    <a:pt x="9600" y="3083"/>
                  </a:cubicBezTo>
                  <a:cubicBezTo>
                    <a:pt x="9048" y="2758"/>
                    <a:pt x="8497" y="2407"/>
                    <a:pt x="7946" y="2156"/>
                  </a:cubicBezTo>
                  <a:cubicBezTo>
                    <a:pt x="7670" y="2006"/>
                    <a:pt x="7369" y="1855"/>
                    <a:pt x="7094" y="1730"/>
                  </a:cubicBezTo>
                  <a:cubicBezTo>
                    <a:pt x="6818" y="1605"/>
                    <a:pt x="6542" y="1479"/>
                    <a:pt x="6267" y="1379"/>
                  </a:cubicBezTo>
                  <a:cubicBezTo>
                    <a:pt x="5991" y="1254"/>
                    <a:pt x="5715" y="1128"/>
                    <a:pt x="5439" y="1028"/>
                  </a:cubicBezTo>
                  <a:cubicBezTo>
                    <a:pt x="5164" y="953"/>
                    <a:pt x="4913" y="853"/>
                    <a:pt x="4637" y="778"/>
                  </a:cubicBezTo>
                  <a:cubicBezTo>
                    <a:pt x="4111" y="602"/>
                    <a:pt x="3610" y="452"/>
                    <a:pt x="3159" y="377"/>
                  </a:cubicBezTo>
                  <a:cubicBezTo>
                    <a:pt x="2683" y="276"/>
                    <a:pt x="2256" y="201"/>
                    <a:pt x="1881" y="126"/>
                  </a:cubicBezTo>
                  <a:cubicBezTo>
                    <a:pt x="1480" y="101"/>
                    <a:pt x="1154" y="76"/>
                    <a:pt x="878" y="51"/>
                  </a:cubicBezTo>
                  <a:cubicBezTo>
                    <a:pt x="302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777162" y="2390810"/>
              <a:ext cx="192443" cy="1481774"/>
            </a:xfrm>
            <a:custGeom>
              <a:avLst/>
              <a:gdLst/>
              <a:ahLst/>
              <a:cxnLst/>
              <a:rect l="l" t="t" r="r" b="b"/>
              <a:pathLst>
                <a:path w="4287" h="33009" extrusionOk="0">
                  <a:moveTo>
                    <a:pt x="1" y="1"/>
                  </a:moveTo>
                  <a:cubicBezTo>
                    <a:pt x="1" y="2"/>
                    <a:pt x="1881" y="21430"/>
                    <a:pt x="953" y="32707"/>
                  </a:cubicBezTo>
                  <a:lnTo>
                    <a:pt x="4086" y="33008"/>
                  </a:lnTo>
                  <a:cubicBezTo>
                    <a:pt x="4086" y="33008"/>
                    <a:pt x="4287" y="9199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6840004" y="3758726"/>
              <a:ext cx="2019556" cy="822385"/>
            </a:xfrm>
            <a:custGeom>
              <a:avLst/>
              <a:gdLst/>
              <a:ahLst/>
              <a:cxnLst/>
              <a:rect l="l" t="t" r="r" b="b"/>
              <a:pathLst>
                <a:path w="44989" h="18320" extrusionOk="0">
                  <a:moveTo>
                    <a:pt x="22920" y="0"/>
                  </a:moveTo>
                  <a:cubicBezTo>
                    <a:pt x="22758" y="0"/>
                    <a:pt x="22596" y="1"/>
                    <a:pt x="22432" y="4"/>
                  </a:cubicBezTo>
                  <a:cubicBezTo>
                    <a:pt x="3910" y="280"/>
                    <a:pt x="1" y="15743"/>
                    <a:pt x="1" y="15743"/>
                  </a:cubicBezTo>
                  <a:cubicBezTo>
                    <a:pt x="7774" y="17661"/>
                    <a:pt x="15097" y="18319"/>
                    <a:pt x="21487" y="18319"/>
                  </a:cubicBezTo>
                  <a:cubicBezTo>
                    <a:pt x="35472" y="18319"/>
                    <a:pt x="44988" y="15167"/>
                    <a:pt x="44988" y="15167"/>
                  </a:cubicBezTo>
                  <a:cubicBezTo>
                    <a:pt x="44988" y="15167"/>
                    <a:pt x="41000" y="0"/>
                    <a:pt x="229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545443" y="3848078"/>
              <a:ext cx="160886" cy="153030"/>
            </a:xfrm>
            <a:custGeom>
              <a:avLst/>
              <a:gdLst/>
              <a:ahLst/>
              <a:cxnLst/>
              <a:rect l="l" t="t" r="r" b="b"/>
              <a:pathLst>
                <a:path w="3584" h="3409" extrusionOk="0">
                  <a:moveTo>
                    <a:pt x="3459" y="0"/>
                  </a:moveTo>
                  <a:cubicBezTo>
                    <a:pt x="3459" y="0"/>
                    <a:pt x="3409" y="100"/>
                    <a:pt x="3358" y="301"/>
                  </a:cubicBezTo>
                  <a:cubicBezTo>
                    <a:pt x="3283" y="476"/>
                    <a:pt x="3208" y="752"/>
                    <a:pt x="3083" y="1028"/>
                  </a:cubicBezTo>
                  <a:cubicBezTo>
                    <a:pt x="3008" y="1178"/>
                    <a:pt x="2932" y="1328"/>
                    <a:pt x="2857" y="1504"/>
                  </a:cubicBezTo>
                  <a:cubicBezTo>
                    <a:pt x="2757" y="1654"/>
                    <a:pt x="2657" y="1805"/>
                    <a:pt x="2556" y="1955"/>
                  </a:cubicBezTo>
                  <a:cubicBezTo>
                    <a:pt x="2431" y="2080"/>
                    <a:pt x="2306" y="2206"/>
                    <a:pt x="2180" y="2331"/>
                  </a:cubicBezTo>
                  <a:cubicBezTo>
                    <a:pt x="2030" y="2431"/>
                    <a:pt x="1905" y="2506"/>
                    <a:pt x="1754" y="2531"/>
                  </a:cubicBezTo>
                  <a:cubicBezTo>
                    <a:pt x="1679" y="2557"/>
                    <a:pt x="1654" y="2557"/>
                    <a:pt x="1554" y="2582"/>
                  </a:cubicBezTo>
                  <a:lnTo>
                    <a:pt x="1404" y="2582"/>
                  </a:lnTo>
                  <a:lnTo>
                    <a:pt x="1353" y="2557"/>
                  </a:lnTo>
                  <a:lnTo>
                    <a:pt x="1303" y="2557"/>
                  </a:lnTo>
                  <a:cubicBezTo>
                    <a:pt x="1178" y="2531"/>
                    <a:pt x="1053" y="2481"/>
                    <a:pt x="952" y="2381"/>
                  </a:cubicBezTo>
                  <a:cubicBezTo>
                    <a:pt x="827" y="2281"/>
                    <a:pt x="752" y="2130"/>
                    <a:pt x="677" y="2005"/>
                  </a:cubicBezTo>
                  <a:cubicBezTo>
                    <a:pt x="602" y="1855"/>
                    <a:pt x="526" y="1704"/>
                    <a:pt x="476" y="1554"/>
                  </a:cubicBezTo>
                  <a:cubicBezTo>
                    <a:pt x="376" y="1253"/>
                    <a:pt x="326" y="978"/>
                    <a:pt x="276" y="777"/>
                  </a:cubicBezTo>
                  <a:cubicBezTo>
                    <a:pt x="226" y="577"/>
                    <a:pt x="226" y="476"/>
                    <a:pt x="226" y="476"/>
                  </a:cubicBezTo>
                  <a:cubicBezTo>
                    <a:pt x="226" y="476"/>
                    <a:pt x="175" y="577"/>
                    <a:pt x="125" y="777"/>
                  </a:cubicBezTo>
                  <a:cubicBezTo>
                    <a:pt x="75" y="978"/>
                    <a:pt x="0" y="1253"/>
                    <a:pt x="0" y="1604"/>
                  </a:cubicBezTo>
                  <a:cubicBezTo>
                    <a:pt x="0" y="1805"/>
                    <a:pt x="25" y="2005"/>
                    <a:pt x="75" y="2206"/>
                  </a:cubicBezTo>
                  <a:cubicBezTo>
                    <a:pt x="150" y="2406"/>
                    <a:pt x="226" y="2657"/>
                    <a:pt x="401" y="2857"/>
                  </a:cubicBezTo>
                  <a:cubicBezTo>
                    <a:pt x="551" y="3058"/>
                    <a:pt x="827" y="3283"/>
                    <a:pt x="1103" y="3333"/>
                  </a:cubicBezTo>
                  <a:lnTo>
                    <a:pt x="1228" y="3359"/>
                  </a:lnTo>
                  <a:lnTo>
                    <a:pt x="1253" y="3384"/>
                  </a:lnTo>
                  <a:lnTo>
                    <a:pt x="1353" y="3384"/>
                  </a:lnTo>
                  <a:lnTo>
                    <a:pt x="1504" y="3409"/>
                  </a:lnTo>
                  <a:cubicBezTo>
                    <a:pt x="1629" y="3409"/>
                    <a:pt x="1855" y="3384"/>
                    <a:pt x="1980" y="3359"/>
                  </a:cubicBezTo>
                  <a:cubicBezTo>
                    <a:pt x="2256" y="3283"/>
                    <a:pt x="2506" y="3108"/>
                    <a:pt x="2707" y="2932"/>
                  </a:cubicBezTo>
                  <a:cubicBezTo>
                    <a:pt x="2907" y="2757"/>
                    <a:pt x="3058" y="2557"/>
                    <a:pt x="3158" y="2331"/>
                  </a:cubicBezTo>
                  <a:cubicBezTo>
                    <a:pt x="3283" y="2130"/>
                    <a:pt x="3358" y="1930"/>
                    <a:pt x="3434" y="1729"/>
                  </a:cubicBezTo>
                  <a:cubicBezTo>
                    <a:pt x="3484" y="1529"/>
                    <a:pt x="3509" y="1328"/>
                    <a:pt x="3534" y="1153"/>
                  </a:cubicBezTo>
                  <a:cubicBezTo>
                    <a:pt x="3584" y="802"/>
                    <a:pt x="3559" y="501"/>
                    <a:pt x="3534" y="301"/>
                  </a:cubicBezTo>
                  <a:cubicBezTo>
                    <a:pt x="3484" y="100"/>
                    <a:pt x="3459" y="0"/>
                    <a:pt x="34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990926" y="3819932"/>
              <a:ext cx="151953" cy="145174"/>
            </a:xfrm>
            <a:custGeom>
              <a:avLst/>
              <a:gdLst/>
              <a:ahLst/>
              <a:cxnLst/>
              <a:rect l="l" t="t" r="r" b="b"/>
              <a:pathLst>
                <a:path w="3385" h="3234" extrusionOk="0">
                  <a:moveTo>
                    <a:pt x="3234" y="1"/>
                  </a:moveTo>
                  <a:cubicBezTo>
                    <a:pt x="3234" y="1"/>
                    <a:pt x="3209" y="101"/>
                    <a:pt x="3134" y="276"/>
                  </a:cubicBezTo>
                  <a:cubicBezTo>
                    <a:pt x="3084" y="477"/>
                    <a:pt x="2983" y="727"/>
                    <a:pt x="2883" y="1003"/>
                  </a:cubicBezTo>
                  <a:cubicBezTo>
                    <a:pt x="2833" y="1153"/>
                    <a:pt x="2758" y="1304"/>
                    <a:pt x="2683" y="1454"/>
                  </a:cubicBezTo>
                  <a:cubicBezTo>
                    <a:pt x="2607" y="1605"/>
                    <a:pt x="2507" y="1755"/>
                    <a:pt x="2432" y="1880"/>
                  </a:cubicBezTo>
                  <a:cubicBezTo>
                    <a:pt x="2332" y="2031"/>
                    <a:pt x="2206" y="2131"/>
                    <a:pt x="2081" y="2231"/>
                  </a:cubicBezTo>
                  <a:cubicBezTo>
                    <a:pt x="2031" y="2256"/>
                    <a:pt x="1956" y="2306"/>
                    <a:pt x="1906" y="2331"/>
                  </a:cubicBezTo>
                  <a:cubicBezTo>
                    <a:pt x="1856" y="2331"/>
                    <a:pt x="1830" y="2382"/>
                    <a:pt x="1705" y="2382"/>
                  </a:cubicBezTo>
                  <a:lnTo>
                    <a:pt x="1555" y="2407"/>
                  </a:lnTo>
                  <a:lnTo>
                    <a:pt x="1354" y="2407"/>
                  </a:lnTo>
                  <a:lnTo>
                    <a:pt x="1254" y="2382"/>
                  </a:lnTo>
                  <a:cubicBezTo>
                    <a:pt x="1129" y="2356"/>
                    <a:pt x="1003" y="2281"/>
                    <a:pt x="903" y="2181"/>
                  </a:cubicBezTo>
                  <a:cubicBezTo>
                    <a:pt x="803" y="2081"/>
                    <a:pt x="703" y="1980"/>
                    <a:pt x="653" y="1830"/>
                  </a:cubicBezTo>
                  <a:cubicBezTo>
                    <a:pt x="577" y="1680"/>
                    <a:pt x="527" y="1529"/>
                    <a:pt x="477" y="1379"/>
                  </a:cubicBezTo>
                  <a:cubicBezTo>
                    <a:pt x="377" y="1103"/>
                    <a:pt x="327" y="853"/>
                    <a:pt x="277" y="652"/>
                  </a:cubicBezTo>
                  <a:cubicBezTo>
                    <a:pt x="226" y="477"/>
                    <a:pt x="201" y="376"/>
                    <a:pt x="201" y="376"/>
                  </a:cubicBezTo>
                  <a:cubicBezTo>
                    <a:pt x="201" y="376"/>
                    <a:pt x="151" y="477"/>
                    <a:pt x="101" y="652"/>
                  </a:cubicBezTo>
                  <a:cubicBezTo>
                    <a:pt x="51" y="853"/>
                    <a:pt x="1" y="1128"/>
                    <a:pt x="1" y="1454"/>
                  </a:cubicBezTo>
                  <a:cubicBezTo>
                    <a:pt x="1" y="1630"/>
                    <a:pt x="1" y="1830"/>
                    <a:pt x="51" y="2031"/>
                  </a:cubicBezTo>
                  <a:cubicBezTo>
                    <a:pt x="101" y="2231"/>
                    <a:pt x="201" y="2457"/>
                    <a:pt x="352" y="2657"/>
                  </a:cubicBezTo>
                  <a:cubicBezTo>
                    <a:pt x="502" y="2858"/>
                    <a:pt x="753" y="3058"/>
                    <a:pt x="1028" y="3133"/>
                  </a:cubicBezTo>
                  <a:cubicBezTo>
                    <a:pt x="1079" y="3158"/>
                    <a:pt x="1154" y="3184"/>
                    <a:pt x="1229" y="3209"/>
                  </a:cubicBezTo>
                  <a:cubicBezTo>
                    <a:pt x="1279" y="3209"/>
                    <a:pt x="1354" y="3209"/>
                    <a:pt x="1429" y="3234"/>
                  </a:cubicBezTo>
                  <a:lnTo>
                    <a:pt x="1655" y="3234"/>
                  </a:lnTo>
                  <a:lnTo>
                    <a:pt x="1830" y="3209"/>
                  </a:lnTo>
                  <a:cubicBezTo>
                    <a:pt x="1906" y="3209"/>
                    <a:pt x="2081" y="3133"/>
                    <a:pt x="2231" y="3083"/>
                  </a:cubicBezTo>
                  <a:cubicBezTo>
                    <a:pt x="2382" y="3033"/>
                    <a:pt x="2482" y="2933"/>
                    <a:pt x="2582" y="2858"/>
                  </a:cubicBezTo>
                  <a:cubicBezTo>
                    <a:pt x="2783" y="2682"/>
                    <a:pt x="2933" y="2482"/>
                    <a:pt x="3059" y="2256"/>
                  </a:cubicBezTo>
                  <a:cubicBezTo>
                    <a:pt x="3159" y="2056"/>
                    <a:pt x="3234" y="1855"/>
                    <a:pt x="3259" y="1655"/>
                  </a:cubicBezTo>
                  <a:cubicBezTo>
                    <a:pt x="3309" y="1454"/>
                    <a:pt x="3334" y="1279"/>
                    <a:pt x="3359" y="1103"/>
                  </a:cubicBezTo>
                  <a:cubicBezTo>
                    <a:pt x="3384" y="777"/>
                    <a:pt x="3334" y="502"/>
                    <a:pt x="3309" y="301"/>
                  </a:cubicBezTo>
                  <a:cubicBezTo>
                    <a:pt x="3284" y="101"/>
                    <a:pt x="3234" y="1"/>
                    <a:pt x="3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786185" y="3926522"/>
              <a:ext cx="141808" cy="151908"/>
            </a:xfrm>
            <a:custGeom>
              <a:avLst/>
              <a:gdLst/>
              <a:ahLst/>
              <a:cxnLst/>
              <a:rect l="l" t="t" r="r" b="b"/>
              <a:pathLst>
                <a:path w="3159" h="3384" extrusionOk="0">
                  <a:moveTo>
                    <a:pt x="3008" y="0"/>
                  </a:moveTo>
                  <a:cubicBezTo>
                    <a:pt x="3008" y="0"/>
                    <a:pt x="2883" y="426"/>
                    <a:pt x="2682" y="1028"/>
                  </a:cubicBezTo>
                  <a:cubicBezTo>
                    <a:pt x="2632" y="1178"/>
                    <a:pt x="2582" y="1354"/>
                    <a:pt x="2532" y="1504"/>
                  </a:cubicBezTo>
                  <a:cubicBezTo>
                    <a:pt x="2457" y="1679"/>
                    <a:pt x="2381" y="1830"/>
                    <a:pt x="2306" y="2005"/>
                  </a:cubicBezTo>
                  <a:cubicBezTo>
                    <a:pt x="2231" y="2156"/>
                    <a:pt x="2131" y="2306"/>
                    <a:pt x="2031" y="2406"/>
                  </a:cubicBezTo>
                  <a:lnTo>
                    <a:pt x="1955" y="2456"/>
                  </a:lnTo>
                  <a:lnTo>
                    <a:pt x="1880" y="2507"/>
                  </a:lnTo>
                  <a:lnTo>
                    <a:pt x="1830" y="2532"/>
                  </a:lnTo>
                  <a:lnTo>
                    <a:pt x="1805" y="2557"/>
                  </a:lnTo>
                  <a:lnTo>
                    <a:pt x="1554" y="2557"/>
                  </a:lnTo>
                  <a:cubicBezTo>
                    <a:pt x="1479" y="2532"/>
                    <a:pt x="1404" y="2532"/>
                    <a:pt x="1329" y="2507"/>
                  </a:cubicBezTo>
                  <a:cubicBezTo>
                    <a:pt x="1203" y="2456"/>
                    <a:pt x="1078" y="2356"/>
                    <a:pt x="978" y="2256"/>
                  </a:cubicBezTo>
                  <a:cubicBezTo>
                    <a:pt x="878" y="2131"/>
                    <a:pt x="777" y="2030"/>
                    <a:pt x="702" y="1880"/>
                  </a:cubicBezTo>
                  <a:cubicBezTo>
                    <a:pt x="627" y="1730"/>
                    <a:pt x="552" y="1579"/>
                    <a:pt x="502" y="1429"/>
                  </a:cubicBezTo>
                  <a:cubicBezTo>
                    <a:pt x="376" y="1153"/>
                    <a:pt x="301" y="902"/>
                    <a:pt x="251" y="702"/>
                  </a:cubicBezTo>
                  <a:cubicBezTo>
                    <a:pt x="201" y="527"/>
                    <a:pt x="176" y="426"/>
                    <a:pt x="176" y="426"/>
                  </a:cubicBezTo>
                  <a:cubicBezTo>
                    <a:pt x="176" y="426"/>
                    <a:pt x="126" y="527"/>
                    <a:pt x="101" y="727"/>
                  </a:cubicBezTo>
                  <a:cubicBezTo>
                    <a:pt x="51" y="902"/>
                    <a:pt x="0" y="1178"/>
                    <a:pt x="26" y="1529"/>
                  </a:cubicBezTo>
                  <a:cubicBezTo>
                    <a:pt x="26" y="1705"/>
                    <a:pt x="51" y="1905"/>
                    <a:pt x="126" y="2106"/>
                  </a:cubicBezTo>
                  <a:cubicBezTo>
                    <a:pt x="176" y="2306"/>
                    <a:pt x="251" y="2507"/>
                    <a:pt x="401" y="2732"/>
                  </a:cubicBezTo>
                  <a:cubicBezTo>
                    <a:pt x="552" y="2908"/>
                    <a:pt x="752" y="3133"/>
                    <a:pt x="1003" y="3233"/>
                  </a:cubicBezTo>
                  <a:cubicBezTo>
                    <a:pt x="1128" y="3309"/>
                    <a:pt x="1254" y="3334"/>
                    <a:pt x="1404" y="3359"/>
                  </a:cubicBezTo>
                  <a:lnTo>
                    <a:pt x="1454" y="3384"/>
                  </a:lnTo>
                  <a:lnTo>
                    <a:pt x="1805" y="3384"/>
                  </a:lnTo>
                  <a:cubicBezTo>
                    <a:pt x="2181" y="3334"/>
                    <a:pt x="2482" y="3158"/>
                    <a:pt x="2632" y="2933"/>
                  </a:cubicBezTo>
                  <a:cubicBezTo>
                    <a:pt x="2833" y="2732"/>
                    <a:pt x="2908" y="2481"/>
                    <a:pt x="3008" y="2281"/>
                  </a:cubicBezTo>
                  <a:cubicBezTo>
                    <a:pt x="3083" y="2055"/>
                    <a:pt x="3108" y="1855"/>
                    <a:pt x="3133" y="1654"/>
                  </a:cubicBezTo>
                  <a:cubicBezTo>
                    <a:pt x="3158" y="1454"/>
                    <a:pt x="3158" y="1278"/>
                    <a:pt x="3158" y="1103"/>
                  </a:cubicBezTo>
                  <a:cubicBezTo>
                    <a:pt x="3158" y="426"/>
                    <a:pt x="3008" y="0"/>
                    <a:pt x="3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538664" y="4097506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5" y="1"/>
                  </a:moveTo>
                  <a:cubicBezTo>
                    <a:pt x="702" y="1"/>
                    <a:pt x="1" y="276"/>
                    <a:pt x="1" y="627"/>
                  </a:cubicBezTo>
                  <a:cubicBezTo>
                    <a:pt x="1" y="978"/>
                    <a:pt x="702" y="1254"/>
                    <a:pt x="1555" y="1254"/>
                  </a:cubicBezTo>
                  <a:cubicBezTo>
                    <a:pt x="2432" y="1254"/>
                    <a:pt x="3133" y="978"/>
                    <a:pt x="3133" y="627"/>
                  </a:cubicBezTo>
                  <a:cubicBezTo>
                    <a:pt x="3133" y="276"/>
                    <a:pt x="2432" y="1"/>
                    <a:pt x="15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8014583" y="4062627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4" y="1"/>
                  </a:moveTo>
                  <a:cubicBezTo>
                    <a:pt x="702" y="1"/>
                    <a:pt x="0" y="277"/>
                    <a:pt x="0" y="627"/>
                  </a:cubicBezTo>
                  <a:cubicBezTo>
                    <a:pt x="0" y="978"/>
                    <a:pt x="702" y="1254"/>
                    <a:pt x="1554" y="1254"/>
                  </a:cubicBezTo>
                  <a:cubicBezTo>
                    <a:pt x="2431" y="1254"/>
                    <a:pt x="3133" y="978"/>
                    <a:pt x="3133" y="627"/>
                  </a:cubicBezTo>
                  <a:cubicBezTo>
                    <a:pt x="3133" y="277"/>
                    <a:pt x="2431" y="1"/>
                    <a:pt x="15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223" name="Google Shape;1223;p34"/>
          <p:cNvGrpSpPr/>
          <p:nvPr/>
        </p:nvGrpSpPr>
        <p:grpSpPr>
          <a:xfrm>
            <a:off x="5150658" y="3893725"/>
            <a:ext cx="4026800" cy="1268113"/>
            <a:chOff x="5150658" y="3893725"/>
            <a:chExt cx="4026800" cy="1268113"/>
          </a:xfrm>
        </p:grpSpPr>
        <p:sp>
          <p:nvSpPr>
            <p:cNvPr id="1224" name="Google Shape;1224;p3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8" name="Rounded Rectangle 1">
            <a:extLst>
              <a:ext uri="{FF2B5EF4-FFF2-40B4-BE49-F238E27FC236}">
                <a16:creationId xmlns:a16="http://schemas.microsoft.com/office/drawing/2014/main" id="{5DE1B91F-9CD2-4AE5-BE08-C22C6809C3CB}"/>
              </a:ext>
            </a:extLst>
          </p:cNvPr>
          <p:cNvSpPr/>
          <p:nvPr/>
        </p:nvSpPr>
        <p:spPr>
          <a:xfrm>
            <a:off x="266700" y="681912"/>
            <a:ext cx="8610599" cy="122684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a. </a:t>
            </a:r>
            <a:r>
              <a:rPr lang="en-US" sz="2800" dirty="0" err="1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2800" dirty="0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800" dirty="0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800" dirty="0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2800" dirty="0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800" dirty="0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2800" dirty="0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tổ</a:t>
            </a:r>
            <a:r>
              <a:rPr lang="en-US" sz="2800" dirty="0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9" name="Pentagon 4">
            <a:extLst>
              <a:ext uri="{FF2B5EF4-FFF2-40B4-BE49-F238E27FC236}">
                <a16:creationId xmlns:a16="http://schemas.microsoft.com/office/drawing/2014/main" id="{BA0BDC9F-B3DF-4815-BA61-54D291BBA073}"/>
              </a:ext>
            </a:extLst>
          </p:cNvPr>
          <p:cNvSpPr/>
          <p:nvPr/>
        </p:nvSpPr>
        <p:spPr>
          <a:xfrm>
            <a:off x="268953" y="2231646"/>
            <a:ext cx="6670199" cy="1381899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Lớp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của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bạn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nhỏ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có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bốn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tổ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2EABFA-D40E-4414-8548-49C7316CCD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88940"/>
            <a:ext cx="2435087" cy="15545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243749-8022-46C3-86AC-9B36157717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913" y="3588940"/>
            <a:ext cx="2435087" cy="15545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FB9DEB-8FE2-47CE-9DDA-67E0101896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104" y="3558294"/>
            <a:ext cx="2435087" cy="15545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2B5AB7-A2A0-49AB-AB1E-22C0DC45F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232" y="2580071"/>
            <a:ext cx="1065820" cy="2573797"/>
          </a:xfrm>
          <a:prstGeom prst="rect">
            <a:avLst/>
          </a:prstGeom>
        </p:spPr>
      </p:pic>
      <p:sp>
        <p:nvSpPr>
          <p:cNvPr id="17" name="Google Shape;1203;p34">
            <a:extLst>
              <a:ext uri="{FF2B5EF4-FFF2-40B4-BE49-F238E27FC236}">
                <a16:creationId xmlns:a16="http://schemas.microsoft.com/office/drawing/2014/main" id="{83DAFB26-579B-4092-888D-8ADCF7750D9C}"/>
              </a:ext>
            </a:extLst>
          </p:cNvPr>
          <p:cNvSpPr txBox="1">
            <a:spLocks/>
          </p:cNvSpPr>
          <p:nvPr/>
        </p:nvSpPr>
        <p:spPr>
          <a:xfrm>
            <a:off x="1999373" y="361950"/>
            <a:ext cx="5145254" cy="196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au Philomene One"/>
              <a:buNone/>
              <a:defRPr sz="7000" b="0" i="0" u="none" strike="noStrike" cap="none">
                <a:solidFill>
                  <a:srgbClr val="191919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au Philomene One"/>
              <a:buNone/>
              <a:tabLst/>
              <a:defRPr/>
            </a:pPr>
            <a:r>
              <a:rPr lang="en" sz="7200" kern="0" dirty="0">
                <a:solidFill>
                  <a:srgbClr val="002060"/>
                </a:solidFill>
                <a:latin typeface="UTM Alberta Heavy" panose="02040603050506020204" pitchFamily="18" charset="0"/>
              </a:rPr>
              <a:t>ÔN BÀI CŨ</a:t>
            </a:r>
            <a:endParaRPr kumimoji="0" lang="en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lberta Heavy" panose="02040603050506020204" pitchFamily="18" charset="0"/>
              <a:sym typeface="Chau Philomene One"/>
            </a:endParaRPr>
          </a:p>
        </p:txBody>
      </p:sp>
    </p:spTree>
    <p:extLst>
      <p:ext uri="{BB962C8B-B14F-4D97-AF65-F5344CB8AC3E}">
        <p14:creationId xmlns:p14="http://schemas.microsoft.com/office/powerpoint/2010/main" val="367029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34"/>
          <p:cNvSpPr/>
          <p:nvPr/>
        </p:nvSpPr>
        <p:spPr>
          <a:xfrm>
            <a:off x="227076" y="660100"/>
            <a:ext cx="1410167" cy="573856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05" name="Google Shape;1205;p34"/>
          <p:cNvSpPr/>
          <p:nvPr/>
        </p:nvSpPr>
        <p:spPr>
          <a:xfrm>
            <a:off x="5138183" y="2050775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07" name="Google Shape;1207;p34"/>
          <p:cNvSpPr/>
          <p:nvPr/>
        </p:nvSpPr>
        <p:spPr>
          <a:xfrm>
            <a:off x="3690881" y="321380"/>
            <a:ext cx="820558" cy="25969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09" name="Google Shape;1209;p34"/>
          <p:cNvSpPr/>
          <p:nvPr/>
        </p:nvSpPr>
        <p:spPr>
          <a:xfrm>
            <a:off x="7385634" y="266159"/>
            <a:ext cx="2162455" cy="787882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0" name="Google Shape;1210;p34"/>
          <p:cNvSpPr/>
          <p:nvPr/>
        </p:nvSpPr>
        <p:spPr>
          <a:xfrm>
            <a:off x="-325181" y="2230994"/>
            <a:ext cx="1104514" cy="460180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11" name="Google Shape;1211;p34"/>
          <p:cNvGrpSpPr/>
          <p:nvPr/>
        </p:nvGrpSpPr>
        <p:grpSpPr>
          <a:xfrm>
            <a:off x="6634209" y="1641694"/>
            <a:ext cx="2312836" cy="2933967"/>
            <a:chOff x="6607309" y="1724000"/>
            <a:chExt cx="2252251" cy="2857110"/>
          </a:xfrm>
        </p:grpSpPr>
        <p:sp>
          <p:nvSpPr>
            <p:cNvPr id="1212" name="Google Shape;1212;p34"/>
            <p:cNvSpPr/>
            <p:nvPr/>
          </p:nvSpPr>
          <p:spPr>
            <a:xfrm>
              <a:off x="7758322" y="1752011"/>
              <a:ext cx="1087999" cy="742660"/>
            </a:xfrm>
            <a:custGeom>
              <a:avLst/>
              <a:gdLst/>
              <a:ahLst/>
              <a:cxnLst/>
              <a:rect l="l" t="t" r="r" b="b"/>
              <a:pathLst>
                <a:path w="24237" h="16544" extrusionOk="0">
                  <a:moveTo>
                    <a:pt x="18601" y="1"/>
                  </a:moveTo>
                  <a:cubicBezTo>
                    <a:pt x="16448" y="1"/>
                    <a:pt x="13724" y="669"/>
                    <a:pt x="10728" y="2208"/>
                  </a:cubicBezTo>
                  <a:cubicBezTo>
                    <a:pt x="4262" y="5541"/>
                    <a:pt x="1" y="12534"/>
                    <a:pt x="1" y="12534"/>
                  </a:cubicBezTo>
                  <a:lnTo>
                    <a:pt x="978" y="16544"/>
                  </a:lnTo>
                  <a:cubicBezTo>
                    <a:pt x="7670" y="15566"/>
                    <a:pt x="17144" y="12032"/>
                    <a:pt x="19500" y="10278"/>
                  </a:cubicBezTo>
                  <a:cubicBezTo>
                    <a:pt x="21881" y="8549"/>
                    <a:pt x="24237" y="5190"/>
                    <a:pt x="23334" y="2408"/>
                  </a:cubicBezTo>
                  <a:cubicBezTo>
                    <a:pt x="22849" y="910"/>
                    <a:pt x="21113" y="1"/>
                    <a:pt x="18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792748" y="1957511"/>
              <a:ext cx="759449" cy="474802"/>
            </a:xfrm>
            <a:custGeom>
              <a:avLst/>
              <a:gdLst/>
              <a:ahLst/>
              <a:cxnLst/>
              <a:rect l="l" t="t" r="r" b="b"/>
              <a:pathLst>
                <a:path w="16918" h="10577" extrusionOk="0">
                  <a:moveTo>
                    <a:pt x="16918" y="0"/>
                  </a:moveTo>
                  <a:cubicBezTo>
                    <a:pt x="16918" y="0"/>
                    <a:pt x="16617" y="25"/>
                    <a:pt x="16066" y="126"/>
                  </a:cubicBezTo>
                  <a:cubicBezTo>
                    <a:pt x="15790" y="176"/>
                    <a:pt x="15439" y="226"/>
                    <a:pt x="15063" y="301"/>
                  </a:cubicBezTo>
                  <a:cubicBezTo>
                    <a:pt x="14687" y="376"/>
                    <a:pt x="14261" y="501"/>
                    <a:pt x="13810" y="627"/>
                  </a:cubicBezTo>
                  <a:cubicBezTo>
                    <a:pt x="13334" y="752"/>
                    <a:pt x="12833" y="928"/>
                    <a:pt x="12331" y="1128"/>
                  </a:cubicBezTo>
                  <a:cubicBezTo>
                    <a:pt x="12056" y="1228"/>
                    <a:pt x="11805" y="1329"/>
                    <a:pt x="11529" y="1429"/>
                  </a:cubicBezTo>
                  <a:cubicBezTo>
                    <a:pt x="11254" y="1529"/>
                    <a:pt x="11003" y="1679"/>
                    <a:pt x="10727" y="1805"/>
                  </a:cubicBezTo>
                  <a:cubicBezTo>
                    <a:pt x="10452" y="1930"/>
                    <a:pt x="10176" y="2055"/>
                    <a:pt x="9900" y="2181"/>
                  </a:cubicBezTo>
                  <a:cubicBezTo>
                    <a:pt x="9625" y="2331"/>
                    <a:pt x="9349" y="2481"/>
                    <a:pt x="9073" y="2632"/>
                  </a:cubicBezTo>
                  <a:cubicBezTo>
                    <a:pt x="8497" y="2933"/>
                    <a:pt x="7970" y="3258"/>
                    <a:pt x="7419" y="3609"/>
                  </a:cubicBezTo>
                  <a:cubicBezTo>
                    <a:pt x="6868" y="3960"/>
                    <a:pt x="6366" y="4336"/>
                    <a:pt x="5840" y="4712"/>
                  </a:cubicBezTo>
                  <a:cubicBezTo>
                    <a:pt x="5339" y="5063"/>
                    <a:pt x="4863" y="5464"/>
                    <a:pt x="4412" y="5840"/>
                  </a:cubicBezTo>
                  <a:cubicBezTo>
                    <a:pt x="3935" y="6241"/>
                    <a:pt x="3509" y="6617"/>
                    <a:pt x="3108" y="6993"/>
                  </a:cubicBezTo>
                  <a:cubicBezTo>
                    <a:pt x="2908" y="7193"/>
                    <a:pt x="2732" y="7369"/>
                    <a:pt x="2532" y="7569"/>
                  </a:cubicBezTo>
                  <a:cubicBezTo>
                    <a:pt x="2356" y="7745"/>
                    <a:pt x="2181" y="7920"/>
                    <a:pt x="2031" y="8096"/>
                  </a:cubicBezTo>
                  <a:cubicBezTo>
                    <a:pt x="1680" y="8446"/>
                    <a:pt x="1404" y="8772"/>
                    <a:pt x="1153" y="9073"/>
                  </a:cubicBezTo>
                  <a:cubicBezTo>
                    <a:pt x="903" y="9374"/>
                    <a:pt x="702" y="9649"/>
                    <a:pt x="527" y="9850"/>
                  </a:cubicBezTo>
                  <a:cubicBezTo>
                    <a:pt x="176" y="10301"/>
                    <a:pt x="1" y="10577"/>
                    <a:pt x="1" y="10577"/>
                  </a:cubicBezTo>
                  <a:cubicBezTo>
                    <a:pt x="1" y="10577"/>
                    <a:pt x="251" y="10376"/>
                    <a:pt x="702" y="10025"/>
                  </a:cubicBezTo>
                  <a:cubicBezTo>
                    <a:pt x="1128" y="9700"/>
                    <a:pt x="1755" y="9198"/>
                    <a:pt x="2507" y="8622"/>
                  </a:cubicBezTo>
                  <a:cubicBezTo>
                    <a:pt x="2883" y="8346"/>
                    <a:pt x="3284" y="8045"/>
                    <a:pt x="3710" y="7720"/>
                  </a:cubicBezTo>
                  <a:cubicBezTo>
                    <a:pt x="4136" y="7394"/>
                    <a:pt x="4612" y="7068"/>
                    <a:pt x="5088" y="6717"/>
                  </a:cubicBezTo>
                  <a:cubicBezTo>
                    <a:pt x="5564" y="6391"/>
                    <a:pt x="6041" y="6040"/>
                    <a:pt x="6542" y="5689"/>
                  </a:cubicBezTo>
                  <a:cubicBezTo>
                    <a:pt x="7068" y="5339"/>
                    <a:pt x="7569" y="4988"/>
                    <a:pt x="8096" y="4662"/>
                  </a:cubicBezTo>
                  <a:cubicBezTo>
                    <a:pt x="8622" y="4336"/>
                    <a:pt x="9148" y="3985"/>
                    <a:pt x="9675" y="3684"/>
                  </a:cubicBezTo>
                  <a:cubicBezTo>
                    <a:pt x="9950" y="3534"/>
                    <a:pt x="10201" y="3359"/>
                    <a:pt x="10452" y="3208"/>
                  </a:cubicBezTo>
                  <a:cubicBezTo>
                    <a:pt x="10702" y="3058"/>
                    <a:pt x="10978" y="2908"/>
                    <a:pt x="11229" y="2782"/>
                  </a:cubicBezTo>
                  <a:cubicBezTo>
                    <a:pt x="11479" y="2632"/>
                    <a:pt x="11730" y="2507"/>
                    <a:pt x="11981" y="2356"/>
                  </a:cubicBezTo>
                  <a:cubicBezTo>
                    <a:pt x="12231" y="2231"/>
                    <a:pt x="12457" y="2106"/>
                    <a:pt x="12707" y="1980"/>
                  </a:cubicBezTo>
                  <a:cubicBezTo>
                    <a:pt x="13184" y="1730"/>
                    <a:pt x="13635" y="1479"/>
                    <a:pt x="14061" y="1304"/>
                  </a:cubicBezTo>
                  <a:cubicBezTo>
                    <a:pt x="14487" y="1103"/>
                    <a:pt x="14863" y="928"/>
                    <a:pt x="15214" y="752"/>
                  </a:cubicBezTo>
                  <a:cubicBezTo>
                    <a:pt x="15565" y="602"/>
                    <a:pt x="15865" y="476"/>
                    <a:pt x="16141" y="351"/>
                  </a:cubicBezTo>
                  <a:cubicBezTo>
                    <a:pt x="16642" y="151"/>
                    <a:pt x="16918" y="0"/>
                    <a:pt x="169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6607309" y="1724000"/>
              <a:ext cx="1176971" cy="767305"/>
            </a:xfrm>
            <a:custGeom>
              <a:avLst/>
              <a:gdLst/>
              <a:ahLst/>
              <a:cxnLst/>
              <a:rect l="l" t="t" r="r" b="b"/>
              <a:pathLst>
                <a:path w="26219" h="17093" extrusionOk="0">
                  <a:moveTo>
                    <a:pt x="8250" y="0"/>
                  </a:moveTo>
                  <a:cubicBezTo>
                    <a:pt x="2663" y="0"/>
                    <a:pt x="1" y="4412"/>
                    <a:pt x="3386" y="8045"/>
                  </a:cubicBezTo>
                  <a:cubicBezTo>
                    <a:pt x="7822" y="12857"/>
                    <a:pt x="24339" y="15714"/>
                    <a:pt x="26218" y="17092"/>
                  </a:cubicBezTo>
                  <a:lnTo>
                    <a:pt x="25717" y="13559"/>
                  </a:lnTo>
                  <a:cubicBezTo>
                    <a:pt x="25717" y="13559"/>
                    <a:pt x="23762" y="5889"/>
                    <a:pt x="14364" y="1503"/>
                  </a:cubicBezTo>
                  <a:cubicBezTo>
                    <a:pt x="12097" y="446"/>
                    <a:pt x="10026" y="0"/>
                    <a:pt x="82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7027695" y="1982245"/>
              <a:ext cx="756127" cy="453434"/>
            </a:xfrm>
            <a:custGeom>
              <a:avLst/>
              <a:gdLst/>
              <a:ahLst/>
              <a:cxnLst/>
              <a:rect l="l" t="t" r="r" b="b"/>
              <a:pathLst>
                <a:path w="16844" h="10101" extrusionOk="0">
                  <a:moveTo>
                    <a:pt x="1" y="1"/>
                  </a:moveTo>
                  <a:cubicBezTo>
                    <a:pt x="1" y="1"/>
                    <a:pt x="302" y="126"/>
                    <a:pt x="828" y="301"/>
                  </a:cubicBezTo>
                  <a:cubicBezTo>
                    <a:pt x="1079" y="377"/>
                    <a:pt x="1404" y="502"/>
                    <a:pt x="1755" y="602"/>
                  </a:cubicBezTo>
                  <a:cubicBezTo>
                    <a:pt x="2106" y="753"/>
                    <a:pt x="2507" y="903"/>
                    <a:pt x="2933" y="1078"/>
                  </a:cubicBezTo>
                  <a:cubicBezTo>
                    <a:pt x="3359" y="1229"/>
                    <a:pt x="3810" y="1454"/>
                    <a:pt x="4312" y="1655"/>
                  </a:cubicBezTo>
                  <a:cubicBezTo>
                    <a:pt x="4537" y="1755"/>
                    <a:pt x="4788" y="1880"/>
                    <a:pt x="5038" y="1981"/>
                  </a:cubicBezTo>
                  <a:cubicBezTo>
                    <a:pt x="5289" y="2131"/>
                    <a:pt x="5540" y="2231"/>
                    <a:pt x="5790" y="2382"/>
                  </a:cubicBezTo>
                  <a:cubicBezTo>
                    <a:pt x="6066" y="2507"/>
                    <a:pt x="6317" y="2632"/>
                    <a:pt x="6592" y="2758"/>
                  </a:cubicBezTo>
                  <a:cubicBezTo>
                    <a:pt x="6843" y="2908"/>
                    <a:pt x="7094" y="3058"/>
                    <a:pt x="7369" y="3209"/>
                  </a:cubicBezTo>
                  <a:cubicBezTo>
                    <a:pt x="7896" y="3509"/>
                    <a:pt x="8422" y="3835"/>
                    <a:pt x="8923" y="4161"/>
                  </a:cubicBezTo>
                  <a:cubicBezTo>
                    <a:pt x="9475" y="4437"/>
                    <a:pt x="9951" y="4813"/>
                    <a:pt x="10477" y="5138"/>
                  </a:cubicBezTo>
                  <a:cubicBezTo>
                    <a:pt x="10953" y="5489"/>
                    <a:pt x="11455" y="5815"/>
                    <a:pt x="11931" y="6166"/>
                  </a:cubicBezTo>
                  <a:cubicBezTo>
                    <a:pt x="12382" y="6517"/>
                    <a:pt x="12858" y="6843"/>
                    <a:pt x="13259" y="7169"/>
                  </a:cubicBezTo>
                  <a:cubicBezTo>
                    <a:pt x="13685" y="7494"/>
                    <a:pt x="14086" y="7795"/>
                    <a:pt x="14437" y="8096"/>
                  </a:cubicBezTo>
                  <a:cubicBezTo>
                    <a:pt x="14813" y="8397"/>
                    <a:pt x="15139" y="8672"/>
                    <a:pt x="15440" y="8898"/>
                  </a:cubicBezTo>
                  <a:cubicBezTo>
                    <a:pt x="15715" y="9149"/>
                    <a:pt x="15966" y="9349"/>
                    <a:pt x="16191" y="9524"/>
                  </a:cubicBezTo>
                  <a:cubicBezTo>
                    <a:pt x="16617" y="9900"/>
                    <a:pt x="16843" y="10101"/>
                    <a:pt x="16843" y="10101"/>
                  </a:cubicBezTo>
                  <a:cubicBezTo>
                    <a:pt x="16843" y="10101"/>
                    <a:pt x="16693" y="9825"/>
                    <a:pt x="16367" y="9374"/>
                  </a:cubicBezTo>
                  <a:cubicBezTo>
                    <a:pt x="16216" y="9149"/>
                    <a:pt x="16016" y="8873"/>
                    <a:pt x="15765" y="8572"/>
                  </a:cubicBezTo>
                  <a:cubicBezTo>
                    <a:pt x="15515" y="8271"/>
                    <a:pt x="15264" y="7920"/>
                    <a:pt x="14938" y="7570"/>
                  </a:cubicBezTo>
                  <a:cubicBezTo>
                    <a:pt x="14763" y="7394"/>
                    <a:pt x="14612" y="7219"/>
                    <a:pt x="14437" y="7018"/>
                  </a:cubicBezTo>
                  <a:cubicBezTo>
                    <a:pt x="14262" y="6843"/>
                    <a:pt x="14061" y="6667"/>
                    <a:pt x="13861" y="6467"/>
                  </a:cubicBezTo>
                  <a:cubicBezTo>
                    <a:pt x="13485" y="6066"/>
                    <a:pt x="13059" y="5690"/>
                    <a:pt x="12607" y="5314"/>
                  </a:cubicBezTo>
                  <a:cubicBezTo>
                    <a:pt x="12156" y="4913"/>
                    <a:pt x="11680" y="4537"/>
                    <a:pt x="11179" y="4161"/>
                  </a:cubicBezTo>
                  <a:cubicBezTo>
                    <a:pt x="10653" y="3810"/>
                    <a:pt x="10151" y="3409"/>
                    <a:pt x="9600" y="3083"/>
                  </a:cubicBezTo>
                  <a:cubicBezTo>
                    <a:pt x="9048" y="2758"/>
                    <a:pt x="8497" y="2407"/>
                    <a:pt x="7946" y="2156"/>
                  </a:cubicBezTo>
                  <a:cubicBezTo>
                    <a:pt x="7670" y="2006"/>
                    <a:pt x="7369" y="1855"/>
                    <a:pt x="7094" y="1730"/>
                  </a:cubicBezTo>
                  <a:cubicBezTo>
                    <a:pt x="6818" y="1605"/>
                    <a:pt x="6542" y="1479"/>
                    <a:pt x="6267" y="1379"/>
                  </a:cubicBezTo>
                  <a:cubicBezTo>
                    <a:pt x="5991" y="1254"/>
                    <a:pt x="5715" y="1128"/>
                    <a:pt x="5439" y="1028"/>
                  </a:cubicBezTo>
                  <a:cubicBezTo>
                    <a:pt x="5164" y="953"/>
                    <a:pt x="4913" y="853"/>
                    <a:pt x="4637" y="778"/>
                  </a:cubicBezTo>
                  <a:cubicBezTo>
                    <a:pt x="4111" y="602"/>
                    <a:pt x="3610" y="452"/>
                    <a:pt x="3159" y="377"/>
                  </a:cubicBezTo>
                  <a:cubicBezTo>
                    <a:pt x="2683" y="276"/>
                    <a:pt x="2256" y="201"/>
                    <a:pt x="1881" y="126"/>
                  </a:cubicBezTo>
                  <a:cubicBezTo>
                    <a:pt x="1480" y="101"/>
                    <a:pt x="1154" y="76"/>
                    <a:pt x="878" y="51"/>
                  </a:cubicBezTo>
                  <a:cubicBezTo>
                    <a:pt x="302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777162" y="2390810"/>
              <a:ext cx="192443" cy="1481774"/>
            </a:xfrm>
            <a:custGeom>
              <a:avLst/>
              <a:gdLst/>
              <a:ahLst/>
              <a:cxnLst/>
              <a:rect l="l" t="t" r="r" b="b"/>
              <a:pathLst>
                <a:path w="4287" h="33009" extrusionOk="0">
                  <a:moveTo>
                    <a:pt x="1" y="1"/>
                  </a:moveTo>
                  <a:cubicBezTo>
                    <a:pt x="1" y="2"/>
                    <a:pt x="1881" y="21430"/>
                    <a:pt x="953" y="32707"/>
                  </a:cubicBezTo>
                  <a:lnTo>
                    <a:pt x="4086" y="33008"/>
                  </a:lnTo>
                  <a:cubicBezTo>
                    <a:pt x="4086" y="33008"/>
                    <a:pt x="4287" y="9199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6840004" y="3758726"/>
              <a:ext cx="2019556" cy="822385"/>
            </a:xfrm>
            <a:custGeom>
              <a:avLst/>
              <a:gdLst/>
              <a:ahLst/>
              <a:cxnLst/>
              <a:rect l="l" t="t" r="r" b="b"/>
              <a:pathLst>
                <a:path w="44989" h="18320" extrusionOk="0">
                  <a:moveTo>
                    <a:pt x="22920" y="0"/>
                  </a:moveTo>
                  <a:cubicBezTo>
                    <a:pt x="22758" y="0"/>
                    <a:pt x="22596" y="1"/>
                    <a:pt x="22432" y="4"/>
                  </a:cubicBezTo>
                  <a:cubicBezTo>
                    <a:pt x="3910" y="280"/>
                    <a:pt x="1" y="15743"/>
                    <a:pt x="1" y="15743"/>
                  </a:cubicBezTo>
                  <a:cubicBezTo>
                    <a:pt x="7774" y="17661"/>
                    <a:pt x="15097" y="18319"/>
                    <a:pt x="21487" y="18319"/>
                  </a:cubicBezTo>
                  <a:cubicBezTo>
                    <a:pt x="35472" y="18319"/>
                    <a:pt x="44988" y="15167"/>
                    <a:pt x="44988" y="15167"/>
                  </a:cubicBezTo>
                  <a:cubicBezTo>
                    <a:pt x="44988" y="15167"/>
                    <a:pt x="41000" y="0"/>
                    <a:pt x="229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545443" y="3848078"/>
              <a:ext cx="160886" cy="153030"/>
            </a:xfrm>
            <a:custGeom>
              <a:avLst/>
              <a:gdLst/>
              <a:ahLst/>
              <a:cxnLst/>
              <a:rect l="l" t="t" r="r" b="b"/>
              <a:pathLst>
                <a:path w="3584" h="3409" extrusionOk="0">
                  <a:moveTo>
                    <a:pt x="3459" y="0"/>
                  </a:moveTo>
                  <a:cubicBezTo>
                    <a:pt x="3459" y="0"/>
                    <a:pt x="3409" y="100"/>
                    <a:pt x="3358" y="301"/>
                  </a:cubicBezTo>
                  <a:cubicBezTo>
                    <a:pt x="3283" y="476"/>
                    <a:pt x="3208" y="752"/>
                    <a:pt x="3083" y="1028"/>
                  </a:cubicBezTo>
                  <a:cubicBezTo>
                    <a:pt x="3008" y="1178"/>
                    <a:pt x="2932" y="1328"/>
                    <a:pt x="2857" y="1504"/>
                  </a:cubicBezTo>
                  <a:cubicBezTo>
                    <a:pt x="2757" y="1654"/>
                    <a:pt x="2657" y="1805"/>
                    <a:pt x="2556" y="1955"/>
                  </a:cubicBezTo>
                  <a:cubicBezTo>
                    <a:pt x="2431" y="2080"/>
                    <a:pt x="2306" y="2206"/>
                    <a:pt x="2180" y="2331"/>
                  </a:cubicBezTo>
                  <a:cubicBezTo>
                    <a:pt x="2030" y="2431"/>
                    <a:pt x="1905" y="2506"/>
                    <a:pt x="1754" y="2531"/>
                  </a:cubicBezTo>
                  <a:cubicBezTo>
                    <a:pt x="1679" y="2557"/>
                    <a:pt x="1654" y="2557"/>
                    <a:pt x="1554" y="2582"/>
                  </a:cubicBezTo>
                  <a:lnTo>
                    <a:pt x="1404" y="2582"/>
                  </a:lnTo>
                  <a:lnTo>
                    <a:pt x="1353" y="2557"/>
                  </a:lnTo>
                  <a:lnTo>
                    <a:pt x="1303" y="2557"/>
                  </a:lnTo>
                  <a:cubicBezTo>
                    <a:pt x="1178" y="2531"/>
                    <a:pt x="1053" y="2481"/>
                    <a:pt x="952" y="2381"/>
                  </a:cubicBezTo>
                  <a:cubicBezTo>
                    <a:pt x="827" y="2281"/>
                    <a:pt x="752" y="2130"/>
                    <a:pt x="677" y="2005"/>
                  </a:cubicBezTo>
                  <a:cubicBezTo>
                    <a:pt x="602" y="1855"/>
                    <a:pt x="526" y="1704"/>
                    <a:pt x="476" y="1554"/>
                  </a:cubicBezTo>
                  <a:cubicBezTo>
                    <a:pt x="376" y="1253"/>
                    <a:pt x="326" y="978"/>
                    <a:pt x="276" y="777"/>
                  </a:cubicBezTo>
                  <a:cubicBezTo>
                    <a:pt x="226" y="577"/>
                    <a:pt x="226" y="476"/>
                    <a:pt x="226" y="476"/>
                  </a:cubicBezTo>
                  <a:cubicBezTo>
                    <a:pt x="226" y="476"/>
                    <a:pt x="175" y="577"/>
                    <a:pt x="125" y="777"/>
                  </a:cubicBezTo>
                  <a:cubicBezTo>
                    <a:pt x="75" y="978"/>
                    <a:pt x="0" y="1253"/>
                    <a:pt x="0" y="1604"/>
                  </a:cubicBezTo>
                  <a:cubicBezTo>
                    <a:pt x="0" y="1805"/>
                    <a:pt x="25" y="2005"/>
                    <a:pt x="75" y="2206"/>
                  </a:cubicBezTo>
                  <a:cubicBezTo>
                    <a:pt x="150" y="2406"/>
                    <a:pt x="226" y="2657"/>
                    <a:pt x="401" y="2857"/>
                  </a:cubicBezTo>
                  <a:cubicBezTo>
                    <a:pt x="551" y="3058"/>
                    <a:pt x="827" y="3283"/>
                    <a:pt x="1103" y="3333"/>
                  </a:cubicBezTo>
                  <a:lnTo>
                    <a:pt x="1228" y="3359"/>
                  </a:lnTo>
                  <a:lnTo>
                    <a:pt x="1253" y="3384"/>
                  </a:lnTo>
                  <a:lnTo>
                    <a:pt x="1353" y="3384"/>
                  </a:lnTo>
                  <a:lnTo>
                    <a:pt x="1504" y="3409"/>
                  </a:lnTo>
                  <a:cubicBezTo>
                    <a:pt x="1629" y="3409"/>
                    <a:pt x="1855" y="3384"/>
                    <a:pt x="1980" y="3359"/>
                  </a:cubicBezTo>
                  <a:cubicBezTo>
                    <a:pt x="2256" y="3283"/>
                    <a:pt x="2506" y="3108"/>
                    <a:pt x="2707" y="2932"/>
                  </a:cubicBezTo>
                  <a:cubicBezTo>
                    <a:pt x="2907" y="2757"/>
                    <a:pt x="3058" y="2557"/>
                    <a:pt x="3158" y="2331"/>
                  </a:cubicBezTo>
                  <a:cubicBezTo>
                    <a:pt x="3283" y="2130"/>
                    <a:pt x="3358" y="1930"/>
                    <a:pt x="3434" y="1729"/>
                  </a:cubicBezTo>
                  <a:cubicBezTo>
                    <a:pt x="3484" y="1529"/>
                    <a:pt x="3509" y="1328"/>
                    <a:pt x="3534" y="1153"/>
                  </a:cubicBezTo>
                  <a:cubicBezTo>
                    <a:pt x="3584" y="802"/>
                    <a:pt x="3559" y="501"/>
                    <a:pt x="3534" y="301"/>
                  </a:cubicBezTo>
                  <a:cubicBezTo>
                    <a:pt x="3484" y="100"/>
                    <a:pt x="3459" y="0"/>
                    <a:pt x="34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990926" y="3819932"/>
              <a:ext cx="151953" cy="145174"/>
            </a:xfrm>
            <a:custGeom>
              <a:avLst/>
              <a:gdLst/>
              <a:ahLst/>
              <a:cxnLst/>
              <a:rect l="l" t="t" r="r" b="b"/>
              <a:pathLst>
                <a:path w="3385" h="3234" extrusionOk="0">
                  <a:moveTo>
                    <a:pt x="3234" y="1"/>
                  </a:moveTo>
                  <a:cubicBezTo>
                    <a:pt x="3234" y="1"/>
                    <a:pt x="3209" y="101"/>
                    <a:pt x="3134" y="276"/>
                  </a:cubicBezTo>
                  <a:cubicBezTo>
                    <a:pt x="3084" y="477"/>
                    <a:pt x="2983" y="727"/>
                    <a:pt x="2883" y="1003"/>
                  </a:cubicBezTo>
                  <a:cubicBezTo>
                    <a:pt x="2833" y="1153"/>
                    <a:pt x="2758" y="1304"/>
                    <a:pt x="2683" y="1454"/>
                  </a:cubicBezTo>
                  <a:cubicBezTo>
                    <a:pt x="2607" y="1605"/>
                    <a:pt x="2507" y="1755"/>
                    <a:pt x="2432" y="1880"/>
                  </a:cubicBezTo>
                  <a:cubicBezTo>
                    <a:pt x="2332" y="2031"/>
                    <a:pt x="2206" y="2131"/>
                    <a:pt x="2081" y="2231"/>
                  </a:cubicBezTo>
                  <a:cubicBezTo>
                    <a:pt x="2031" y="2256"/>
                    <a:pt x="1956" y="2306"/>
                    <a:pt x="1906" y="2331"/>
                  </a:cubicBezTo>
                  <a:cubicBezTo>
                    <a:pt x="1856" y="2331"/>
                    <a:pt x="1830" y="2382"/>
                    <a:pt x="1705" y="2382"/>
                  </a:cubicBezTo>
                  <a:lnTo>
                    <a:pt x="1555" y="2407"/>
                  </a:lnTo>
                  <a:lnTo>
                    <a:pt x="1354" y="2407"/>
                  </a:lnTo>
                  <a:lnTo>
                    <a:pt x="1254" y="2382"/>
                  </a:lnTo>
                  <a:cubicBezTo>
                    <a:pt x="1129" y="2356"/>
                    <a:pt x="1003" y="2281"/>
                    <a:pt x="903" y="2181"/>
                  </a:cubicBezTo>
                  <a:cubicBezTo>
                    <a:pt x="803" y="2081"/>
                    <a:pt x="703" y="1980"/>
                    <a:pt x="653" y="1830"/>
                  </a:cubicBezTo>
                  <a:cubicBezTo>
                    <a:pt x="577" y="1680"/>
                    <a:pt x="527" y="1529"/>
                    <a:pt x="477" y="1379"/>
                  </a:cubicBezTo>
                  <a:cubicBezTo>
                    <a:pt x="377" y="1103"/>
                    <a:pt x="327" y="853"/>
                    <a:pt x="277" y="652"/>
                  </a:cubicBezTo>
                  <a:cubicBezTo>
                    <a:pt x="226" y="477"/>
                    <a:pt x="201" y="376"/>
                    <a:pt x="201" y="376"/>
                  </a:cubicBezTo>
                  <a:cubicBezTo>
                    <a:pt x="201" y="376"/>
                    <a:pt x="151" y="477"/>
                    <a:pt x="101" y="652"/>
                  </a:cubicBezTo>
                  <a:cubicBezTo>
                    <a:pt x="51" y="853"/>
                    <a:pt x="1" y="1128"/>
                    <a:pt x="1" y="1454"/>
                  </a:cubicBezTo>
                  <a:cubicBezTo>
                    <a:pt x="1" y="1630"/>
                    <a:pt x="1" y="1830"/>
                    <a:pt x="51" y="2031"/>
                  </a:cubicBezTo>
                  <a:cubicBezTo>
                    <a:pt x="101" y="2231"/>
                    <a:pt x="201" y="2457"/>
                    <a:pt x="352" y="2657"/>
                  </a:cubicBezTo>
                  <a:cubicBezTo>
                    <a:pt x="502" y="2858"/>
                    <a:pt x="753" y="3058"/>
                    <a:pt x="1028" y="3133"/>
                  </a:cubicBezTo>
                  <a:cubicBezTo>
                    <a:pt x="1079" y="3158"/>
                    <a:pt x="1154" y="3184"/>
                    <a:pt x="1229" y="3209"/>
                  </a:cubicBezTo>
                  <a:cubicBezTo>
                    <a:pt x="1279" y="3209"/>
                    <a:pt x="1354" y="3209"/>
                    <a:pt x="1429" y="3234"/>
                  </a:cubicBezTo>
                  <a:lnTo>
                    <a:pt x="1655" y="3234"/>
                  </a:lnTo>
                  <a:lnTo>
                    <a:pt x="1830" y="3209"/>
                  </a:lnTo>
                  <a:cubicBezTo>
                    <a:pt x="1906" y="3209"/>
                    <a:pt x="2081" y="3133"/>
                    <a:pt x="2231" y="3083"/>
                  </a:cubicBezTo>
                  <a:cubicBezTo>
                    <a:pt x="2382" y="3033"/>
                    <a:pt x="2482" y="2933"/>
                    <a:pt x="2582" y="2858"/>
                  </a:cubicBezTo>
                  <a:cubicBezTo>
                    <a:pt x="2783" y="2682"/>
                    <a:pt x="2933" y="2482"/>
                    <a:pt x="3059" y="2256"/>
                  </a:cubicBezTo>
                  <a:cubicBezTo>
                    <a:pt x="3159" y="2056"/>
                    <a:pt x="3234" y="1855"/>
                    <a:pt x="3259" y="1655"/>
                  </a:cubicBezTo>
                  <a:cubicBezTo>
                    <a:pt x="3309" y="1454"/>
                    <a:pt x="3334" y="1279"/>
                    <a:pt x="3359" y="1103"/>
                  </a:cubicBezTo>
                  <a:cubicBezTo>
                    <a:pt x="3384" y="777"/>
                    <a:pt x="3334" y="502"/>
                    <a:pt x="3309" y="301"/>
                  </a:cubicBezTo>
                  <a:cubicBezTo>
                    <a:pt x="3284" y="101"/>
                    <a:pt x="3234" y="1"/>
                    <a:pt x="3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786185" y="3926522"/>
              <a:ext cx="141808" cy="151908"/>
            </a:xfrm>
            <a:custGeom>
              <a:avLst/>
              <a:gdLst/>
              <a:ahLst/>
              <a:cxnLst/>
              <a:rect l="l" t="t" r="r" b="b"/>
              <a:pathLst>
                <a:path w="3159" h="3384" extrusionOk="0">
                  <a:moveTo>
                    <a:pt x="3008" y="0"/>
                  </a:moveTo>
                  <a:cubicBezTo>
                    <a:pt x="3008" y="0"/>
                    <a:pt x="2883" y="426"/>
                    <a:pt x="2682" y="1028"/>
                  </a:cubicBezTo>
                  <a:cubicBezTo>
                    <a:pt x="2632" y="1178"/>
                    <a:pt x="2582" y="1354"/>
                    <a:pt x="2532" y="1504"/>
                  </a:cubicBezTo>
                  <a:cubicBezTo>
                    <a:pt x="2457" y="1679"/>
                    <a:pt x="2381" y="1830"/>
                    <a:pt x="2306" y="2005"/>
                  </a:cubicBezTo>
                  <a:cubicBezTo>
                    <a:pt x="2231" y="2156"/>
                    <a:pt x="2131" y="2306"/>
                    <a:pt x="2031" y="2406"/>
                  </a:cubicBezTo>
                  <a:lnTo>
                    <a:pt x="1955" y="2456"/>
                  </a:lnTo>
                  <a:lnTo>
                    <a:pt x="1880" y="2507"/>
                  </a:lnTo>
                  <a:lnTo>
                    <a:pt x="1830" y="2532"/>
                  </a:lnTo>
                  <a:lnTo>
                    <a:pt x="1805" y="2557"/>
                  </a:lnTo>
                  <a:lnTo>
                    <a:pt x="1554" y="2557"/>
                  </a:lnTo>
                  <a:cubicBezTo>
                    <a:pt x="1479" y="2532"/>
                    <a:pt x="1404" y="2532"/>
                    <a:pt x="1329" y="2507"/>
                  </a:cubicBezTo>
                  <a:cubicBezTo>
                    <a:pt x="1203" y="2456"/>
                    <a:pt x="1078" y="2356"/>
                    <a:pt x="978" y="2256"/>
                  </a:cubicBezTo>
                  <a:cubicBezTo>
                    <a:pt x="878" y="2131"/>
                    <a:pt x="777" y="2030"/>
                    <a:pt x="702" y="1880"/>
                  </a:cubicBezTo>
                  <a:cubicBezTo>
                    <a:pt x="627" y="1730"/>
                    <a:pt x="552" y="1579"/>
                    <a:pt x="502" y="1429"/>
                  </a:cubicBezTo>
                  <a:cubicBezTo>
                    <a:pt x="376" y="1153"/>
                    <a:pt x="301" y="902"/>
                    <a:pt x="251" y="702"/>
                  </a:cubicBezTo>
                  <a:cubicBezTo>
                    <a:pt x="201" y="527"/>
                    <a:pt x="176" y="426"/>
                    <a:pt x="176" y="426"/>
                  </a:cubicBezTo>
                  <a:cubicBezTo>
                    <a:pt x="176" y="426"/>
                    <a:pt x="126" y="527"/>
                    <a:pt x="101" y="727"/>
                  </a:cubicBezTo>
                  <a:cubicBezTo>
                    <a:pt x="51" y="902"/>
                    <a:pt x="0" y="1178"/>
                    <a:pt x="26" y="1529"/>
                  </a:cubicBezTo>
                  <a:cubicBezTo>
                    <a:pt x="26" y="1705"/>
                    <a:pt x="51" y="1905"/>
                    <a:pt x="126" y="2106"/>
                  </a:cubicBezTo>
                  <a:cubicBezTo>
                    <a:pt x="176" y="2306"/>
                    <a:pt x="251" y="2507"/>
                    <a:pt x="401" y="2732"/>
                  </a:cubicBezTo>
                  <a:cubicBezTo>
                    <a:pt x="552" y="2908"/>
                    <a:pt x="752" y="3133"/>
                    <a:pt x="1003" y="3233"/>
                  </a:cubicBezTo>
                  <a:cubicBezTo>
                    <a:pt x="1128" y="3309"/>
                    <a:pt x="1254" y="3334"/>
                    <a:pt x="1404" y="3359"/>
                  </a:cubicBezTo>
                  <a:lnTo>
                    <a:pt x="1454" y="3384"/>
                  </a:lnTo>
                  <a:lnTo>
                    <a:pt x="1805" y="3384"/>
                  </a:lnTo>
                  <a:cubicBezTo>
                    <a:pt x="2181" y="3334"/>
                    <a:pt x="2482" y="3158"/>
                    <a:pt x="2632" y="2933"/>
                  </a:cubicBezTo>
                  <a:cubicBezTo>
                    <a:pt x="2833" y="2732"/>
                    <a:pt x="2908" y="2481"/>
                    <a:pt x="3008" y="2281"/>
                  </a:cubicBezTo>
                  <a:cubicBezTo>
                    <a:pt x="3083" y="2055"/>
                    <a:pt x="3108" y="1855"/>
                    <a:pt x="3133" y="1654"/>
                  </a:cubicBezTo>
                  <a:cubicBezTo>
                    <a:pt x="3158" y="1454"/>
                    <a:pt x="3158" y="1278"/>
                    <a:pt x="3158" y="1103"/>
                  </a:cubicBezTo>
                  <a:cubicBezTo>
                    <a:pt x="3158" y="426"/>
                    <a:pt x="3008" y="0"/>
                    <a:pt x="3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538664" y="4097506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5" y="1"/>
                  </a:moveTo>
                  <a:cubicBezTo>
                    <a:pt x="702" y="1"/>
                    <a:pt x="1" y="276"/>
                    <a:pt x="1" y="627"/>
                  </a:cubicBezTo>
                  <a:cubicBezTo>
                    <a:pt x="1" y="978"/>
                    <a:pt x="702" y="1254"/>
                    <a:pt x="1555" y="1254"/>
                  </a:cubicBezTo>
                  <a:cubicBezTo>
                    <a:pt x="2432" y="1254"/>
                    <a:pt x="3133" y="978"/>
                    <a:pt x="3133" y="627"/>
                  </a:cubicBezTo>
                  <a:cubicBezTo>
                    <a:pt x="3133" y="276"/>
                    <a:pt x="2432" y="1"/>
                    <a:pt x="15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8014583" y="4062627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4" y="1"/>
                  </a:moveTo>
                  <a:cubicBezTo>
                    <a:pt x="702" y="1"/>
                    <a:pt x="0" y="277"/>
                    <a:pt x="0" y="627"/>
                  </a:cubicBezTo>
                  <a:cubicBezTo>
                    <a:pt x="0" y="978"/>
                    <a:pt x="702" y="1254"/>
                    <a:pt x="1554" y="1254"/>
                  </a:cubicBezTo>
                  <a:cubicBezTo>
                    <a:pt x="2431" y="1254"/>
                    <a:pt x="3133" y="978"/>
                    <a:pt x="3133" y="627"/>
                  </a:cubicBezTo>
                  <a:cubicBezTo>
                    <a:pt x="3133" y="277"/>
                    <a:pt x="2431" y="1"/>
                    <a:pt x="15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23" name="Google Shape;1223;p34"/>
          <p:cNvGrpSpPr/>
          <p:nvPr/>
        </p:nvGrpSpPr>
        <p:grpSpPr>
          <a:xfrm>
            <a:off x="5150658" y="3893725"/>
            <a:ext cx="4026800" cy="1268113"/>
            <a:chOff x="5150658" y="3893725"/>
            <a:chExt cx="4026800" cy="1268113"/>
          </a:xfrm>
        </p:grpSpPr>
        <p:sp>
          <p:nvSpPr>
            <p:cNvPr id="1224" name="Google Shape;1224;p3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" name="Rounded Rectangle 1">
            <a:extLst>
              <a:ext uri="{FF2B5EF4-FFF2-40B4-BE49-F238E27FC236}">
                <a16:creationId xmlns:a16="http://schemas.microsoft.com/office/drawing/2014/main" id="{5DE1B91F-9CD2-4AE5-BE08-C22C6809C3CB}"/>
              </a:ext>
            </a:extLst>
          </p:cNvPr>
          <p:cNvSpPr/>
          <p:nvPr/>
        </p:nvSpPr>
        <p:spPr>
          <a:xfrm>
            <a:off x="1658006" y="536426"/>
            <a:ext cx="7289039" cy="162084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2800" dirty="0" err="1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Bức</a:t>
            </a:r>
            <a:r>
              <a:rPr lang="en-US" sz="2800" dirty="0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2800" dirty="0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bông</a:t>
            </a:r>
            <a:r>
              <a:rPr lang="en-US" sz="2800" dirty="0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800" dirty="0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2800" dirty="0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US" sz="2800" dirty="0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800" dirty="0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đặt</a:t>
            </a:r>
            <a:r>
              <a:rPr lang="en-US" sz="2800" dirty="0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2800" dirty="0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800" dirty="0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2800" dirty="0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en-US" sz="2800" dirty="0">
              <a:solidFill>
                <a:srgbClr val="AA06AA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9" name="Pentagon 4">
            <a:extLst>
              <a:ext uri="{FF2B5EF4-FFF2-40B4-BE49-F238E27FC236}">
                <a16:creationId xmlns:a16="http://schemas.microsoft.com/office/drawing/2014/main" id="{BA0BDC9F-B3DF-4815-BA61-54D291BBA073}"/>
              </a:ext>
            </a:extLst>
          </p:cNvPr>
          <p:cNvSpPr/>
          <p:nvPr/>
        </p:nvSpPr>
        <p:spPr>
          <a:xfrm>
            <a:off x="1644918" y="2378040"/>
            <a:ext cx="5840586" cy="1067757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Bức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tranh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được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đặt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tên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là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:”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Hoa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yêu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thương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”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2D035F3-57B3-47E6-AC56-076479B96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04" y="-31527"/>
            <a:ext cx="1065820" cy="257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0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34"/>
          <p:cNvSpPr/>
          <p:nvPr/>
        </p:nvSpPr>
        <p:spPr>
          <a:xfrm>
            <a:off x="227076" y="660100"/>
            <a:ext cx="1410167" cy="573856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05" name="Google Shape;1205;p34"/>
          <p:cNvSpPr/>
          <p:nvPr/>
        </p:nvSpPr>
        <p:spPr>
          <a:xfrm>
            <a:off x="5138183" y="2050775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07" name="Google Shape;1207;p34"/>
          <p:cNvSpPr/>
          <p:nvPr/>
        </p:nvSpPr>
        <p:spPr>
          <a:xfrm>
            <a:off x="3690881" y="321380"/>
            <a:ext cx="820558" cy="25969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09" name="Google Shape;1209;p34"/>
          <p:cNvSpPr/>
          <p:nvPr/>
        </p:nvSpPr>
        <p:spPr>
          <a:xfrm>
            <a:off x="7385634" y="266159"/>
            <a:ext cx="2162455" cy="787882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0" name="Google Shape;1210;p34"/>
          <p:cNvSpPr/>
          <p:nvPr/>
        </p:nvSpPr>
        <p:spPr>
          <a:xfrm>
            <a:off x="-325181" y="2230994"/>
            <a:ext cx="1104514" cy="460180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11" name="Google Shape;1211;p34"/>
          <p:cNvGrpSpPr/>
          <p:nvPr/>
        </p:nvGrpSpPr>
        <p:grpSpPr>
          <a:xfrm>
            <a:off x="6634209" y="1641694"/>
            <a:ext cx="2312836" cy="2933967"/>
            <a:chOff x="6607309" y="1724000"/>
            <a:chExt cx="2252251" cy="2857110"/>
          </a:xfrm>
        </p:grpSpPr>
        <p:sp>
          <p:nvSpPr>
            <p:cNvPr id="1212" name="Google Shape;1212;p34"/>
            <p:cNvSpPr/>
            <p:nvPr/>
          </p:nvSpPr>
          <p:spPr>
            <a:xfrm>
              <a:off x="7758322" y="1752011"/>
              <a:ext cx="1087999" cy="742660"/>
            </a:xfrm>
            <a:custGeom>
              <a:avLst/>
              <a:gdLst/>
              <a:ahLst/>
              <a:cxnLst/>
              <a:rect l="l" t="t" r="r" b="b"/>
              <a:pathLst>
                <a:path w="24237" h="16544" extrusionOk="0">
                  <a:moveTo>
                    <a:pt x="18601" y="1"/>
                  </a:moveTo>
                  <a:cubicBezTo>
                    <a:pt x="16448" y="1"/>
                    <a:pt x="13724" y="669"/>
                    <a:pt x="10728" y="2208"/>
                  </a:cubicBezTo>
                  <a:cubicBezTo>
                    <a:pt x="4262" y="5541"/>
                    <a:pt x="1" y="12534"/>
                    <a:pt x="1" y="12534"/>
                  </a:cubicBezTo>
                  <a:lnTo>
                    <a:pt x="978" y="16544"/>
                  </a:lnTo>
                  <a:cubicBezTo>
                    <a:pt x="7670" y="15566"/>
                    <a:pt x="17144" y="12032"/>
                    <a:pt x="19500" y="10278"/>
                  </a:cubicBezTo>
                  <a:cubicBezTo>
                    <a:pt x="21881" y="8549"/>
                    <a:pt x="24237" y="5190"/>
                    <a:pt x="23334" y="2408"/>
                  </a:cubicBezTo>
                  <a:cubicBezTo>
                    <a:pt x="22849" y="910"/>
                    <a:pt x="21113" y="1"/>
                    <a:pt x="18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792748" y="1957511"/>
              <a:ext cx="759449" cy="474802"/>
            </a:xfrm>
            <a:custGeom>
              <a:avLst/>
              <a:gdLst/>
              <a:ahLst/>
              <a:cxnLst/>
              <a:rect l="l" t="t" r="r" b="b"/>
              <a:pathLst>
                <a:path w="16918" h="10577" extrusionOk="0">
                  <a:moveTo>
                    <a:pt x="16918" y="0"/>
                  </a:moveTo>
                  <a:cubicBezTo>
                    <a:pt x="16918" y="0"/>
                    <a:pt x="16617" y="25"/>
                    <a:pt x="16066" y="126"/>
                  </a:cubicBezTo>
                  <a:cubicBezTo>
                    <a:pt x="15790" y="176"/>
                    <a:pt x="15439" y="226"/>
                    <a:pt x="15063" y="301"/>
                  </a:cubicBezTo>
                  <a:cubicBezTo>
                    <a:pt x="14687" y="376"/>
                    <a:pt x="14261" y="501"/>
                    <a:pt x="13810" y="627"/>
                  </a:cubicBezTo>
                  <a:cubicBezTo>
                    <a:pt x="13334" y="752"/>
                    <a:pt x="12833" y="928"/>
                    <a:pt x="12331" y="1128"/>
                  </a:cubicBezTo>
                  <a:cubicBezTo>
                    <a:pt x="12056" y="1228"/>
                    <a:pt x="11805" y="1329"/>
                    <a:pt x="11529" y="1429"/>
                  </a:cubicBezTo>
                  <a:cubicBezTo>
                    <a:pt x="11254" y="1529"/>
                    <a:pt x="11003" y="1679"/>
                    <a:pt x="10727" y="1805"/>
                  </a:cubicBezTo>
                  <a:cubicBezTo>
                    <a:pt x="10452" y="1930"/>
                    <a:pt x="10176" y="2055"/>
                    <a:pt x="9900" y="2181"/>
                  </a:cubicBezTo>
                  <a:cubicBezTo>
                    <a:pt x="9625" y="2331"/>
                    <a:pt x="9349" y="2481"/>
                    <a:pt x="9073" y="2632"/>
                  </a:cubicBezTo>
                  <a:cubicBezTo>
                    <a:pt x="8497" y="2933"/>
                    <a:pt x="7970" y="3258"/>
                    <a:pt x="7419" y="3609"/>
                  </a:cubicBezTo>
                  <a:cubicBezTo>
                    <a:pt x="6868" y="3960"/>
                    <a:pt x="6366" y="4336"/>
                    <a:pt x="5840" y="4712"/>
                  </a:cubicBezTo>
                  <a:cubicBezTo>
                    <a:pt x="5339" y="5063"/>
                    <a:pt x="4863" y="5464"/>
                    <a:pt x="4412" y="5840"/>
                  </a:cubicBezTo>
                  <a:cubicBezTo>
                    <a:pt x="3935" y="6241"/>
                    <a:pt x="3509" y="6617"/>
                    <a:pt x="3108" y="6993"/>
                  </a:cubicBezTo>
                  <a:cubicBezTo>
                    <a:pt x="2908" y="7193"/>
                    <a:pt x="2732" y="7369"/>
                    <a:pt x="2532" y="7569"/>
                  </a:cubicBezTo>
                  <a:cubicBezTo>
                    <a:pt x="2356" y="7745"/>
                    <a:pt x="2181" y="7920"/>
                    <a:pt x="2031" y="8096"/>
                  </a:cubicBezTo>
                  <a:cubicBezTo>
                    <a:pt x="1680" y="8446"/>
                    <a:pt x="1404" y="8772"/>
                    <a:pt x="1153" y="9073"/>
                  </a:cubicBezTo>
                  <a:cubicBezTo>
                    <a:pt x="903" y="9374"/>
                    <a:pt x="702" y="9649"/>
                    <a:pt x="527" y="9850"/>
                  </a:cubicBezTo>
                  <a:cubicBezTo>
                    <a:pt x="176" y="10301"/>
                    <a:pt x="1" y="10577"/>
                    <a:pt x="1" y="10577"/>
                  </a:cubicBezTo>
                  <a:cubicBezTo>
                    <a:pt x="1" y="10577"/>
                    <a:pt x="251" y="10376"/>
                    <a:pt x="702" y="10025"/>
                  </a:cubicBezTo>
                  <a:cubicBezTo>
                    <a:pt x="1128" y="9700"/>
                    <a:pt x="1755" y="9198"/>
                    <a:pt x="2507" y="8622"/>
                  </a:cubicBezTo>
                  <a:cubicBezTo>
                    <a:pt x="2883" y="8346"/>
                    <a:pt x="3284" y="8045"/>
                    <a:pt x="3710" y="7720"/>
                  </a:cubicBezTo>
                  <a:cubicBezTo>
                    <a:pt x="4136" y="7394"/>
                    <a:pt x="4612" y="7068"/>
                    <a:pt x="5088" y="6717"/>
                  </a:cubicBezTo>
                  <a:cubicBezTo>
                    <a:pt x="5564" y="6391"/>
                    <a:pt x="6041" y="6040"/>
                    <a:pt x="6542" y="5689"/>
                  </a:cubicBezTo>
                  <a:cubicBezTo>
                    <a:pt x="7068" y="5339"/>
                    <a:pt x="7569" y="4988"/>
                    <a:pt x="8096" y="4662"/>
                  </a:cubicBezTo>
                  <a:cubicBezTo>
                    <a:pt x="8622" y="4336"/>
                    <a:pt x="9148" y="3985"/>
                    <a:pt x="9675" y="3684"/>
                  </a:cubicBezTo>
                  <a:cubicBezTo>
                    <a:pt x="9950" y="3534"/>
                    <a:pt x="10201" y="3359"/>
                    <a:pt x="10452" y="3208"/>
                  </a:cubicBezTo>
                  <a:cubicBezTo>
                    <a:pt x="10702" y="3058"/>
                    <a:pt x="10978" y="2908"/>
                    <a:pt x="11229" y="2782"/>
                  </a:cubicBezTo>
                  <a:cubicBezTo>
                    <a:pt x="11479" y="2632"/>
                    <a:pt x="11730" y="2507"/>
                    <a:pt x="11981" y="2356"/>
                  </a:cubicBezTo>
                  <a:cubicBezTo>
                    <a:pt x="12231" y="2231"/>
                    <a:pt x="12457" y="2106"/>
                    <a:pt x="12707" y="1980"/>
                  </a:cubicBezTo>
                  <a:cubicBezTo>
                    <a:pt x="13184" y="1730"/>
                    <a:pt x="13635" y="1479"/>
                    <a:pt x="14061" y="1304"/>
                  </a:cubicBezTo>
                  <a:cubicBezTo>
                    <a:pt x="14487" y="1103"/>
                    <a:pt x="14863" y="928"/>
                    <a:pt x="15214" y="752"/>
                  </a:cubicBezTo>
                  <a:cubicBezTo>
                    <a:pt x="15565" y="602"/>
                    <a:pt x="15865" y="476"/>
                    <a:pt x="16141" y="351"/>
                  </a:cubicBezTo>
                  <a:cubicBezTo>
                    <a:pt x="16642" y="151"/>
                    <a:pt x="16918" y="0"/>
                    <a:pt x="169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6607309" y="1724000"/>
              <a:ext cx="1176971" cy="767305"/>
            </a:xfrm>
            <a:custGeom>
              <a:avLst/>
              <a:gdLst/>
              <a:ahLst/>
              <a:cxnLst/>
              <a:rect l="l" t="t" r="r" b="b"/>
              <a:pathLst>
                <a:path w="26219" h="17093" extrusionOk="0">
                  <a:moveTo>
                    <a:pt x="8250" y="0"/>
                  </a:moveTo>
                  <a:cubicBezTo>
                    <a:pt x="2663" y="0"/>
                    <a:pt x="1" y="4412"/>
                    <a:pt x="3386" y="8045"/>
                  </a:cubicBezTo>
                  <a:cubicBezTo>
                    <a:pt x="7822" y="12857"/>
                    <a:pt x="24339" y="15714"/>
                    <a:pt x="26218" y="17092"/>
                  </a:cubicBezTo>
                  <a:lnTo>
                    <a:pt x="25717" y="13559"/>
                  </a:lnTo>
                  <a:cubicBezTo>
                    <a:pt x="25717" y="13559"/>
                    <a:pt x="23762" y="5889"/>
                    <a:pt x="14364" y="1503"/>
                  </a:cubicBezTo>
                  <a:cubicBezTo>
                    <a:pt x="12097" y="446"/>
                    <a:pt x="10026" y="0"/>
                    <a:pt x="82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7027695" y="1982245"/>
              <a:ext cx="756127" cy="453434"/>
            </a:xfrm>
            <a:custGeom>
              <a:avLst/>
              <a:gdLst/>
              <a:ahLst/>
              <a:cxnLst/>
              <a:rect l="l" t="t" r="r" b="b"/>
              <a:pathLst>
                <a:path w="16844" h="10101" extrusionOk="0">
                  <a:moveTo>
                    <a:pt x="1" y="1"/>
                  </a:moveTo>
                  <a:cubicBezTo>
                    <a:pt x="1" y="1"/>
                    <a:pt x="302" y="126"/>
                    <a:pt x="828" y="301"/>
                  </a:cubicBezTo>
                  <a:cubicBezTo>
                    <a:pt x="1079" y="377"/>
                    <a:pt x="1404" y="502"/>
                    <a:pt x="1755" y="602"/>
                  </a:cubicBezTo>
                  <a:cubicBezTo>
                    <a:pt x="2106" y="753"/>
                    <a:pt x="2507" y="903"/>
                    <a:pt x="2933" y="1078"/>
                  </a:cubicBezTo>
                  <a:cubicBezTo>
                    <a:pt x="3359" y="1229"/>
                    <a:pt x="3810" y="1454"/>
                    <a:pt x="4312" y="1655"/>
                  </a:cubicBezTo>
                  <a:cubicBezTo>
                    <a:pt x="4537" y="1755"/>
                    <a:pt x="4788" y="1880"/>
                    <a:pt x="5038" y="1981"/>
                  </a:cubicBezTo>
                  <a:cubicBezTo>
                    <a:pt x="5289" y="2131"/>
                    <a:pt x="5540" y="2231"/>
                    <a:pt x="5790" y="2382"/>
                  </a:cubicBezTo>
                  <a:cubicBezTo>
                    <a:pt x="6066" y="2507"/>
                    <a:pt x="6317" y="2632"/>
                    <a:pt x="6592" y="2758"/>
                  </a:cubicBezTo>
                  <a:cubicBezTo>
                    <a:pt x="6843" y="2908"/>
                    <a:pt x="7094" y="3058"/>
                    <a:pt x="7369" y="3209"/>
                  </a:cubicBezTo>
                  <a:cubicBezTo>
                    <a:pt x="7896" y="3509"/>
                    <a:pt x="8422" y="3835"/>
                    <a:pt x="8923" y="4161"/>
                  </a:cubicBezTo>
                  <a:cubicBezTo>
                    <a:pt x="9475" y="4437"/>
                    <a:pt x="9951" y="4813"/>
                    <a:pt x="10477" y="5138"/>
                  </a:cubicBezTo>
                  <a:cubicBezTo>
                    <a:pt x="10953" y="5489"/>
                    <a:pt x="11455" y="5815"/>
                    <a:pt x="11931" y="6166"/>
                  </a:cubicBezTo>
                  <a:cubicBezTo>
                    <a:pt x="12382" y="6517"/>
                    <a:pt x="12858" y="6843"/>
                    <a:pt x="13259" y="7169"/>
                  </a:cubicBezTo>
                  <a:cubicBezTo>
                    <a:pt x="13685" y="7494"/>
                    <a:pt x="14086" y="7795"/>
                    <a:pt x="14437" y="8096"/>
                  </a:cubicBezTo>
                  <a:cubicBezTo>
                    <a:pt x="14813" y="8397"/>
                    <a:pt x="15139" y="8672"/>
                    <a:pt x="15440" y="8898"/>
                  </a:cubicBezTo>
                  <a:cubicBezTo>
                    <a:pt x="15715" y="9149"/>
                    <a:pt x="15966" y="9349"/>
                    <a:pt x="16191" y="9524"/>
                  </a:cubicBezTo>
                  <a:cubicBezTo>
                    <a:pt x="16617" y="9900"/>
                    <a:pt x="16843" y="10101"/>
                    <a:pt x="16843" y="10101"/>
                  </a:cubicBezTo>
                  <a:cubicBezTo>
                    <a:pt x="16843" y="10101"/>
                    <a:pt x="16693" y="9825"/>
                    <a:pt x="16367" y="9374"/>
                  </a:cubicBezTo>
                  <a:cubicBezTo>
                    <a:pt x="16216" y="9149"/>
                    <a:pt x="16016" y="8873"/>
                    <a:pt x="15765" y="8572"/>
                  </a:cubicBezTo>
                  <a:cubicBezTo>
                    <a:pt x="15515" y="8271"/>
                    <a:pt x="15264" y="7920"/>
                    <a:pt x="14938" y="7570"/>
                  </a:cubicBezTo>
                  <a:cubicBezTo>
                    <a:pt x="14763" y="7394"/>
                    <a:pt x="14612" y="7219"/>
                    <a:pt x="14437" y="7018"/>
                  </a:cubicBezTo>
                  <a:cubicBezTo>
                    <a:pt x="14262" y="6843"/>
                    <a:pt x="14061" y="6667"/>
                    <a:pt x="13861" y="6467"/>
                  </a:cubicBezTo>
                  <a:cubicBezTo>
                    <a:pt x="13485" y="6066"/>
                    <a:pt x="13059" y="5690"/>
                    <a:pt x="12607" y="5314"/>
                  </a:cubicBezTo>
                  <a:cubicBezTo>
                    <a:pt x="12156" y="4913"/>
                    <a:pt x="11680" y="4537"/>
                    <a:pt x="11179" y="4161"/>
                  </a:cubicBezTo>
                  <a:cubicBezTo>
                    <a:pt x="10653" y="3810"/>
                    <a:pt x="10151" y="3409"/>
                    <a:pt x="9600" y="3083"/>
                  </a:cubicBezTo>
                  <a:cubicBezTo>
                    <a:pt x="9048" y="2758"/>
                    <a:pt x="8497" y="2407"/>
                    <a:pt x="7946" y="2156"/>
                  </a:cubicBezTo>
                  <a:cubicBezTo>
                    <a:pt x="7670" y="2006"/>
                    <a:pt x="7369" y="1855"/>
                    <a:pt x="7094" y="1730"/>
                  </a:cubicBezTo>
                  <a:cubicBezTo>
                    <a:pt x="6818" y="1605"/>
                    <a:pt x="6542" y="1479"/>
                    <a:pt x="6267" y="1379"/>
                  </a:cubicBezTo>
                  <a:cubicBezTo>
                    <a:pt x="5991" y="1254"/>
                    <a:pt x="5715" y="1128"/>
                    <a:pt x="5439" y="1028"/>
                  </a:cubicBezTo>
                  <a:cubicBezTo>
                    <a:pt x="5164" y="953"/>
                    <a:pt x="4913" y="853"/>
                    <a:pt x="4637" y="778"/>
                  </a:cubicBezTo>
                  <a:cubicBezTo>
                    <a:pt x="4111" y="602"/>
                    <a:pt x="3610" y="452"/>
                    <a:pt x="3159" y="377"/>
                  </a:cubicBezTo>
                  <a:cubicBezTo>
                    <a:pt x="2683" y="276"/>
                    <a:pt x="2256" y="201"/>
                    <a:pt x="1881" y="126"/>
                  </a:cubicBezTo>
                  <a:cubicBezTo>
                    <a:pt x="1480" y="101"/>
                    <a:pt x="1154" y="76"/>
                    <a:pt x="878" y="51"/>
                  </a:cubicBezTo>
                  <a:cubicBezTo>
                    <a:pt x="302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777162" y="2390810"/>
              <a:ext cx="192443" cy="1481774"/>
            </a:xfrm>
            <a:custGeom>
              <a:avLst/>
              <a:gdLst/>
              <a:ahLst/>
              <a:cxnLst/>
              <a:rect l="l" t="t" r="r" b="b"/>
              <a:pathLst>
                <a:path w="4287" h="33009" extrusionOk="0">
                  <a:moveTo>
                    <a:pt x="1" y="1"/>
                  </a:moveTo>
                  <a:cubicBezTo>
                    <a:pt x="1" y="2"/>
                    <a:pt x="1881" y="21430"/>
                    <a:pt x="953" y="32707"/>
                  </a:cubicBezTo>
                  <a:lnTo>
                    <a:pt x="4086" y="33008"/>
                  </a:lnTo>
                  <a:cubicBezTo>
                    <a:pt x="4086" y="33008"/>
                    <a:pt x="4287" y="9199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6840004" y="3758726"/>
              <a:ext cx="2019556" cy="822385"/>
            </a:xfrm>
            <a:custGeom>
              <a:avLst/>
              <a:gdLst/>
              <a:ahLst/>
              <a:cxnLst/>
              <a:rect l="l" t="t" r="r" b="b"/>
              <a:pathLst>
                <a:path w="44989" h="18320" extrusionOk="0">
                  <a:moveTo>
                    <a:pt x="22920" y="0"/>
                  </a:moveTo>
                  <a:cubicBezTo>
                    <a:pt x="22758" y="0"/>
                    <a:pt x="22596" y="1"/>
                    <a:pt x="22432" y="4"/>
                  </a:cubicBezTo>
                  <a:cubicBezTo>
                    <a:pt x="3910" y="280"/>
                    <a:pt x="1" y="15743"/>
                    <a:pt x="1" y="15743"/>
                  </a:cubicBezTo>
                  <a:cubicBezTo>
                    <a:pt x="7774" y="17661"/>
                    <a:pt x="15097" y="18319"/>
                    <a:pt x="21487" y="18319"/>
                  </a:cubicBezTo>
                  <a:cubicBezTo>
                    <a:pt x="35472" y="18319"/>
                    <a:pt x="44988" y="15167"/>
                    <a:pt x="44988" y="15167"/>
                  </a:cubicBezTo>
                  <a:cubicBezTo>
                    <a:pt x="44988" y="15167"/>
                    <a:pt x="41000" y="0"/>
                    <a:pt x="229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545443" y="3848078"/>
              <a:ext cx="160886" cy="153030"/>
            </a:xfrm>
            <a:custGeom>
              <a:avLst/>
              <a:gdLst/>
              <a:ahLst/>
              <a:cxnLst/>
              <a:rect l="l" t="t" r="r" b="b"/>
              <a:pathLst>
                <a:path w="3584" h="3409" extrusionOk="0">
                  <a:moveTo>
                    <a:pt x="3459" y="0"/>
                  </a:moveTo>
                  <a:cubicBezTo>
                    <a:pt x="3459" y="0"/>
                    <a:pt x="3409" y="100"/>
                    <a:pt x="3358" y="301"/>
                  </a:cubicBezTo>
                  <a:cubicBezTo>
                    <a:pt x="3283" y="476"/>
                    <a:pt x="3208" y="752"/>
                    <a:pt x="3083" y="1028"/>
                  </a:cubicBezTo>
                  <a:cubicBezTo>
                    <a:pt x="3008" y="1178"/>
                    <a:pt x="2932" y="1328"/>
                    <a:pt x="2857" y="1504"/>
                  </a:cubicBezTo>
                  <a:cubicBezTo>
                    <a:pt x="2757" y="1654"/>
                    <a:pt x="2657" y="1805"/>
                    <a:pt x="2556" y="1955"/>
                  </a:cubicBezTo>
                  <a:cubicBezTo>
                    <a:pt x="2431" y="2080"/>
                    <a:pt x="2306" y="2206"/>
                    <a:pt x="2180" y="2331"/>
                  </a:cubicBezTo>
                  <a:cubicBezTo>
                    <a:pt x="2030" y="2431"/>
                    <a:pt x="1905" y="2506"/>
                    <a:pt x="1754" y="2531"/>
                  </a:cubicBezTo>
                  <a:cubicBezTo>
                    <a:pt x="1679" y="2557"/>
                    <a:pt x="1654" y="2557"/>
                    <a:pt x="1554" y="2582"/>
                  </a:cubicBezTo>
                  <a:lnTo>
                    <a:pt x="1404" y="2582"/>
                  </a:lnTo>
                  <a:lnTo>
                    <a:pt x="1353" y="2557"/>
                  </a:lnTo>
                  <a:lnTo>
                    <a:pt x="1303" y="2557"/>
                  </a:lnTo>
                  <a:cubicBezTo>
                    <a:pt x="1178" y="2531"/>
                    <a:pt x="1053" y="2481"/>
                    <a:pt x="952" y="2381"/>
                  </a:cubicBezTo>
                  <a:cubicBezTo>
                    <a:pt x="827" y="2281"/>
                    <a:pt x="752" y="2130"/>
                    <a:pt x="677" y="2005"/>
                  </a:cubicBezTo>
                  <a:cubicBezTo>
                    <a:pt x="602" y="1855"/>
                    <a:pt x="526" y="1704"/>
                    <a:pt x="476" y="1554"/>
                  </a:cubicBezTo>
                  <a:cubicBezTo>
                    <a:pt x="376" y="1253"/>
                    <a:pt x="326" y="978"/>
                    <a:pt x="276" y="777"/>
                  </a:cubicBezTo>
                  <a:cubicBezTo>
                    <a:pt x="226" y="577"/>
                    <a:pt x="226" y="476"/>
                    <a:pt x="226" y="476"/>
                  </a:cubicBezTo>
                  <a:cubicBezTo>
                    <a:pt x="226" y="476"/>
                    <a:pt x="175" y="577"/>
                    <a:pt x="125" y="777"/>
                  </a:cubicBezTo>
                  <a:cubicBezTo>
                    <a:pt x="75" y="978"/>
                    <a:pt x="0" y="1253"/>
                    <a:pt x="0" y="1604"/>
                  </a:cubicBezTo>
                  <a:cubicBezTo>
                    <a:pt x="0" y="1805"/>
                    <a:pt x="25" y="2005"/>
                    <a:pt x="75" y="2206"/>
                  </a:cubicBezTo>
                  <a:cubicBezTo>
                    <a:pt x="150" y="2406"/>
                    <a:pt x="226" y="2657"/>
                    <a:pt x="401" y="2857"/>
                  </a:cubicBezTo>
                  <a:cubicBezTo>
                    <a:pt x="551" y="3058"/>
                    <a:pt x="827" y="3283"/>
                    <a:pt x="1103" y="3333"/>
                  </a:cubicBezTo>
                  <a:lnTo>
                    <a:pt x="1228" y="3359"/>
                  </a:lnTo>
                  <a:lnTo>
                    <a:pt x="1253" y="3384"/>
                  </a:lnTo>
                  <a:lnTo>
                    <a:pt x="1353" y="3384"/>
                  </a:lnTo>
                  <a:lnTo>
                    <a:pt x="1504" y="3409"/>
                  </a:lnTo>
                  <a:cubicBezTo>
                    <a:pt x="1629" y="3409"/>
                    <a:pt x="1855" y="3384"/>
                    <a:pt x="1980" y="3359"/>
                  </a:cubicBezTo>
                  <a:cubicBezTo>
                    <a:pt x="2256" y="3283"/>
                    <a:pt x="2506" y="3108"/>
                    <a:pt x="2707" y="2932"/>
                  </a:cubicBezTo>
                  <a:cubicBezTo>
                    <a:pt x="2907" y="2757"/>
                    <a:pt x="3058" y="2557"/>
                    <a:pt x="3158" y="2331"/>
                  </a:cubicBezTo>
                  <a:cubicBezTo>
                    <a:pt x="3283" y="2130"/>
                    <a:pt x="3358" y="1930"/>
                    <a:pt x="3434" y="1729"/>
                  </a:cubicBezTo>
                  <a:cubicBezTo>
                    <a:pt x="3484" y="1529"/>
                    <a:pt x="3509" y="1328"/>
                    <a:pt x="3534" y="1153"/>
                  </a:cubicBezTo>
                  <a:cubicBezTo>
                    <a:pt x="3584" y="802"/>
                    <a:pt x="3559" y="501"/>
                    <a:pt x="3534" y="301"/>
                  </a:cubicBezTo>
                  <a:cubicBezTo>
                    <a:pt x="3484" y="100"/>
                    <a:pt x="3459" y="0"/>
                    <a:pt x="34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990926" y="3819932"/>
              <a:ext cx="151953" cy="145174"/>
            </a:xfrm>
            <a:custGeom>
              <a:avLst/>
              <a:gdLst/>
              <a:ahLst/>
              <a:cxnLst/>
              <a:rect l="l" t="t" r="r" b="b"/>
              <a:pathLst>
                <a:path w="3385" h="3234" extrusionOk="0">
                  <a:moveTo>
                    <a:pt x="3234" y="1"/>
                  </a:moveTo>
                  <a:cubicBezTo>
                    <a:pt x="3234" y="1"/>
                    <a:pt x="3209" y="101"/>
                    <a:pt x="3134" y="276"/>
                  </a:cubicBezTo>
                  <a:cubicBezTo>
                    <a:pt x="3084" y="477"/>
                    <a:pt x="2983" y="727"/>
                    <a:pt x="2883" y="1003"/>
                  </a:cubicBezTo>
                  <a:cubicBezTo>
                    <a:pt x="2833" y="1153"/>
                    <a:pt x="2758" y="1304"/>
                    <a:pt x="2683" y="1454"/>
                  </a:cubicBezTo>
                  <a:cubicBezTo>
                    <a:pt x="2607" y="1605"/>
                    <a:pt x="2507" y="1755"/>
                    <a:pt x="2432" y="1880"/>
                  </a:cubicBezTo>
                  <a:cubicBezTo>
                    <a:pt x="2332" y="2031"/>
                    <a:pt x="2206" y="2131"/>
                    <a:pt x="2081" y="2231"/>
                  </a:cubicBezTo>
                  <a:cubicBezTo>
                    <a:pt x="2031" y="2256"/>
                    <a:pt x="1956" y="2306"/>
                    <a:pt x="1906" y="2331"/>
                  </a:cubicBezTo>
                  <a:cubicBezTo>
                    <a:pt x="1856" y="2331"/>
                    <a:pt x="1830" y="2382"/>
                    <a:pt x="1705" y="2382"/>
                  </a:cubicBezTo>
                  <a:lnTo>
                    <a:pt x="1555" y="2407"/>
                  </a:lnTo>
                  <a:lnTo>
                    <a:pt x="1354" y="2407"/>
                  </a:lnTo>
                  <a:lnTo>
                    <a:pt x="1254" y="2382"/>
                  </a:lnTo>
                  <a:cubicBezTo>
                    <a:pt x="1129" y="2356"/>
                    <a:pt x="1003" y="2281"/>
                    <a:pt x="903" y="2181"/>
                  </a:cubicBezTo>
                  <a:cubicBezTo>
                    <a:pt x="803" y="2081"/>
                    <a:pt x="703" y="1980"/>
                    <a:pt x="653" y="1830"/>
                  </a:cubicBezTo>
                  <a:cubicBezTo>
                    <a:pt x="577" y="1680"/>
                    <a:pt x="527" y="1529"/>
                    <a:pt x="477" y="1379"/>
                  </a:cubicBezTo>
                  <a:cubicBezTo>
                    <a:pt x="377" y="1103"/>
                    <a:pt x="327" y="853"/>
                    <a:pt x="277" y="652"/>
                  </a:cubicBezTo>
                  <a:cubicBezTo>
                    <a:pt x="226" y="477"/>
                    <a:pt x="201" y="376"/>
                    <a:pt x="201" y="376"/>
                  </a:cubicBezTo>
                  <a:cubicBezTo>
                    <a:pt x="201" y="376"/>
                    <a:pt x="151" y="477"/>
                    <a:pt x="101" y="652"/>
                  </a:cubicBezTo>
                  <a:cubicBezTo>
                    <a:pt x="51" y="853"/>
                    <a:pt x="1" y="1128"/>
                    <a:pt x="1" y="1454"/>
                  </a:cubicBezTo>
                  <a:cubicBezTo>
                    <a:pt x="1" y="1630"/>
                    <a:pt x="1" y="1830"/>
                    <a:pt x="51" y="2031"/>
                  </a:cubicBezTo>
                  <a:cubicBezTo>
                    <a:pt x="101" y="2231"/>
                    <a:pt x="201" y="2457"/>
                    <a:pt x="352" y="2657"/>
                  </a:cubicBezTo>
                  <a:cubicBezTo>
                    <a:pt x="502" y="2858"/>
                    <a:pt x="753" y="3058"/>
                    <a:pt x="1028" y="3133"/>
                  </a:cubicBezTo>
                  <a:cubicBezTo>
                    <a:pt x="1079" y="3158"/>
                    <a:pt x="1154" y="3184"/>
                    <a:pt x="1229" y="3209"/>
                  </a:cubicBezTo>
                  <a:cubicBezTo>
                    <a:pt x="1279" y="3209"/>
                    <a:pt x="1354" y="3209"/>
                    <a:pt x="1429" y="3234"/>
                  </a:cubicBezTo>
                  <a:lnTo>
                    <a:pt x="1655" y="3234"/>
                  </a:lnTo>
                  <a:lnTo>
                    <a:pt x="1830" y="3209"/>
                  </a:lnTo>
                  <a:cubicBezTo>
                    <a:pt x="1906" y="3209"/>
                    <a:pt x="2081" y="3133"/>
                    <a:pt x="2231" y="3083"/>
                  </a:cubicBezTo>
                  <a:cubicBezTo>
                    <a:pt x="2382" y="3033"/>
                    <a:pt x="2482" y="2933"/>
                    <a:pt x="2582" y="2858"/>
                  </a:cubicBezTo>
                  <a:cubicBezTo>
                    <a:pt x="2783" y="2682"/>
                    <a:pt x="2933" y="2482"/>
                    <a:pt x="3059" y="2256"/>
                  </a:cubicBezTo>
                  <a:cubicBezTo>
                    <a:pt x="3159" y="2056"/>
                    <a:pt x="3234" y="1855"/>
                    <a:pt x="3259" y="1655"/>
                  </a:cubicBezTo>
                  <a:cubicBezTo>
                    <a:pt x="3309" y="1454"/>
                    <a:pt x="3334" y="1279"/>
                    <a:pt x="3359" y="1103"/>
                  </a:cubicBezTo>
                  <a:cubicBezTo>
                    <a:pt x="3384" y="777"/>
                    <a:pt x="3334" y="502"/>
                    <a:pt x="3309" y="301"/>
                  </a:cubicBezTo>
                  <a:cubicBezTo>
                    <a:pt x="3284" y="101"/>
                    <a:pt x="3234" y="1"/>
                    <a:pt x="3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786185" y="3926522"/>
              <a:ext cx="141808" cy="151908"/>
            </a:xfrm>
            <a:custGeom>
              <a:avLst/>
              <a:gdLst/>
              <a:ahLst/>
              <a:cxnLst/>
              <a:rect l="l" t="t" r="r" b="b"/>
              <a:pathLst>
                <a:path w="3159" h="3384" extrusionOk="0">
                  <a:moveTo>
                    <a:pt x="3008" y="0"/>
                  </a:moveTo>
                  <a:cubicBezTo>
                    <a:pt x="3008" y="0"/>
                    <a:pt x="2883" y="426"/>
                    <a:pt x="2682" y="1028"/>
                  </a:cubicBezTo>
                  <a:cubicBezTo>
                    <a:pt x="2632" y="1178"/>
                    <a:pt x="2582" y="1354"/>
                    <a:pt x="2532" y="1504"/>
                  </a:cubicBezTo>
                  <a:cubicBezTo>
                    <a:pt x="2457" y="1679"/>
                    <a:pt x="2381" y="1830"/>
                    <a:pt x="2306" y="2005"/>
                  </a:cubicBezTo>
                  <a:cubicBezTo>
                    <a:pt x="2231" y="2156"/>
                    <a:pt x="2131" y="2306"/>
                    <a:pt x="2031" y="2406"/>
                  </a:cubicBezTo>
                  <a:lnTo>
                    <a:pt x="1955" y="2456"/>
                  </a:lnTo>
                  <a:lnTo>
                    <a:pt x="1880" y="2507"/>
                  </a:lnTo>
                  <a:lnTo>
                    <a:pt x="1830" y="2532"/>
                  </a:lnTo>
                  <a:lnTo>
                    <a:pt x="1805" y="2557"/>
                  </a:lnTo>
                  <a:lnTo>
                    <a:pt x="1554" y="2557"/>
                  </a:lnTo>
                  <a:cubicBezTo>
                    <a:pt x="1479" y="2532"/>
                    <a:pt x="1404" y="2532"/>
                    <a:pt x="1329" y="2507"/>
                  </a:cubicBezTo>
                  <a:cubicBezTo>
                    <a:pt x="1203" y="2456"/>
                    <a:pt x="1078" y="2356"/>
                    <a:pt x="978" y="2256"/>
                  </a:cubicBezTo>
                  <a:cubicBezTo>
                    <a:pt x="878" y="2131"/>
                    <a:pt x="777" y="2030"/>
                    <a:pt x="702" y="1880"/>
                  </a:cubicBezTo>
                  <a:cubicBezTo>
                    <a:pt x="627" y="1730"/>
                    <a:pt x="552" y="1579"/>
                    <a:pt x="502" y="1429"/>
                  </a:cubicBezTo>
                  <a:cubicBezTo>
                    <a:pt x="376" y="1153"/>
                    <a:pt x="301" y="902"/>
                    <a:pt x="251" y="702"/>
                  </a:cubicBezTo>
                  <a:cubicBezTo>
                    <a:pt x="201" y="527"/>
                    <a:pt x="176" y="426"/>
                    <a:pt x="176" y="426"/>
                  </a:cubicBezTo>
                  <a:cubicBezTo>
                    <a:pt x="176" y="426"/>
                    <a:pt x="126" y="527"/>
                    <a:pt x="101" y="727"/>
                  </a:cubicBezTo>
                  <a:cubicBezTo>
                    <a:pt x="51" y="902"/>
                    <a:pt x="0" y="1178"/>
                    <a:pt x="26" y="1529"/>
                  </a:cubicBezTo>
                  <a:cubicBezTo>
                    <a:pt x="26" y="1705"/>
                    <a:pt x="51" y="1905"/>
                    <a:pt x="126" y="2106"/>
                  </a:cubicBezTo>
                  <a:cubicBezTo>
                    <a:pt x="176" y="2306"/>
                    <a:pt x="251" y="2507"/>
                    <a:pt x="401" y="2732"/>
                  </a:cubicBezTo>
                  <a:cubicBezTo>
                    <a:pt x="552" y="2908"/>
                    <a:pt x="752" y="3133"/>
                    <a:pt x="1003" y="3233"/>
                  </a:cubicBezTo>
                  <a:cubicBezTo>
                    <a:pt x="1128" y="3309"/>
                    <a:pt x="1254" y="3334"/>
                    <a:pt x="1404" y="3359"/>
                  </a:cubicBezTo>
                  <a:lnTo>
                    <a:pt x="1454" y="3384"/>
                  </a:lnTo>
                  <a:lnTo>
                    <a:pt x="1805" y="3384"/>
                  </a:lnTo>
                  <a:cubicBezTo>
                    <a:pt x="2181" y="3334"/>
                    <a:pt x="2482" y="3158"/>
                    <a:pt x="2632" y="2933"/>
                  </a:cubicBezTo>
                  <a:cubicBezTo>
                    <a:pt x="2833" y="2732"/>
                    <a:pt x="2908" y="2481"/>
                    <a:pt x="3008" y="2281"/>
                  </a:cubicBezTo>
                  <a:cubicBezTo>
                    <a:pt x="3083" y="2055"/>
                    <a:pt x="3108" y="1855"/>
                    <a:pt x="3133" y="1654"/>
                  </a:cubicBezTo>
                  <a:cubicBezTo>
                    <a:pt x="3158" y="1454"/>
                    <a:pt x="3158" y="1278"/>
                    <a:pt x="3158" y="1103"/>
                  </a:cubicBezTo>
                  <a:cubicBezTo>
                    <a:pt x="3158" y="426"/>
                    <a:pt x="3008" y="0"/>
                    <a:pt x="3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538664" y="4097506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5" y="1"/>
                  </a:moveTo>
                  <a:cubicBezTo>
                    <a:pt x="702" y="1"/>
                    <a:pt x="1" y="276"/>
                    <a:pt x="1" y="627"/>
                  </a:cubicBezTo>
                  <a:cubicBezTo>
                    <a:pt x="1" y="978"/>
                    <a:pt x="702" y="1254"/>
                    <a:pt x="1555" y="1254"/>
                  </a:cubicBezTo>
                  <a:cubicBezTo>
                    <a:pt x="2432" y="1254"/>
                    <a:pt x="3133" y="978"/>
                    <a:pt x="3133" y="627"/>
                  </a:cubicBezTo>
                  <a:cubicBezTo>
                    <a:pt x="3133" y="276"/>
                    <a:pt x="2432" y="1"/>
                    <a:pt x="15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8014583" y="4062627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4" y="1"/>
                  </a:moveTo>
                  <a:cubicBezTo>
                    <a:pt x="702" y="1"/>
                    <a:pt x="0" y="277"/>
                    <a:pt x="0" y="627"/>
                  </a:cubicBezTo>
                  <a:cubicBezTo>
                    <a:pt x="0" y="978"/>
                    <a:pt x="702" y="1254"/>
                    <a:pt x="1554" y="1254"/>
                  </a:cubicBezTo>
                  <a:cubicBezTo>
                    <a:pt x="2431" y="1254"/>
                    <a:pt x="3133" y="978"/>
                    <a:pt x="3133" y="627"/>
                  </a:cubicBezTo>
                  <a:cubicBezTo>
                    <a:pt x="3133" y="277"/>
                    <a:pt x="2431" y="1"/>
                    <a:pt x="15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23" name="Google Shape;1223;p34"/>
          <p:cNvGrpSpPr/>
          <p:nvPr/>
        </p:nvGrpSpPr>
        <p:grpSpPr>
          <a:xfrm>
            <a:off x="5150658" y="3893725"/>
            <a:ext cx="4026800" cy="1268113"/>
            <a:chOff x="5150658" y="3893725"/>
            <a:chExt cx="4026800" cy="1268113"/>
          </a:xfrm>
        </p:grpSpPr>
        <p:sp>
          <p:nvSpPr>
            <p:cNvPr id="1224" name="Google Shape;1224;p3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" name="Rounded Rectangle 1">
            <a:extLst>
              <a:ext uri="{FF2B5EF4-FFF2-40B4-BE49-F238E27FC236}">
                <a16:creationId xmlns:a16="http://schemas.microsoft.com/office/drawing/2014/main" id="{5DE1B91F-9CD2-4AE5-BE08-C22C6809C3CB}"/>
              </a:ext>
            </a:extLst>
          </p:cNvPr>
          <p:cNvSpPr/>
          <p:nvPr/>
        </p:nvSpPr>
        <p:spPr>
          <a:xfrm>
            <a:off x="1918208" y="590602"/>
            <a:ext cx="6713206" cy="183903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c. Theo </a:t>
            </a:r>
            <a:r>
              <a:rPr lang="en-US" sz="2800" dirty="0" err="1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800" dirty="0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800" dirty="0" err="1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800" dirty="0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thể</a:t>
            </a:r>
            <a:r>
              <a:rPr lang="en-US" sz="2800" dirty="0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đặt</a:t>
            </a:r>
            <a:r>
              <a:rPr lang="en-US" sz="2800" dirty="0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2800" dirty="0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khác</a:t>
            </a:r>
            <a:r>
              <a:rPr lang="en-US" sz="2800" dirty="0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2800" dirty="0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2800" dirty="0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bức</a:t>
            </a:r>
            <a:r>
              <a:rPr lang="en-US" sz="2800" dirty="0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2800" dirty="0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2D035F3-57B3-47E6-AC56-076479B96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04" y="-31527"/>
            <a:ext cx="1065820" cy="2573797"/>
          </a:xfrm>
          <a:prstGeom prst="rect">
            <a:avLst/>
          </a:prstGeom>
        </p:spPr>
      </p:pic>
      <p:sp>
        <p:nvSpPr>
          <p:cNvPr id="24" name="Pentagon 4">
            <a:extLst>
              <a:ext uri="{FF2B5EF4-FFF2-40B4-BE49-F238E27FC236}">
                <a16:creationId xmlns:a16="http://schemas.microsoft.com/office/drawing/2014/main" id="{A3BB47E3-7403-400F-86AC-0B5E600D6AD9}"/>
              </a:ext>
            </a:extLst>
          </p:cNvPr>
          <p:cNvSpPr/>
          <p:nvPr/>
        </p:nvSpPr>
        <p:spPr>
          <a:xfrm>
            <a:off x="1941068" y="2695366"/>
            <a:ext cx="5840586" cy="1067757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Hoa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đoàn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kết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,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Lớp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học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em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yêu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,…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016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P">
            <a:hlinkClick r:id="" action="ppaction://media"/>
            <a:extLst>
              <a:ext uri="{FF2B5EF4-FFF2-40B4-BE49-F238E27FC236}">
                <a16:creationId xmlns:a16="http://schemas.microsoft.com/office/drawing/2014/main" id="{F0DC04E4-4F04-46F4-8FEF-9F3902A12F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43480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93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owchart: Document 17">
            <a:extLst>
              <a:ext uri="{FF2B5EF4-FFF2-40B4-BE49-F238E27FC236}">
                <a16:creationId xmlns:a16="http://schemas.microsoft.com/office/drawing/2014/main" id="{813C696A-0AAD-4EBB-A498-10504DA13F1C}"/>
              </a:ext>
            </a:extLst>
          </p:cNvPr>
          <p:cNvSpPr/>
          <p:nvPr/>
        </p:nvSpPr>
        <p:spPr>
          <a:xfrm>
            <a:off x="-8902" y="122809"/>
            <a:ext cx="9152902" cy="696067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19951"/>
              <a:gd name="connsiteX1" fmla="*/ 21676 w 21676"/>
              <a:gd name="connsiteY1" fmla="*/ 0 h 19951"/>
              <a:gd name="connsiteX2" fmla="*/ 21625 w 21676"/>
              <a:gd name="connsiteY2" fmla="*/ 18938 h 19951"/>
              <a:gd name="connsiteX3" fmla="*/ 17591 w 21676"/>
              <a:gd name="connsiteY3" fmla="*/ 19806 h 19951"/>
              <a:gd name="connsiteX4" fmla="*/ 8759 w 21676"/>
              <a:gd name="connsiteY4" fmla="*/ 15634 h 19951"/>
              <a:gd name="connsiteX5" fmla="*/ 1 w 21676"/>
              <a:gd name="connsiteY5" fmla="*/ 18757 h 19951"/>
              <a:gd name="connsiteX6" fmla="*/ 76 w 21676"/>
              <a:gd name="connsiteY6" fmla="*/ 0 h 19951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688 w 21676"/>
              <a:gd name="connsiteY3" fmla="*/ 10428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752 w 21676"/>
              <a:gd name="connsiteY3" fmla="*/ 14870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97"/>
              <a:gd name="connsiteY0" fmla="*/ 0 h 18820"/>
              <a:gd name="connsiteX1" fmla="*/ 21676 w 21697"/>
              <a:gd name="connsiteY1" fmla="*/ 0 h 18820"/>
              <a:gd name="connsiteX2" fmla="*/ 21689 w 21697"/>
              <a:gd name="connsiteY2" fmla="*/ 13509 h 18820"/>
              <a:gd name="connsiteX3" fmla="*/ 17752 w 21697"/>
              <a:gd name="connsiteY3" fmla="*/ 14870 h 18820"/>
              <a:gd name="connsiteX4" fmla="*/ 8759 w 21697"/>
              <a:gd name="connsiteY4" fmla="*/ 15634 h 18820"/>
              <a:gd name="connsiteX5" fmla="*/ 1 w 21697"/>
              <a:gd name="connsiteY5" fmla="*/ 18757 h 18820"/>
              <a:gd name="connsiteX6" fmla="*/ 76 w 21697"/>
              <a:gd name="connsiteY6" fmla="*/ 0 h 18820"/>
              <a:gd name="connsiteX0" fmla="*/ 76 w 21697"/>
              <a:gd name="connsiteY0" fmla="*/ 0 h 18778"/>
              <a:gd name="connsiteX1" fmla="*/ 21676 w 21697"/>
              <a:gd name="connsiteY1" fmla="*/ 0 h 18778"/>
              <a:gd name="connsiteX2" fmla="*/ 21689 w 21697"/>
              <a:gd name="connsiteY2" fmla="*/ 13509 h 18778"/>
              <a:gd name="connsiteX3" fmla="*/ 17752 w 21697"/>
              <a:gd name="connsiteY3" fmla="*/ 14870 h 18778"/>
              <a:gd name="connsiteX4" fmla="*/ 8823 w 21697"/>
              <a:gd name="connsiteY4" fmla="*/ 9711 h 18778"/>
              <a:gd name="connsiteX5" fmla="*/ 1 w 21697"/>
              <a:gd name="connsiteY5" fmla="*/ 18757 h 18778"/>
              <a:gd name="connsiteX6" fmla="*/ 76 w 21697"/>
              <a:gd name="connsiteY6" fmla="*/ 0 h 18778"/>
              <a:gd name="connsiteX0" fmla="*/ 76 w 21697"/>
              <a:gd name="connsiteY0" fmla="*/ 0 h 18789"/>
              <a:gd name="connsiteX1" fmla="*/ 21676 w 21697"/>
              <a:gd name="connsiteY1" fmla="*/ 0 h 18789"/>
              <a:gd name="connsiteX2" fmla="*/ 21689 w 21697"/>
              <a:gd name="connsiteY2" fmla="*/ 13509 h 18789"/>
              <a:gd name="connsiteX3" fmla="*/ 17752 w 21697"/>
              <a:gd name="connsiteY3" fmla="*/ 14870 h 18789"/>
              <a:gd name="connsiteX4" fmla="*/ 8855 w 21697"/>
              <a:gd name="connsiteY4" fmla="*/ 12672 h 18789"/>
              <a:gd name="connsiteX5" fmla="*/ 1 w 21697"/>
              <a:gd name="connsiteY5" fmla="*/ 18757 h 18789"/>
              <a:gd name="connsiteX6" fmla="*/ 76 w 21697"/>
              <a:gd name="connsiteY6" fmla="*/ 0 h 18789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54 w 21621"/>
              <a:gd name="connsiteY5" fmla="*/ 25173 h 25188"/>
              <a:gd name="connsiteX6" fmla="*/ 0 w 21621"/>
              <a:gd name="connsiteY6" fmla="*/ 0 h 25188"/>
              <a:gd name="connsiteX0" fmla="*/ 108 w 21729"/>
              <a:gd name="connsiteY0" fmla="*/ 0 h 24202"/>
              <a:gd name="connsiteX1" fmla="*/ 21708 w 21729"/>
              <a:gd name="connsiteY1" fmla="*/ 0 h 24202"/>
              <a:gd name="connsiteX2" fmla="*/ 21721 w 21729"/>
              <a:gd name="connsiteY2" fmla="*/ 13509 h 24202"/>
              <a:gd name="connsiteX3" fmla="*/ 17784 w 21729"/>
              <a:gd name="connsiteY3" fmla="*/ 14870 h 24202"/>
              <a:gd name="connsiteX4" fmla="*/ 8887 w 21729"/>
              <a:gd name="connsiteY4" fmla="*/ 12672 h 24202"/>
              <a:gd name="connsiteX5" fmla="*/ 1 w 21729"/>
              <a:gd name="connsiteY5" fmla="*/ 24186 h 24202"/>
              <a:gd name="connsiteX6" fmla="*/ 108 w 21729"/>
              <a:gd name="connsiteY6" fmla="*/ 0 h 24202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73"/>
              <a:gd name="connsiteX1" fmla="*/ 21600 w 21621"/>
              <a:gd name="connsiteY1" fmla="*/ 0 h 25173"/>
              <a:gd name="connsiteX2" fmla="*/ 21613 w 21621"/>
              <a:gd name="connsiteY2" fmla="*/ 13509 h 25173"/>
              <a:gd name="connsiteX3" fmla="*/ 17676 w 21621"/>
              <a:gd name="connsiteY3" fmla="*/ 14870 h 25173"/>
              <a:gd name="connsiteX4" fmla="*/ 8779 w 21621"/>
              <a:gd name="connsiteY4" fmla="*/ 12672 h 25173"/>
              <a:gd name="connsiteX5" fmla="*/ 22 w 21621"/>
              <a:gd name="connsiteY5" fmla="*/ 25173 h 25173"/>
              <a:gd name="connsiteX6" fmla="*/ 0 w 21621"/>
              <a:gd name="connsiteY6" fmla="*/ 0 h 2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21" h="25173">
                <a:moveTo>
                  <a:pt x="0" y="0"/>
                </a:moveTo>
                <a:lnTo>
                  <a:pt x="21600" y="0"/>
                </a:lnTo>
                <a:cubicBezTo>
                  <a:pt x="21566" y="5302"/>
                  <a:pt x="21647" y="8207"/>
                  <a:pt x="21613" y="13509"/>
                </a:cubicBezTo>
                <a:cubicBezTo>
                  <a:pt x="19303" y="13507"/>
                  <a:pt x="19856" y="14092"/>
                  <a:pt x="17676" y="14870"/>
                </a:cubicBezTo>
                <a:cubicBezTo>
                  <a:pt x="14959" y="15923"/>
                  <a:pt x="11392" y="12914"/>
                  <a:pt x="8779" y="12672"/>
                </a:cubicBezTo>
                <a:cubicBezTo>
                  <a:pt x="6166" y="13643"/>
                  <a:pt x="1507" y="18275"/>
                  <a:pt x="22" y="25173"/>
                </a:cubicBezTo>
                <a:cubicBezTo>
                  <a:pt x="5" y="20672"/>
                  <a:pt x="17" y="4501"/>
                  <a:pt x="0" y="0"/>
                </a:cubicBezTo>
                <a:close/>
              </a:path>
            </a:pathLst>
          </a:cu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3168" y="122809"/>
            <a:ext cx="609600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itchFamily="34" charset="0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9598" y="122809"/>
            <a:ext cx="8083550" cy="46165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marL="0" marR="0" lvl="0" indent="0" algn="just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Viết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vở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 c ở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mục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 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9550" y="957605"/>
            <a:ext cx="8934450" cy="52320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marL="0" marR="0" lvl="0" indent="0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2D06BA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Bức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2D06BA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2D06BA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tranh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2D06BA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2D06BA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2D06BA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2D06BA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thể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2D06BA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2D06BA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đặt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2D06BA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2D06BA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tên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2D06BA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2D06BA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khác</a:t>
            </a:r>
            <a:r>
              <a:rPr lang="en-US" sz="28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2D06BA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là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2D06BA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itchFamily="34" charset="0"/>
              </a:rPr>
              <a:t>: (……………..).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75207"/>
            <a:ext cx="8724900" cy="2271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838200" y="2647950"/>
            <a:ext cx="90678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Bức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Ǉra</a:t>
            </a:r>
            <a:r>
              <a:rPr lang="el-GR" sz="3500" b="1" dirty="0">
                <a:solidFill>
                  <a:srgbClr val="7030A0"/>
                </a:solidFill>
                <a:latin typeface="HP001 5 hàng" pitchFamily="34" charset="0"/>
              </a:rPr>
              <a:t>ζ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có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l-GR" sz="3500" b="1" dirty="0">
                <a:solidFill>
                  <a:srgbClr val="7030A0"/>
                </a:solidFill>
                <a:latin typeface="HP001 5 hàng" pitchFamily="34" charset="0"/>
              </a:rPr>
              <a:t>Ό˘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đặt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l-GR" sz="3500" b="1" dirty="0">
                <a:solidFill>
                  <a:srgbClr val="7030A0"/>
                </a:solidFill>
                <a:latin typeface="HP001 5 hàng" pitchFamily="34" charset="0"/>
              </a:rPr>
              <a:t>Ι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łn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l-GR" sz="3500" b="1" dirty="0">
                <a:solidFill>
                  <a:srgbClr val="7030A0"/>
                </a:solidFill>
                <a:latin typeface="HP001 5 hàng" pitchFamily="34" charset="0"/>
              </a:rPr>
              <a:t>δ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ác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là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: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24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02A52FA2-EB0C-47E6-A2FA-B446F28E8F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-22746" y="0"/>
            <a:ext cx="9166746" cy="51562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55FFA1-2029-4CA7-9B9F-C4ECE31C6495}"/>
              </a:ext>
            </a:extLst>
          </p:cNvPr>
          <p:cNvSpPr txBox="1"/>
          <p:nvPr/>
        </p:nvSpPr>
        <p:spPr>
          <a:xfrm>
            <a:off x="1752600" y="1885950"/>
            <a:ext cx="6172200" cy="1323427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rgbClr val="F3795C"/>
                </a:solidFill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3655576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ocument 17">
            <a:extLst>
              <a:ext uri="{FF2B5EF4-FFF2-40B4-BE49-F238E27FC236}">
                <a16:creationId xmlns:a16="http://schemas.microsoft.com/office/drawing/2014/main" id="{9D60E890-022E-46BD-ABD3-113400E91B80}"/>
              </a:ext>
            </a:extLst>
          </p:cNvPr>
          <p:cNvSpPr/>
          <p:nvPr/>
        </p:nvSpPr>
        <p:spPr>
          <a:xfrm>
            <a:off x="0" y="1041"/>
            <a:ext cx="9152902" cy="696067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19951"/>
              <a:gd name="connsiteX1" fmla="*/ 21676 w 21676"/>
              <a:gd name="connsiteY1" fmla="*/ 0 h 19951"/>
              <a:gd name="connsiteX2" fmla="*/ 21625 w 21676"/>
              <a:gd name="connsiteY2" fmla="*/ 18938 h 19951"/>
              <a:gd name="connsiteX3" fmla="*/ 17591 w 21676"/>
              <a:gd name="connsiteY3" fmla="*/ 19806 h 19951"/>
              <a:gd name="connsiteX4" fmla="*/ 8759 w 21676"/>
              <a:gd name="connsiteY4" fmla="*/ 15634 h 19951"/>
              <a:gd name="connsiteX5" fmla="*/ 1 w 21676"/>
              <a:gd name="connsiteY5" fmla="*/ 18757 h 19951"/>
              <a:gd name="connsiteX6" fmla="*/ 76 w 21676"/>
              <a:gd name="connsiteY6" fmla="*/ 0 h 19951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688 w 21676"/>
              <a:gd name="connsiteY3" fmla="*/ 10428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752 w 21676"/>
              <a:gd name="connsiteY3" fmla="*/ 14870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97"/>
              <a:gd name="connsiteY0" fmla="*/ 0 h 18820"/>
              <a:gd name="connsiteX1" fmla="*/ 21676 w 21697"/>
              <a:gd name="connsiteY1" fmla="*/ 0 h 18820"/>
              <a:gd name="connsiteX2" fmla="*/ 21689 w 21697"/>
              <a:gd name="connsiteY2" fmla="*/ 13509 h 18820"/>
              <a:gd name="connsiteX3" fmla="*/ 17752 w 21697"/>
              <a:gd name="connsiteY3" fmla="*/ 14870 h 18820"/>
              <a:gd name="connsiteX4" fmla="*/ 8759 w 21697"/>
              <a:gd name="connsiteY4" fmla="*/ 15634 h 18820"/>
              <a:gd name="connsiteX5" fmla="*/ 1 w 21697"/>
              <a:gd name="connsiteY5" fmla="*/ 18757 h 18820"/>
              <a:gd name="connsiteX6" fmla="*/ 76 w 21697"/>
              <a:gd name="connsiteY6" fmla="*/ 0 h 18820"/>
              <a:gd name="connsiteX0" fmla="*/ 76 w 21697"/>
              <a:gd name="connsiteY0" fmla="*/ 0 h 18778"/>
              <a:gd name="connsiteX1" fmla="*/ 21676 w 21697"/>
              <a:gd name="connsiteY1" fmla="*/ 0 h 18778"/>
              <a:gd name="connsiteX2" fmla="*/ 21689 w 21697"/>
              <a:gd name="connsiteY2" fmla="*/ 13509 h 18778"/>
              <a:gd name="connsiteX3" fmla="*/ 17752 w 21697"/>
              <a:gd name="connsiteY3" fmla="*/ 14870 h 18778"/>
              <a:gd name="connsiteX4" fmla="*/ 8823 w 21697"/>
              <a:gd name="connsiteY4" fmla="*/ 9711 h 18778"/>
              <a:gd name="connsiteX5" fmla="*/ 1 w 21697"/>
              <a:gd name="connsiteY5" fmla="*/ 18757 h 18778"/>
              <a:gd name="connsiteX6" fmla="*/ 76 w 21697"/>
              <a:gd name="connsiteY6" fmla="*/ 0 h 18778"/>
              <a:gd name="connsiteX0" fmla="*/ 76 w 21697"/>
              <a:gd name="connsiteY0" fmla="*/ 0 h 18789"/>
              <a:gd name="connsiteX1" fmla="*/ 21676 w 21697"/>
              <a:gd name="connsiteY1" fmla="*/ 0 h 18789"/>
              <a:gd name="connsiteX2" fmla="*/ 21689 w 21697"/>
              <a:gd name="connsiteY2" fmla="*/ 13509 h 18789"/>
              <a:gd name="connsiteX3" fmla="*/ 17752 w 21697"/>
              <a:gd name="connsiteY3" fmla="*/ 14870 h 18789"/>
              <a:gd name="connsiteX4" fmla="*/ 8855 w 21697"/>
              <a:gd name="connsiteY4" fmla="*/ 12672 h 18789"/>
              <a:gd name="connsiteX5" fmla="*/ 1 w 21697"/>
              <a:gd name="connsiteY5" fmla="*/ 18757 h 18789"/>
              <a:gd name="connsiteX6" fmla="*/ 76 w 21697"/>
              <a:gd name="connsiteY6" fmla="*/ 0 h 18789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54 w 21621"/>
              <a:gd name="connsiteY5" fmla="*/ 25173 h 25188"/>
              <a:gd name="connsiteX6" fmla="*/ 0 w 21621"/>
              <a:gd name="connsiteY6" fmla="*/ 0 h 25188"/>
              <a:gd name="connsiteX0" fmla="*/ 108 w 21729"/>
              <a:gd name="connsiteY0" fmla="*/ 0 h 24202"/>
              <a:gd name="connsiteX1" fmla="*/ 21708 w 21729"/>
              <a:gd name="connsiteY1" fmla="*/ 0 h 24202"/>
              <a:gd name="connsiteX2" fmla="*/ 21721 w 21729"/>
              <a:gd name="connsiteY2" fmla="*/ 13509 h 24202"/>
              <a:gd name="connsiteX3" fmla="*/ 17784 w 21729"/>
              <a:gd name="connsiteY3" fmla="*/ 14870 h 24202"/>
              <a:gd name="connsiteX4" fmla="*/ 8887 w 21729"/>
              <a:gd name="connsiteY4" fmla="*/ 12672 h 24202"/>
              <a:gd name="connsiteX5" fmla="*/ 1 w 21729"/>
              <a:gd name="connsiteY5" fmla="*/ 24186 h 24202"/>
              <a:gd name="connsiteX6" fmla="*/ 108 w 21729"/>
              <a:gd name="connsiteY6" fmla="*/ 0 h 24202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73"/>
              <a:gd name="connsiteX1" fmla="*/ 21600 w 21621"/>
              <a:gd name="connsiteY1" fmla="*/ 0 h 25173"/>
              <a:gd name="connsiteX2" fmla="*/ 21613 w 21621"/>
              <a:gd name="connsiteY2" fmla="*/ 13509 h 25173"/>
              <a:gd name="connsiteX3" fmla="*/ 17676 w 21621"/>
              <a:gd name="connsiteY3" fmla="*/ 14870 h 25173"/>
              <a:gd name="connsiteX4" fmla="*/ 8779 w 21621"/>
              <a:gd name="connsiteY4" fmla="*/ 12672 h 25173"/>
              <a:gd name="connsiteX5" fmla="*/ 22 w 21621"/>
              <a:gd name="connsiteY5" fmla="*/ 25173 h 25173"/>
              <a:gd name="connsiteX6" fmla="*/ 0 w 21621"/>
              <a:gd name="connsiteY6" fmla="*/ 0 h 2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21" h="25173">
                <a:moveTo>
                  <a:pt x="0" y="0"/>
                </a:moveTo>
                <a:lnTo>
                  <a:pt x="21600" y="0"/>
                </a:lnTo>
                <a:cubicBezTo>
                  <a:pt x="21566" y="5302"/>
                  <a:pt x="21647" y="8207"/>
                  <a:pt x="21613" y="13509"/>
                </a:cubicBezTo>
                <a:cubicBezTo>
                  <a:pt x="19303" y="13507"/>
                  <a:pt x="19856" y="14092"/>
                  <a:pt x="17676" y="14870"/>
                </a:cubicBezTo>
                <a:cubicBezTo>
                  <a:pt x="14959" y="15923"/>
                  <a:pt x="11392" y="12914"/>
                  <a:pt x="8779" y="12672"/>
                </a:cubicBezTo>
                <a:cubicBezTo>
                  <a:pt x="6166" y="13643"/>
                  <a:pt x="1507" y="18275"/>
                  <a:pt x="22" y="25173"/>
                </a:cubicBezTo>
                <a:cubicBezTo>
                  <a:pt x="5" y="20672"/>
                  <a:pt x="17" y="4501"/>
                  <a:pt x="0" y="0"/>
                </a:cubicBezTo>
                <a:close/>
              </a:path>
            </a:pathLst>
          </a:custGeom>
          <a:solidFill>
            <a:srgbClr val="FFD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rgbClr val="F37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F37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177F4D-1441-436A-A28C-F083C13651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232" y="3915927"/>
            <a:ext cx="1244629" cy="124462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85DDCFF-2552-4306-9B02-1B1B5C5F04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527" y="-162147"/>
            <a:ext cx="1242112" cy="1242112"/>
          </a:xfrm>
          <a:prstGeom prst="rect">
            <a:avLst/>
          </a:prstGeom>
        </p:spPr>
      </p:pic>
      <p:grpSp>
        <p:nvGrpSpPr>
          <p:cNvPr id="8" name="1">
            <a:extLst>
              <a:ext uri="{FF2B5EF4-FFF2-40B4-BE49-F238E27FC236}">
                <a16:creationId xmlns:a16="http://schemas.microsoft.com/office/drawing/2014/main" id="{7724349D-81EE-44E4-B84C-59D4BF661B54}"/>
              </a:ext>
            </a:extLst>
          </p:cNvPr>
          <p:cNvGrpSpPr/>
          <p:nvPr/>
        </p:nvGrpSpPr>
        <p:grpSpPr>
          <a:xfrm>
            <a:off x="18738" y="133350"/>
            <a:ext cx="9125262" cy="4839299"/>
            <a:chOff x="341926" y="208486"/>
            <a:chExt cx="11441759" cy="5883467"/>
          </a:xfrm>
        </p:grpSpPr>
        <p:pic>
          <p:nvPicPr>
            <p:cNvPr id="9" name="136">
              <a:extLst>
                <a:ext uri="{FF2B5EF4-FFF2-40B4-BE49-F238E27FC236}">
                  <a16:creationId xmlns:a16="http://schemas.microsoft.com/office/drawing/2014/main" id="{72B8860D-F2BB-4876-9221-130BC4664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0" name="134">
              <a:extLst>
                <a:ext uri="{FF2B5EF4-FFF2-40B4-BE49-F238E27FC236}">
                  <a16:creationId xmlns:a16="http://schemas.microsoft.com/office/drawing/2014/main" id="{282F43A6-FB4D-4BC8-9D1A-B0FAE00E1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1" name="135">
              <a:extLst>
                <a:ext uri="{FF2B5EF4-FFF2-40B4-BE49-F238E27FC236}">
                  <a16:creationId xmlns:a16="http://schemas.microsoft.com/office/drawing/2014/main" id="{57206D63-6396-4DCA-8CD4-5765C222E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2" name="142">
              <a:extLst>
                <a:ext uri="{FF2B5EF4-FFF2-40B4-BE49-F238E27FC236}">
                  <a16:creationId xmlns:a16="http://schemas.microsoft.com/office/drawing/2014/main" id="{4ACB914E-BEF5-4CFC-8A46-C50FFF5CA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3" name="137">
            <a:extLst>
              <a:ext uri="{FF2B5EF4-FFF2-40B4-BE49-F238E27FC236}">
                <a16:creationId xmlns:a16="http://schemas.microsoft.com/office/drawing/2014/main" id="{5488D17F-6679-461E-8A3A-C97A011F92C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4650" y="-89016"/>
            <a:ext cx="1656155" cy="594412"/>
          </a:xfrm>
          <a:prstGeom prst="rect">
            <a:avLst/>
          </a:prstGeom>
        </p:spPr>
      </p:pic>
      <p:pic>
        <p:nvPicPr>
          <p:cNvPr id="14" name="141">
            <a:extLst>
              <a:ext uri="{FF2B5EF4-FFF2-40B4-BE49-F238E27FC236}">
                <a16:creationId xmlns:a16="http://schemas.microsoft.com/office/drawing/2014/main" id="{3494575E-B9E3-4C21-9841-7FC15242A6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01885" y="420722"/>
            <a:ext cx="653853" cy="649280"/>
          </a:xfrm>
          <a:prstGeom prst="rect">
            <a:avLst/>
          </a:prstGeom>
        </p:spPr>
      </p:pic>
      <p:pic>
        <p:nvPicPr>
          <p:cNvPr id="15" name="143">
            <a:extLst>
              <a:ext uri="{FF2B5EF4-FFF2-40B4-BE49-F238E27FC236}">
                <a16:creationId xmlns:a16="http://schemas.microsoft.com/office/drawing/2014/main" id="{D05D9D43-1762-42F0-B050-8D18639904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06058" y="10311"/>
            <a:ext cx="514971" cy="581531"/>
          </a:xfrm>
          <a:prstGeom prst="rect">
            <a:avLst/>
          </a:prstGeom>
        </p:spPr>
      </p:pic>
      <p:pic>
        <p:nvPicPr>
          <p:cNvPr id="16" name="146">
            <a:extLst>
              <a:ext uri="{FF2B5EF4-FFF2-40B4-BE49-F238E27FC236}">
                <a16:creationId xmlns:a16="http://schemas.microsoft.com/office/drawing/2014/main" id="{D7C1C81E-8B90-4E0D-8750-5DCBAA0D8A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48987" y="-72482"/>
            <a:ext cx="604976" cy="681074"/>
          </a:xfrm>
          <a:prstGeom prst="rect">
            <a:avLst/>
          </a:prstGeom>
        </p:spPr>
      </p:pic>
      <p:pic>
        <p:nvPicPr>
          <p:cNvPr id="17" name="145">
            <a:extLst>
              <a:ext uri="{FF2B5EF4-FFF2-40B4-BE49-F238E27FC236}">
                <a16:creationId xmlns:a16="http://schemas.microsoft.com/office/drawing/2014/main" id="{03981E56-6671-4B86-BC82-9130595FE6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46964" y="-48801"/>
            <a:ext cx="482020" cy="554706"/>
          </a:xfrm>
          <a:prstGeom prst="rect">
            <a:avLst/>
          </a:prstGeom>
        </p:spPr>
      </p:pic>
      <p:pic>
        <p:nvPicPr>
          <p:cNvPr id="18" name="144">
            <a:extLst>
              <a:ext uri="{FF2B5EF4-FFF2-40B4-BE49-F238E27FC236}">
                <a16:creationId xmlns:a16="http://schemas.microsoft.com/office/drawing/2014/main" id="{47D8B3E0-F45D-4850-832F-730870E5CB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91088" y="-29266"/>
            <a:ext cx="514970" cy="596711"/>
          </a:xfrm>
          <a:prstGeom prst="rect">
            <a:avLst/>
          </a:prstGeom>
        </p:spPr>
      </p:pic>
      <p:pic>
        <p:nvPicPr>
          <p:cNvPr id="19" name="3">
            <a:extLst>
              <a:ext uri="{FF2B5EF4-FFF2-40B4-BE49-F238E27FC236}">
                <a16:creationId xmlns:a16="http://schemas.microsoft.com/office/drawing/2014/main" id="{27D3451F-E867-47A6-B392-47A6172B1B6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348209" y="-1822866"/>
            <a:ext cx="264224" cy="4351898"/>
          </a:xfrm>
          <a:prstGeom prst="rect">
            <a:avLst/>
          </a:prstGeom>
        </p:spPr>
      </p:pic>
      <p:pic>
        <p:nvPicPr>
          <p:cNvPr id="20" name="4">
            <a:extLst>
              <a:ext uri="{FF2B5EF4-FFF2-40B4-BE49-F238E27FC236}">
                <a16:creationId xmlns:a16="http://schemas.microsoft.com/office/drawing/2014/main" id="{F6B6398E-4E97-4590-B8F3-2986EF774D3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2501955" y="-913617"/>
            <a:ext cx="264224" cy="4351898"/>
          </a:xfrm>
          <a:prstGeom prst="rect">
            <a:avLst/>
          </a:prstGeom>
        </p:spPr>
      </p:pic>
      <p:pic>
        <p:nvPicPr>
          <p:cNvPr id="23" name="140">
            <a:extLst>
              <a:ext uri="{FF2B5EF4-FFF2-40B4-BE49-F238E27FC236}">
                <a16:creationId xmlns:a16="http://schemas.microsoft.com/office/drawing/2014/main" id="{0B607CFC-8CB3-428F-988A-23B160CF600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482" y="4377482"/>
            <a:ext cx="967394" cy="770540"/>
          </a:xfrm>
          <a:prstGeom prst="rect">
            <a:avLst/>
          </a:prstGeom>
        </p:spPr>
      </p:pic>
      <p:pic>
        <p:nvPicPr>
          <p:cNvPr id="24" name="138">
            <a:extLst>
              <a:ext uri="{FF2B5EF4-FFF2-40B4-BE49-F238E27FC236}">
                <a16:creationId xmlns:a16="http://schemas.microsoft.com/office/drawing/2014/main" id="{123B535A-3E52-4D55-A891-9F5CA46F47B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22706" y="4514119"/>
            <a:ext cx="1144405" cy="62641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E42DA32-432D-4DC8-AEE1-57A3087C19C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55" y="-81597"/>
            <a:ext cx="1024081" cy="102408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E80A7F3-9728-4CE6-9A26-C98650E7C60C}"/>
              </a:ext>
            </a:extLst>
          </p:cNvPr>
          <p:cNvSpPr txBox="1"/>
          <p:nvPr/>
        </p:nvSpPr>
        <p:spPr>
          <a:xfrm>
            <a:off x="938424" y="507079"/>
            <a:ext cx="6553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2800" b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dò</a:t>
            </a:r>
            <a:r>
              <a:rPr lang="en-US" sz="2800" b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ctr"/>
            <a:endParaRPr lang="en-US" sz="2800" b="1" dirty="0">
              <a:solidFill>
                <a:srgbClr val="2D06BA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pPr algn="ctr"/>
            <a:endParaRPr lang="en-US" sz="2800" b="1" dirty="0">
              <a:solidFill>
                <a:srgbClr val="2D06BA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2800" b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+ </a:t>
            </a:r>
            <a:r>
              <a:rPr lang="en-US" sz="2800" b="1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lang="en-US" sz="2800" b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2800" b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:</a:t>
            </a:r>
            <a:r>
              <a:rPr lang="en-US" sz="2800" b="1" i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i="1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800" b="1" i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i="1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2800" b="1" i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i="1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thương</a:t>
            </a:r>
            <a:endParaRPr lang="en-US" sz="2800" b="1" i="1" dirty="0">
              <a:solidFill>
                <a:srgbClr val="2D06BA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2800" b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+ </a:t>
            </a:r>
            <a:r>
              <a:rPr lang="en-US" sz="2800" b="1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Xem</a:t>
            </a:r>
            <a:r>
              <a:rPr lang="en-US" sz="2800" b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2800" b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sz="2800" b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52, 53.</a:t>
            </a:r>
          </a:p>
        </p:txBody>
      </p:sp>
    </p:spTree>
    <p:extLst>
      <p:ext uri="{BB962C8B-B14F-4D97-AF65-F5344CB8AC3E}">
        <p14:creationId xmlns:p14="http://schemas.microsoft.com/office/powerpoint/2010/main" val="145917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85114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7" name="Google Shape;2167;p58"/>
          <p:cNvSpPr txBox="1">
            <a:spLocks noGrp="1"/>
          </p:cNvSpPr>
          <p:nvPr>
            <p:ph type="title"/>
          </p:nvPr>
        </p:nvSpPr>
        <p:spPr>
          <a:xfrm>
            <a:off x="718499" y="540000"/>
            <a:ext cx="7397979" cy="132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dirty="0" err="1">
                <a:solidFill>
                  <a:srgbClr val="002060"/>
                </a:solidFill>
                <a:latin typeface="UTM Avo" panose="02040603050506020204" pitchFamily="18" charset="0"/>
              </a:rPr>
              <a:t>Hẹn</a:t>
            </a:r>
            <a:r>
              <a:rPr lang="en" sz="5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" sz="5000" dirty="0" err="1">
                <a:solidFill>
                  <a:srgbClr val="002060"/>
                </a:solidFill>
                <a:latin typeface="UTM Avo" panose="02040603050506020204" pitchFamily="18" charset="0"/>
              </a:rPr>
              <a:t>gặp</a:t>
            </a:r>
            <a:r>
              <a:rPr lang="en" sz="5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" sz="5000" dirty="0" err="1">
                <a:solidFill>
                  <a:srgbClr val="002060"/>
                </a:solidFill>
                <a:latin typeface="UTM Avo" panose="02040603050506020204" pitchFamily="18" charset="0"/>
              </a:rPr>
              <a:t>lại</a:t>
            </a:r>
            <a:r>
              <a:rPr lang="en" sz="5000" dirty="0">
                <a:solidFill>
                  <a:srgbClr val="002060"/>
                </a:solidFill>
                <a:latin typeface="UTM Avo" panose="02040603050506020204" pitchFamily="18" charset="0"/>
              </a:rPr>
              <a:t>!</a:t>
            </a:r>
            <a:endParaRPr sz="50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170" name="Google Shape;2170;p58"/>
          <p:cNvSpPr/>
          <p:nvPr/>
        </p:nvSpPr>
        <p:spPr>
          <a:xfrm>
            <a:off x="5271187" y="1877212"/>
            <a:ext cx="2412336" cy="759092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108" name="Google Shape;2254;p59">
            <a:extLst>
              <a:ext uri="{FF2B5EF4-FFF2-40B4-BE49-F238E27FC236}">
                <a16:creationId xmlns:a16="http://schemas.microsoft.com/office/drawing/2014/main" id="{119DF4E8-3896-6243-9E58-917DD2A83A4E}"/>
              </a:ext>
            </a:extLst>
          </p:cNvPr>
          <p:cNvGrpSpPr/>
          <p:nvPr/>
        </p:nvGrpSpPr>
        <p:grpSpPr>
          <a:xfrm>
            <a:off x="268842" y="1838736"/>
            <a:ext cx="4552411" cy="2257617"/>
            <a:chOff x="8087725" y="2344688"/>
            <a:chExt cx="2686150" cy="1678600"/>
          </a:xfrm>
        </p:grpSpPr>
        <p:grpSp>
          <p:nvGrpSpPr>
            <p:cNvPr id="109" name="Google Shape;2255;p59">
              <a:extLst>
                <a:ext uri="{FF2B5EF4-FFF2-40B4-BE49-F238E27FC236}">
                  <a16:creationId xmlns:a16="http://schemas.microsoft.com/office/drawing/2014/main" id="{0FC41C88-C6EF-0346-AD07-E15F1AF42DBE}"/>
                </a:ext>
              </a:extLst>
            </p:cNvPr>
            <p:cNvGrpSpPr/>
            <p:nvPr/>
          </p:nvGrpSpPr>
          <p:grpSpPr>
            <a:xfrm>
              <a:off x="8087725" y="3761988"/>
              <a:ext cx="2686150" cy="261300"/>
              <a:chOff x="8087725" y="3761988"/>
              <a:chExt cx="2686150" cy="261300"/>
            </a:xfrm>
          </p:grpSpPr>
          <p:sp>
            <p:nvSpPr>
              <p:cNvPr id="183" name="Google Shape;2256;p59">
                <a:extLst>
                  <a:ext uri="{FF2B5EF4-FFF2-40B4-BE49-F238E27FC236}">
                    <a16:creationId xmlns:a16="http://schemas.microsoft.com/office/drawing/2014/main" id="{463C3CC7-4FE6-E044-92DE-16254801B627}"/>
                  </a:ext>
                </a:extLst>
              </p:cNvPr>
              <p:cNvSpPr/>
              <p:nvPr/>
            </p:nvSpPr>
            <p:spPr>
              <a:xfrm>
                <a:off x="8087725" y="3761988"/>
                <a:ext cx="2686150" cy="261300"/>
              </a:xfrm>
              <a:custGeom>
                <a:avLst/>
                <a:gdLst/>
                <a:ahLst/>
                <a:cxnLst/>
                <a:rect l="l" t="t" r="r" b="b"/>
                <a:pathLst>
                  <a:path w="107446" h="10452" extrusionOk="0">
                    <a:moveTo>
                      <a:pt x="53736" y="1"/>
                    </a:moveTo>
                    <a:cubicBezTo>
                      <a:pt x="83410" y="1"/>
                      <a:pt x="107445" y="2331"/>
                      <a:pt x="107445" y="5239"/>
                    </a:cubicBezTo>
                    <a:cubicBezTo>
                      <a:pt x="107445" y="8121"/>
                      <a:pt x="83410" y="10452"/>
                      <a:pt x="53736" y="10452"/>
                    </a:cubicBezTo>
                    <a:cubicBezTo>
                      <a:pt x="24061" y="10452"/>
                      <a:pt x="1" y="8121"/>
                      <a:pt x="1" y="5239"/>
                    </a:cubicBezTo>
                    <a:cubicBezTo>
                      <a:pt x="1" y="2331"/>
                      <a:pt x="24061" y="1"/>
                      <a:pt x="53736" y="1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4" name="Google Shape;2257;p59">
                <a:extLst>
                  <a:ext uri="{FF2B5EF4-FFF2-40B4-BE49-F238E27FC236}">
                    <a16:creationId xmlns:a16="http://schemas.microsoft.com/office/drawing/2014/main" id="{EEB7F9B1-5F07-1E43-AD13-81C72DD5AB30}"/>
                  </a:ext>
                </a:extLst>
              </p:cNvPr>
              <p:cNvSpPr/>
              <p:nvPr/>
            </p:nvSpPr>
            <p:spPr>
              <a:xfrm>
                <a:off x="8440500" y="3761988"/>
                <a:ext cx="2108425" cy="137875"/>
              </a:xfrm>
              <a:custGeom>
                <a:avLst/>
                <a:gdLst/>
                <a:ahLst/>
                <a:cxnLst/>
                <a:rect l="l" t="t" r="r" b="b"/>
                <a:pathLst>
                  <a:path w="84337" h="5515" extrusionOk="0">
                    <a:moveTo>
                      <a:pt x="39625" y="1"/>
                    </a:moveTo>
                    <a:cubicBezTo>
                      <a:pt x="58271" y="1"/>
                      <a:pt x="74687" y="928"/>
                      <a:pt x="84337" y="2331"/>
                    </a:cubicBezTo>
                    <a:cubicBezTo>
                      <a:pt x="82031" y="4111"/>
                      <a:pt x="64086" y="5514"/>
                      <a:pt x="42281" y="5514"/>
                    </a:cubicBezTo>
                    <a:cubicBezTo>
                      <a:pt x="18948" y="5514"/>
                      <a:pt x="0" y="3910"/>
                      <a:pt x="0" y="1930"/>
                    </a:cubicBezTo>
                    <a:cubicBezTo>
                      <a:pt x="0" y="1855"/>
                      <a:pt x="50" y="1780"/>
                      <a:pt x="126" y="1680"/>
                    </a:cubicBezTo>
                    <a:cubicBezTo>
                      <a:pt x="9925" y="652"/>
                      <a:pt x="23985" y="1"/>
                      <a:pt x="39625" y="1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110" name="Google Shape;2258;p59">
              <a:extLst>
                <a:ext uri="{FF2B5EF4-FFF2-40B4-BE49-F238E27FC236}">
                  <a16:creationId xmlns:a16="http://schemas.microsoft.com/office/drawing/2014/main" id="{9A45E128-AD6E-EA41-9100-07FD6A230787}"/>
                </a:ext>
              </a:extLst>
            </p:cNvPr>
            <p:cNvGrpSpPr/>
            <p:nvPr/>
          </p:nvGrpSpPr>
          <p:grpSpPr>
            <a:xfrm>
              <a:off x="8550150" y="2344688"/>
              <a:ext cx="1761925" cy="1459300"/>
              <a:chOff x="8550150" y="2344688"/>
              <a:chExt cx="1761925" cy="1459300"/>
            </a:xfrm>
          </p:grpSpPr>
          <p:sp>
            <p:nvSpPr>
              <p:cNvPr id="121" name="Google Shape;2259;p59">
                <a:extLst>
                  <a:ext uri="{FF2B5EF4-FFF2-40B4-BE49-F238E27FC236}">
                    <a16:creationId xmlns:a16="http://schemas.microsoft.com/office/drawing/2014/main" id="{2C58CEDB-1208-524B-BA0C-76680ED71CA5}"/>
                  </a:ext>
                </a:extLst>
              </p:cNvPr>
              <p:cNvSpPr/>
              <p:nvPr/>
            </p:nvSpPr>
            <p:spPr>
              <a:xfrm>
                <a:off x="8657275" y="3712488"/>
                <a:ext cx="1547050" cy="45775"/>
              </a:xfrm>
              <a:custGeom>
                <a:avLst/>
                <a:gdLst/>
                <a:ahLst/>
                <a:cxnLst/>
                <a:rect l="l" t="t" r="r" b="b"/>
                <a:pathLst>
                  <a:path w="61882" h="1831" extrusionOk="0">
                    <a:moveTo>
                      <a:pt x="1" y="1"/>
                    </a:moveTo>
                    <a:lnTo>
                      <a:pt x="61881" y="1"/>
                    </a:lnTo>
                    <a:lnTo>
                      <a:pt x="61881" y="1830"/>
                    </a:lnTo>
                    <a:lnTo>
                      <a:pt x="1" y="183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2" name="Google Shape;2260;p59">
                <a:extLst>
                  <a:ext uri="{FF2B5EF4-FFF2-40B4-BE49-F238E27FC236}">
                    <a16:creationId xmlns:a16="http://schemas.microsoft.com/office/drawing/2014/main" id="{AEB90D37-EBBA-7D42-BA1E-37473F61E65D}"/>
                  </a:ext>
                </a:extLst>
              </p:cNvPr>
              <p:cNvSpPr/>
              <p:nvPr/>
            </p:nvSpPr>
            <p:spPr>
              <a:xfrm>
                <a:off x="8626575" y="3758238"/>
                <a:ext cx="1609075" cy="45750"/>
              </a:xfrm>
              <a:custGeom>
                <a:avLst/>
                <a:gdLst/>
                <a:ahLst/>
                <a:cxnLst/>
                <a:rect l="l" t="t" r="r" b="b"/>
                <a:pathLst>
                  <a:path w="64363" h="1830" extrusionOk="0">
                    <a:moveTo>
                      <a:pt x="1" y="1830"/>
                    </a:moveTo>
                    <a:lnTo>
                      <a:pt x="64362" y="1830"/>
                    </a:lnTo>
                    <a:lnTo>
                      <a:pt x="64362" y="0"/>
                    </a:lnTo>
                    <a:lnTo>
                      <a:pt x="1" y="0"/>
                    </a:lnTo>
                    <a:lnTo>
                      <a:pt x="1" y="183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3" name="Google Shape;2261;p59">
                <a:extLst>
                  <a:ext uri="{FF2B5EF4-FFF2-40B4-BE49-F238E27FC236}">
                    <a16:creationId xmlns:a16="http://schemas.microsoft.com/office/drawing/2014/main" id="{7CB9EBE5-8664-D946-8AF7-A4BB6BE7F4B3}"/>
                  </a:ext>
                </a:extLst>
              </p:cNvPr>
              <p:cNvSpPr/>
              <p:nvPr/>
            </p:nvSpPr>
            <p:spPr>
              <a:xfrm>
                <a:off x="9589625" y="3023263"/>
                <a:ext cx="691125" cy="689250"/>
              </a:xfrm>
              <a:custGeom>
                <a:avLst/>
                <a:gdLst/>
                <a:ahLst/>
                <a:cxnLst/>
                <a:rect l="l" t="t" r="r" b="b"/>
                <a:pathLst>
                  <a:path w="27645" h="27570" extrusionOk="0">
                    <a:moveTo>
                      <a:pt x="27645" y="1"/>
                    </a:moveTo>
                    <a:lnTo>
                      <a:pt x="14111" y="1"/>
                    </a:lnTo>
                    <a:lnTo>
                      <a:pt x="602" y="1"/>
                    </a:lnTo>
                    <a:cubicBezTo>
                      <a:pt x="502" y="4612"/>
                      <a:pt x="401" y="9199"/>
                      <a:pt x="301" y="13785"/>
                    </a:cubicBezTo>
                    <a:cubicBezTo>
                      <a:pt x="201" y="18372"/>
                      <a:pt x="101" y="22958"/>
                      <a:pt x="0" y="27570"/>
                    </a:cubicBezTo>
                    <a:lnTo>
                      <a:pt x="11880" y="27570"/>
                    </a:lnTo>
                    <a:lnTo>
                      <a:pt x="23760" y="27570"/>
                    </a:lnTo>
                    <a:cubicBezTo>
                      <a:pt x="24412" y="22958"/>
                      <a:pt x="25063" y="18372"/>
                      <a:pt x="25715" y="13785"/>
                    </a:cubicBezTo>
                    <a:cubicBezTo>
                      <a:pt x="26341" y="9199"/>
                      <a:pt x="26993" y="4612"/>
                      <a:pt x="27645" y="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4" name="Google Shape;2262;p59">
                <a:extLst>
                  <a:ext uri="{FF2B5EF4-FFF2-40B4-BE49-F238E27FC236}">
                    <a16:creationId xmlns:a16="http://schemas.microsoft.com/office/drawing/2014/main" id="{C3F15751-31C4-0C44-9E9C-11D7599243F8}"/>
                  </a:ext>
                </a:extLst>
              </p:cNvPr>
              <p:cNvSpPr/>
              <p:nvPr/>
            </p:nvSpPr>
            <p:spPr>
              <a:xfrm>
                <a:off x="9815200" y="2956213"/>
                <a:ext cx="496875" cy="87125"/>
              </a:xfrm>
              <a:custGeom>
                <a:avLst/>
                <a:gdLst/>
                <a:ahLst/>
                <a:cxnLst/>
                <a:rect l="l" t="t" r="r" b="b"/>
                <a:pathLst>
                  <a:path w="19875" h="3485" extrusionOk="0">
                    <a:moveTo>
                      <a:pt x="451" y="1"/>
                    </a:moveTo>
                    <a:lnTo>
                      <a:pt x="9524" y="1"/>
                    </a:lnTo>
                    <a:lnTo>
                      <a:pt x="18597" y="1"/>
                    </a:lnTo>
                    <a:cubicBezTo>
                      <a:pt x="19023" y="1179"/>
                      <a:pt x="19449" y="2332"/>
                      <a:pt x="19875" y="3485"/>
                    </a:cubicBezTo>
                    <a:lnTo>
                      <a:pt x="9925" y="3485"/>
                    </a:lnTo>
                    <a:lnTo>
                      <a:pt x="0" y="3485"/>
                    </a:lnTo>
                    <a:cubicBezTo>
                      <a:pt x="150" y="2332"/>
                      <a:pt x="301" y="1179"/>
                      <a:pt x="4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5" name="Google Shape;2263;p59">
                <a:extLst>
                  <a:ext uri="{FF2B5EF4-FFF2-40B4-BE49-F238E27FC236}">
                    <a16:creationId xmlns:a16="http://schemas.microsoft.com/office/drawing/2014/main" id="{AC4309D8-F8A0-A441-A3F6-15AD320A90DD}"/>
                  </a:ext>
                </a:extLst>
              </p:cNvPr>
              <p:cNvSpPr/>
              <p:nvPr/>
            </p:nvSpPr>
            <p:spPr>
              <a:xfrm>
                <a:off x="9866575" y="3068388"/>
                <a:ext cx="117175" cy="189875"/>
              </a:xfrm>
              <a:custGeom>
                <a:avLst/>
                <a:gdLst/>
                <a:ahLst/>
                <a:cxnLst/>
                <a:rect l="l" t="t" r="r" b="b"/>
                <a:pathLst>
                  <a:path w="4687" h="7595" extrusionOk="0">
                    <a:moveTo>
                      <a:pt x="827" y="0"/>
                    </a:moveTo>
                    <a:lnTo>
                      <a:pt x="4386" y="0"/>
                    </a:lnTo>
                    <a:cubicBezTo>
                      <a:pt x="4562" y="0"/>
                      <a:pt x="4687" y="125"/>
                      <a:pt x="4662" y="326"/>
                    </a:cubicBezTo>
                    <a:cubicBezTo>
                      <a:pt x="4436" y="2632"/>
                      <a:pt x="4261" y="4963"/>
                      <a:pt x="4035" y="7268"/>
                    </a:cubicBezTo>
                    <a:cubicBezTo>
                      <a:pt x="4035" y="7444"/>
                      <a:pt x="3885" y="7594"/>
                      <a:pt x="3709" y="7594"/>
                    </a:cubicBezTo>
                    <a:lnTo>
                      <a:pt x="276" y="7594"/>
                    </a:lnTo>
                    <a:cubicBezTo>
                      <a:pt x="125" y="7594"/>
                      <a:pt x="0" y="7444"/>
                      <a:pt x="25" y="7268"/>
                    </a:cubicBezTo>
                    <a:cubicBezTo>
                      <a:pt x="176" y="4963"/>
                      <a:pt x="326" y="2632"/>
                      <a:pt x="501" y="326"/>
                    </a:cubicBezTo>
                    <a:cubicBezTo>
                      <a:pt x="526" y="150"/>
                      <a:pt x="652" y="0"/>
                      <a:pt x="827" y="0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6" name="Google Shape;2264;p59">
                <a:extLst>
                  <a:ext uri="{FF2B5EF4-FFF2-40B4-BE49-F238E27FC236}">
                    <a16:creationId xmlns:a16="http://schemas.microsoft.com/office/drawing/2014/main" id="{C886E119-BB13-E84C-95BD-6A1C8029EDA8}"/>
                  </a:ext>
                </a:extLst>
              </p:cNvPr>
              <p:cNvSpPr/>
              <p:nvPr/>
            </p:nvSpPr>
            <p:spPr>
              <a:xfrm>
                <a:off x="9990000" y="3068388"/>
                <a:ext cx="120325" cy="189875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7595" extrusionOk="0">
                    <a:moveTo>
                      <a:pt x="978" y="0"/>
                    </a:moveTo>
                    <a:lnTo>
                      <a:pt x="4562" y="0"/>
                    </a:lnTo>
                    <a:cubicBezTo>
                      <a:pt x="4712" y="0"/>
                      <a:pt x="4813" y="150"/>
                      <a:pt x="4813" y="326"/>
                    </a:cubicBezTo>
                    <a:cubicBezTo>
                      <a:pt x="4537" y="2632"/>
                      <a:pt x="4286" y="4963"/>
                      <a:pt x="4036" y="7268"/>
                    </a:cubicBezTo>
                    <a:cubicBezTo>
                      <a:pt x="4011" y="7444"/>
                      <a:pt x="3860" y="7594"/>
                      <a:pt x="3710" y="7594"/>
                    </a:cubicBezTo>
                    <a:lnTo>
                      <a:pt x="251" y="7594"/>
                    </a:lnTo>
                    <a:cubicBezTo>
                      <a:pt x="101" y="7594"/>
                      <a:pt x="1" y="7444"/>
                      <a:pt x="1" y="7268"/>
                    </a:cubicBezTo>
                    <a:cubicBezTo>
                      <a:pt x="226" y="4963"/>
                      <a:pt x="452" y="2632"/>
                      <a:pt x="652" y="326"/>
                    </a:cubicBezTo>
                    <a:cubicBezTo>
                      <a:pt x="677" y="150"/>
                      <a:pt x="828" y="0"/>
                      <a:pt x="978" y="0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7" name="Google Shape;2265;p59">
                <a:extLst>
                  <a:ext uri="{FF2B5EF4-FFF2-40B4-BE49-F238E27FC236}">
                    <a16:creationId xmlns:a16="http://schemas.microsoft.com/office/drawing/2014/main" id="{BE6EC9B7-09CD-8042-B1F3-F08F3F13D886}"/>
                  </a:ext>
                </a:extLst>
              </p:cNvPr>
              <p:cNvSpPr/>
              <p:nvPr/>
            </p:nvSpPr>
            <p:spPr>
              <a:xfrm>
                <a:off x="10109675" y="3068388"/>
                <a:ext cx="125350" cy="189875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7595" extrusionOk="0">
                    <a:moveTo>
                      <a:pt x="1178" y="0"/>
                    </a:moveTo>
                    <a:lnTo>
                      <a:pt x="4737" y="0"/>
                    </a:lnTo>
                    <a:cubicBezTo>
                      <a:pt x="4888" y="0"/>
                      <a:pt x="5013" y="125"/>
                      <a:pt x="4988" y="326"/>
                    </a:cubicBezTo>
                    <a:cubicBezTo>
                      <a:pt x="4662" y="2632"/>
                      <a:pt x="4387" y="4963"/>
                      <a:pt x="4061" y="7268"/>
                    </a:cubicBezTo>
                    <a:cubicBezTo>
                      <a:pt x="4036" y="7444"/>
                      <a:pt x="3885" y="7594"/>
                      <a:pt x="3735" y="7594"/>
                    </a:cubicBezTo>
                    <a:lnTo>
                      <a:pt x="276" y="7594"/>
                    </a:lnTo>
                    <a:cubicBezTo>
                      <a:pt x="126" y="7594"/>
                      <a:pt x="1" y="7444"/>
                      <a:pt x="26" y="7268"/>
                    </a:cubicBezTo>
                    <a:cubicBezTo>
                      <a:pt x="301" y="4963"/>
                      <a:pt x="552" y="2632"/>
                      <a:pt x="828" y="326"/>
                    </a:cubicBezTo>
                    <a:cubicBezTo>
                      <a:pt x="853" y="150"/>
                      <a:pt x="1003" y="0"/>
                      <a:pt x="1178" y="0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8" name="Google Shape;2266;p59">
                <a:extLst>
                  <a:ext uri="{FF2B5EF4-FFF2-40B4-BE49-F238E27FC236}">
                    <a16:creationId xmlns:a16="http://schemas.microsoft.com/office/drawing/2014/main" id="{FC19C26F-F263-A94E-8C96-F6798DAE559B}"/>
                  </a:ext>
                </a:extLst>
              </p:cNvPr>
              <p:cNvSpPr/>
              <p:nvPr/>
            </p:nvSpPr>
            <p:spPr>
              <a:xfrm>
                <a:off x="9850900" y="3285788"/>
                <a:ext cx="113425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7620" extrusionOk="0">
                    <a:moveTo>
                      <a:pt x="828" y="1"/>
                    </a:moveTo>
                    <a:lnTo>
                      <a:pt x="4261" y="1"/>
                    </a:lnTo>
                    <a:cubicBezTo>
                      <a:pt x="4412" y="1"/>
                      <a:pt x="4537" y="151"/>
                      <a:pt x="4512" y="327"/>
                    </a:cubicBezTo>
                    <a:cubicBezTo>
                      <a:pt x="4311" y="2658"/>
                      <a:pt x="4086" y="4963"/>
                      <a:pt x="3885" y="7269"/>
                    </a:cubicBezTo>
                    <a:cubicBezTo>
                      <a:pt x="3860" y="7470"/>
                      <a:pt x="3735" y="7620"/>
                      <a:pt x="3585" y="7620"/>
                    </a:cubicBezTo>
                    <a:lnTo>
                      <a:pt x="276" y="7620"/>
                    </a:lnTo>
                    <a:cubicBezTo>
                      <a:pt x="126" y="7620"/>
                      <a:pt x="1" y="7470"/>
                      <a:pt x="26" y="7269"/>
                    </a:cubicBezTo>
                    <a:cubicBezTo>
                      <a:pt x="176" y="4963"/>
                      <a:pt x="351" y="2658"/>
                      <a:pt x="527" y="327"/>
                    </a:cubicBezTo>
                    <a:cubicBezTo>
                      <a:pt x="527" y="151"/>
                      <a:pt x="677" y="1"/>
                      <a:pt x="8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9" name="Google Shape;2267;p59">
                <a:extLst>
                  <a:ext uri="{FF2B5EF4-FFF2-40B4-BE49-F238E27FC236}">
                    <a16:creationId xmlns:a16="http://schemas.microsoft.com/office/drawing/2014/main" id="{9216027A-5D21-8B4B-BB14-1C803D9E54B4}"/>
                  </a:ext>
                </a:extLst>
              </p:cNvPr>
              <p:cNvSpPr/>
              <p:nvPr/>
            </p:nvSpPr>
            <p:spPr>
              <a:xfrm>
                <a:off x="9969325" y="3285788"/>
                <a:ext cx="1172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7620" extrusionOk="0">
                    <a:moveTo>
                      <a:pt x="978" y="1"/>
                    </a:moveTo>
                    <a:lnTo>
                      <a:pt x="4412" y="1"/>
                    </a:lnTo>
                    <a:cubicBezTo>
                      <a:pt x="4562" y="1"/>
                      <a:pt x="4687" y="151"/>
                      <a:pt x="4662" y="327"/>
                    </a:cubicBezTo>
                    <a:cubicBezTo>
                      <a:pt x="4412" y="2658"/>
                      <a:pt x="4136" y="4963"/>
                      <a:pt x="3885" y="7269"/>
                    </a:cubicBezTo>
                    <a:cubicBezTo>
                      <a:pt x="3860" y="7470"/>
                      <a:pt x="3735" y="7620"/>
                      <a:pt x="3584" y="7620"/>
                    </a:cubicBezTo>
                    <a:lnTo>
                      <a:pt x="251" y="7620"/>
                    </a:lnTo>
                    <a:cubicBezTo>
                      <a:pt x="126" y="7620"/>
                      <a:pt x="0" y="7470"/>
                      <a:pt x="26" y="7269"/>
                    </a:cubicBezTo>
                    <a:cubicBezTo>
                      <a:pt x="226" y="4963"/>
                      <a:pt x="452" y="2658"/>
                      <a:pt x="677" y="327"/>
                    </a:cubicBezTo>
                    <a:cubicBezTo>
                      <a:pt x="677" y="151"/>
                      <a:pt x="828" y="1"/>
                      <a:pt x="97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0" name="Google Shape;2268;p59">
                <a:extLst>
                  <a:ext uri="{FF2B5EF4-FFF2-40B4-BE49-F238E27FC236}">
                    <a16:creationId xmlns:a16="http://schemas.microsoft.com/office/drawing/2014/main" id="{D9DD2A3C-A681-3F4C-9A3A-B29784FCAB29}"/>
                  </a:ext>
                </a:extLst>
              </p:cNvPr>
              <p:cNvSpPr/>
              <p:nvPr/>
            </p:nvSpPr>
            <p:spPr>
              <a:xfrm>
                <a:off x="10084625" y="3285788"/>
                <a:ext cx="12095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620" extrusionOk="0">
                    <a:moveTo>
                      <a:pt x="1153" y="1"/>
                    </a:moveTo>
                    <a:lnTo>
                      <a:pt x="4587" y="1"/>
                    </a:lnTo>
                    <a:cubicBezTo>
                      <a:pt x="4737" y="1"/>
                      <a:pt x="4837" y="151"/>
                      <a:pt x="4812" y="327"/>
                    </a:cubicBezTo>
                    <a:cubicBezTo>
                      <a:pt x="4511" y="2658"/>
                      <a:pt x="4186" y="4963"/>
                      <a:pt x="3885" y="7269"/>
                    </a:cubicBezTo>
                    <a:cubicBezTo>
                      <a:pt x="3860" y="7470"/>
                      <a:pt x="3734" y="7620"/>
                      <a:pt x="3584" y="7620"/>
                    </a:cubicBezTo>
                    <a:lnTo>
                      <a:pt x="276" y="7620"/>
                    </a:lnTo>
                    <a:cubicBezTo>
                      <a:pt x="100" y="7620"/>
                      <a:pt x="0" y="7470"/>
                      <a:pt x="25" y="7269"/>
                    </a:cubicBezTo>
                    <a:cubicBezTo>
                      <a:pt x="301" y="4963"/>
                      <a:pt x="551" y="2658"/>
                      <a:pt x="827" y="327"/>
                    </a:cubicBezTo>
                    <a:cubicBezTo>
                      <a:pt x="852" y="151"/>
                      <a:pt x="977" y="1"/>
                      <a:pt x="1153" y="1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1" name="Google Shape;2269;p59">
                <a:extLst>
                  <a:ext uri="{FF2B5EF4-FFF2-40B4-BE49-F238E27FC236}">
                    <a16:creationId xmlns:a16="http://schemas.microsoft.com/office/drawing/2014/main" id="{97503B3A-9D0B-8744-8A14-C4EC637C4C7C}"/>
                  </a:ext>
                </a:extLst>
              </p:cNvPr>
              <p:cNvSpPr/>
              <p:nvPr/>
            </p:nvSpPr>
            <p:spPr>
              <a:xfrm>
                <a:off x="9835875" y="3500088"/>
                <a:ext cx="109050" cy="189875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7595" extrusionOk="0">
                    <a:moveTo>
                      <a:pt x="802" y="0"/>
                    </a:moveTo>
                    <a:lnTo>
                      <a:pt x="4110" y="0"/>
                    </a:lnTo>
                    <a:cubicBezTo>
                      <a:pt x="4261" y="0"/>
                      <a:pt x="4361" y="151"/>
                      <a:pt x="4361" y="326"/>
                    </a:cubicBezTo>
                    <a:cubicBezTo>
                      <a:pt x="4135" y="2657"/>
                      <a:pt x="3935" y="4963"/>
                      <a:pt x="3734" y="7269"/>
                    </a:cubicBezTo>
                    <a:cubicBezTo>
                      <a:pt x="3709" y="7469"/>
                      <a:pt x="3584" y="7594"/>
                      <a:pt x="3434" y="7594"/>
                    </a:cubicBezTo>
                    <a:lnTo>
                      <a:pt x="251" y="7594"/>
                    </a:lnTo>
                    <a:cubicBezTo>
                      <a:pt x="125" y="7594"/>
                      <a:pt x="0" y="7469"/>
                      <a:pt x="25" y="7269"/>
                    </a:cubicBezTo>
                    <a:cubicBezTo>
                      <a:pt x="176" y="4963"/>
                      <a:pt x="351" y="2657"/>
                      <a:pt x="501" y="326"/>
                    </a:cubicBezTo>
                    <a:cubicBezTo>
                      <a:pt x="526" y="151"/>
                      <a:pt x="652" y="0"/>
                      <a:pt x="802" y="0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2" name="Google Shape;2270;p59">
                <a:extLst>
                  <a:ext uri="{FF2B5EF4-FFF2-40B4-BE49-F238E27FC236}">
                    <a16:creationId xmlns:a16="http://schemas.microsoft.com/office/drawing/2014/main" id="{44F4A9AB-9693-7D4E-BE7D-118C7758A5B2}"/>
                  </a:ext>
                </a:extLst>
              </p:cNvPr>
              <p:cNvSpPr/>
              <p:nvPr/>
            </p:nvSpPr>
            <p:spPr>
              <a:xfrm>
                <a:off x="9949275" y="3500088"/>
                <a:ext cx="112800" cy="189875"/>
              </a:xfrm>
              <a:custGeom>
                <a:avLst/>
                <a:gdLst/>
                <a:ahLst/>
                <a:cxnLst/>
                <a:rect l="l" t="t" r="r" b="b"/>
                <a:pathLst>
                  <a:path w="4512" h="7595" extrusionOk="0">
                    <a:moveTo>
                      <a:pt x="978" y="0"/>
                    </a:moveTo>
                    <a:lnTo>
                      <a:pt x="4286" y="0"/>
                    </a:lnTo>
                    <a:cubicBezTo>
                      <a:pt x="4437" y="0"/>
                      <a:pt x="4512" y="151"/>
                      <a:pt x="4512" y="326"/>
                    </a:cubicBezTo>
                    <a:cubicBezTo>
                      <a:pt x="4236" y="2657"/>
                      <a:pt x="3985" y="4963"/>
                      <a:pt x="3735" y="7269"/>
                    </a:cubicBezTo>
                    <a:cubicBezTo>
                      <a:pt x="3710" y="7469"/>
                      <a:pt x="3584" y="7594"/>
                      <a:pt x="3434" y="7594"/>
                    </a:cubicBezTo>
                    <a:lnTo>
                      <a:pt x="251" y="7594"/>
                    </a:lnTo>
                    <a:cubicBezTo>
                      <a:pt x="101" y="7594"/>
                      <a:pt x="0" y="7469"/>
                      <a:pt x="26" y="7269"/>
                    </a:cubicBezTo>
                    <a:cubicBezTo>
                      <a:pt x="226" y="4963"/>
                      <a:pt x="452" y="2657"/>
                      <a:pt x="677" y="326"/>
                    </a:cubicBezTo>
                    <a:cubicBezTo>
                      <a:pt x="677" y="151"/>
                      <a:pt x="828" y="0"/>
                      <a:pt x="978" y="0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3" name="Google Shape;2271;p59">
                <a:extLst>
                  <a:ext uri="{FF2B5EF4-FFF2-40B4-BE49-F238E27FC236}">
                    <a16:creationId xmlns:a16="http://schemas.microsoft.com/office/drawing/2014/main" id="{557A30BA-A688-184B-9090-287F40F31F15}"/>
                  </a:ext>
                </a:extLst>
              </p:cNvPr>
              <p:cNvSpPr/>
              <p:nvPr/>
            </p:nvSpPr>
            <p:spPr>
              <a:xfrm>
                <a:off x="10060175" y="3500088"/>
                <a:ext cx="116575" cy="189875"/>
              </a:xfrm>
              <a:custGeom>
                <a:avLst/>
                <a:gdLst/>
                <a:ahLst/>
                <a:cxnLst/>
                <a:rect l="l" t="t" r="r" b="b"/>
                <a:pathLst>
                  <a:path w="4663" h="7595" extrusionOk="0">
                    <a:moveTo>
                      <a:pt x="1128" y="0"/>
                    </a:moveTo>
                    <a:lnTo>
                      <a:pt x="4412" y="0"/>
                    </a:lnTo>
                    <a:cubicBezTo>
                      <a:pt x="4587" y="0"/>
                      <a:pt x="4662" y="151"/>
                      <a:pt x="4637" y="326"/>
                    </a:cubicBezTo>
                    <a:cubicBezTo>
                      <a:pt x="4336" y="2657"/>
                      <a:pt x="4036" y="4963"/>
                      <a:pt x="3710" y="7269"/>
                    </a:cubicBezTo>
                    <a:cubicBezTo>
                      <a:pt x="3685" y="7469"/>
                      <a:pt x="3559" y="7594"/>
                      <a:pt x="3409" y="7594"/>
                    </a:cubicBezTo>
                    <a:lnTo>
                      <a:pt x="251" y="7594"/>
                    </a:lnTo>
                    <a:cubicBezTo>
                      <a:pt x="101" y="7594"/>
                      <a:pt x="1" y="7469"/>
                      <a:pt x="1" y="7269"/>
                    </a:cubicBezTo>
                    <a:cubicBezTo>
                      <a:pt x="276" y="4963"/>
                      <a:pt x="552" y="2657"/>
                      <a:pt x="828" y="326"/>
                    </a:cubicBezTo>
                    <a:cubicBezTo>
                      <a:pt x="828" y="151"/>
                      <a:pt x="978" y="0"/>
                      <a:pt x="11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4" name="Google Shape;2272;p59">
                <a:extLst>
                  <a:ext uri="{FF2B5EF4-FFF2-40B4-BE49-F238E27FC236}">
                    <a16:creationId xmlns:a16="http://schemas.microsoft.com/office/drawing/2014/main" id="{ECE2D3F6-932C-014E-861C-2CC5D2222108}"/>
                  </a:ext>
                </a:extLst>
              </p:cNvPr>
              <p:cNvSpPr/>
              <p:nvPr/>
            </p:nvSpPr>
            <p:spPr>
              <a:xfrm>
                <a:off x="8580850" y="3023263"/>
                <a:ext cx="703025" cy="689250"/>
              </a:xfrm>
              <a:custGeom>
                <a:avLst/>
                <a:gdLst/>
                <a:ahLst/>
                <a:cxnLst/>
                <a:rect l="l" t="t" r="r" b="b"/>
                <a:pathLst>
                  <a:path w="28121" h="27570" extrusionOk="0">
                    <a:moveTo>
                      <a:pt x="0" y="1"/>
                    </a:moveTo>
                    <a:lnTo>
                      <a:pt x="13509" y="1"/>
                    </a:lnTo>
                    <a:lnTo>
                      <a:pt x="27043" y="1"/>
                    </a:lnTo>
                    <a:cubicBezTo>
                      <a:pt x="27219" y="4612"/>
                      <a:pt x="27394" y="9199"/>
                      <a:pt x="27569" y="13785"/>
                    </a:cubicBezTo>
                    <a:cubicBezTo>
                      <a:pt x="27770" y="18372"/>
                      <a:pt x="27920" y="22958"/>
                      <a:pt x="28121" y="27570"/>
                    </a:cubicBezTo>
                    <a:lnTo>
                      <a:pt x="16216" y="27570"/>
                    </a:lnTo>
                    <a:lnTo>
                      <a:pt x="4361" y="27570"/>
                    </a:lnTo>
                    <a:cubicBezTo>
                      <a:pt x="3634" y="22958"/>
                      <a:pt x="2908" y="18372"/>
                      <a:pt x="2181" y="13785"/>
                    </a:cubicBezTo>
                    <a:cubicBezTo>
                      <a:pt x="1454" y="9199"/>
                      <a:pt x="727" y="4612"/>
                      <a:pt x="0" y="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2273;p59">
                <a:extLst>
                  <a:ext uri="{FF2B5EF4-FFF2-40B4-BE49-F238E27FC236}">
                    <a16:creationId xmlns:a16="http://schemas.microsoft.com/office/drawing/2014/main" id="{4E91FDFD-1982-154E-AB7F-61656C467A35}"/>
                  </a:ext>
                </a:extLst>
              </p:cNvPr>
              <p:cNvSpPr/>
              <p:nvPr/>
            </p:nvSpPr>
            <p:spPr>
              <a:xfrm>
                <a:off x="8550150" y="2956213"/>
                <a:ext cx="496250" cy="87125"/>
              </a:xfrm>
              <a:custGeom>
                <a:avLst/>
                <a:gdLst/>
                <a:ahLst/>
                <a:cxnLst/>
                <a:rect l="l" t="t" r="r" b="b"/>
                <a:pathLst>
                  <a:path w="19850" h="3485" extrusionOk="0">
                    <a:moveTo>
                      <a:pt x="19349" y="1"/>
                    </a:moveTo>
                    <a:lnTo>
                      <a:pt x="10276" y="1"/>
                    </a:lnTo>
                    <a:lnTo>
                      <a:pt x="1203" y="1"/>
                    </a:lnTo>
                    <a:cubicBezTo>
                      <a:pt x="802" y="1179"/>
                      <a:pt x="401" y="2332"/>
                      <a:pt x="0" y="3485"/>
                    </a:cubicBezTo>
                    <a:lnTo>
                      <a:pt x="9925" y="3485"/>
                    </a:lnTo>
                    <a:lnTo>
                      <a:pt x="19850" y="3485"/>
                    </a:lnTo>
                    <a:cubicBezTo>
                      <a:pt x="19700" y="2332"/>
                      <a:pt x="19524" y="1179"/>
                      <a:pt x="19349" y="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2274;p59">
                <a:extLst>
                  <a:ext uri="{FF2B5EF4-FFF2-40B4-BE49-F238E27FC236}">
                    <a16:creationId xmlns:a16="http://schemas.microsoft.com/office/drawing/2014/main" id="{D681F39F-7182-9041-A4A3-EA23D88802F5}"/>
                  </a:ext>
                </a:extLst>
              </p:cNvPr>
              <p:cNvSpPr/>
              <p:nvPr/>
            </p:nvSpPr>
            <p:spPr>
              <a:xfrm>
                <a:off x="8879100" y="3068388"/>
                <a:ext cx="119700" cy="189875"/>
              </a:xfrm>
              <a:custGeom>
                <a:avLst/>
                <a:gdLst/>
                <a:ahLst/>
                <a:cxnLst/>
                <a:rect l="l" t="t" r="r" b="b"/>
                <a:pathLst>
                  <a:path w="4788" h="7595" extrusionOk="0">
                    <a:moveTo>
                      <a:pt x="3835" y="0"/>
                    </a:moveTo>
                    <a:lnTo>
                      <a:pt x="276" y="0"/>
                    </a:lnTo>
                    <a:cubicBezTo>
                      <a:pt x="100" y="0"/>
                      <a:pt x="0" y="150"/>
                      <a:pt x="0" y="326"/>
                    </a:cubicBezTo>
                    <a:cubicBezTo>
                      <a:pt x="251" y="2632"/>
                      <a:pt x="501" y="4963"/>
                      <a:pt x="752" y="7268"/>
                    </a:cubicBezTo>
                    <a:cubicBezTo>
                      <a:pt x="777" y="7444"/>
                      <a:pt x="902" y="7594"/>
                      <a:pt x="1078" y="7594"/>
                    </a:cubicBezTo>
                    <a:lnTo>
                      <a:pt x="4512" y="7594"/>
                    </a:lnTo>
                    <a:cubicBezTo>
                      <a:pt x="4687" y="7594"/>
                      <a:pt x="4787" y="7444"/>
                      <a:pt x="4787" y="7268"/>
                    </a:cubicBezTo>
                    <a:cubicBezTo>
                      <a:pt x="4562" y="4963"/>
                      <a:pt x="4386" y="2632"/>
                      <a:pt x="4161" y="326"/>
                    </a:cubicBezTo>
                    <a:cubicBezTo>
                      <a:pt x="4161" y="125"/>
                      <a:pt x="4010" y="0"/>
                      <a:pt x="3835" y="0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2275;p59">
                <a:extLst>
                  <a:ext uri="{FF2B5EF4-FFF2-40B4-BE49-F238E27FC236}">
                    <a16:creationId xmlns:a16="http://schemas.microsoft.com/office/drawing/2014/main" id="{BC1BE60C-2D15-A044-B4FC-BB8237D980CA}"/>
                  </a:ext>
                </a:extLst>
              </p:cNvPr>
              <p:cNvSpPr/>
              <p:nvPr/>
            </p:nvSpPr>
            <p:spPr>
              <a:xfrm>
                <a:off x="8751900" y="3068388"/>
                <a:ext cx="124075" cy="189875"/>
              </a:xfrm>
              <a:custGeom>
                <a:avLst/>
                <a:gdLst/>
                <a:ahLst/>
                <a:cxnLst/>
                <a:rect l="l" t="t" r="r" b="b"/>
                <a:pathLst>
                  <a:path w="4963" h="7595" extrusionOk="0">
                    <a:moveTo>
                      <a:pt x="3835" y="0"/>
                    </a:moveTo>
                    <a:lnTo>
                      <a:pt x="251" y="0"/>
                    </a:lnTo>
                    <a:cubicBezTo>
                      <a:pt x="101" y="0"/>
                      <a:pt x="0" y="150"/>
                      <a:pt x="26" y="326"/>
                    </a:cubicBezTo>
                    <a:cubicBezTo>
                      <a:pt x="301" y="2632"/>
                      <a:pt x="602" y="4963"/>
                      <a:pt x="903" y="7268"/>
                    </a:cubicBezTo>
                    <a:cubicBezTo>
                      <a:pt x="928" y="7444"/>
                      <a:pt x="1078" y="7594"/>
                      <a:pt x="1229" y="7594"/>
                    </a:cubicBezTo>
                    <a:lnTo>
                      <a:pt x="4687" y="7594"/>
                    </a:lnTo>
                    <a:cubicBezTo>
                      <a:pt x="4838" y="7594"/>
                      <a:pt x="4963" y="7444"/>
                      <a:pt x="4938" y="7268"/>
                    </a:cubicBezTo>
                    <a:cubicBezTo>
                      <a:pt x="4687" y="4963"/>
                      <a:pt x="4412" y="2632"/>
                      <a:pt x="4161" y="326"/>
                    </a:cubicBezTo>
                    <a:cubicBezTo>
                      <a:pt x="4136" y="150"/>
                      <a:pt x="3985" y="0"/>
                      <a:pt x="3835" y="0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2276;p59">
                <a:extLst>
                  <a:ext uri="{FF2B5EF4-FFF2-40B4-BE49-F238E27FC236}">
                    <a16:creationId xmlns:a16="http://schemas.microsoft.com/office/drawing/2014/main" id="{0F9A1FBD-C99E-D94E-8412-B716C5C78FA6}"/>
                  </a:ext>
                </a:extLst>
              </p:cNvPr>
              <p:cNvSpPr/>
              <p:nvPr/>
            </p:nvSpPr>
            <p:spPr>
              <a:xfrm>
                <a:off x="8627850" y="3068388"/>
                <a:ext cx="127825" cy="1898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7595" extrusionOk="0">
                    <a:moveTo>
                      <a:pt x="3835" y="0"/>
                    </a:moveTo>
                    <a:lnTo>
                      <a:pt x="251" y="0"/>
                    </a:lnTo>
                    <a:cubicBezTo>
                      <a:pt x="100" y="0"/>
                      <a:pt x="0" y="150"/>
                      <a:pt x="25" y="326"/>
                    </a:cubicBezTo>
                    <a:cubicBezTo>
                      <a:pt x="376" y="2632"/>
                      <a:pt x="702" y="4963"/>
                      <a:pt x="1053" y="7268"/>
                    </a:cubicBezTo>
                    <a:cubicBezTo>
                      <a:pt x="1078" y="7444"/>
                      <a:pt x="1228" y="7594"/>
                      <a:pt x="1404" y="7594"/>
                    </a:cubicBezTo>
                    <a:lnTo>
                      <a:pt x="4837" y="7594"/>
                    </a:lnTo>
                    <a:cubicBezTo>
                      <a:pt x="4988" y="7594"/>
                      <a:pt x="5113" y="7444"/>
                      <a:pt x="5088" y="7268"/>
                    </a:cubicBezTo>
                    <a:cubicBezTo>
                      <a:pt x="4787" y="4963"/>
                      <a:pt x="4461" y="2632"/>
                      <a:pt x="4160" y="326"/>
                    </a:cubicBezTo>
                    <a:cubicBezTo>
                      <a:pt x="4135" y="150"/>
                      <a:pt x="3985" y="0"/>
                      <a:pt x="3835" y="0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2277;p59">
                <a:extLst>
                  <a:ext uri="{FF2B5EF4-FFF2-40B4-BE49-F238E27FC236}">
                    <a16:creationId xmlns:a16="http://schemas.microsoft.com/office/drawing/2014/main" id="{D47BD175-DC47-3649-8934-792494FABB73}"/>
                  </a:ext>
                </a:extLst>
              </p:cNvPr>
              <p:cNvSpPr/>
              <p:nvPr/>
            </p:nvSpPr>
            <p:spPr>
              <a:xfrm>
                <a:off x="8902275" y="3285788"/>
                <a:ext cx="11595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7620" extrusionOk="0">
                    <a:moveTo>
                      <a:pt x="3685" y="1"/>
                    </a:moveTo>
                    <a:lnTo>
                      <a:pt x="276" y="1"/>
                    </a:lnTo>
                    <a:cubicBezTo>
                      <a:pt x="101" y="1"/>
                      <a:pt x="1" y="151"/>
                      <a:pt x="1" y="327"/>
                    </a:cubicBezTo>
                    <a:cubicBezTo>
                      <a:pt x="251" y="2658"/>
                      <a:pt x="502" y="4963"/>
                      <a:pt x="752" y="7269"/>
                    </a:cubicBezTo>
                    <a:cubicBezTo>
                      <a:pt x="777" y="7470"/>
                      <a:pt x="903" y="7620"/>
                      <a:pt x="1053" y="7620"/>
                    </a:cubicBezTo>
                    <a:lnTo>
                      <a:pt x="4361" y="7620"/>
                    </a:lnTo>
                    <a:cubicBezTo>
                      <a:pt x="4512" y="7620"/>
                      <a:pt x="4637" y="7470"/>
                      <a:pt x="4612" y="7269"/>
                    </a:cubicBezTo>
                    <a:cubicBezTo>
                      <a:pt x="4412" y="4963"/>
                      <a:pt x="4211" y="2658"/>
                      <a:pt x="4011" y="327"/>
                    </a:cubicBezTo>
                    <a:cubicBezTo>
                      <a:pt x="3986" y="151"/>
                      <a:pt x="3860" y="1"/>
                      <a:pt x="3685" y="1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2278;p59">
                <a:extLst>
                  <a:ext uri="{FF2B5EF4-FFF2-40B4-BE49-F238E27FC236}">
                    <a16:creationId xmlns:a16="http://schemas.microsoft.com/office/drawing/2014/main" id="{2A63FEC8-B41E-AA49-9CBC-4297E4368163}"/>
                  </a:ext>
                </a:extLst>
              </p:cNvPr>
              <p:cNvSpPr/>
              <p:nvPr/>
            </p:nvSpPr>
            <p:spPr>
              <a:xfrm>
                <a:off x="8779475" y="3285788"/>
                <a:ext cx="120325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7620" extrusionOk="0">
                    <a:moveTo>
                      <a:pt x="3710" y="1"/>
                    </a:moveTo>
                    <a:lnTo>
                      <a:pt x="276" y="1"/>
                    </a:lnTo>
                    <a:cubicBezTo>
                      <a:pt x="126" y="1"/>
                      <a:pt x="0" y="151"/>
                      <a:pt x="25" y="327"/>
                    </a:cubicBezTo>
                    <a:cubicBezTo>
                      <a:pt x="326" y="2658"/>
                      <a:pt x="627" y="4963"/>
                      <a:pt x="928" y="7269"/>
                    </a:cubicBezTo>
                    <a:cubicBezTo>
                      <a:pt x="953" y="7470"/>
                      <a:pt x="1103" y="7620"/>
                      <a:pt x="1253" y="7620"/>
                    </a:cubicBezTo>
                    <a:lnTo>
                      <a:pt x="4562" y="7620"/>
                    </a:lnTo>
                    <a:cubicBezTo>
                      <a:pt x="4712" y="7620"/>
                      <a:pt x="4812" y="7470"/>
                      <a:pt x="4787" y="7269"/>
                    </a:cubicBezTo>
                    <a:cubicBezTo>
                      <a:pt x="4537" y="4963"/>
                      <a:pt x="4286" y="2658"/>
                      <a:pt x="4035" y="327"/>
                    </a:cubicBezTo>
                    <a:cubicBezTo>
                      <a:pt x="4010" y="151"/>
                      <a:pt x="3860" y="1"/>
                      <a:pt x="37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2279;p59">
                <a:extLst>
                  <a:ext uri="{FF2B5EF4-FFF2-40B4-BE49-F238E27FC236}">
                    <a16:creationId xmlns:a16="http://schemas.microsoft.com/office/drawing/2014/main" id="{395F2832-3945-3640-B159-C7ED693B9494}"/>
                  </a:ext>
                </a:extLst>
              </p:cNvPr>
              <p:cNvSpPr/>
              <p:nvPr/>
            </p:nvSpPr>
            <p:spPr>
              <a:xfrm>
                <a:off x="8660425" y="3285788"/>
                <a:ext cx="124075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963" h="7620" extrusionOk="0">
                    <a:moveTo>
                      <a:pt x="3685" y="1"/>
                    </a:moveTo>
                    <a:lnTo>
                      <a:pt x="276" y="1"/>
                    </a:lnTo>
                    <a:cubicBezTo>
                      <a:pt x="101" y="1"/>
                      <a:pt x="0" y="151"/>
                      <a:pt x="25" y="327"/>
                    </a:cubicBezTo>
                    <a:cubicBezTo>
                      <a:pt x="376" y="2658"/>
                      <a:pt x="727" y="4963"/>
                      <a:pt x="1078" y="7269"/>
                    </a:cubicBezTo>
                    <a:cubicBezTo>
                      <a:pt x="1103" y="7470"/>
                      <a:pt x="1253" y="7620"/>
                      <a:pt x="1404" y="7620"/>
                    </a:cubicBezTo>
                    <a:lnTo>
                      <a:pt x="4712" y="7620"/>
                    </a:lnTo>
                    <a:cubicBezTo>
                      <a:pt x="4862" y="7620"/>
                      <a:pt x="4963" y="7470"/>
                      <a:pt x="4938" y="7269"/>
                    </a:cubicBezTo>
                    <a:cubicBezTo>
                      <a:pt x="4637" y="4963"/>
                      <a:pt x="4336" y="2658"/>
                      <a:pt x="4010" y="327"/>
                    </a:cubicBezTo>
                    <a:cubicBezTo>
                      <a:pt x="3985" y="151"/>
                      <a:pt x="3860" y="1"/>
                      <a:pt x="3685" y="1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2280;p59">
                <a:extLst>
                  <a:ext uri="{FF2B5EF4-FFF2-40B4-BE49-F238E27FC236}">
                    <a16:creationId xmlns:a16="http://schemas.microsoft.com/office/drawing/2014/main" id="{5E3FCA94-73A2-3D4F-BFFF-58DB504E67E3}"/>
                  </a:ext>
                </a:extLst>
              </p:cNvPr>
              <p:cNvSpPr/>
              <p:nvPr/>
            </p:nvSpPr>
            <p:spPr>
              <a:xfrm>
                <a:off x="8924825" y="3500088"/>
                <a:ext cx="112200" cy="189875"/>
              </a:xfrm>
              <a:custGeom>
                <a:avLst/>
                <a:gdLst/>
                <a:ahLst/>
                <a:cxnLst/>
                <a:rect l="l" t="t" r="r" b="b"/>
                <a:pathLst>
                  <a:path w="4488" h="7595" extrusionOk="0">
                    <a:moveTo>
                      <a:pt x="3560" y="0"/>
                    </a:moveTo>
                    <a:lnTo>
                      <a:pt x="276" y="0"/>
                    </a:lnTo>
                    <a:cubicBezTo>
                      <a:pt x="101" y="0"/>
                      <a:pt x="1" y="151"/>
                      <a:pt x="26" y="326"/>
                    </a:cubicBezTo>
                    <a:cubicBezTo>
                      <a:pt x="251" y="2657"/>
                      <a:pt x="502" y="4963"/>
                      <a:pt x="753" y="7269"/>
                    </a:cubicBezTo>
                    <a:cubicBezTo>
                      <a:pt x="778" y="7469"/>
                      <a:pt x="903" y="7594"/>
                      <a:pt x="1053" y="7594"/>
                    </a:cubicBezTo>
                    <a:lnTo>
                      <a:pt x="4236" y="7594"/>
                    </a:lnTo>
                    <a:cubicBezTo>
                      <a:pt x="4387" y="7594"/>
                      <a:pt x="4487" y="7469"/>
                      <a:pt x="4462" y="7269"/>
                    </a:cubicBezTo>
                    <a:cubicBezTo>
                      <a:pt x="4261" y="4963"/>
                      <a:pt x="4061" y="2657"/>
                      <a:pt x="3860" y="326"/>
                    </a:cubicBezTo>
                    <a:cubicBezTo>
                      <a:pt x="3835" y="151"/>
                      <a:pt x="3710" y="0"/>
                      <a:pt x="35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2281;p59">
                <a:extLst>
                  <a:ext uri="{FF2B5EF4-FFF2-40B4-BE49-F238E27FC236}">
                    <a16:creationId xmlns:a16="http://schemas.microsoft.com/office/drawing/2014/main" id="{171A1359-EE1B-5E45-AB38-0B23427BC9E6}"/>
                  </a:ext>
                </a:extLst>
              </p:cNvPr>
              <p:cNvSpPr/>
              <p:nvPr/>
            </p:nvSpPr>
            <p:spPr>
              <a:xfrm>
                <a:off x="8807675" y="3500088"/>
                <a:ext cx="115925" cy="189875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7595" extrusionOk="0">
                    <a:moveTo>
                      <a:pt x="3534" y="0"/>
                    </a:moveTo>
                    <a:lnTo>
                      <a:pt x="251" y="0"/>
                    </a:lnTo>
                    <a:cubicBezTo>
                      <a:pt x="100" y="0"/>
                      <a:pt x="0" y="151"/>
                      <a:pt x="25" y="326"/>
                    </a:cubicBezTo>
                    <a:cubicBezTo>
                      <a:pt x="301" y="2657"/>
                      <a:pt x="602" y="4963"/>
                      <a:pt x="902" y="7269"/>
                    </a:cubicBezTo>
                    <a:cubicBezTo>
                      <a:pt x="927" y="7469"/>
                      <a:pt x="1078" y="7594"/>
                      <a:pt x="1203" y="7594"/>
                    </a:cubicBezTo>
                    <a:lnTo>
                      <a:pt x="4386" y="7594"/>
                    </a:lnTo>
                    <a:cubicBezTo>
                      <a:pt x="4536" y="7594"/>
                      <a:pt x="4637" y="7469"/>
                      <a:pt x="4612" y="7269"/>
                    </a:cubicBezTo>
                    <a:cubicBezTo>
                      <a:pt x="4361" y="4963"/>
                      <a:pt x="4110" y="2657"/>
                      <a:pt x="3860" y="326"/>
                    </a:cubicBezTo>
                    <a:cubicBezTo>
                      <a:pt x="3835" y="151"/>
                      <a:pt x="3684" y="0"/>
                      <a:pt x="35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2282;p59">
                <a:extLst>
                  <a:ext uri="{FF2B5EF4-FFF2-40B4-BE49-F238E27FC236}">
                    <a16:creationId xmlns:a16="http://schemas.microsoft.com/office/drawing/2014/main" id="{438DAADD-200C-7246-A44D-22850807B9CE}"/>
                  </a:ext>
                </a:extLst>
              </p:cNvPr>
              <p:cNvSpPr/>
              <p:nvPr/>
            </p:nvSpPr>
            <p:spPr>
              <a:xfrm>
                <a:off x="8693000" y="3500088"/>
                <a:ext cx="119700" cy="189875"/>
              </a:xfrm>
              <a:custGeom>
                <a:avLst/>
                <a:gdLst/>
                <a:ahLst/>
                <a:cxnLst/>
                <a:rect l="l" t="t" r="r" b="b"/>
                <a:pathLst>
                  <a:path w="4788" h="7595" extrusionOk="0">
                    <a:moveTo>
                      <a:pt x="3534" y="0"/>
                    </a:moveTo>
                    <a:lnTo>
                      <a:pt x="251" y="0"/>
                    </a:lnTo>
                    <a:cubicBezTo>
                      <a:pt x="101" y="0"/>
                      <a:pt x="1" y="151"/>
                      <a:pt x="26" y="326"/>
                    </a:cubicBezTo>
                    <a:cubicBezTo>
                      <a:pt x="377" y="2657"/>
                      <a:pt x="727" y="4963"/>
                      <a:pt x="1078" y="7269"/>
                    </a:cubicBezTo>
                    <a:cubicBezTo>
                      <a:pt x="1103" y="7469"/>
                      <a:pt x="1229" y="7594"/>
                      <a:pt x="1379" y="7594"/>
                    </a:cubicBezTo>
                    <a:lnTo>
                      <a:pt x="4537" y="7594"/>
                    </a:lnTo>
                    <a:cubicBezTo>
                      <a:pt x="4712" y="7594"/>
                      <a:pt x="4788" y="7469"/>
                      <a:pt x="4762" y="7269"/>
                    </a:cubicBezTo>
                    <a:cubicBezTo>
                      <a:pt x="4462" y="4963"/>
                      <a:pt x="4161" y="2657"/>
                      <a:pt x="3860" y="326"/>
                    </a:cubicBezTo>
                    <a:cubicBezTo>
                      <a:pt x="3835" y="151"/>
                      <a:pt x="3685" y="0"/>
                      <a:pt x="35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2283;p59">
                <a:extLst>
                  <a:ext uri="{FF2B5EF4-FFF2-40B4-BE49-F238E27FC236}">
                    <a16:creationId xmlns:a16="http://schemas.microsoft.com/office/drawing/2014/main" id="{1C7B6A17-27F3-FB49-BDF4-AC50C052EA2A}"/>
                  </a:ext>
                </a:extLst>
              </p:cNvPr>
              <p:cNvSpPr/>
              <p:nvPr/>
            </p:nvSpPr>
            <p:spPr>
              <a:xfrm>
                <a:off x="9004400" y="2535163"/>
                <a:ext cx="849650" cy="1177350"/>
              </a:xfrm>
              <a:custGeom>
                <a:avLst/>
                <a:gdLst/>
                <a:ahLst/>
                <a:cxnLst/>
                <a:rect l="l" t="t" r="r" b="b"/>
                <a:pathLst>
                  <a:path w="33986" h="47094" extrusionOk="0">
                    <a:moveTo>
                      <a:pt x="1" y="13108"/>
                    </a:moveTo>
                    <a:lnTo>
                      <a:pt x="1" y="13108"/>
                    </a:lnTo>
                    <a:cubicBezTo>
                      <a:pt x="2682" y="10928"/>
                      <a:pt x="5414" y="8722"/>
                      <a:pt x="8221" y="6542"/>
                    </a:cubicBezTo>
                    <a:cubicBezTo>
                      <a:pt x="11028" y="4362"/>
                      <a:pt x="13936" y="2181"/>
                      <a:pt x="16893" y="1"/>
                    </a:cubicBezTo>
                    <a:cubicBezTo>
                      <a:pt x="19876" y="2181"/>
                      <a:pt x="22808" y="4362"/>
                      <a:pt x="25665" y="6542"/>
                    </a:cubicBezTo>
                    <a:cubicBezTo>
                      <a:pt x="28497" y="8722"/>
                      <a:pt x="31254" y="10928"/>
                      <a:pt x="33986" y="13108"/>
                    </a:cubicBezTo>
                    <a:lnTo>
                      <a:pt x="33986" y="13108"/>
                    </a:lnTo>
                    <a:lnTo>
                      <a:pt x="33986" y="13108"/>
                    </a:lnTo>
                    <a:cubicBezTo>
                      <a:pt x="33610" y="18773"/>
                      <a:pt x="33259" y="24437"/>
                      <a:pt x="32908" y="30101"/>
                    </a:cubicBezTo>
                    <a:cubicBezTo>
                      <a:pt x="32532" y="35765"/>
                      <a:pt x="32181" y="41429"/>
                      <a:pt x="31831" y="47094"/>
                    </a:cubicBezTo>
                    <a:lnTo>
                      <a:pt x="17294" y="47094"/>
                    </a:lnTo>
                    <a:lnTo>
                      <a:pt x="2783" y="47094"/>
                    </a:lnTo>
                    <a:cubicBezTo>
                      <a:pt x="2307" y="41429"/>
                      <a:pt x="1855" y="35765"/>
                      <a:pt x="1404" y="30101"/>
                    </a:cubicBezTo>
                    <a:cubicBezTo>
                      <a:pt x="928" y="24437"/>
                      <a:pt x="477" y="18773"/>
                      <a:pt x="1" y="13108"/>
                    </a:cubicBezTo>
                    <a:lnTo>
                      <a:pt x="1" y="13108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2284;p59">
                <a:extLst>
                  <a:ext uri="{FF2B5EF4-FFF2-40B4-BE49-F238E27FC236}">
                    <a16:creationId xmlns:a16="http://schemas.microsoft.com/office/drawing/2014/main" id="{7126274E-7075-E945-98A6-195343268180}"/>
                  </a:ext>
                </a:extLst>
              </p:cNvPr>
              <p:cNvSpPr/>
              <p:nvPr/>
            </p:nvSpPr>
            <p:spPr>
              <a:xfrm>
                <a:off x="9004400" y="2535163"/>
                <a:ext cx="849650" cy="394150"/>
              </a:xfrm>
              <a:custGeom>
                <a:avLst/>
                <a:gdLst/>
                <a:ahLst/>
                <a:cxnLst/>
                <a:rect l="l" t="t" r="r" b="b"/>
                <a:pathLst>
                  <a:path w="33986" h="15766" extrusionOk="0">
                    <a:moveTo>
                      <a:pt x="1" y="13108"/>
                    </a:moveTo>
                    <a:lnTo>
                      <a:pt x="1" y="13108"/>
                    </a:lnTo>
                    <a:cubicBezTo>
                      <a:pt x="2682" y="10928"/>
                      <a:pt x="5414" y="8722"/>
                      <a:pt x="8221" y="6542"/>
                    </a:cubicBezTo>
                    <a:cubicBezTo>
                      <a:pt x="11028" y="4362"/>
                      <a:pt x="13936" y="2181"/>
                      <a:pt x="16893" y="1"/>
                    </a:cubicBezTo>
                    <a:cubicBezTo>
                      <a:pt x="19876" y="2181"/>
                      <a:pt x="22808" y="4362"/>
                      <a:pt x="25665" y="6542"/>
                    </a:cubicBezTo>
                    <a:cubicBezTo>
                      <a:pt x="28497" y="8722"/>
                      <a:pt x="31254" y="10928"/>
                      <a:pt x="33986" y="13108"/>
                    </a:cubicBezTo>
                    <a:lnTo>
                      <a:pt x="33986" y="13108"/>
                    </a:lnTo>
                    <a:lnTo>
                      <a:pt x="33986" y="13108"/>
                    </a:lnTo>
                    <a:cubicBezTo>
                      <a:pt x="33936" y="13986"/>
                      <a:pt x="33886" y="14863"/>
                      <a:pt x="33810" y="15765"/>
                    </a:cubicBezTo>
                    <a:cubicBezTo>
                      <a:pt x="31129" y="13585"/>
                      <a:pt x="28397" y="11379"/>
                      <a:pt x="25590" y="9199"/>
                    </a:cubicBezTo>
                    <a:cubicBezTo>
                      <a:pt x="22758" y="7018"/>
                      <a:pt x="19851" y="4838"/>
                      <a:pt x="16918" y="2657"/>
                    </a:cubicBezTo>
                    <a:cubicBezTo>
                      <a:pt x="14011" y="4838"/>
                      <a:pt x="11129" y="7018"/>
                      <a:pt x="8322" y="9199"/>
                    </a:cubicBezTo>
                    <a:cubicBezTo>
                      <a:pt x="5565" y="11379"/>
                      <a:pt x="2883" y="13585"/>
                      <a:pt x="226" y="15765"/>
                    </a:cubicBezTo>
                    <a:cubicBezTo>
                      <a:pt x="151" y="14863"/>
                      <a:pt x="101" y="13986"/>
                      <a:pt x="1" y="13108"/>
                    </a:cubicBezTo>
                    <a:lnTo>
                      <a:pt x="1" y="13108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2285;p59">
                <a:extLst>
                  <a:ext uri="{FF2B5EF4-FFF2-40B4-BE49-F238E27FC236}">
                    <a16:creationId xmlns:a16="http://schemas.microsoft.com/office/drawing/2014/main" id="{29C83088-87F1-D343-A61B-CCC584533ED5}"/>
                  </a:ext>
                </a:extLst>
              </p:cNvPr>
              <p:cNvSpPr/>
              <p:nvPr/>
            </p:nvSpPr>
            <p:spPr>
              <a:xfrm>
                <a:off x="8933600" y="2495688"/>
                <a:ext cx="991250" cy="429225"/>
              </a:xfrm>
              <a:custGeom>
                <a:avLst/>
                <a:gdLst/>
                <a:ahLst/>
                <a:cxnLst/>
                <a:rect l="l" t="t" r="r" b="b"/>
                <a:pathLst>
                  <a:path w="39650" h="17169" extrusionOk="0">
                    <a:moveTo>
                      <a:pt x="1" y="15339"/>
                    </a:moveTo>
                    <a:cubicBezTo>
                      <a:pt x="3108" y="12783"/>
                      <a:pt x="6266" y="10226"/>
                      <a:pt x="9525" y="7670"/>
                    </a:cubicBezTo>
                    <a:cubicBezTo>
                      <a:pt x="12833" y="5113"/>
                      <a:pt x="16241" y="2557"/>
                      <a:pt x="19725" y="1"/>
                    </a:cubicBezTo>
                    <a:cubicBezTo>
                      <a:pt x="23209" y="2557"/>
                      <a:pt x="26642" y="5088"/>
                      <a:pt x="30001" y="7670"/>
                    </a:cubicBezTo>
                    <a:cubicBezTo>
                      <a:pt x="33284" y="10201"/>
                      <a:pt x="36492" y="12758"/>
                      <a:pt x="39650" y="15314"/>
                    </a:cubicBezTo>
                    <a:cubicBezTo>
                      <a:pt x="39023" y="15941"/>
                      <a:pt x="38422" y="16542"/>
                      <a:pt x="37795" y="17144"/>
                    </a:cubicBezTo>
                    <a:cubicBezTo>
                      <a:pt x="34938" y="14813"/>
                      <a:pt x="32031" y="12457"/>
                      <a:pt x="29048" y="10151"/>
                    </a:cubicBezTo>
                    <a:cubicBezTo>
                      <a:pt x="26016" y="7795"/>
                      <a:pt x="22883" y="5489"/>
                      <a:pt x="19750" y="3159"/>
                    </a:cubicBezTo>
                    <a:cubicBezTo>
                      <a:pt x="16592" y="5489"/>
                      <a:pt x="13510" y="7820"/>
                      <a:pt x="10527" y="10176"/>
                    </a:cubicBezTo>
                    <a:cubicBezTo>
                      <a:pt x="7570" y="12482"/>
                      <a:pt x="4687" y="14838"/>
                      <a:pt x="1880" y="17169"/>
                    </a:cubicBezTo>
                    <a:cubicBezTo>
                      <a:pt x="1254" y="16567"/>
                      <a:pt x="627" y="15966"/>
                      <a:pt x="1" y="1533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2286;p59">
                <a:extLst>
                  <a:ext uri="{FF2B5EF4-FFF2-40B4-BE49-F238E27FC236}">
                    <a16:creationId xmlns:a16="http://schemas.microsoft.com/office/drawing/2014/main" id="{36DD5720-0259-5E4D-A21E-7598ABFC786D}"/>
                  </a:ext>
                </a:extLst>
              </p:cNvPr>
              <p:cNvSpPr/>
              <p:nvPr/>
            </p:nvSpPr>
            <p:spPr>
              <a:xfrm>
                <a:off x="9365300" y="2651088"/>
                <a:ext cx="12472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4989" h="5139" extrusionOk="0">
                    <a:moveTo>
                      <a:pt x="2507" y="0"/>
                    </a:moveTo>
                    <a:cubicBezTo>
                      <a:pt x="1129" y="0"/>
                      <a:pt x="1" y="1128"/>
                      <a:pt x="51" y="2557"/>
                    </a:cubicBezTo>
                    <a:cubicBezTo>
                      <a:pt x="76" y="3985"/>
                      <a:pt x="1179" y="5138"/>
                      <a:pt x="2532" y="5138"/>
                    </a:cubicBezTo>
                    <a:cubicBezTo>
                      <a:pt x="3886" y="5138"/>
                      <a:pt x="4988" y="3985"/>
                      <a:pt x="4988" y="2557"/>
                    </a:cubicBezTo>
                    <a:cubicBezTo>
                      <a:pt x="4988" y="1128"/>
                      <a:pt x="3886" y="0"/>
                      <a:pt x="250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9" name="Google Shape;2287;p59">
                <a:extLst>
                  <a:ext uri="{FF2B5EF4-FFF2-40B4-BE49-F238E27FC236}">
                    <a16:creationId xmlns:a16="http://schemas.microsoft.com/office/drawing/2014/main" id="{F29E52A5-984C-5146-9381-11D97E1CE395}"/>
                  </a:ext>
                </a:extLst>
              </p:cNvPr>
              <p:cNvSpPr/>
              <p:nvPr/>
            </p:nvSpPr>
            <p:spPr>
              <a:xfrm>
                <a:off x="9376600" y="2661738"/>
                <a:ext cx="102775" cy="106525"/>
              </a:xfrm>
              <a:custGeom>
                <a:avLst/>
                <a:gdLst/>
                <a:ahLst/>
                <a:cxnLst/>
                <a:rect l="l" t="t" r="r" b="b"/>
                <a:pathLst>
                  <a:path w="4111" h="4261" extrusionOk="0">
                    <a:moveTo>
                      <a:pt x="276" y="2256"/>
                    </a:moveTo>
                    <a:lnTo>
                      <a:pt x="0" y="2256"/>
                    </a:lnTo>
                    <a:cubicBezTo>
                      <a:pt x="0" y="2181"/>
                      <a:pt x="0" y="2106"/>
                      <a:pt x="0" y="2030"/>
                    </a:cubicBezTo>
                    <a:lnTo>
                      <a:pt x="276" y="2030"/>
                    </a:lnTo>
                    <a:cubicBezTo>
                      <a:pt x="276" y="2106"/>
                      <a:pt x="276" y="2181"/>
                      <a:pt x="276" y="2256"/>
                    </a:cubicBezTo>
                    <a:close/>
                    <a:moveTo>
                      <a:pt x="2155" y="0"/>
                    </a:moveTo>
                    <a:lnTo>
                      <a:pt x="2155" y="276"/>
                    </a:lnTo>
                    <a:lnTo>
                      <a:pt x="1930" y="276"/>
                    </a:lnTo>
                    <a:cubicBezTo>
                      <a:pt x="1930" y="201"/>
                      <a:pt x="1930" y="101"/>
                      <a:pt x="1930" y="0"/>
                    </a:cubicBezTo>
                    <a:close/>
                    <a:moveTo>
                      <a:pt x="2181" y="3985"/>
                    </a:moveTo>
                    <a:lnTo>
                      <a:pt x="2181" y="4261"/>
                    </a:lnTo>
                    <a:lnTo>
                      <a:pt x="1980" y="4261"/>
                    </a:lnTo>
                    <a:lnTo>
                      <a:pt x="1980" y="3985"/>
                    </a:lnTo>
                    <a:close/>
                    <a:moveTo>
                      <a:pt x="4110" y="2256"/>
                    </a:moveTo>
                    <a:lnTo>
                      <a:pt x="3835" y="2256"/>
                    </a:lnTo>
                    <a:cubicBezTo>
                      <a:pt x="3835" y="2181"/>
                      <a:pt x="3860" y="2106"/>
                      <a:pt x="3835" y="2030"/>
                    </a:cubicBezTo>
                    <a:lnTo>
                      <a:pt x="4110" y="2030"/>
                    </a:lnTo>
                    <a:lnTo>
                      <a:pt x="4110" y="2256"/>
                    </a:lnTo>
                    <a:lnTo>
                      <a:pt x="4110" y="2256"/>
                    </a:lnTo>
                    <a:close/>
                  </a:path>
                </a:pathLst>
              </a:custGeom>
              <a:solidFill>
                <a:srgbClr val="3F36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0" name="Google Shape;2288;p59">
                <a:extLst>
                  <a:ext uri="{FF2B5EF4-FFF2-40B4-BE49-F238E27FC236}">
                    <a16:creationId xmlns:a16="http://schemas.microsoft.com/office/drawing/2014/main" id="{8A629083-A84F-5248-91F4-70D9EE3215C5}"/>
                  </a:ext>
                </a:extLst>
              </p:cNvPr>
              <p:cNvSpPr/>
              <p:nvPr/>
            </p:nvSpPr>
            <p:spPr>
              <a:xfrm>
                <a:off x="9381600" y="2667363"/>
                <a:ext cx="92750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3710" h="3811" extrusionOk="0">
                    <a:moveTo>
                      <a:pt x="251" y="1079"/>
                    </a:moveTo>
                    <a:cubicBezTo>
                      <a:pt x="176" y="1028"/>
                      <a:pt x="76" y="978"/>
                      <a:pt x="1" y="928"/>
                    </a:cubicBezTo>
                    <a:cubicBezTo>
                      <a:pt x="51" y="878"/>
                      <a:pt x="76" y="803"/>
                      <a:pt x="126" y="753"/>
                    </a:cubicBezTo>
                    <a:cubicBezTo>
                      <a:pt x="201" y="803"/>
                      <a:pt x="276" y="853"/>
                      <a:pt x="351" y="878"/>
                    </a:cubicBezTo>
                    <a:cubicBezTo>
                      <a:pt x="326" y="953"/>
                      <a:pt x="276" y="1028"/>
                      <a:pt x="251" y="1079"/>
                    </a:cubicBezTo>
                    <a:close/>
                    <a:moveTo>
                      <a:pt x="2983" y="126"/>
                    </a:moveTo>
                    <a:cubicBezTo>
                      <a:pt x="2933" y="201"/>
                      <a:pt x="2883" y="277"/>
                      <a:pt x="2833" y="352"/>
                    </a:cubicBezTo>
                    <a:cubicBezTo>
                      <a:pt x="2783" y="327"/>
                      <a:pt x="2707" y="302"/>
                      <a:pt x="2657" y="252"/>
                    </a:cubicBezTo>
                    <a:cubicBezTo>
                      <a:pt x="2707" y="176"/>
                      <a:pt x="2732" y="101"/>
                      <a:pt x="2783" y="1"/>
                    </a:cubicBezTo>
                    <a:cubicBezTo>
                      <a:pt x="2858" y="51"/>
                      <a:pt x="2908" y="76"/>
                      <a:pt x="2983" y="126"/>
                    </a:cubicBezTo>
                    <a:close/>
                    <a:moveTo>
                      <a:pt x="1078" y="3560"/>
                    </a:moveTo>
                    <a:cubicBezTo>
                      <a:pt x="1028" y="3660"/>
                      <a:pt x="1003" y="3735"/>
                      <a:pt x="953" y="3810"/>
                    </a:cubicBezTo>
                    <a:cubicBezTo>
                      <a:pt x="878" y="3785"/>
                      <a:pt x="828" y="3735"/>
                      <a:pt x="752" y="3710"/>
                    </a:cubicBezTo>
                    <a:cubicBezTo>
                      <a:pt x="803" y="3610"/>
                      <a:pt x="853" y="3535"/>
                      <a:pt x="903" y="3460"/>
                    </a:cubicBezTo>
                    <a:cubicBezTo>
                      <a:pt x="953" y="3510"/>
                      <a:pt x="1003" y="3535"/>
                      <a:pt x="1078" y="3560"/>
                    </a:cubicBezTo>
                    <a:close/>
                    <a:moveTo>
                      <a:pt x="3585" y="3059"/>
                    </a:moveTo>
                    <a:cubicBezTo>
                      <a:pt x="3509" y="3033"/>
                      <a:pt x="3434" y="2983"/>
                      <a:pt x="3359" y="2933"/>
                    </a:cubicBezTo>
                    <a:cubicBezTo>
                      <a:pt x="3384" y="2883"/>
                      <a:pt x="3434" y="2808"/>
                      <a:pt x="3459" y="2733"/>
                    </a:cubicBezTo>
                    <a:cubicBezTo>
                      <a:pt x="3534" y="2783"/>
                      <a:pt x="3610" y="2833"/>
                      <a:pt x="3710" y="2883"/>
                    </a:cubicBezTo>
                    <a:cubicBezTo>
                      <a:pt x="3660" y="2933"/>
                      <a:pt x="3635" y="3008"/>
                      <a:pt x="3585" y="3059"/>
                    </a:cubicBezTo>
                    <a:lnTo>
                      <a:pt x="3585" y="3059"/>
                    </a:lnTo>
                  </a:path>
                </a:pathLst>
              </a:custGeom>
              <a:solidFill>
                <a:srgbClr val="3F36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1" name="Google Shape;2289;p59">
                <a:extLst>
                  <a:ext uri="{FF2B5EF4-FFF2-40B4-BE49-F238E27FC236}">
                    <a16:creationId xmlns:a16="http://schemas.microsoft.com/office/drawing/2014/main" id="{0121AE44-27DF-FC4F-BD56-F82436CB4036}"/>
                  </a:ext>
                </a:extLst>
              </p:cNvPr>
              <p:cNvSpPr/>
              <p:nvPr/>
            </p:nvSpPr>
            <p:spPr>
              <a:xfrm>
                <a:off x="9382225" y="2667363"/>
                <a:ext cx="92125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3685" h="3811" extrusionOk="0">
                    <a:moveTo>
                      <a:pt x="828" y="352"/>
                    </a:moveTo>
                    <a:cubicBezTo>
                      <a:pt x="778" y="277"/>
                      <a:pt x="727" y="201"/>
                      <a:pt x="702" y="126"/>
                    </a:cubicBezTo>
                    <a:cubicBezTo>
                      <a:pt x="753" y="76"/>
                      <a:pt x="803" y="51"/>
                      <a:pt x="878" y="1"/>
                    </a:cubicBezTo>
                    <a:cubicBezTo>
                      <a:pt x="928" y="101"/>
                      <a:pt x="978" y="176"/>
                      <a:pt x="1003" y="252"/>
                    </a:cubicBezTo>
                    <a:cubicBezTo>
                      <a:pt x="953" y="302"/>
                      <a:pt x="903" y="327"/>
                      <a:pt x="828" y="352"/>
                    </a:cubicBezTo>
                    <a:close/>
                    <a:moveTo>
                      <a:pt x="3685" y="928"/>
                    </a:moveTo>
                    <a:cubicBezTo>
                      <a:pt x="3585" y="978"/>
                      <a:pt x="3509" y="1028"/>
                      <a:pt x="3434" y="1079"/>
                    </a:cubicBezTo>
                    <a:cubicBezTo>
                      <a:pt x="3384" y="1028"/>
                      <a:pt x="3359" y="953"/>
                      <a:pt x="3334" y="878"/>
                    </a:cubicBezTo>
                    <a:cubicBezTo>
                      <a:pt x="3409" y="853"/>
                      <a:pt x="3484" y="803"/>
                      <a:pt x="3560" y="753"/>
                    </a:cubicBezTo>
                    <a:cubicBezTo>
                      <a:pt x="3585" y="803"/>
                      <a:pt x="3635" y="878"/>
                      <a:pt x="3685" y="928"/>
                    </a:cubicBezTo>
                    <a:close/>
                    <a:moveTo>
                      <a:pt x="352" y="2933"/>
                    </a:moveTo>
                    <a:cubicBezTo>
                      <a:pt x="276" y="2983"/>
                      <a:pt x="201" y="3033"/>
                      <a:pt x="126" y="3059"/>
                    </a:cubicBezTo>
                    <a:cubicBezTo>
                      <a:pt x="101" y="3008"/>
                      <a:pt x="51" y="2933"/>
                      <a:pt x="1" y="2883"/>
                    </a:cubicBezTo>
                    <a:cubicBezTo>
                      <a:pt x="101" y="2833"/>
                      <a:pt x="176" y="2783"/>
                      <a:pt x="251" y="2733"/>
                    </a:cubicBezTo>
                    <a:cubicBezTo>
                      <a:pt x="276" y="2808"/>
                      <a:pt x="326" y="2883"/>
                      <a:pt x="352" y="2933"/>
                    </a:cubicBezTo>
                    <a:close/>
                    <a:moveTo>
                      <a:pt x="2783" y="3810"/>
                    </a:moveTo>
                    <a:cubicBezTo>
                      <a:pt x="2732" y="3735"/>
                      <a:pt x="2682" y="3660"/>
                      <a:pt x="2657" y="3560"/>
                    </a:cubicBezTo>
                    <a:cubicBezTo>
                      <a:pt x="2707" y="3535"/>
                      <a:pt x="2758" y="3510"/>
                      <a:pt x="2833" y="3460"/>
                    </a:cubicBezTo>
                    <a:cubicBezTo>
                      <a:pt x="2883" y="3535"/>
                      <a:pt x="2908" y="3610"/>
                      <a:pt x="2958" y="3710"/>
                    </a:cubicBezTo>
                    <a:cubicBezTo>
                      <a:pt x="2883" y="3735"/>
                      <a:pt x="2833" y="3785"/>
                      <a:pt x="2783" y="3810"/>
                    </a:cubicBezTo>
                    <a:lnTo>
                      <a:pt x="2783" y="3810"/>
                    </a:lnTo>
                    <a:close/>
                  </a:path>
                </a:pathLst>
              </a:custGeom>
              <a:solidFill>
                <a:srgbClr val="3F36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2" name="Google Shape;2290;p59">
                <a:extLst>
                  <a:ext uri="{FF2B5EF4-FFF2-40B4-BE49-F238E27FC236}">
                    <a16:creationId xmlns:a16="http://schemas.microsoft.com/office/drawing/2014/main" id="{2BDAC514-690D-5640-A03B-70E8172CEE68}"/>
                  </a:ext>
                </a:extLst>
              </p:cNvPr>
              <p:cNvSpPr/>
              <p:nvPr/>
            </p:nvSpPr>
            <p:spPr>
              <a:xfrm>
                <a:off x="9422950" y="2709363"/>
                <a:ext cx="10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52" extrusionOk="0">
                    <a:moveTo>
                      <a:pt x="201" y="0"/>
                    </a:moveTo>
                    <a:cubicBezTo>
                      <a:pt x="101" y="0"/>
                      <a:pt x="1" y="100"/>
                      <a:pt x="1" y="226"/>
                    </a:cubicBezTo>
                    <a:cubicBezTo>
                      <a:pt x="1" y="351"/>
                      <a:pt x="101" y="451"/>
                      <a:pt x="201" y="451"/>
                    </a:cubicBezTo>
                    <a:cubicBezTo>
                      <a:pt x="327" y="451"/>
                      <a:pt x="427" y="351"/>
                      <a:pt x="427" y="226"/>
                    </a:cubicBezTo>
                    <a:cubicBezTo>
                      <a:pt x="427" y="100"/>
                      <a:pt x="327" y="0"/>
                      <a:pt x="201" y="0"/>
                    </a:cubicBezTo>
                    <a:close/>
                  </a:path>
                </a:pathLst>
              </a:custGeom>
              <a:solidFill>
                <a:srgbClr val="3F36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3" name="Google Shape;2291;p59">
                <a:extLst>
                  <a:ext uri="{FF2B5EF4-FFF2-40B4-BE49-F238E27FC236}">
                    <a16:creationId xmlns:a16="http://schemas.microsoft.com/office/drawing/2014/main" id="{24D59E81-8A28-B243-B105-156466D4B6AE}"/>
                  </a:ext>
                </a:extLst>
              </p:cNvPr>
              <p:cNvSpPr/>
              <p:nvPr/>
            </p:nvSpPr>
            <p:spPr>
              <a:xfrm>
                <a:off x="9412300" y="2675513"/>
                <a:ext cx="20075" cy="65200"/>
              </a:xfrm>
              <a:custGeom>
                <a:avLst/>
                <a:gdLst/>
                <a:ahLst/>
                <a:cxnLst/>
                <a:rect l="l" t="t" r="r" b="b"/>
                <a:pathLst>
                  <a:path w="803" h="2608" extrusionOk="0">
                    <a:moveTo>
                      <a:pt x="452" y="176"/>
                    </a:moveTo>
                    <a:cubicBezTo>
                      <a:pt x="452" y="76"/>
                      <a:pt x="527" y="1"/>
                      <a:pt x="627" y="1"/>
                    </a:cubicBezTo>
                    <a:cubicBezTo>
                      <a:pt x="727" y="1"/>
                      <a:pt x="778" y="76"/>
                      <a:pt x="778" y="176"/>
                    </a:cubicBezTo>
                    <a:cubicBezTo>
                      <a:pt x="778" y="627"/>
                      <a:pt x="803" y="1103"/>
                      <a:pt x="803" y="1580"/>
                    </a:cubicBezTo>
                    <a:cubicBezTo>
                      <a:pt x="803" y="1630"/>
                      <a:pt x="778" y="1655"/>
                      <a:pt x="778" y="1680"/>
                    </a:cubicBezTo>
                    <a:cubicBezTo>
                      <a:pt x="627" y="1956"/>
                      <a:pt x="452" y="2231"/>
                      <a:pt x="326" y="2507"/>
                    </a:cubicBezTo>
                    <a:cubicBezTo>
                      <a:pt x="276" y="2582"/>
                      <a:pt x="176" y="2607"/>
                      <a:pt x="101" y="2557"/>
                    </a:cubicBezTo>
                    <a:cubicBezTo>
                      <a:pt x="26" y="2507"/>
                      <a:pt x="1" y="2407"/>
                      <a:pt x="51" y="2332"/>
                    </a:cubicBezTo>
                    <a:cubicBezTo>
                      <a:pt x="176" y="2081"/>
                      <a:pt x="326" y="1805"/>
                      <a:pt x="477" y="1530"/>
                    </a:cubicBezTo>
                    <a:cubicBezTo>
                      <a:pt x="477" y="1078"/>
                      <a:pt x="452" y="627"/>
                      <a:pt x="452" y="176"/>
                    </a:cubicBezTo>
                  </a:path>
                </a:pathLst>
              </a:custGeom>
              <a:solidFill>
                <a:srgbClr val="3F36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4" name="Google Shape;2292;p59">
                <a:extLst>
                  <a:ext uri="{FF2B5EF4-FFF2-40B4-BE49-F238E27FC236}">
                    <a16:creationId xmlns:a16="http://schemas.microsoft.com/office/drawing/2014/main" id="{DF46A18E-B75A-204B-8CAD-3DEBE35756E2}"/>
                  </a:ext>
                </a:extLst>
              </p:cNvPr>
              <p:cNvSpPr/>
              <p:nvPr/>
            </p:nvSpPr>
            <p:spPr>
              <a:xfrm>
                <a:off x="9047025" y="3380413"/>
                <a:ext cx="773825" cy="31350"/>
              </a:xfrm>
              <a:custGeom>
                <a:avLst/>
                <a:gdLst/>
                <a:ahLst/>
                <a:cxnLst/>
                <a:rect l="l" t="t" r="r" b="b"/>
                <a:pathLst>
                  <a:path w="30953" h="1254" extrusionOk="0">
                    <a:moveTo>
                      <a:pt x="0" y="0"/>
                    </a:moveTo>
                    <a:lnTo>
                      <a:pt x="15464" y="0"/>
                    </a:lnTo>
                    <a:lnTo>
                      <a:pt x="30953" y="0"/>
                    </a:lnTo>
                    <a:cubicBezTo>
                      <a:pt x="30928" y="401"/>
                      <a:pt x="30902" y="827"/>
                      <a:pt x="30877" y="1253"/>
                    </a:cubicBezTo>
                    <a:lnTo>
                      <a:pt x="15489" y="1253"/>
                    </a:lnTo>
                    <a:lnTo>
                      <a:pt x="100" y="1253"/>
                    </a:lnTo>
                    <a:cubicBezTo>
                      <a:pt x="50" y="827"/>
                      <a:pt x="25" y="401"/>
                      <a:pt x="0" y="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5" name="Google Shape;2293;p59">
                <a:extLst>
                  <a:ext uri="{FF2B5EF4-FFF2-40B4-BE49-F238E27FC236}">
                    <a16:creationId xmlns:a16="http://schemas.microsoft.com/office/drawing/2014/main" id="{60B36819-CE45-4C42-A522-43E099BDA848}"/>
                  </a:ext>
                </a:extLst>
              </p:cNvPr>
              <p:cNvSpPr/>
              <p:nvPr/>
            </p:nvSpPr>
            <p:spPr>
              <a:xfrm>
                <a:off x="9058300" y="2862863"/>
                <a:ext cx="137225" cy="223075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8923" extrusionOk="0">
                    <a:moveTo>
                      <a:pt x="351" y="0"/>
                    </a:moveTo>
                    <a:lnTo>
                      <a:pt x="4687" y="0"/>
                    </a:lnTo>
                    <a:cubicBezTo>
                      <a:pt x="4887" y="0"/>
                      <a:pt x="5063" y="151"/>
                      <a:pt x="5063" y="376"/>
                    </a:cubicBezTo>
                    <a:cubicBezTo>
                      <a:pt x="5213" y="3083"/>
                      <a:pt x="5339" y="5815"/>
                      <a:pt x="5489" y="8547"/>
                    </a:cubicBezTo>
                    <a:cubicBezTo>
                      <a:pt x="5489" y="8747"/>
                      <a:pt x="5339" y="8923"/>
                      <a:pt x="5163" y="8923"/>
                    </a:cubicBezTo>
                    <a:lnTo>
                      <a:pt x="978" y="8923"/>
                    </a:lnTo>
                    <a:cubicBezTo>
                      <a:pt x="777" y="8923"/>
                      <a:pt x="627" y="8747"/>
                      <a:pt x="602" y="8547"/>
                    </a:cubicBezTo>
                    <a:cubicBezTo>
                      <a:pt x="401" y="5815"/>
                      <a:pt x="226" y="3083"/>
                      <a:pt x="25" y="376"/>
                    </a:cubicBezTo>
                    <a:cubicBezTo>
                      <a:pt x="0" y="151"/>
                      <a:pt x="151" y="0"/>
                      <a:pt x="351" y="0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6" name="Google Shape;2294;p59">
                <a:extLst>
                  <a:ext uri="{FF2B5EF4-FFF2-40B4-BE49-F238E27FC236}">
                    <a16:creationId xmlns:a16="http://schemas.microsoft.com/office/drawing/2014/main" id="{394DCF32-EE66-2241-A73A-82A90F51B4D5}"/>
                  </a:ext>
                </a:extLst>
              </p:cNvPr>
              <p:cNvSpPr/>
              <p:nvPr/>
            </p:nvSpPr>
            <p:spPr>
              <a:xfrm>
                <a:off x="9213050" y="2862863"/>
                <a:ext cx="132225" cy="2230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8923" extrusionOk="0">
                    <a:moveTo>
                      <a:pt x="377" y="0"/>
                    </a:moveTo>
                    <a:lnTo>
                      <a:pt x="4712" y="0"/>
                    </a:lnTo>
                    <a:cubicBezTo>
                      <a:pt x="4913" y="0"/>
                      <a:pt x="5063" y="151"/>
                      <a:pt x="5088" y="376"/>
                    </a:cubicBezTo>
                    <a:cubicBezTo>
                      <a:pt x="5139" y="3083"/>
                      <a:pt x="5189" y="5815"/>
                      <a:pt x="5264" y="8547"/>
                    </a:cubicBezTo>
                    <a:cubicBezTo>
                      <a:pt x="5289" y="8747"/>
                      <a:pt x="5113" y="8923"/>
                      <a:pt x="4938" y="8923"/>
                    </a:cubicBezTo>
                    <a:lnTo>
                      <a:pt x="753" y="8923"/>
                    </a:lnTo>
                    <a:cubicBezTo>
                      <a:pt x="577" y="8923"/>
                      <a:pt x="402" y="8747"/>
                      <a:pt x="377" y="8547"/>
                    </a:cubicBezTo>
                    <a:cubicBezTo>
                      <a:pt x="251" y="5815"/>
                      <a:pt x="151" y="3083"/>
                      <a:pt x="26" y="376"/>
                    </a:cubicBezTo>
                    <a:cubicBezTo>
                      <a:pt x="1" y="151"/>
                      <a:pt x="176" y="0"/>
                      <a:pt x="377" y="0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7" name="Google Shape;2295;p59">
                <a:extLst>
                  <a:ext uri="{FF2B5EF4-FFF2-40B4-BE49-F238E27FC236}">
                    <a16:creationId xmlns:a16="http://schemas.microsoft.com/office/drawing/2014/main" id="{10497EEE-3681-3D47-AEA6-72620D8FA675}"/>
                  </a:ext>
                </a:extLst>
              </p:cNvPr>
              <p:cNvSpPr/>
              <p:nvPr/>
            </p:nvSpPr>
            <p:spPr>
              <a:xfrm>
                <a:off x="9364675" y="2862863"/>
                <a:ext cx="126600" cy="223075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8923" extrusionOk="0">
                    <a:moveTo>
                      <a:pt x="352" y="0"/>
                    </a:moveTo>
                    <a:lnTo>
                      <a:pt x="4688" y="0"/>
                    </a:lnTo>
                    <a:cubicBezTo>
                      <a:pt x="4888" y="0"/>
                      <a:pt x="5064" y="151"/>
                      <a:pt x="5064" y="376"/>
                    </a:cubicBezTo>
                    <a:cubicBezTo>
                      <a:pt x="5064" y="3083"/>
                      <a:pt x="5038" y="5815"/>
                      <a:pt x="5038" y="8547"/>
                    </a:cubicBezTo>
                    <a:cubicBezTo>
                      <a:pt x="5038" y="8747"/>
                      <a:pt x="4888" y="8923"/>
                      <a:pt x="4688" y="8923"/>
                    </a:cubicBezTo>
                    <a:lnTo>
                      <a:pt x="502" y="8923"/>
                    </a:lnTo>
                    <a:cubicBezTo>
                      <a:pt x="327" y="8923"/>
                      <a:pt x="151" y="8747"/>
                      <a:pt x="151" y="8547"/>
                    </a:cubicBezTo>
                    <a:cubicBezTo>
                      <a:pt x="101" y="5815"/>
                      <a:pt x="51" y="3083"/>
                      <a:pt x="1" y="376"/>
                    </a:cubicBezTo>
                    <a:cubicBezTo>
                      <a:pt x="1" y="151"/>
                      <a:pt x="151" y="0"/>
                      <a:pt x="3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8" name="Google Shape;2296;p59">
                <a:extLst>
                  <a:ext uri="{FF2B5EF4-FFF2-40B4-BE49-F238E27FC236}">
                    <a16:creationId xmlns:a16="http://schemas.microsoft.com/office/drawing/2014/main" id="{7AA595FB-9B07-0D4D-B05D-06874483B98A}"/>
                  </a:ext>
                </a:extLst>
              </p:cNvPr>
              <p:cNvSpPr/>
              <p:nvPr/>
            </p:nvSpPr>
            <p:spPr>
              <a:xfrm>
                <a:off x="9514425" y="2862863"/>
                <a:ext cx="127850" cy="2230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8923" extrusionOk="0">
                    <a:moveTo>
                      <a:pt x="402" y="0"/>
                    </a:moveTo>
                    <a:lnTo>
                      <a:pt x="4738" y="0"/>
                    </a:lnTo>
                    <a:cubicBezTo>
                      <a:pt x="4938" y="0"/>
                      <a:pt x="5114" y="151"/>
                      <a:pt x="5089" y="376"/>
                    </a:cubicBezTo>
                    <a:cubicBezTo>
                      <a:pt x="5013" y="3083"/>
                      <a:pt x="4938" y="5815"/>
                      <a:pt x="4863" y="8547"/>
                    </a:cubicBezTo>
                    <a:cubicBezTo>
                      <a:pt x="4863" y="8747"/>
                      <a:pt x="4688" y="8923"/>
                      <a:pt x="4512" y="8923"/>
                    </a:cubicBezTo>
                    <a:lnTo>
                      <a:pt x="327" y="8923"/>
                    </a:lnTo>
                    <a:cubicBezTo>
                      <a:pt x="151" y="8923"/>
                      <a:pt x="1" y="8747"/>
                      <a:pt x="1" y="8547"/>
                    </a:cubicBezTo>
                    <a:cubicBezTo>
                      <a:pt x="1" y="5815"/>
                      <a:pt x="26" y="3083"/>
                      <a:pt x="51" y="376"/>
                    </a:cubicBezTo>
                    <a:cubicBezTo>
                      <a:pt x="51" y="151"/>
                      <a:pt x="201" y="0"/>
                      <a:pt x="4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9" name="Google Shape;2297;p59">
                <a:extLst>
                  <a:ext uri="{FF2B5EF4-FFF2-40B4-BE49-F238E27FC236}">
                    <a16:creationId xmlns:a16="http://schemas.microsoft.com/office/drawing/2014/main" id="{1B59B0E3-33D7-0C47-99B4-88612595D00F}"/>
                  </a:ext>
                </a:extLst>
              </p:cNvPr>
              <p:cNvSpPr/>
              <p:nvPr/>
            </p:nvSpPr>
            <p:spPr>
              <a:xfrm>
                <a:off x="9666700" y="2862863"/>
                <a:ext cx="134100" cy="223075"/>
              </a:xfrm>
              <a:custGeom>
                <a:avLst/>
                <a:gdLst/>
                <a:ahLst/>
                <a:cxnLst/>
                <a:rect l="l" t="t" r="r" b="b"/>
                <a:pathLst>
                  <a:path w="5364" h="8923" extrusionOk="0">
                    <a:moveTo>
                      <a:pt x="652" y="0"/>
                    </a:moveTo>
                    <a:lnTo>
                      <a:pt x="5013" y="0"/>
                    </a:lnTo>
                    <a:cubicBezTo>
                      <a:pt x="5188" y="0"/>
                      <a:pt x="5364" y="151"/>
                      <a:pt x="5339" y="376"/>
                    </a:cubicBezTo>
                    <a:cubicBezTo>
                      <a:pt x="5188" y="3083"/>
                      <a:pt x="5038" y="5815"/>
                      <a:pt x="4887" y="8547"/>
                    </a:cubicBezTo>
                    <a:cubicBezTo>
                      <a:pt x="4887" y="8747"/>
                      <a:pt x="4712" y="8923"/>
                      <a:pt x="4537" y="8923"/>
                    </a:cubicBezTo>
                    <a:lnTo>
                      <a:pt x="351" y="8923"/>
                    </a:lnTo>
                    <a:cubicBezTo>
                      <a:pt x="151" y="8923"/>
                      <a:pt x="0" y="8747"/>
                      <a:pt x="25" y="8547"/>
                    </a:cubicBezTo>
                    <a:cubicBezTo>
                      <a:pt x="100" y="5815"/>
                      <a:pt x="201" y="3083"/>
                      <a:pt x="301" y="376"/>
                    </a:cubicBezTo>
                    <a:cubicBezTo>
                      <a:pt x="301" y="151"/>
                      <a:pt x="476" y="0"/>
                      <a:pt x="6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0" name="Google Shape;2298;p59">
                <a:extLst>
                  <a:ext uri="{FF2B5EF4-FFF2-40B4-BE49-F238E27FC236}">
                    <a16:creationId xmlns:a16="http://schemas.microsoft.com/office/drawing/2014/main" id="{D4CC27B8-FDE4-0C44-8163-3052E2FF4754}"/>
                  </a:ext>
                </a:extLst>
              </p:cNvPr>
              <p:cNvSpPr/>
              <p:nvPr/>
            </p:nvSpPr>
            <p:spPr>
              <a:xfrm>
                <a:off x="9077100" y="3124138"/>
                <a:ext cx="131600" cy="223100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8924" extrusionOk="0">
                    <a:moveTo>
                      <a:pt x="326" y="1"/>
                    </a:moveTo>
                    <a:lnTo>
                      <a:pt x="4486" y="1"/>
                    </a:lnTo>
                    <a:cubicBezTo>
                      <a:pt x="4662" y="1"/>
                      <a:pt x="4837" y="176"/>
                      <a:pt x="4862" y="377"/>
                    </a:cubicBezTo>
                    <a:cubicBezTo>
                      <a:pt x="4988" y="3083"/>
                      <a:pt x="5138" y="5815"/>
                      <a:pt x="5263" y="8547"/>
                    </a:cubicBezTo>
                    <a:cubicBezTo>
                      <a:pt x="5263" y="8748"/>
                      <a:pt x="5138" y="8923"/>
                      <a:pt x="4937" y="8923"/>
                    </a:cubicBezTo>
                    <a:lnTo>
                      <a:pt x="978" y="8923"/>
                    </a:lnTo>
                    <a:cubicBezTo>
                      <a:pt x="777" y="8923"/>
                      <a:pt x="627" y="8748"/>
                      <a:pt x="602" y="8547"/>
                    </a:cubicBezTo>
                    <a:cubicBezTo>
                      <a:pt x="401" y="5815"/>
                      <a:pt x="201" y="3083"/>
                      <a:pt x="25" y="377"/>
                    </a:cubicBezTo>
                    <a:cubicBezTo>
                      <a:pt x="0" y="176"/>
                      <a:pt x="150" y="1"/>
                      <a:pt x="3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1" name="Google Shape;2299;p59">
                <a:extLst>
                  <a:ext uri="{FF2B5EF4-FFF2-40B4-BE49-F238E27FC236}">
                    <a16:creationId xmlns:a16="http://schemas.microsoft.com/office/drawing/2014/main" id="{78100058-5731-594C-A043-224C4C108F18}"/>
                  </a:ext>
                </a:extLst>
              </p:cNvPr>
              <p:cNvSpPr/>
              <p:nvPr/>
            </p:nvSpPr>
            <p:spPr>
              <a:xfrm>
                <a:off x="9224950" y="3124138"/>
                <a:ext cx="125975" cy="223100"/>
              </a:xfrm>
              <a:custGeom>
                <a:avLst/>
                <a:gdLst/>
                <a:ahLst/>
                <a:cxnLst/>
                <a:rect l="l" t="t" r="r" b="b"/>
                <a:pathLst>
                  <a:path w="5039" h="8924" extrusionOk="0">
                    <a:moveTo>
                      <a:pt x="352" y="1"/>
                    </a:moveTo>
                    <a:lnTo>
                      <a:pt x="4487" y="1"/>
                    </a:lnTo>
                    <a:cubicBezTo>
                      <a:pt x="4688" y="1"/>
                      <a:pt x="4838" y="176"/>
                      <a:pt x="4838" y="377"/>
                    </a:cubicBezTo>
                    <a:cubicBezTo>
                      <a:pt x="4913" y="3083"/>
                      <a:pt x="4988" y="5815"/>
                      <a:pt x="5038" y="8547"/>
                    </a:cubicBezTo>
                    <a:cubicBezTo>
                      <a:pt x="5038" y="8748"/>
                      <a:pt x="4913" y="8923"/>
                      <a:pt x="4713" y="8923"/>
                    </a:cubicBezTo>
                    <a:lnTo>
                      <a:pt x="728" y="8923"/>
                    </a:lnTo>
                    <a:cubicBezTo>
                      <a:pt x="552" y="8923"/>
                      <a:pt x="402" y="8748"/>
                      <a:pt x="402" y="8547"/>
                    </a:cubicBezTo>
                    <a:cubicBezTo>
                      <a:pt x="277" y="5815"/>
                      <a:pt x="151" y="3083"/>
                      <a:pt x="26" y="377"/>
                    </a:cubicBezTo>
                    <a:cubicBezTo>
                      <a:pt x="1" y="176"/>
                      <a:pt x="151" y="1"/>
                      <a:pt x="352" y="1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2" name="Google Shape;2300;p59">
                <a:extLst>
                  <a:ext uri="{FF2B5EF4-FFF2-40B4-BE49-F238E27FC236}">
                    <a16:creationId xmlns:a16="http://schemas.microsoft.com/office/drawing/2014/main" id="{4264083E-6BCB-F14C-BA72-910F36A3D6D2}"/>
                  </a:ext>
                </a:extLst>
              </p:cNvPr>
              <p:cNvSpPr/>
              <p:nvPr/>
            </p:nvSpPr>
            <p:spPr>
              <a:xfrm>
                <a:off x="9369700" y="3124138"/>
                <a:ext cx="120950" cy="223100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8924" extrusionOk="0">
                    <a:moveTo>
                      <a:pt x="326" y="1"/>
                    </a:moveTo>
                    <a:lnTo>
                      <a:pt x="4487" y="1"/>
                    </a:lnTo>
                    <a:cubicBezTo>
                      <a:pt x="4687" y="1"/>
                      <a:pt x="4837" y="176"/>
                      <a:pt x="4837" y="377"/>
                    </a:cubicBezTo>
                    <a:cubicBezTo>
                      <a:pt x="4812" y="3083"/>
                      <a:pt x="4812" y="5815"/>
                      <a:pt x="4812" y="8547"/>
                    </a:cubicBezTo>
                    <a:cubicBezTo>
                      <a:pt x="4812" y="8748"/>
                      <a:pt x="4662" y="8923"/>
                      <a:pt x="4487" y="8923"/>
                    </a:cubicBezTo>
                    <a:lnTo>
                      <a:pt x="502" y="8923"/>
                    </a:lnTo>
                    <a:cubicBezTo>
                      <a:pt x="326" y="8923"/>
                      <a:pt x="176" y="8748"/>
                      <a:pt x="176" y="8547"/>
                    </a:cubicBezTo>
                    <a:cubicBezTo>
                      <a:pt x="126" y="5815"/>
                      <a:pt x="51" y="3083"/>
                      <a:pt x="0" y="377"/>
                    </a:cubicBezTo>
                    <a:cubicBezTo>
                      <a:pt x="0" y="176"/>
                      <a:pt x="151" y="1"/>
                      <a:pt x="326" y="1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3" name="Google Shape;2301;p59">
                <a:extLst>
                  <a:ext uri="{FF2B5EF4-FFF2-40B4-BE49-F238E27FC236}">
                    <a16:creationId xmlns:a16="http://schemas.microsoft.com/office/drawing/2014/main" id="{F628A925-A92E-D74C-9066-1CE1F82A1468}"/>
                  </a:ext>
                </a:extLst>
              </p:cNvPr>
              <p:cNvSpPr/>
              <p:nvPr/>
            </p:nvSpPr>
            <p:spPr>
              <a:xfrm>
                <a:off x="9512550" y="3124138"/>
                <a:ext cx="122200" cy="223100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8924" extrusionOk="0">
                    <a:moveTo>
                      <a:pt x="402" y="1"/>
                    </a:moveTo>
                    <a:lnTo>
                      <a:pt x="4537" y="1"/>
                    </a:lnTo>
                    <a:cubicBezTo>
                      <a:pt x="4738" y="1"/>
                      <a:pt x="4888" y="176"/>
                      <a:pt x="4888" y="377"/>
                    </a:cubicBezTo>
                    <a:cubicBezTo>
                      <a:pt x="4813" y="3083"/>
                      <a:pt x="4738" y="5815"/>
                      <a:pt x="4662" y="8547"/>
                    </a:cubicBezTo>
                    <a:cubicBezTo>
                      <a:pt x="4662" y="8748"/>
                      <a:pt x="4487" y="8923"/>
                      <a:pt x="4311" y="8923"/>
                    </a:cubicBezTo>
                    <a:lnTo>
                      <a:pt x="327" y="8923"/>
                    </a:lnTo>
                    <a:cubicBezTo>
                      <a:pt x="151" y="8923"/>
                      <a:pt x="1" y="8748"/>
                      <a:pt x="1" y="8547"/>
                    </a:cubicBezTo>
                    <a:cubicBezTo>
                      <a:pt x="26" y="5815"/>
                      <a:pt x="26" y="3083"/>
                      <a:pt x="51" y="377"/>
                    </a:cubicBezTo>
                    <a:cubicBezTo>
                      <a:pt x="51" y="176"/>
                      <a:pt x="201" y="1"/>
                      <a:pt x="4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4" name="Google Shape;2302;p59">
                <a:extLst>
                  <a:ext uri="{FF2B5EF4-FFF2-40B4-BE49-F238E27FC236}">
                    <a16:creationId xmlns:a16="http://schemas.microsoft.com/office/drawing/2014/main" id="{B49D3D06-DF14-7148-9B91-8736EAF4859B}"/>
                  </a:ext>
                </a:extLst>
              </p:cNvPr>
              <p:cNvSpPr/>
              <p:nvPr/>
            </p:nvSpPr>
            <p:spPr>
              <a:xfrm>
                <a:off x="9657925" y="3124138"/>
                <a:ext cx="128475" cy="223100"/>
              </a:xfrm>
              <a:custGeom>
                <a:avLst/>
                <a:gdLst/>
                <a:ahLst/>
                <a:cxnLst/>
                <a:rect l="l" t="t" r="r" b="b"/>
                <a:pathLst>
                  <a:path w="5139" h="8924" extrusionOk="0">
                    <a:moveTo>
                      <a:pt x="652" y="1"/>
                    </a:moveTo>
                    <a:lnTo>
                      <a:pt x="4787" y="1"/>
                    </a:lnTo>
                    <a:cubicBezTo>
                      <a:pt x="4988" y="1"/>
                      <a:pt x="5138" y="176"/>
                      <a:pt x="5113" y="377"/>
                    </a:cubicBezTo>
                    <a:cubicBezTo>
                      <a:pt x="4963" y="3108"/>
                      <a:pt x="4837" y="5815"/>
                      <a:pt x="4687" y="8547"/>
                    </a:cubicBezTo>
                    <a:cubicBezTo>
                      <a:pt x="4662" y="8748"/>
                      <a:pt x="4487" y="8923"/>
                      <a:pt x="4311" y="8923"/>
                    </a:cubicBezTo>
                    <a:lnTo>
                      <a:pt x="351" y="8923"/>
                    </a:lnTo>
                    <a:cubicBezTo>
                      <a:pt x="151" y="8923"/>
                      <a:pt x="0" y="8748"/>
                      <a:pt x="25" y="8547"/>
                    </a:cubicBezTo>
                    <a:cubicBezTo>
                      <a:pt x="101" y="5815"/>
                      <a:pt x="201" y="3083"/>
                      <a:pt x="276" y="377"/>
                    </a:cubicBezTo>
                    <a:cubicBezTo>
                      <a:pt x="301" y="176"/>
                      <a:pt x="451" y="1"/>
                      <a:pt x="652" y="1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5" name="Google Shape;2303;p59">
                <a:extLst>
                  <a:ext uri="{FF2B5EF4-FFF2-40B4-BE49-F238E27FC236}">
                    <a16:creationId xmlns:a16="http://schemas.microsoft.com/office/drawing/2014/main" id="{A947DB70-5984-EC4B-83AF-C0A0ADD05ECF}"/>
                  </a:ext>
                </a:extLst>
              </p:cNvPr>
              <p:cNvSpPr/>
              <p:nvPr/>
            </p:nvSpPr>
            <p:spPr>
              <a:xfrm>
                <a:off x="9130975" y="3253838"/>
                <a:ext cx="599025" cy="458675"/>
              </a:xfrm>
              <a:custGeom>
                <a:avLst/>
                <a:gdLst/>
                <a:ahLst/>
                <a:cxnLst/>
                <a:rect l="l" t="t" r="r" b="b"/>
                <a:pathLst>
                  <a:path w="23961" h="18347" extrusionOk="0">
                    <a:moveTo>
                      <a:pt x="12081" y="26"/>
                    </a:moveTo>
                    <a:cubicBezTo>
                      <a:pt x="13785" y="51"/>
                      <a:pt x="23960" y="7169"/>
                      <a:pt x="23960" y="7194"/>
                    </a:cubicBezTo>
                    <a:cubicBezTo>
                      <a:pt x="23835" y="10878"/>
                      <a:pt x="23710" y="14211"/>
                      <a:pt x="23585" y="18347"/>
                    </a:cubicBezTo>
                    <a:lnTo>
                      <a:pt x="552" y="18347"/>
                    </a:lnTo>
                    <a:cubicBezTo>
                      <a:pt x="351" y="14236"/>
                      <a:pt x="176" y="10978"/>
                      <a:pt x="0" y="7394"/>
                    </a:cubicBezTo>
                    <a:cubicBezTo>
                      <a:pt x="0" y="7319"/>
                      <a:pt x="9549" y="1"/>
                      <a:pt x="12081" y="26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2304;p59">
                <a:extLst>
                  <a:ext uri="{FF2B5EF4-FFF2-40B4-BE49-F238E27FC236}">
                    <a16:creationId xmlns:a16="http://schemas.microsoft.com/office/drawing/2014/main" id="{40792C8F-7ACC-234A-AB25-B4A4B02567C6}"/>
                  </a:ext>
                </a:extLst>
              </p:cNvPr>
              <p:cNvSpPr/>
              <p:nvPr/>
            </p:nvSpPr>
            <p:spPr>
              <a:xfrm>
                <a:off x="9181725" y="3254463"/>
                <a:ext cx="497525" cy="458050"/>
              </a:xfrm>
              <a:custGeom>
                <a:avLst/>
                <a:gdLst/>
                <a:ahLst/>
                <a:cxnLst/>
                <a:rect l="l" t="t" r="r" b="b"/>
                <a:pathLst>
                  <a:path w="19901" h="18322" extrusionOk="0">
                    <a:moveTo>
                      <a:pt x="10051" y="1"/>
                    </a:moveTo>
                    <a:cubicBezTo>
                      <a:pt x="11279" y="26"/>
                      <a:pt x="16843" y="3685"/>
                      <a:pt x="19900" y="5765"/>
                    </a:cubicBezTo>
                    <a:lnTo>
                      <a:pt x="19399" y="18322"/>
                    </a:lnTo>
                    <a:lnTo>
                      <a:pt x="402" y="18322"/>
                    </a:lnTo>
                    <a:lnTo>
                      <a:pt x="1" y="5815"/>
                    </a:lnTo>
                    <a:cubicBezTo>
                      <a:pt x="2958" y="3660"/>
                      <a:pt x="8271" y="1"/>
                      <a:pt x="1005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2305;p59">
                <a:extLst>
                  <a:ext uri="{FF2B5EF4-FFF2-40B4-BE49-F238E27FC236}">
                    <a16:creationId xmlns:a16="http://schemas.microsoft.com/office/drawing/2014/main" id="{DCFEF585-ED34-A94F-8C6B-9B6C9ABD2975}"/>
                  </a:ext>
                </a:extLst>
              </p:cNvPr>
              <p:cNvSpPr/>
              <p:nvPr/>
            </p:nvSpPr>
            <p:spPr>
              <a:xfrm>
                <a:off x="9085850" y="3209988"/>
                <a:ext cx="687375" cy="275075"/>
              </a:xfrm>
              <a:custGeom>
                <a:avLst/>
                <a:gdLst/>
                <a:ahLst/>
                <a:cxnLst/>
                <a:rect l="l" t="t" r="r" b="b"/>
                <a:pathLst>
                  <a:path w="27495" h="11003" extrusionOk="0">
                    <a:moveTo>
                      <a:pt x="1" y="9198"/>
                    </a:moveTo>
                    <a:lnTo>
                      <a:pt x="13710" y="0"/>
                    </a:lnTo>
                    <a:lnTo>
                      <a:pt x="27495" y="9274"/>
                    </a:lnTo>
                    <a:lnTo>
                      <a:pt x="26718" y="10928"/>
                    </a:lnTo>
                    <a:lnTo>
                      <a:pt x="13735" y="2532"/>
                    </a:lnTo>
                    <a:lnTo>
                      <a:pt x="928" y="11003"/>
                    </a:lnTo>
                    <a:lnTo>
                      <a:pt x="1" y="919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2306;p59">
                <a:extLst>
                  <a:ext uri="{FF2B5EF4-FFF2-40B4-BE49-F238E27FC236}">
                    <a16:creationId xmlns:a16="http://schemas.microsoft.com/office/drawing/2014/main" id="{32764FE3-718F-2447-9ED0-48278DF24340}"/>
                  </a:ext>
                </a:extLst>
              </p:cNvPr>
              <p:cNvSpPr/>
              <p:nvPr/>
            </p:nvSpPr>
            <p:spPr>
              <a:xfrm>
                <a:off x="9384725" y="3340313"/>
                <a:ext cx="86500" cy="89000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3560" extrusionOk="0">
                    <a:moveTo>
                      <a:pt x="1730" y="0"/>
                    </a:moveTo>
                    <a:cubicBezTo>
                      <a:pt x="778" y="0"/>
                      <a:pt x="1" y="802"/>
                      <a:pt x="26" y="1780"/>
                    </a:cubicBezTo>
                    <a:cubicBezTo>
                      <a:pt x="26" y="2757"/>
                      <a:pt x="828" y="3559"/>
                      <a:pt x="1755" y="3559"/>
                    </a:cubicBezTo>
                    <a:cubicBezTo>
                      <a:pt x="2708" y="3559"/>
                      <a:pt x="3460" y="2757"/>
                      <a:pt x="3460" y="1780"/>
                    </a:cubicBezTo>
                    <a:cubicBezTo>
                      <a:pt x="3460" y="802"/>
                      <a:pt x="2683" y="0"/>
                      <a:pt x="17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2307;p59">
                <a:extLst>
                  <a:ext uri="{FF2B5EF4-FFF2-40B4-BE49-F238E27FC236}">
                    <a16:creationId xmlns:a16="http://schemas.microsoft.com/office/drawing/2014/main" id="{4D7C9255-9516-754E-88A9-71860ECCD3CB}"/>
                  </a:ext>
                </a:extLst>
              </p:cNvPr>
              <p:cNvSpPr/>
              <p:nvPr/>
            </p:nvSpPr>
            <p:spPr>
              <a:xfrm>
                <a:off x="9392250" y="3347838"/>
                <a:ext cx="71450" cy="73950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958" extrusionOk="0">
                    <a:moveTo>
                      <a:pt x="201" y="1554"/>
                    </a:moveTo>
                    <a:lnTo>
                      <a:pt x="1" y="1554"/>
                    </a:lnTo>
                    <a:cubicBezTo>
                      <a:pt x="1" y="1504"/>
                      <a:pt x="1" y="1454"/>
                      <a:pt x="1" y="1404"/>
                    </a:cubicBezTo>
                    <a:lnTo>
                      <a:pt x="201" y="1404"/>
                    </a:lnTo>
                    <a:cubicBezTo>
                      <a:pt x="201" y="1454"/>
                      <a:pt x="201" y="1504"/>
                      <a:pt x="201" y="1554"/>
                    </a:cubicBezTo>
                    <a:close/>
                    <a:moveTo>
                      <a:pt x="1504" y="0"/>
                    </a:moveTo>
                    <a:lnTo>
                      <a:pt x="1504" y="201"/>
                    </a:lnTo>
                    <a:lnTo>
                      <a:pt x="1354" y="201"/>
                    </a:lnTo>
                    <a:cubicBezTo>
                      <a:pt x="1354" y="125"/>
                      <a:pt x="1354" y="50"/>
                      <a:pt x="1354" y="0"/>
                    </a:cubicBezTo>
                    <a:close/>
                    <a:moveTo>
                      <a:pt x="1529" y="2757"/>
                    </a:moveTo>
                    <a:lnTo>
                      <a:pt x="1529" y="2957"/>
                    </a:lnTo>
                    <a:lnTo>
                      <a:pt x="1379" y="2957"/>
                    </a:lnTo>
                    <a:lnTo>
                      <a:pt x="1379" y="2757"/>
                    </a:lnTo>
                    <a:close/>
                    <a:moveTo>
                      <a:pt x="2858" y="1554"/>
                    </a:moveTo>
                    <a:lnTo>
                      <a:pt x="2682" y="1554"/>
                    </a:lnTo>
                    <a:cubicBezTo>
                      <a:pt x="2682" y="1504"/>
                      <a:pt x="2682" y="1454"/>
                      <a:pt x="2682" y="1404"/>
                    </a:cubicBezTo>
                    <a:lnTo>
                      <a:pt x="2858" y="1404"/>
                    </a:lnTo>
                    <a:lnTo>
                      <a:pt x="2858" y="1554"/>
                    </a:lnTo>
                    <a:lnTo>
                      <a:pt x="2858" y="1554"/>
                    </a:lnTo>
                    <a:close/>
                  </a:path>
                </a:pathLst>
              </a:custGeom>
              <a:solidFill>
                <a:srgbClr val="3F36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2308;p59">
                <a:extLst>
                  <a:ext uri="{FF2B5EF4-FFF2-40B4-BE49-F238E27FC236}">
                    <a16:creationId xmlns:a16="http://schemas.microsoft.com/office/drawing/2014/main" id="{24E066ED-0037-874B-8258-06BEBF9D71DF}"/>
                  </a:ext>
                </a:extLst>
              </p:cNvPr>
              <p:cNvSpPr/>
              <p:nvPr/>
            </p:nvSpPr>
            <p:spPr>
              <a:xfrm>
                <a:off x="9396025" y="3351588"/>
                <a:ext cx="6392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2658" extrusionOk="0">
                    <a:moveTo>
                      <a:pt x="175" y="752"/>
                    </a:moveTo>
                    <a:cubicBezTo>
                      <a:pt x="100" y="727"/>
                      <a:pt x="50" y="677"/>
                      <a:pt x="0" y="652"/>
                    </a:cubicBezTo>
                    <a:cubicBezTo>
                      <a:pt x="25" y="602"/>
                      <a:pt x="50" y="577"/>
                      <a:pt x="75" y="527"/>
                    </a:cubicBezTo>
                    <a:cubicBezTo>
                      <a:pt x="125" y="552"/>
                      <a:pt x="175" y="577"/>
                      <a:pt x="226" y="627"/>
                    </a:cubicBezTo>
                    <a:cubicBezTo>
                      <a:pt x="201" y="652"/>
                      <a:pt x="175" y="702"/>
                      <a:pt x="175" y="752"/>
                    </a:cubicBezTo>
                    <a:close/>
                    <a:moveTo>
                      <a:pt x="2055" y="76"/>
                    </a:moveTo>
                    <a:cubicBezTo>
                      <a:pt x="2030" y="151"/>
                      <a:pt x="2005" y="201"/>
                      <a:pt x="1955" y="251"/>
                    </a:cubicBezTo>
                    <a:cubicBezTo>
                      <a:pt x="1930" y="226"/>
                      <a:pt x="1880" y="201"/>
                      <a:pt x="1830" y="176"/>
                    </a:cubicBezTo>
                    <a:cubicBezTo>
                      <a:pt x="1880" y="126"/>
                      <a:pt x="1905" y="76"/>
                      <a:pt x="1930" y="0"/>
                    </a:cubicBezTo>
                    <a:cubicBezTo>
                      <a:pt x="1980" y="26"/>
                      <a:pt x="2005" y="51"/>
                      <a:pt x="2055" y="76"/>
                    </a:cubicBezTo>
                    <a:close/>
                    <a:moveTo>
                      <a:pt x="752" y="2482"/>
                    </a:moveTo>
                    <a:cubicBezTo>
                      <a:pt x="702" y="2532"/>
                      <a:pt x="677" y="2607"/>
                      <a:pt x="652" y="2657"/>
                    </a:cubicBezTo>
                    <a:cubicBezTo>
                      <a:pt x="602" y="2632"/>
                      <a:pt x="551" y="2607"/>
                      <a:pt x="526" y="2582"/>
                    </a:cubicBezTo>
                    <a:cubicBezTo>
                      <a:pt x="551" y="2532"/>
                      <a:pt x="576" y="2457"/>
                      <a:pt x="602" y="2406"/>
                    </a:cubicBezTo>
                    <a:cubicBezTo>
                      <a:pt x="652" y="2432"/>
                      <a:pt x="702" y="2457"/>
                      <a:pt x="752" y="2482"/>
                    </a:cubicBezTo>
                    <a:close/>
                    <a:moveTo>
                      <a:pt x="2481" y="2131"/>
                    </a:moveTo>
                    <a:cubicBezTo>
                      <a:pt x="2431" y="2106"/>
                      <a:pt x="2381" y="2081"/>
                      <a:pt x="2331" y="2031"/>
                    </a:cubicBezTo>
                    <a:cubicBezTo>
                      <a:pt x="2356" y="2005"/>
                      <a:pt x="2381" y="1955"/>
                      <a:pt x="2406" y="1905"/>
                    </a:cubicBezTo>
                    <a:cubicBezTo>
                      <a:pt x="2456" y="1930"/>
                      <a:pt x="2506" y="1980"/>
                      <a:pt x="2556" y="2005"/>
                    </a:cubicBezTo>
                    <a:cubicBezTo>
                      <a:pt x="2531" y="2056"/>
                      <a:pt x="2506" y="2106"/>
                      <a:pt x="2481" y="2131"/>
                    </a:cubicBezTo>
                    <a:lnTo>
                      <a:pt x="2481" y="2131"/>
                    </a:lnTo>
                  </a:path>
                </a:pathLst>
              </a:custGeom>
              <a:solidFill>
                <a:srgbClr val="3F36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2309;p59">
                <a:extLst>
                  <a:ext uri="{FF2B5EF4-FFF2-40B4-BE49-F238E27FC236}">
                    <a16:creationId xmlns:a16="http://schemas.microsoft.com/office/drawing/2014/main" id="{04BA716B-16C1-8D47-9CBC-CA22D2C907BB}"/>
                  </a:ext>
                </a:extLst>
              </p:cNvPr>
              <p:cNvSpPr/>
              <p:nvPr/>
            </p:nvSpPr>
            <p:spPr>
              <a:xfrm>
                <a:off x="9396650" y="3351588"/>
                <a:ext cx="63300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2658" extrusionOk="0">
                    <a:moveTo>
                      <a:pt x="551" y="251"/>
                    </a:moveTo>
                    <a:cubicBezTo>
                      <a:pt x="526" y="201"/>
                      <a:pt x="501" y="151"/>
                      <a:pt x="451" y="76"/>
                    </a:cubicBezTo>
                    <a:cubicBezTo>
                      <a:pt x="501" y="51"/>
                      <a:pt x="551" y="26"/>
                      <a:pt x="602" y="0"/>
                    </a:cubicBezTo>
                    <a:cubicBezTo>
                      <a:pt x="627" y="76"/>
                      <a:pt x="652" y="126"/>
                      <a:pt x="677" y="176"/>
                    </a:cubicBezTo>
                    <a:cubicBezTo>
                      <a:pt x="652" y="201"/>
                      <a:pt x="602" y="226"/>
                      <a:pt x="551" y="251"/>
                    </a:cubicBezTo>
                    <a:close/>
                    <a:moveTo>
                      <a:pt x="2531" y="652"/>
                    </a:moveTo>
                    <a:cubicBezTo>
                      <a:pt x="2481" y="677"/>
                      <a:pt x="2431" y="727"/>
                      <a:pt x="2381" y="752"/>
                    </a:cubicBezTo>
                    <a:cubicBezTo>
                      <a:pt x="2356" y="702"/>
                      <a:pt x="2306" y="652"/>
                      <a:pt x="2306" y="627"/>
                    </a:cubicBezTo>
                    <a:cubicBezTo>
                      <a:pt x="2356" y="577"/>
                      <a:pt x="2406" y="552"/>
                      <a:pt x="2456" y="527"/>
                    </a:cubicBezTo>
                    <a:cubicBezTo>
                      <a:pt x="2481" y="577"/>
                      <a:pt x="2506" y="602"/>
                      <a:pt x="2531" y="652"/>
                    </a:cubicBezTo>
                    <a:close/>
                    <a:moveTo>
                      <a:pt x="226" y="2031"/>
                    </a:moveTo>
                    <a:cubicBezTo>
                      <a:pt x="176" y="2081"/>
                      <a:pt x="125" y="2106"/>
                      <a:pt x="75" y="2131"/>
                    </a:cubicBezTo>
                    <a:cubicBezTo>
                      <a:pt x="50" y="2106"/>
                      <a:pt x="25" y="2056"/>
                      <a:pt x="0" y="2005"/>
                    </a:cubicBezTo>
                    <a:cubicBezTo>
                      <a:pt x="50" y="1980"/>
                      <a:pt x="100" y="1930"/>
                      <a:pt x="150" y="1905"/>
                    </a:cubicBezTo>
                    <a:cubicBezTo>
                      <a:pt x="176" y="1955"/>
                      <a:pt x="201" y="2005"/>
                      <a:pt x="226" y="2031"/>
                    </a:cubicBezTo>
                    <a:close/>
                    <a:moveTo>
                      <a:pt x="1930" y="2657"/>
                    </a:moveTo>
                    <a:cubicBezTo>
                      <a:pt x="1880" y="2607"/>
                      <a:pt x="1855" y="2532"/>
                      <a:pt x="1830" y="2482"/>
                    </a:cubicBezTo>
                    <a:cubicBezTo>
                      <a:pt x="1855" y="2457"/>
                      <a:pt x="1905" y="2432"/>
                      <a:pt x="1955" y="2406"/>
                    </a:cubicBezTo>
                    <a:cubicBezTo>
                      <a:pt x="1980" y="2457"/>
                      <a:pt x="2005" y="2532"/>
                      <a:pt x="2055" y="2582"/>
                    </a:cubicBezTo>
                    <a:cubicBezTo>
                      <a:pt x="2005" y="2607"/>
                      <a:pt x="1955" y="2632"/>
                      <a:pt x="1930" y="2657"/>
                    </a:cubicBezTo>
                    <a:lnTo>
                      <a:pt x="1930" y="2657"/>
                    </a:lnTo>
                    <a:close/>
                  </a:path>
                </a:pathLst>
              </a:custGeom>
              <a:solidFill>
                <a:srgbClr val="3F36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2310;p59">
                <a:extLst>
                  <a:ext uri="{FF2B5EF4-FFF2-40B4-BE49-F238E27FC236}">
                    <a16:creationId xmlns:a16="http://schemas.microsoft.com/office/drawing/2014/main" id="{D439B8BB-6E99-E845-8A0B-3BF6D6BA75A6}"/>
                  </a:ext>
                </a:extLst>
              </p:cNvPr>
              <p:cNvSpPr/>
              <p:nvPr/>
            </p:nvSpPr>
            <p:spPr>
              <a:xfrm>
                <a:off x="9424200" y="3381038"/>
                <a:ext cx="7550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302" extrusionOk="0">
                    <a:moveTo>
                      <a:pt x="151" y="0"/>
                    </a:moveTo>
                    <a:cubicBezTo>
                      <a:pt x="76" y="0"/>
                      <a:pt x="1" y="76"/>
                      <a:pt x="1" y="151"/>
                    </a:cubicBezTo>
                    <a:cubicBezTo>
                      <a:pt x="1" y="226"/>
                      <a:pt x="76" y="301"/>
                      <a:pt x="151" y="301"/>
                    </a:cubicBezTo>
                    <a:cubicBezTo>
                      <a:pt x="251" y="301"/>
                      <a:pt x="302" y="226"/>
                      <a:pt x="302" y="151"/>
                    </a:cubicBezTo>
                    <a:cubicBezTo>
                      <a:pt x="302" y="76"/>
                      <a:pt x="251" y="0"/>
                      <a:pt x="151" y="0"/>
                    </a:cubicBezTo>
                    <a:close/>
                  </a:path>
                </a:pathLst>
              </a:custGeom>
              <a:solidFill>
                <a:srgbClr val="3F36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2311;p59">
                <a:extLst>
                  <a:ext uri="{FF2B5EF4-FFF2-40B4-BE49-F238E27FC236}">
                    <a16:creationId xmlns:a16="http://schemas.microsoft.com/office/drawing/2014/main" id="{D730FAE1-C1B2-B04B-9E78-117DA4E4D05F}"/>
                  </a:ext>
                </a:extLst>
              </p:cNvPr>
              <p:cNvSpPr/>
              <p:nvPr/>
            </p:nvSpPr>
            <p:spPr>
              <a:xfrm>
                <a:off x="9417325" y="3357238"/>
                <a:ext cx="13800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1805" extrusionOk="0">
                    <a:moveTo>
                      <a:pt x="326" y="125"/>
                    </a:moveTo>
                    <a:cubicBezTo>
                      <a:pt x="326" y="50"/>
                      <a:pt x="351" y="0"/>
                      <a:pt x="426" y="0"/>
                    </a:cubicBezTo>
                    <a:cubicBezTo>
                      <a:pt x="501" y="0"/>
                      <a:pt x="552" y="50"/>
                      <a:pt x="552" y="125"/>
                    </a:cubicBezTo>
                    <a:cubicBezTo>
                      <a:pt x="552" y="451"/>
                      <a:pt x="552" y="777"/>
                      <a:pt x="552" y="1103"/>
                    </a:cubicBezTo>
                    <a:cubicBezTo>
                      <a:pt x="552" y="1128"/>
                      <a:pt x="552" y="1153"/>
                      <a:pt x="526" y="1178"/>
                    </a:cubicBezTo>
                    <a:cubicBezTo>
                      <a:pt x="426" y="1353"/>
                      <a:pt x="326" y="1554"/>
                      <a:pt x="201" y="1729"/>
                    </a:cubicBezTo>
                    <a:cubicBezTo>
                      <a:pt x="176" y="1805"/>
                      <a:pt x="125" y="1805"/>
                      <a:pt x="50" y="1779"/>
                    </a:cubicBezTo>
                    <a:cubicBezTo>
                      <a:pt x="0" y="1754"/>
                      <a:pt x="0" y="1679"/>
                      <a:pt x="25" y="1629"/>
                    </a:cubicBezTo>
                    <a:cubicBezTo>
                      <a:pt x="125" y="1454"/>
                      <a:pt x="226" y="1253"/>
                      <a:pt x="326" y="1078"/>
                    </a:cubicBezTo>
                    <a:cubicBezTo>
                      <a:pt x="326" y="752"/>
                      <a:pt x="326" y="426"/>
                      <a:pt x="326" y="125"/>
                    </a:cubicBezTo>
                  </a:path>
                </a:pathLst>
              </a:custGeom>
              <a:solidFill>
                <a:srgbClr val="3F36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2312;p59">
                <a:extLst>
                  <a:ext uri="{FF2B5EF4-FFF2-40B4-BE49-F238E27FC236}">
                    <a16:creationId xmlns:a16="http://schemas.microsoft.com/office/drawing/2014/main" id="{2670B976-FB9D-7C49-904F-C3267E557AB2}"/>
                  </a:ext>
                </a:extLst>
              </p:cNvPr>
              <p:cNvSpPr/>
              <p:nvPr/>
            </p:nvSpPr>
            <p:spPr>
              <a:xfrm>
                <a:off x="9216175" y="3453088"/>
                <a:ext cx="131625" cy="223075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8923" extrusionOk="0">
                    <a:moveTo>
                      <a:pt x="352" y="1"/>
                    </a:moveTo>
                    <a:lnTo>
                      <a:pt x="4688" y="1"/>
                    </a:lnTo>
                    <a:cubicBezTo>
                      <a:pt x="4888" y="1"/>
                      <a:pt x="5064" y="176"/>
                      <a:pt x="5064" y="402"/>
                    </a:cubicBezTo>
                    <a:cubicBezTo>
                      <a:pt x="5139" y="3108"/>
                      <a:pt x="5189" y="5840"/>
                      <a:pt x="5264" y="8547"/>
                    </a:cubicBezTo>
                    <a:cubicBezTo>
                      <a:pt x="5264" y="8773"/>
                      <a:pt x="5114" y="8923"/>
                      <a:pt x="4913" y="8923"/>
                    </a:cubicBezTo>
                    <a:lnTo>
                      <a:pt x="728" y="8923"/>
                    </a:lnTo>
                    <a:cubicBezTo>
                      <a:pt x="552" y="8923"/>
                      <a:pt x="377" y="8773"/>
                      <a:pt x="377" y="8547"/>
                    </a:cubicBezTo>
                    <a:cubicBezTo>
                      <a:pt x="252" y="5840"/>
                      <a:pt x="126" y="3108"/>
                      <a:pt x="1" y="402"/>
                    </a:cubicBezTo>
                    <a:cubicBezTo>
                      <a:pt x="1" y="176"/>
                      <a:pt x="151" y="1"/>
                      <a:pt x="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5" name="Google Shape;2313;p59">
                <a:extLst>
                  <a:ext uri="{FF2B5EF4-FFF2-40B4-BE49-F238E27FC236}">
                    <a16:creationId xmlns:a16="http://schemas.microsoft.com/office/drawing/2014/main" id="{6DFEA9CF-4F38-C744-BAD4-74337B4B832C}"/>
                  </a:ext>
                </a:extLst>
              </p:cNvPr>
              <p:cNvSpPr/>
              <p:nvPr/>
            </p:nvSpPr>
            <p:spPr>
              <a:xfrm>
                <a:off x="9367200" y="3453088"/>
                <a:ext cx="126575" cy="223075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8923" extrusionOk="0">
                    <a:moveTo>
                      <a:pt x="351" y="1"/>
                    </a:moveTo>
                    <a:lnTo>
                      <a:pt x="4712" y="1"/>
                    </a:lnTo>
                    <a:cubicBezTo>
                      <a:pt x="4912" y="1"/>
                      <a:pt x="5063" y="176"/>
                      <a:pt x="5063" y="402"/>
                    </a:cubicBezTo>
                    <a:cubicBezTo>
                      <a:pt x="5063" y="3108"/>
                      <a:pt x="5038" y="5840"/>
                      <a:pt x="5038" y="8547"/>
                    </a:cubicBezTo>
                    <a:cubicBezTo>
                      <a:pt x="5038" y="8773"/>
                      <a:pt x="4887" y="8923"/>
                      <a:pt x="4712" y="8923"/>
                    </a:cubicBezTo>
                    <a:lnTo>
                      <a:pt x="526" y="8923"/>
                    </a:lnTo>
                    <a:cubicBezTo>
                      <a:pt x="326" y="8923"/>
                      <a:pt x="176" y="8773"/>
                      <a:pt x="176" y="8547"/>
                    </a:cubicBezTo>
                    <a:cubicBezTo>
                      <a:pt x="100" y="5840"/>
                      <a:pt x="75" y="3108"/>
                      <a:pt x="25" y="402"/>
                    </a:cubicBezTo>
                    <a:cubicBezTo>
                      <a:pt x="0" y="176"/>
                      <a:pt x="151" y="1"/>
                      <a:pt x="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6" name="Google Shape;2314;p59">
                <a:extLst>
                  <a:ext uri="{FF2B5EF4-FFF2-40B4-BE49-F238E27FC236}">
                    <a16:creationId xmlns:a16="http://schemas.microsoft.com/office/drawing/2014/main" id="{6C3278B6-E16D-2840-92B6-5D7E049F8288}"/>
                  </a:ext>
                </a:extLst>
              </p:cNvPr>
              <p:cNvSpPr/>
              <p:nvPr/>
            </p:nvSpPr>
            <p:spPr>
              <a:xfrm>
                <a:off x="9516950" y="3453088"/>
                <a:ext cx="127825" cy="2230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923" extrusionOk="0">
                    <a:moveTo>
                      <a:pt x="426" y="1"/>
                    </a:moveTo>
                    <a:lnTo>
                      <a:pt x="4762" y="1"/>
                    </a:lnTo>
                    <a:cubicBezTo>
                      <a:pt x="4963" y="1"/>
                      <a:pt x="5113" y="176"/>
                      <a:pt x="5113" y="402"/>
                    </a:cubicBezTo>
                    <a:cubicBezTo>
                      <a:pt x="5038" y="3108"/>
                      <a:pt x="4963" y="5840"/>
                      <a:pt x="4887" y="8547"/>
                    </a:cubicBezTo>
                    <a:cubicBezTo>
                      <a:pt x="4887" y="8773"/>
                      <a:pt x="4712" y="8923"/>
                      <a:pt x="4536" y="8923"/>
                    </a:cubicBezTo>
                    <a:lnTo>
                      <a:pt x="351" y="8923"/>
                    </a:lnTo>
                    <a:cubicBezTo>
                      <a:pt x="151" y="8923"/>
                      <a:pt x="0" y="8773"/>
                      <a:pt x="0" y="8547"/>
                    </a:cubicBezTo>
                    <a:cubicBezTo>
                      <a:pt x="25" y="5840"/>
                      <a:pt x="25" y="3108"/>
                      <a:pt x="50" y="402"/>
                    </a:cubicBezTo>
                    <a:cubicBezTo>
                      <a:pt x="50" y="176"/>
                      <a:pt x="201" y="1"/>
                      <a:pt x="4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7" name="Google Shape;2315;p59">
                <a:extLst>
                  <a:ext uri="{FF2B5EF4-FFF2-40B4-BE49-F238E27FC236}">
                    <a16:creationId xmlns:a16="http://schemas.microsoft.com/office/drawing/2014/main" id="{26B6F69E-3D33-6440-A67D-3071BFE72132}"/>
                  </a:ext>
                </a:extLst>
              </p:cNvPr>
              <p:cNvSpPr/>
              <p:nvPr/>
            </p:nvSpPr>
            <p:spPr>
              <a:xfrm>
                <a:off x="9061425" y="3712488"/>
                <a:ext cx="738750" cy="45775"/>
              </a:xfrm>
              <a:custGeom>
                <a:avLst/>
                <a:gdLst/>
                <a:ahLst/>
                <a:cxnLst/>
                <a:rect l="l" t="t" r="r" b="b"/>
                <a:pathLst>
                  <a:path w="29550" h="1831" extrusionOk="0">
                    <a:moveTo>
                      <a:pt x="0" y="1"/>
                    </a:moveTo>
                    <a:lnTo>
                      <a:pt x="29550" y="1"/>
                    </a:lnTo>
                    <a:lnTo>
                      <a:pt x="29550" y="1830"/>
                    </a:lnTo>
                    <a:lnTo>
                      <a:pt x="0" y="183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F36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8" name="Google Shape;2316;p59">
                <a:extLst>
                  <a:ext uri="{FF2B5EF4-FFF2-40B4-BE49-F238E27FC236}">
                    <a16:creationId xmlns:a16="http://schemas.microsoft.com/office/drawing/2014/main" id="{B6BF0CB5-88F7-464D-975E-ED32608FE9AF}"/>
                  </a:ext>
                </a:extLst>
              </p:cNvPr>
              <p:cNvSpPr/>
              <p:nvPr/>
            </p:nvSpPr>
            <p:spPr>
              <a:xfrm>
                <a:off x="9018825" y="3758238"/>
                <a:ext cx="824575" cy="45750"/>
              </a:xfrm>
              <a:custGeom>
                <a:avLst/>
                <a:gdLst/>
                <a:ahLst/>
                <a:cxnLst/>
                <a:rect l="l" t="t" r="r" b="b"/>
                <a:pathLst>
                  <a:path w="32983" h="1830" extrusionOk="0">
                    <a:moveTo>
                      <a:pt x="0" y="1830"/>
                    </a:moveTo>
                    <a:lnTo>
                      <a:pt x="32983" y="1830"/>
                    </a:lnTo>
                    <a:lnTo>
                      <a:pt x="32983" y="0"/>
                    </a:lnTo>
                    <a:lnTo>
                      <a:pt x="0" y="0"/>
                    </a:lnTo>
                    <a:lnTo>
                      <a:pt x="0" y="1830"/>
                    </a:lnTo>
                    <a:close/>
                  </a:path>
                </a:pathLst>
              </a:custGeom>
              <a:solidFill>
                <a:srgbClr val="372A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9" name="Google Shape;2317;p59">
                <a:extLst>
                  <a:ext uri="{FF2B5EF4-FFF2-40B4-BE49-F238E27FC236}">
                    <a16:creationId xmlns:a16="http://schemas.microsoft.com/office/drawing/2014/main" id="{D00541ED-E27D-FE44-BE61-5CD5A451907D}"/>
                  </a:ext>
                </a:extLst>
              </p:cNvPr>
              <p:cNvSpPr/>
              <p:nvPr/>
            </p:nvSpPr>
            <p:spPr>
              <a:xfrm>
                <a:off x="9485600" y="2393563"/>
                <a:ext cx="71475" cy="73950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2958" extrusionOk="0">
                    <a:moveTo>
                      <a:pt x="1" y="2958"/>
                    </a:moveTo>
                    <a:lnTo>
                      <a:pt x="2858" y="1454"/>
                    </a:lnTo>
                    <a:lnTo>
                      <a:pt x="51" y="0"/>
                    </a:lnTo>
                    <a:cubicBezTo>
                      <a:pt x="26" y="978"/>
                      <a:pt x="1" y="1980"/>
                      <a:pt x="1" y="295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0" name="Google Shape;2318;p59">
                <a:extLst>
                  <a:ext uri="{FF2B5EF4-FFF2-40B4-BE49-F238E27FC236}">
                    <a16:creationId xmlns:a16="http://schemas.microsoft.com/office/drawing/2014/main" id="{B1018864-E9E4-0E43-9DD7-22B1731156DF}"/>
                  </a:ext>
                </a:extLst>
              </p:cNvPr>
              <p:cNvSpPr/>
              <p:nvPr/>
            </p:nvSpPr>
            <p:spPr>
              <a:xfrm>
                <a:off x="9426100" y="2359738"/>
                <a:ext cx="7645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4136" extrusionOk="0">
                    <a:moveTo>
                      <a:pt x="50" y="0"/>
                    </a:moveTo>
                    <a:lnTo>
                      <a:pt x="3058" y="777"/>
                    </a:lnTo>
                    <a:lnTo>
                      <a:pt x="3058" y="3384"/>
                    </a:lnTo>
                    <a:lnTo>
                      <a:pt x="0" y="4135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1" name="Google Shape;2319;p59">
                <a:extLst>
                  <a:ext uri="{FF2B5EF4-FFF2-40B4-BE49-F238E27FC236}">
                    <a16:creationId xmlns:a16="http://schemas.microsoft.com/office/drawing/2014/main" id="{FCEE1DFD-58A0-5E44-97CC-207366A2C10E}"/>
                  </a:ext>
                </a:extLst>
              </p:cNvPr>
              <p:cNvSpPr/>
              <p:nvPr/>
            </p:nvSpPr>
            <p:spPr>
              <a:xfrm>
                <a:off x="9424825" y="2359088"/>
                <a:ext cx="5050" cy="1579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6317" extrusionOk="0">
                    <a:moveTo>
                      <a:pt x="201" y="6217"/>
                    </a:moveTo>
                    <a:cubicBezTo>
                      <a:pt x="201" y="6267"/>
                      <a:pt x="176" y="6317"/>
                      <a:pt x="101" y="6317"/>
                    </a:cubicBezTo>
                    <a:cubicBezTo>
                      <a:pt x="51" y="6317"/>
                      <a:pt x="1" y="6267"/>
                      <a:pt x="1" y="6217"/>
                    </a:cubicBezTo>
                    <a:lnTo>
                      <a:pt x="1" y="101"/>
                    </a:lnTo>
                    <a:cubicBezTo>
                      <a:pt x="1" y="51"/>
                      <a:pt x="51" y="1"/>
                      <a:pt x="101" y="1"/>
                    </a:cubicBezTo>
                    <a:cubicBezTo>
                      <a:pt x="176" y="1"/>
                      <a:pt x="201" y="51"/>
                      <a:pt x="201" y="101"/>
                    </a:cubicBezTo>
                    <a:lnTo>
                      <a:pt x="201" y="6217"/>
                    </a:lnTo>
                    <a:close/>
                  </a:path>
                </a:pathLst>
              </a:custGeom>
              <a:solidFill>
                <a:srgbClr val="3F36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2" name="Google Shape;2320;p59">
                <a:extLst>
                  <a:ext uri="{FF2B5EF4-FFF2-40B4-BE49-F238E27FC236}">
                    <a16:creationId xmlns:a16="http://schemas.microsoft.com/office/drawing/2014/main" id="{0ABBD53B-23B0-B54F-B096-AA8BFB83D79F}"/>
                  </a:ext>
                </a:extLst>
              </p:cNvPr>
              <p:cNvSpPr/>
              <p:nvPr/>
            </p:nvSpPr>
            <p:spPr>
              <a:xfrm>
                <a:off x="9418575" y="2344688"/>
                <a:ext cx="18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3" extrusionOk="0">
                    <a:moveTo>
                      <a:pt x="351" y="702"/>
                    </a:moveTo>
                    <a:cubicBezTo>
                      <a:pt x="552" y="702"/>
                      <a:pt x="727" y="552"/>
                      <a:pt x="727" y="351"/>
                    </a:cubicBezTo>
                    <a:cubicBezTo>
                      <a:pt x="727" y="151"/>
                      <a:pt x="552" y="1"/>
                      <a:pt x="351" y="1"/>
                    </a:cubicBezTo>
                    <a:cubicBezTo>
                      <a:pt x="151" y="1"/>
                      <a:pt x="0" y="151"/>
                      <a:pt x="0" y="351"/>
                    </a:cubicBezTo>
                    <a:cubicBezTo>
                      <a:pt x="0" y="552"/>
                      <a:pt x="151" y="702"/>
                      <a:pt x="351" y="702"/>
                    </a:cubicBezTo>
                    <a:close/>
                  </a:path>
                </a:pathLst>
              </a:custGeom>
              <a:solidFill>
                <a:srgbClr val="3F36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111" name="Google Shape;2321;p59">
              <a:extLst>
                <a:ext uri="{FF2B5EF4-FFF2-40B4-BE49-F238E27FC236}">
                  <a16:creationId xmlns:a16="http://schemas.microsoft.com/office/drawing/2014/main" id="{228022F3-A8AA-5F4D-88DB-7F8649092A11}"/>
                </a:ext>
              </a:extLst>
            </p:cNvPr>
            <p:cNvGrpSpPr/>
            <p:nvPr/>
          </p:nvGrpSpPr>
          <p:grpSpPr>
            <a:xfrm>
              <a:off x="10252466" y="3165488"/>
              <a:ext cx="419200" cy="735625"/>
              <a:chOff x="10252466" y="3165488"/>
              <a:chExt cx="419200" cy="735625"/>
            </a:xfrm>
          </p:grpSpPr>
          <p:sp>
            <p:nvSpPr>
              <p:cNvPr id="117" name="Google Shape;2322;p59">
                <a:extLst>
                  <a:ext uri="{FF2B5EF4-FFF2-40B4-BE49-F238E27FC236}">
                    <a16:creationId xmlns:a16="http://schemas.microsoft.com/office/drawing/2014/main" id="{3984F2E5-55D9-654A-A3BB-CFC14DF17AA5}"/>
                  </a:ext>
                </a:extLst>
              </p:cNvPr>
              <p:cNvSpPr/>
              <p:nvPr/>
            </p:nvSpPr>
            <p:spPr>
              <a:xfrm flipH="1">
                <a:off x="10451716" y="3333413"/>
                <a:ext cx="219950" cy="483750"/>
              </a:xfrm>
              <a:custGeom>
                <a:avLst/>
                <a:gdLst/>
                <a:ahLst/>
                <a:cxnLst/>
                <a:rect l="l" t="t" r="r" b="b"/>
                <a:pathLst>
                  <a:path w="8798" h="19350" extrusionOk="0">
                    <a:moveTo>
                      <a:pt x="4587" y="126"/>
                    </a:moveTo>
                    <a:cubicBezTo>
                      <a:pt x="5965" y="1780"/>
                      <a:pt x="7043" y="4286"/>
                      <a:pt x="7745" y="6592"/>
                    </a:cubicBezTo>
                    <a:cubicBezTo>
                      <a:pt x="8296" y="8447"/>
                      <a:pt x="8697" y="10527"/>
                      <a:pt x="8747" y="12532"/>
                    </a:cubicBezTo>
                    <a:cubicBezTo>
                      <a:pt x="8797" y="14261"/>
                      <a:pt x="8597" y="16116"/>
                      <a:pt x="7770" y="17469"/>
                    </a:cubicBezTo>
                    <a:cubicBezTo>
                      <a:pt x="6917" y="18873"/>
                      <a:pt x="5689" y="19349"/>
                      <a:pt x="4411" y="19349"/>
                    </a:cubicBezTo>
                    <a:cubicBezTo>
                      <a:pt x="3133" y="19349"/>
                      <a:pt x="1880" y="18873"/>
                      <a:pt x="1053" y="17469"/>
                    </a:cubicBezTo>
                    <a:cubicBezTo>
                      <a:pt x="226" y="16116"/>
                      <a:pt x="0" y="14261"/>
                      <a:pt x="50" y="12532"/>
                    </a:cubicBezTo>
                    <a:cubicBezTo>
                      <a:pt x="100" y="10527"/>
                      <a:pt x="526" y="8447"/>
                      <a:pt x="1078" y="6592"/>
                    </a:cubicBezTo>
                    <a:cubicBezTo>
                      <a:pt x="1755" y="4286"/>
                      <a:pt x="2832" y="1780"/>
                      <a:pt x="4211" y="126"/>
                    </a:cubicBezTo>
                    <a:cubicBezTo>
                      <a:pt x="4311" y="1"/>
                      <a:pt x="4486" y="1"/>
                      <a:pt x="4587" y="12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8" name="Google Shape;2323;p59">
                <a:extLst>
                  <a:ext uri="{FF2B5EF4-FFF2-40B4-BE49-F238E27FC236}">
                    <a16:creationId xmlns:a16="http://schemas.microsoft.com/office/drawing/2014/main" id="{A1F0908D-B329-5748-809D-4F0645A0882D}"/>
                  </a:ext>
                </a:extLst>
              </p:cNvPr>
              <p:cNvSpPr/>
              <p:nvPr/>
            </p:nvSpPr>
            <p:spPr>
              <a:xfrm flipH="1">
                <a:off x="10468016" y="3423013"/>
                <a:ext cx="187375" cy="478100"/>
              </a:xfrm>
              <a:custGeom>
                <a:avLst/>
                <a:gdLst/>
                <a:ahLst/>
                <a:cxnLst/>
                <a:rect l="l" t="t" r="r" b="b"/>
                <a:pathLst>
                  <a:path w="7495" h="19124" extrusionOk="0">
                    <a:moveTo>
                      <a:pt x="3961" y="18923"/>
                    </a:moveTo>
                    <a:cubicBezTo>
                      <a:pt x="3961" y="19048"/>
                      <a:pt x="3860" y="19124"/>
                      <a:pt x="3760" y="19124"/>
                    </a:cubicBezTo>
                    <a:cubicBezTo>
                      <a:pt x="3635" y="19124"/>
                      <a:pt x="3560" y="19048"/>
                      <a:pt x="3560" y="18923"/>
                    </a:cubicBezTo>
                    <a:lnTo>
                      <a:pt x="3560" y="13785"/>
                    </a:lnTo>
                    <a:lnTo>
                      <a:pt x="51" y="10301"/>
                    </a:lnTo>
                    <a:cubicBezTo>
                      <a:pt x="1" y="10251"/>
                      <a:pt x="1" y="10151"/>
                      <a:pt x="51" y="10101"/>
                    </a:cubicBezTo>
                    <a:cubicBezTo>
                      <a:pt x="101" y="10051"/>
                      <a:pt x="201" y="10051"/>
                      <a:pt x="251" y="10101"/>
                    </a:cubicBezTo>
                    <a:lnTo>
                      <a:pt x="3560" y="13409"/>
                    </a:lnTo>
                    <a:lnTo>
                      <a:pt x="3560" y="10402"/>
                    </a:lnTo>
                    <a:lnTo>
                      <a:pt x="276" y="7118"/>
                    </a:lnTo>
                    <a:cubicBezTo>
                      <a:pt x="226" y="7068"/>
                      <a:pt x="226" y="6968"/>
                      <a:pt x="276" y="6918"/>
                    </a:cubicBezTo>
                    <a:cubicBezTo>
                      <a:pt x="327" y="6868"/>
                      <a:pt x="427" y="6868"/>
                      <a:pt x="477" y="6918"/>
                    </a:cubicBezTo>
                    <a:lnTo>
                      <a:pt x="3560" y="10026"/>
                    </a:lnTo>
                    <a:lnTo>
                      <a:pt x="3560" y="7018"/>
                    </a:lnTo>
                    <a:lnTo>
                      <a:pt x="928" y="4387"/>
                    </a:lnTo>
                    <a:cubicBezTo>
                      <a:pt x="878" y="4336"/>
                      <a:pt x="878" y="4236"/>
                      <a:pt x="928" y="4186"/>
                    </a:cubicBezTo>
                    <a:cubicBezTo>
                      <a:pt x="978" y="4136"/>
                      <a:pt x="1053" y="4136"/>
                      <a:pt x="1104" y="4186"/>
                    </a:cubicBezTo>
                    <a:lnTo>
                      <a:pt x="3560" y="6642"/>
                    </a:lnTo>
                    <a:lnTo>
                      <a:pt x="3560" y="3635"/>
                    </a:lnTo>
                    <a:lnTo>
                      <a:pt x="2081" y="2156"/>
                    </a:lnTo>
                    <a:cubicBezTo>
                      <a:pt x="2031" y="2106"/>
                      <a:pt x="2031" y="2031"/>
                      <a:pt x="2081" y="1981"/>
                    </a:cubicBezTo>
                    <a:cubicBezTo>
                      <a:pt x="2131" y="1930"/>
                      <a:pt x="2231" y="1930"/>
                      <a:pt x="2282" y="1981"/>
                    </a:cubicBezTo>
                    <a:lnTo>
                      <a:pt x="3560" y="3234"/>
                    </a:lnTo>
                    <a:lnTo>
                      <a:pt x="3560" y="226"/>
                    </a:lnTo>
                    <a:cubicBezTo>
                      <a:pt x="3560" y="101"/>
                      <a:pt x="3635" y="1"/>
                      <a:pt x="3760" y="1"/>
                    </a:cubicBezTo>
                    <a:cubicBezTo>
                      <a:pt x="3860" y="1"/>
                      <a:pt x="3961" y="101"/>
                      <a:pt x="3961" y="226"/>
                    </a:cubicBezTo>
                    <a:lnTo>
                      <a:pt x="3961" y="3234"/>
                    </a:lnTo>
                    <a:lnTo>
                      <a:pt x="5214" y="1981"/>
                    </a:lnTo>
                    <a:cubicBezTo>
                      <a:pt x="5264" y="1930"/>
                      <a:pt x="5364" y="1930"/>
                      <a:pt x="5414" y="1981"/>
                    </a:cubicBezTo>
                    <a:cubicBezTo>
                      <a:pt x="5464" y="2031"/>
                      <a:pt x="5464" y="2106"/>
                      <a:pt x="5414" y="2156"/>
                    </a:cubicBezTo>
                    <a:lnTo>
                      <a:pt x="3961" y="3635"/>
                    </a:lnTo>
                    <a:lnTo>
                      <a:pt x="3961" y="6642"/>
                    </a:lnTo>
                    <a:lnTo>
                      <a:pt x="6266" y="4286"/>
                    </a:lnTo>
                    <a:cubicBezTo>
                      <a:pt x="6317" y="4236"/>
                      <a:pt x="6392" y="4236"/>
                      <a:pt x="6467" y="4286"/>
                    </a:cubicBezTo>
                    <a:cubicBezTo>
                      <a:pt x="6517" y="4336"/>
                      <a:pt x="6517" y="4412"/>
                      <a:pt x="6467" y="4462"/>
                    </a:cubicBezTo>
                    <a:lnTo>
                      <a:pt x="3961" y="7018"/>
                    </a:lnTo>
                    <a:lnTo>
                      <a:pt x="3961" y="10026"/>
                    </a:lnTo>
                    <a:lnTo>
                      <a:pt x="6918" y="7068"/>
                    </a:lnTo>
                    <a:cubicBezTo>
                      <a:pt x="6968" y="7018"/>
                      <a:pt x="7068" y="7018"/>
                      <a:pt x="7119" y="7068"/>
                    </a:cubicBezTo>
                    <a:cubicBezTo>
                      <a:pt x="7169" y="7118"/>
                      <a:pt x="7169" y="7194"/>
                      <a:pt x="7119" y="7269"/>
                    </a:cubicBezTo>
                    <a:lnTo>
                      <a:pt x="3961" y="10402"/>
                    </a:lnTo>
                    <a:lnTo>
                      <a:pt x="3961" y="13409"/>
                    </a:lnTo>
                    <a:lnTo>
                      <a:pt x="7244" y="10101"/>
                    </a:lnTo>
                    <a:cubicBezTo>
                      <a:pt x="7294" y="10051"/>
                      <a:pt x="7394" y="10051"/>
                      <a:pt x="7444" y="10101"/>
                    </a:cubicBezTo>
                    <a:cubicBezTo>
                      <a:pt x="7495" y="10151"/>
                      <a:pt x="7495" y="10251"/>
                      <a:pt x="7444" y="10301"/>
                    </a:cubicBezTo>
                    <a:lnTo>
                      <a:pt x="3961" y="13785"/>
                    </a:lnTo>
                    <a:lnTo>
                      <a:pt x="3961" y="1892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9" name="Google Shape;2324;p59">
                <a:extLst>
                  <a:ext uri="{FF2B5EF4-FFF2-40B4-BE49-F238E27FC236}">
                    <a16:creationId xmlns:a16="http://schemas.microsoft.com/office/drawing/2014/main" id="{854ED931-AFA8-B348-A294-D21DB95E0E0E}"/>
                  </a:ext>
                </a:extLst>
              </p:cNvPr>
              <p:cNvSpPr/>
              <p:nvPr/>
            </p:nvSpPr>
            <p:spPr>
              <a:xfrm flipH="1">
                <a:off x="10252466" y="3165488"/>
                <a:ext cx="274475" cy="603425"/>
              </a:xfrm>
              <a:custGeom>
                <a:avLst/>
                <a:gdLst/>
                <a:ahLst/>
                <a:cxnLst/>
                <a:rect l="l" t="t" r="r" b="b"/>
                <a:pathLst>
                  <a:path w="10979" h="24137" extrusionOk="0">
                    <a:moveTo>
                      <a:pt x="5715" y="151"/>
                    </a:moveTo>
                    <a:cubicBezTo>
                      <a:pt x="7444" y="2206"/>
                      <a:pt x="8798" y="5364"/>
                      <a:pt x="9650" y="8221"/>
                    </a:cubicBezTo>
                    <a:cubicBezTo>
                      <a:pt x="10352" y="10527"/>
                      <a:pt x="10853" y="13134"/>
                      <a:pt x="10928" y="15640"/>
                    </a:cubicBezTo>
                    <a:cubicBezTo>
                      <a:pt x="10978" y="17770"/>
                      <a:pt x="10702" y="20101"/>
                      <a:pt x="9675" y="21805"/>
                    </a:cubicBezTo>
                    <a:cubicBezTo>
                      <a:pt x="8622" y="23535"/>
                      <a:pt x="7093" y="24136"/>
                      <a:pt x="5489" y="24136"/>
                    </a:cubicBezTo>
                    <a:cubicBezTo>
                      <a:pt x="3885" y="24136"/>
                      <a:pt x="2357" y="23535"/>
                      <a:pt x="1304" y="21805"/>
                    </a:cubicBezTo>
                    <a:cubicBezTo>
                      <a:pt x="276" y="20101"/>
                      <a:pt x="1" y="17770"/>
                      <a:pt x="51" y="15640"/>
                    </a:cubicBezTo>
                    <a:cubicBezTo>
                      <a:pt x="126" y="13134"/>
                      <a:pt x="627" y="10527"/>
                      <a:pt x="1329" y="8221"/>
                    </a:cubicBezTo>
                    <a:cubicBezTo>
                      <a:pt x="2181" y="5364"/>
                      <a:pt x="3535" y="2206"/>
                      <a:pt x="5264" y="151"/>
                    </a:cubicBezTo>
                    <a:cubicBezTo>
                      <a:pt x="5389" y="1"/>
                      <a:pt x="5590" y="1"/>
                      <a:pt x="5715" y="15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0" name="Google Shape;2325;p59">
                <a:extLst>
                  <a:ext uri="{FF2B5EF4-FFF2-40B4-BE49-F238E27FC236}">
                    <a16:creationId xmlns:a16="http://schemas.microsoft.com/office/drawing/2014/main" id="{47EB0B49-45B0-7141-9375-9531A5797E53}"/>
                  </a:ext>
                </a:extLst>
              </p:cNvPr>
              <p:cNvSpPr/>
              <p:nvPr/>
            </p:nvSpPr>
            <p:spPr>
              <a:xfrm flipH="1">
                <a:off x="10273141" y="3277663"/>
                <a:ext cx="233125" cy="596500"/>
              </a:xfrm>
              <a:custGeom>
                <a:avLst/>
                <a:gdLst/>
                <a:ahLst/>
                <a:cxnLst/>
                <a:rect l="l" t="t" r="r" b="b"/>
                <a:pathLst>
                  <a:path w="9325" h="23860" extrusionOk="0">
                    <a:moveTo>
                      <a:pt x="4913" y="23584"/>
                    </a:moveTo>
                    <a:cubicBezTo>
                      <a:pt x="4913" y="23735"/>
                      <a:pt x="4813" y="23860"/>
                      <a:pt x="4662" y="23860"/>
                    </a:cubicBezTo>
                    <a:cubicBezTo>
                      <a:pt x="4512" y="23860"/>
                      <a:pt x="4412" y="23735"/>
                      <a:pt x="4412" y="23584"/>
                    </a:cubicBezTo>
                    <a:lnTo>
                      <a:pt x="4412" y="17193"/>
                    </a:lnTo>
                    <a:lnTo>
                      <a:pt x="51" y="12832"/>
                    </a:lnTo>
                    <a:cubicBezTo>
                      <a:pt x="1" y="12757"/>
                      <a:pt x="1" y="12657"/>
                      <a:pt x="51" y="12582"/>
                    </a:cubicBezTo>
                    <a:cubicBezTo>
                      <a:pt x="126" y="12531"/>
                      <a:pt x="226" y="12531"/>
                      <a:pt x="301" y="12582"/>
                    </a:cubicBezTo>
                    <a:lnTo>
                      <a:pt x="4412" y="16717"/>
                    </a:lnTo>
                    <a:lnTo>
                      <a:pt x="4412" y="12958"/>
                    </a:lnTo>
                    <a:lnTo>
                      <a:pt x="327" y="8847"/>
                    </a:lnTo>
                    <a:cubicBezTo>
                      <a:pt x="276" y="8797"/>
                      <a:pt x="276" y="8672"/>
                      <a:pt x="327" y="8622"/>
                    </a:cubicBezTo>
                    <a:cubicBezTo>
                      <a:pt x="402" y="8546"/>
                      <a:pt x="502" y="8546"/>
                      <a:pt x="577" y="8622"/>
                    </a:cubicBezTo>
                    <a:lnTo>
                      <a:pt x="4412" y="12481"/>
                    </a:lnTo>
                    <a:lnTo>
                      <a:pt x="4412" y="8722"/>
                    </a:lnTo>
                    <a:lnTo>
                      <a:pt x="1129" y="5464"/>
                    </a:lnTo>
                    <a:cubicBezTo>
                      <a:pt x="1053" y="5389"/>
                      <a:pt x="1053" y="5288"/>
                      <a:pt x="1129" y="5213"/>
                    </a:cubicBezTo>
                    <a:cubicBezTo>
                      <a:pt x="1204" y="5138"/>
                      <a:pt x="1304" y="5138"/>
                      <a:pt x="1379" y="5213"/>
                    </a:cubicBezTo>
                    <a:lnTo>
                      <a:pt x="4412" y="8246"/>
                    </a:lnTo>
                    <a:lnTo>
                      <a:pt x="4412" y="4511"/>
                    </a:lnTo>
                    <a:lnTo>
                      <a:pt x="2582" y="2682"/>
                    </a:lnTo>
                    <a:cubicBezTo>
                      <a:pt x="2532" y="2607"/>
                      <a:pt x="2532" y="2506"/>
                      <a:pt x="2582" y="2456"/>
                    </a:cubicBezTo>
                    <a:cubicBezTo>
                      <a:pt x="2657" y="2381"/>
                      <a:pt x="2758" y="2381"/>
                      <a:pt x="2833" y="2456"/>
                    </a:cubicBezTo>
                    <a:lnTo>
                      <a:pt x="4412" y="4035"/>
                    </a:lnTo>
                    <a:lnTo>
                      <a:pt x="4412" y="251"/>
                    </a:lnTo>
                    <a:cubicBezTo>
                      <a:pt x="4412" y="100"/>
                      <a:pt x="4512" y="0"/>
                      <a:pt x="4662" y="0"/>
                    </a:cubicBezTo>
                    <a:cubicBezTo>
                      <a:pt x="4813" y="0"/>
                      <a:pt x="4913" y="100"/>
                      <a:pt x="4913" y="251"/>
                    </a:cubicBezTo>
                    <a:lnTo>
                      <a:pt x="4913" y="4035"/>
                    </a:lnTo>
                    <a:lnTo>
                      <a:pt x="6492" y="2456"/>
                    </a:lnTo>
                    <a:cubicBezTo>
                      <a:pt x="6567" y="2381"/>
                      <a:pt x="6667" y="2381"/>
                      <a:pt x="6743" y="2456"/>
                    </a:cubicBezTo>
                    <a:cubicBezTo>
                      <a:pt x="6793" y="2506"/>
                      <a:pt x="6793" y="2607"/>
                      <a:pt x="6743" y="2682"/>
                    </a:cubicBezTo>
                    <a:lnTo>
                      <a:pt x="4913" y="4511"/>
                    </a:lnTo>
                    <a:lnTo>
                      <a:pt x="4913" y="8246"/>
                    </a:lnTo>
                    <a:lnTo>
                      <a:pt x="7795" y="5313"/>
                    </a:lnTo>
                    <a:cubicBezTo>
                      <a:pt x="7870" y="5263"/>
                      <a:pt x="7971" y="5263"/>
                      <a:pt x="8046" y="5313"/>
                    </a:cubicBezTo>
                    <a:cubicBezTo>
                      <a:pt x="8096" y="5389"/>
                      <a:pt x="8096" y="5489"/>
                      <a:pt x="8046" y="5564"/>
                    </a:cubicBezTo>
                    <a:lnTo>
                      <a:pt x="4913" y="8722"/>
                    </a:lnTo>
                    <a:lnTo>
                      <a:pt x="4913" y="12481"/>
                    </a:lnTo>
                    <a:lnTo>
                      <a:pt x="8622" y="8797"/>
                    </a:lnTo>
                    <a:cubicBezTo>
                      <a:pt x="8698" y="8722"/>
                      <a:pt x="8798" y="8722"/>
                      <a:pt x="8873" y="8797"/>
                    </a:cubicBezTo>
                    <a:cubicBezTo>
                      <a:pt x="8923" y="8872"/>
                      <a:pt x="8923" y="8973"/>
                      <a:pt x="8873" y="9048"/>
                    </a:cubicBezTo>
                    <a:lnTo>
                      <a:pt x="4913" y="12958"/>
                    </a:lnTo>
                    <a:lnTo>
                      <a:pt x="4913" y="16717"/>
                    </a:lnTo>
                    <a:lnTo>
                      <a:pt x="9023" y="12582"/>
                    </a:lnTo>
                    <a:cubicBezTo>
                      <a:pt x="9099" y="12531"/>
                      <a:pt x="9199" y="12531"/>
                      <a:pt x="9274" y="12582"/>
                    </a:cubicBezTo>
                    <a:cubicBezTo>
                      <a:pt x="9324" y="12657"/>
                      <a:pt x="9324" y="12757"/>
                      <a:pt x="9274" y="12832"/>
                    </a:cubicBezTo>
                    <a:lnTo>
                      <a:pt x="4913" y="17193"/>
                    </a:lnTo>
                    <a:lnTo>
                      <a:pt x="4913" y="2358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112" name="Google Shape;2326;p59">
              <a:extLst>
                <a:ext uri="{FF2B5EF4-FFF2-40B4-BE49-F238E27FC236}">
                  <a16:creationId xmlns:a16="http://schemas.microsoft.com/office/drawing/2014/main" id="{E33129F9-CC62-2D4C-9370-3981CB66A374}"/>
                </a:ext>
              </a:extLst>
            </p:cNvPr>
            <p:cNvGrpSpPr/>
            <p:nvPr/>
          </p:nvGrpSpPr>
          <p:grpSpPr>
            <a:xfrm>
              <a:off x="8219950" y="3165488"/>
              <a:ext cx="419200" cy="735625"/>
              <a:chOff x="8219950" y="3165488"/>
              <a:chExt cx="419200" cy="735625"/>
            </a:xfrm>
          </p:grpSpPr>
          <p:sp>
            <p:nvSpPr>
              <p:cNvPr id="113" name="Google Shape;2327;p59">
                <a:extLst>
                  <a:ext uri="{FF2B5EF4-FFF2-40B4-BE49-F238E27FC236}">
                    <a16:creationId xmlns:a16="http://schemas.microsoft.com/office/drawing/2014/main" id="{D1EA80F1-7A63-1B47-ADE5-938609D9AF4B}"/>
                  </a:ext>
                </a:extLst>
              </p:cNvPr>
              <p:cNvSpPr/>
              <p:nvPr/>
            </p:nvSpPr>
            <p:spPr>
              <a:xfrm>
                <a:off x="8219950" y="3333413"/>
                <a:ext cx="219950" cy="483750"/>
              </a:xfrm>
              <a:custGeom>
                <a:avLst/>
                <a:gdLst/>
                <a:ahLst/>
                <a:cxnLst/>
                <a:rect l="l" t="t" r="r" b="b"/>
                <a:pathLst>
                  <a:path w="8798" h="19350" extrusionOk="0">
                    <a:moveTo>
                      <a:pt x="4587" y="126"/>
                    </a:moveTo>
                    <a:cubicBezTo>
                      <a:pt x="5965" y="1780"/>
                      <a:pt x="7043" y="4286"/>
                      <a:pt x="7745" y="6592"/>
                    </a:cubicBezTo>
                    <a:cubicBezTo>
                      <a:pt x="8296" y="8447"/>
                      <a:pt x="8697" y="10527"/>
                      <a:pt x="8747" y="12532"/>
                    </a:cubicBezTo>
                    <a:cubicBezTo>
                      <a:pt x="8797" y="14261"/>
                      <a:pt x="8597" y="16116"/>
                      <a:pt x="7770" y="17469"/>
                    </a:cubicBezTo>
                    <a:cubicBezTo>
                      <a:pt x="6917" y="18873"/>
                      <a:pt x="5689" y="19349"/>
                      <a:pt x="4411" y="19349"/>
                    </a:cubicBezTo>
                    <a:cubicBezTo>
                      <a:pt x="3133" y="19349"/>
                      <a:pt x="1880" y="18873"/>
                      <a:pt x="1053" y="17469"/>
                    </a:cubicBezTo>
                    <a:cubicBezTo>
                      <a:pt x="226" y="16116"/>
                      <a:pt x="0" y="14261"/>
                      <a:pt x="50" y="12532"/>
                    </a:cubicBezTo>
                    <a:cubicBezTo>
                      <a:pt x="100" y="10527"/>
                      <a:pt x="526" y="8447"/>
                      <a:pt x="1078" y="6592"/>
                    </a:cubicBezTo>
                    <a:cubicBezTo>
                      <a:pt x="1755" y="4286"/>
                      <a:pt x="2832" y="1780"/>
                      <a:pt x="4211" y="126"/>
                    </a:cubicBezTo>
                    <a:cubicBezTo>
                      <a:pt x="4311" y="1"/>
                      <a:pt x="4486" y="1"/>
                      <a:pt x="4587" y="12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4" name="Google Shape;2328;p59">
                <a:extLst>
                  <a:ext uri="{FF2B5EF4-FFF2-40B4-BE49-F238E27FC236}">
                    <a16:creationId xmlns:a16="http://schemas.microsoft.com/office/drawing/2014/main" id="{59B4A27F-115C-7748-9290-C91BB9E79595}"/>
                  </a:ext>
                </a:extLst>
              </p:cNvPr>
              <p:cNvSpPr/>
              <p:nvPr/>
            </p:nvSpPr>
            <p:spPr>
              <a:xfrm>
                <a:off x="8236225" y="3423013"/>
                <a:ext cx="187375" cy="478100"/>
              </a:xfrm>
              <a:custGeom>
                <a:avLst/>
                <a:gdLst/>
                <a:ahLst/>
                <a:cxnLst/>
                <a:rect l="l" t="t" r="r" b="b"/>
                <a:pathLst>
                  <a:path w="7495" h="19124" extrusionOk="0">
                    <a:moveTo>
                      <a:pt x="3961" y="18923"/>
                    </a:moveTo>
                    <a:cubicBezTo>
                      <a:pt x="3961" y="19048"/>
                      <a:pt x="3860" y="19124"/>
                      <a:pt x="3760" y="19124"/>
                    </a:cubicBezTo>
                    <a:cubicBezTo>
                      <a:pt x="3635" y="19124"/>
                      <a:pt x="3560" y="19048"/>
                      <a:pt x="3560" y="18923"/>
                    </a:cubicBezTo>
                    <a:lnTo>
                      <a:pt x="3560" y="13785"/>
                    </a:lnTo>
                    <a:lnTo>
                      <a:pt x="51" y="10301"/>
                    </a:lnTo>
                    <a:cubicBezTo>
                      <a:pt x="1" y="10251"/>
                      <a:pt x="1" y="10151"/>
                      <a:pt x="51" y="10101"/>
                    </a:cubicBezTo>
                    <a:cubicBezTo>
                      <a:pt x="101" y="10051"/>
                      <a:pt x="201" y="10051"/>
                      <a:pt x="251" y="10101"/>
                    </a:cubicBezTo>
                    <a:lnTo>
                      <a:pt x="3560" y="13409"/>
                    </a:lnTo>
                    <a:lnTo>
                      <a:pt x="3560" y="10402"/>
                    </a:lnTo>
                    <a:lnTo>
                      <a:pt x="276" y="7118"/>
                    </a:lnTo>
                    <a:cubicBezTo>
                      <a:pt x="226" y="7068"/>
                      <a:pt x="226" y="6968"/>
                      <a:pt x="276" y="6918"/>
                    </a:cubicBezTo>
                    <a:cubicBezTo>
                      <a:pt x="327" y="6868"/>
                      <a:pt x="427" y="6868"/>
                      <a:pt x="477" y="6918"/>
                    </a:cubicBezTo>
                    <a:lnTo>
                      <a:pt x="3560" y="10026"/>
                    </a:lnTo>
                    <a:lnTo>
                      <a:pt x="3560" y="7018"/>
                    </a:lnTo>
                    <a:lnTo>
                      <a:pt x="928" y="4387"/>
                    </a:lnTo>
                    <a:cubicBezTo>
                      <a:pt x="878" y="4336"/>
                      <a:pt x="878" y="4236"/>
                      <a:pt x="928" y="4186"/>
                    </a:cubicBezTo>
                    <a:cubicBezTo>
                      <a:pt x="978" y="4136"/>
                      <a:pt x="1053" y="4136"/>
                      <a:pt x="1104" y="4186"/>
                    </a:cubicBezTo>
                    <a:lnTo>
                      <a:pt x="3560" y="6642"/>
                    </a:lnTo>
                    <a:lnTo>
                      <a:pt x="3560" y="3635"/>
                    </a:lnTo>
                    <a:lnTo>
                      <a:pt x="2081" y="2156"/>
                    </a:lnTo>
                    <a:cubicBezTo>
                      <a:pt x="2031" y="2106"/>
                      <a:pt x="2031" y="2031"/>
                      <a:pt x="2081" y="1981"/>
                    </a:cubicBezTo>
                    <a:cubicBezTo>
                      <a:pt x="2131" y="1930"/>
                      <a:pt x="2231" y="1930"/>
                      <a:pt x="2282" y="1981"/>
                    </a:cubicBezTo>
                    <a:lnTo>
                      <a:pt x="3560" y="3234"/>
                    </a:lnTo>
                    <a:lnTo>
                      <a:pt x="3560" y="226"/>
                    </a:lnTo>
                    <a:cubicBezTo>
                      <a:pt x="3560" y="101"/>
                      <a:pt x="3635" y="1"/>
                      <a:pt x="3760" y="1"/>
                    </a:cubicBezTo>
                    <a:cubicBezTo>
                      <a:pt x="3860" y="1"/>
                      <a:pt x="3961" y="101"/>
                      <a:pt x="3961" y="226"/>
                    </a:cubicBezTo>
                    <a:lnTo>
                      <a:pt x="3961" y="3234"/>
                    </a:lnTo>
                    <a:lnTo>
                      <a:pt x="5214" y="1981"/>
                    </a:lnTo>
                    <a:cubicBezTo>
                      <a:pt x="5264" y="1930"/>
                      <a:pt x="5364" y="1930"/>
                      <a:pt x="5414" y="1981"/>
                    </a:cubicBezTo>
                    <a:cubicBezTo>
                      <a:pt x="5464" y="2031"/>
                      <a:pt x="5464" y="2106"/>
                      <a:pt x="5414" y="2156"/>
                    </a:cubicBezTo>
                    <a:lnTo>
                      <a:pt x="3961" y="3635"/>
                    </a:lnTo>
                    <a:lnTo>
                      <a:pt x="3961" y="6642"/>
                    </a:lnTo>
                    <a:lnTo>
                      <a:pt x="6266" y="4286"/>
                    </a:lnTo>
                    <a:cubicBezTo>
                      <a:pt x="6317" y="4236"/>
                      <a:pt x="6392" y="4236"/>
                      <a:pt x="6467" y="4286"/>
                    </a:cubicBezTo>
                    <a:cubicBezTo>
                      <a:pt x="6517" y="4336"/>
                      <a:pt x="6517" y="4412"/>
                      <a:pt x="6467" y="4462"/>
                    </a:cubicBezTo>
                    <a:lnTo>
                      <a:pt x="3961" y="7018"/>
                    </a:lnTo>
                    <a:lnTo>
                      <a:pt x="3961" y="10026"/>
                    </a:lnTo>
                    <a:lnTo>
                      <a:pt x="6918" y="7068"/>
                    </a:lnTo>
                    <a:cubicBezTo>
                      <a:pt x="6968" y="7018"/>
                      <a:pt x="7068" y="7018"/>
                      <a:pt x="7119" y="7068"/>
                    </a:cubicBezTo>
                    <a:cubicBezTo>
                      <a:pt x="7169" y="7118"/>
                      <a:pt x="7169" y="7194"/>
                      <a:pt x="7119" y="7269"/>
                    </a:cubicBezTo>
                    <a:lnTo>
                      <a:pt x="3961" y="10402"/>
                    </a:lnTo>
                    <a:lnTo>
                      <a:pt x="3961" y="13409"/>
                    </a:lnTo>
                    <a:lnTo>
                      <a:pt x="7244" y="10101"/>
                    </a:lnTo>
                    <a:cubicBezTo>
                      <a:pt x="7294" y="10051"/>
                      <a:pt x="7394" y="10051"/>
                      <a:pt x="7444" y="10101"/>
                    </a:cubicBezTo>
                    <a:cubicBezTo>
                      <a:pt x="7495" y="10151"/>
                      <a:pt x="7495" y="10251"/>
                      <a:pt x="7444" y="10301"/>
                    </a:cubicBezTo>
                    <a:lnTo>
                      <a:pt x="3961" y="13785"/>
                    </a:lnTo>
                    <a:lnTo>
                      <a:pt x="3961" y="1892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5" name="Google Shape;2329;p59">
                <a:extLst>
                  <a:ext uri="{FF2B5EF4-FFF2-40B4-BE49-F238E27FC236}">
                    <a16:creationId xmlns:a16="http://schemas.microsoft.com/office/drawing/2014/main" id="{6647D153-5118-8D4B-BDF2-015C3465209C}"/>
                  </a:ext>
                </a:extLst>
              </p:cNvPr>
              <p:cNvSpPr/>
              <p:nvPr/>
            </p:nvSpPr>
            <p:spPr>
              <a:xfrm>
                <a:off x="8364675" y="3165488"/>
                <a:ext cx="274475" cy="603425"/>
              </a:xfrm>
              <a:custGeom>
                <a:avLst/>
                <a:gdLst/>
                <a:ahLst/>
                <a:cxnLst/>
                <a:rect l="l" t="t" r="r" b="b"/>
                <a:pathLst>
                  <a:path w="10979" h="24137" extrusionOk="0">
                    <a:moveTo>
                      <a:pt x="5715" y="151"/>
                    </a:moveTo>
                    <a:cubicBezTo>
                      <a:pt x="7444" y="2206"/>
                      <a:pt x="8798" y="5364"/>
                      <a:pt x="9650" y="8221"/>
                    </a:cubicBezTo>
                    <a:cubicBezTo>
                      <a:pt x="10352" y="10527"/>
                      <a:pt x="10853" y="13134"/>
                      <a:pt x="10928" y="15640"/>
                    </a:cubicBezTo>
                    <a:cubicBezTo>
                      <a:pt x="10978" y="17770"/>
                      <a:pt x="10702" y="20101"/>
                      <a:pt x="9675" y="21805"/>
                    </a:cubicBezTo>
                    <a:cubicBezTo>
                      <a:pt x="8622" y="23535"/>
                      <a:pt x="7093" y="24136"/>
                      <a:pt x="5489" y="24136"/>
                    </a:cubicBezTo>
                    <a:cubicBezTo>
                      <a:pt x="3885" y="24136"/>
                      <a:pt x="2357" y="23535"/>
                      <a:pt x="1304" y="21805"/>
                    </a:cubicBezTo>
                    <a:cubicBezTo>
                      <a:pt x="276" y="20101"/>
                      <a:pt x="1" y="17770"/>
                      <a:pt x="51" y="15640"/>
                    </a:cubicBezTo>
                    <a:cubicBezTo>
                      <a:pt x="126" y="13134"/>
                      <a:pt x="627" y="10527"/>
                      <a:pt x="1329" y="8221"/>
                    </a:cubicBezTo>
                    <a:cubicBezTo>
                      <a:pt x="2181" y="5364"/>
                      <a:pt x="3535" y="2206"/>
                      <a:pt x="5264" y="151"/>
                    </a:cubicBezTo>
                    <a:cubicBezTo>
                      <a:pt x="5389" y="1"/>
                      <a:pt x="5590" y="1"/>
                      <a:pt x="5715" y="15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6" name="Google Shape;2330;p59">
                <a:extLst>
                  <a:ext uri="{FF2B5EF4-FFF2-40B4-BE49-F238E27FC236}">
                    <a16:creationId xmlns:a16="http://schemas.microsoft.com/office/drawing/2014/main" id="{26096368-049D-0343-B68E-E57DD0A91132}"/>
                  </a:ext>
                </a:extLst>
              </p:cNvPr>
              <p:cNvSpPr/>
              <p:nvPr/>
            </p:nvSpPr>
            <p:spPr>
              <a:xfrm>
                <a:off x="8385350" y="3277663"/>
                <a:ext cx="233125" cy="596500"/>
              </a:xfrm>
              <a:custGeom>
                <a:avLst/>
                <a:gdLst/>
                <a:ahLst/>
                <a:cxnLst/>
                <a:rect l="l" t="t" r="r" b="b"/>
                <a:pathLst>
                  <a:path w="9325" h="23860" extrusionOk="0">
                    <a:moveTo>
                      <a:pt x="4913" y="23584"/>
                    </a:moveTo>
                    <a:cubicBezTo>
                      <a:pt x="4913" y="23735"/>
                      <a:pt x="4813" y="23860"/>
                      <a:pt x="4662" y="23860"/>
                    </a:cubicBezTo>
                    <a:cubicBezTo>
                      <a:pt x="4512" y="23860"/>
                      <a:pt x="4412" y="23735"/>
                      <a:pt x="4412" y="23584"/>
                    </a:cubicBezTo>
                    <a:lnTo>
                      <a:pt x="4412" y="17193"/>
                    </a:lnTo>
                    <a:lnTo>
                      <a:pt x="51" y="12832"/>
                    </a:lnTo>
                    <a:cubicBezTo>
                      <a:pt x="1" y="12757"/>
                      <a:pt x="1" y="12657"/>
                      <a:pt x="51" y="12582"/>
                    </a:cubicBezTo>
                    <a:cubicBezTo>
                      <a:pt x="126" y="12531"/>
                      <a:pt x="226" y="12531"/>
                      <a:pt x="301" y="12582"/>
                    </a:cubicBezTo>
                    <a:lnTo>
                      <a:pt x="4412" y="16717"/>
                    </a:lnTo>
                    <a:lnTo>
                      <a:pt x="4412" y="12958"/>
                    </a:lnTo>
                    <a:lnTo>
                      <a:pt x="327" y="8847"/>
                    </a:lnTo>
                    <a:cubicBezTo>
                      <a:pt x="276" y="8797"/>
                      <a:pt x="276" y="8672"/>
                      <a:pt x="327" y="8622"/>
                    </a:cubicBezTo>
                    <a:cubicBezTo>
                      <a:pt x="402" y="8546"/>
                      <a:pt x="502" y="8546"/>
                      <a:pt x="577" y="8622"/>
                    </a:cubicBezTo>
                    <a:lnTo>
                      <a:pt x="4412" y="12481"/>
                    </a:lnTo>
                    <a:lnTo>
                      <a:pt x="4412" y="8722"/>
                    </a:lnTo>
                    <a:lnTo>
                      <a:pt x="1129" y="5464"/>
                    </a:lnTo>
                    <a:cubicBezTo>
                      <a:pt x="1053" y="5389"/>
                      <a:pt x="1053" y="5288"/>
                      <a:pt x="1129" y="5213"/>
                    </a:cubicBezTo>
                    <a:cubicBezTo>
                      <a:pt x="1204" y="5138"/>
                      <a:pt x="1304" y="5138"/>
                      <a:pt x="1379" y="5213"/>
                    </a:cubicBezTo>
                    <a:lnTo>
                      <a:pt x="4412" y="8246"/>
                    </a:lnTo>
                    <a:lnTo>
                      <a:pt x="4412" y="4511"/>
                    </a:lnTo>
                    <a:lnTo>
                      <a:pt x="2582" y="2682"/>
                    </a:lnTo>
                    <a:cubicBezTo>
                      <a:pt x="2532" y="2607"/>
                      <a:pt x="2532" y="2506"/>
                      <a:pt x="2582" y="2456"/>
                    </a:cubicBezTo>
                    <a:cubicBezTo>
                      <a:pt x="2657" y="2381"/>
                      <a:pt x="2758" y="2381"/>
                      <a:pt x="2833" y="2456"/>
                    </a:cubicBezTo>
                    <a:lnTo>
                      <a:pt x="4412" y="4035"/>
                    </a:lnTo>
                    <a:lnTo>
                      <a:pt x="4412" y="251"/>
                    </a:lnTo>
                    <a:cubicBezTo>
                      <a:pt x="4412" y="100"/>
                      <a:pt x="4512" y="0"/>
                      <a:pt x="4662" y="0"/>
                    </a:cubicBezTo>
                    <a:cubicBezTo>
                      <a:pt x="4813" y="0"/>
                      <a:pt x="4913" y="100"/>
                      <a:pt x="4913" y="251"/>
                    </a:cubicBezTo>
                    <a:lnTo>
                      <a:pt x="4913" y="4035"/>
                    </a:lnTo>
                    <a:lnTo>
                      <a:pt x="6492" y="2456"/>
                    </a:lnTo>
                    <a:cubicBezTo>
                      <a:pt x="6567" y="2381"/>
                      <a:pt x="6667" y="2381"/>
                      <a:pt x="6743" y="2456"/>
                    </a:cubicBezTo>
                    <a:cubicBezTo>
                      <a:pt x="6793" y="2506"/>
                      <a:pt x="6793" y="2607"/>
                      <a:pt x="6743" y="2682"/>
                    </a:cubicBezTo>
                    <a:lnTo>
                      <a:pt x="4913" y="4511"/>
                    </a:lnTo>
                    <a:lnTo>
                      <a:pt x="4913" y="8246"/>
                    </a:lnTo>
                    <a:lnTo>
                      <a:pt x="7795" y="5313"/>
                    </a:lnTo>
                    <a:cubicBezTo>
                      <a:pt x="7870" y="5263"/>
                      <a:pt x="7971" y="5263"/>
                      <a:pt x="8046" y="5313"/>
                    </a:cubicBezTo>
                    <a:cubicBezTo>
                      <a:pt x="8096" y="5389"/>
                      <a:pt x="8096" y="5489"/>
                      <a:pt x="8046" y="5564"/>
                    </a:cubicBezTo>
                    <a:lnTo>
                      <a:pt x="4913" y="8722"/>
                    </a:lnTo>
                    <a:lnTo>
                      <a:pt x="4913" y="12481"/>
                    </a:lnTo>
                    <a:lnTo>
                      <a:pt x="8622" y="8797"/>
                    </a:lnTo>
                    <a:cubicBezTo>
                      <a:pt x="8698" y="8722"/>
                      <a:pt x="8798" y="8722"/>
                      <a:pt x="8873" y="8797"/>
                    </a:cubicBezTo>
                    <a:cubicBezTo>
                      <a:pt x="8923" y="8872"/>
                      <a:pt x="8923" y="8973"/>
                      <a:pt x="8873" y="9048"/>
                    </a:cubicBezTo>
                    <a:lnTo>
                      <a:pt x="4913" y="12958"/>
                    </a:lnTo>
                    <a:lnTo>
                      <a:pt x="4913" y="16717"/>
                    </a:lnTo>
                    <a:lnTo>
                      <a:pt x="9023" y="12582"/>
                    </a:lnTo>
                    <a:cubicBezTo>
                      <a:pt x="9099" y="12531"/>
                      <a:pt x="9199" y="12531"/>
                      <a:pt x="9274" y="12582"/>
                    </a:cubicBezTo>
                    <a:cubicBezTo>
                      <a:pt x="9324" y="12657"/>
                      <a:pt x="9324" y="12757"/>
                      <a:pt x="9274" y="12832"/>
                    </a:cubicBezTo>
                    <a:lnTo>
                      <a:pt x="4913" y="17193"/>
                    </a:lnTo>
                    <a:lnTo>
                      <a:pt x="4913" y="2358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86" name="Google Shape;2164;p58">
            <a:extLst>
              <a:ext uri="{FF2B5EF4-FFF2-40B4-BE49-F238E27FC236}">
                <a16:creationId xmlns:a16="http://schemas.microsoft.com/office/drawing/2014/main" id="{252D03C9-F871-4F41-B2C6-30EB6262BD09}"/>
              </a:ext>
            </a:extLst>
          </p:cNvPr>
          <p:cNvSpPr/>
          <p:nvPr/>
        </p:nvSpPr>
        <p:spPr>
          <a:xfrm>
            <a:off x="4302119" y="1706319"/>
            <a:ext cx="1050639" cy="101347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17B8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Baloo" panose="03080902040302020200" pitchFamily="66" charset="77"/>
                <a:sym typeface="Arial"/>
              </a:rPr>
              <a:t>1</a:t>
            </a:r>
            <a:endParaRPr kumimoji="0" sz="4800" b="0" i="0" u="none" strike="noStrike" kern="0" cap="none" spc="0" normalizeH="0" baseline="0" noProof="0" dirty="0">
              <a:ln>
                <a:noFill/>
              </a:ln>
              <a:solidFill>
                <a:srgbClr val="017B8D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cs typeface="Baloo" panose="03080902040302020200" pitchFamily="66" charset="77"/>
              <a:sym typeface="Arial"/>
            </a:endParaRPr>
          </a:p>
        </p:txBody>
      </p:sp>
      <p:sp>
        <p:nvSpPr>
          <p:cNvPr id="87" name="Google Shape;2164;p58">
            <a:extLst>
              <a:ext uri="{FF2B5EF4-FFF2-40B4-BE49-F238E27FC236}">
                <a16:creationId xmlns:a16="http://schemas.microsoft.com/office/drawing/2014/main" id="{C14CE2E7-2234-064F-9134-EA2033CA52B3}"/>
              </a:ext>
            </a:extLst>
          </p:cNvPr>
          <p:cNvSpPr/>
          <p:nvPr/>
        </p:nvSpPr>
        <p:spPr>
          <a:xfrm>
            <a:off x="5294844" y="1410146"/>
            <a:ext cx="1050639" cy="101347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17B8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Baloo" panose="03080902040302020200" pitchFamily="66" charset="77"/>
                <a:sym typeface="Arial"/>
              </a:rPr>
              <a:t>H</a:t>
            </a:r>
            <a:endParaRPr kumimoji="0" sz="4800" b="0" i="0" u="none" strike="noStrike" kern="0" cap="none" spc="0" normalizeH="0" baseline="0" noProof="0" dirty="0">
              <a:ln>
                <a:noFill/>
              </a:ln>
              <a:solidFill>
                <a:srgbClr val="017B8D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cs typeface="Baloo" panose="03080902040302020200" pitchFamily="66" charset="77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ocument 17">
            <a:extLst>
              <a:ext uri="{FF2B5EF4-FFF2-40B4-BE49-F238E27FC236}">
                <a16:creationId xmlns:a16="http://schemas.microsoft.com/office/drawing/2014/main" id="{9D60E890-022E-46BD-ABD3-113400E91B80}"/>
              </a:ext>
            </a:extLst>
          </p:cNvPr>
          <p:cNvSpPr/>
          <p:nvPr/>
        </p:nvSpPr>
        <p:spPr>
          <a:xfrm>
            <a:off x="0" y="1041"/>
            <a:ext cx="9152902" cy="696067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19951"/>
              <a:gd name="connsiteX1" fmla="*/ 21676 w 21676"/>
              <a:gd name="connsiteY1" fmla="*/ 0 h 19951"/>
              <a:gd name="connsiteX2" fmla="*/ 21625 w 21676"/>
              <a:gd name="connsiteY2" fmla="*/ 18938 h 19951"/>
              <a:gd name="connsiteX3" fmla="*/ 17591 w 21676"/>
              <a:gd name="connsiteY3" fmla="*/ 19806 h 19951"/>
              <a:gd name="connsiteX4" fmla="*/ 8759 w 21676"/>
              <a:gd name="connsiteY4" fmla="*/ 15634 h 19951"/>
              <a:gd name="connsiteX5" fmla="*/ 1 w 21676"/>
              <a:gd name="connsiteY5" fmla="*/ 18757 h 19951"/>
              <a:gd name="connsiteX6" fmla="*/ 76 w 21676"/>
              <a:gd name="connsiteY6" fmla="*/ 0 h 19951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688 w 21676"/>
              <a:gd name="connsiteY3" fmla="*/ 10428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752 w 21676"/>
              <a:gd name="connsiteY3" fmla="*/ 14870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97"/>
              <a:gd name="connsiteY0" fmla="*/ 0 h 18820"/>
              <a:gd name="connsiteX1" fmla="*/ 21676 w 21697"/>
              <a:gd name="connsiteY1" fmla="*/ 0 h 18820"/>
              <a:gd name="connsiteX2" fmla="*/ 21689 w 21697"/>
              <a:gd name="connsiteY2" fmla="*/ 13509 h 18820"/>
              <a:gd name="connsiteX3" fmla="*/ 17752 w 21697"/>
              <a:gd name="connsiteY3" fmla="*/ 14870 h 18820"/>
              <a:gd name="connsiteX4" fmla="*/ 8759 w 21697"/>
              <a:gd name="connsiteY4" fmla="*/ 15634 h 18820"/>
              <a:gd name="connsiteX5" fmla="*/ 1 w 21697"/>
              <a:gd name="connsiteY5" fmla="*/ 18757 h 18820"/>
              <a:gd name="connsiteX6" fmla="*/ 76 w 21697"/>
              <a:gd name="connsiteY6" fmla="*/ 0 h 18820"/>
              <a:gd name="connsiteX0" fmla="*/ 76 w 21697"/>
              <a:gd name="connsiteY0" fmla="*/ 0 h 18778"/>
              <a:gd name="connsiteX1" fmla="*/ 21676 w 21697"/>
              <a:gd name="connsiteY1" fmla="*/ 0 h 18778"/>
              <a:gd name="connsiteX2" fmla="*/ 21689 w 21697"/>
              <a:gd name="connsiteY2" fmla="*/ 13509 h 18778"/>
              <a:gd name="connsiteX3" fmla="*/ 17752 w 21697"/>
              <a:gd name="connsiteY3" fmla="*/ 14870 h 18778"/>
              <a:gd name="connsiteX4" fmla="*/ 8823 w 21697"/>
              <a:gd name="connsiteY4" fmla="*/ 9711 h 18778"/>
              <a:gd name="connsiteX5" fmla="*/ 1 w 21697"/>
              <a:gd name="connsiteY5" fmla="*/ 18757 h 18778"/>
              <a:gd name="connsiteX6" fmla="*/ 76 w 21697"/>
              <a:gd name="connsiteY6" fmla="*/ 0 h 18778"/>
              <a:gd name="connsiteX0" fmla="*/ 76 w 21697"/>
              <a:gd name="connsiteY0" fmla="*/ 0 h 18789"/>
              <a:gd name="connsiteX1" fmla="*/ 21676 w 21697"/>
              <a:gd name="connsiteY1" fmla="*/ 0 h 18789"/>
              <a:gd name="connsiteX2" fmla="*/ 21689 w 21697"/>
              <a:gd name="connsiteY2" fmla="*/ 13509 h 18789"/>
              <a:gd name="connsiteX3" fmla="*/ 17752 w 21697"/>
              <a:gd name="connsiteY3" fmla="*/ 14870 h 18789"/>
              <a:gd name="connsiteX4" fmla="*/ 8855 w 21697"/>
              <a:gd name="connsiteY4" fmla="*/ 12672 h 18789"/>
              <a:gd name="connsiteX5" fmla="*/ 1 w 21697"/>
              <a:gd name="connsiteY5" fmla="*/ 18757 h 18789"/>
              <a:gd name="connsiteX6" fmla="*/ 76 w 21697"/>
              <a:gd name="connsiteY6" fmla="*/ 0 h 18789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54 w 21621"/>
              <a:gd name="connsiteY5" fmla="*/ 25173 h 25188"/>
              <a:gd name="connsiteX6" fmla="*/ 0 w 21621"/>
              <a:gd name="connsiteY6" fmla="*/ 0 h 25188"/>
              <a:gd name="connsiteX0" fmla="*/ 108 w 21729"/>
              <a:gd name="connsiteY0" fmla="*/ 0 h 24202"/>
              <a:gd name="connsiteX1" fmla="*/ 21708 w 21729"/>
              <a:gd name="connsiteY1" fmla="*/ 0 h 24202"/>
              <a:gd name="connsiteX2" fmla="*/ 21721 w 21729"/>
              <a:gd name="connsiteY2" fmla="*/ 13509 h 24202"/>
              <a:gd name="connsiteX3" fmla="*/ 17784 w 21729"/>
              <a:gd name="connsiteY3" fmla="*/ 14870 h 24202"/>
              <a:gd name="connsiteX4" fmla="*/ 8887 w 21729"/>
              <a:gd name="connsiteY4" fmla="*/ 12672 h 24202"/>
              <a:gd name="connsiteX5" fmla="*/ 1 w 21729"/>
              <a:gd name="connsiteY5" fmla="*/ 24186 h 24202"/>
              <a:gd name="connsiteX6" fmla="*/ 108 w 21729"/>
              <a:gd name="connsiteY6" fmla="*/ 0 h 24202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73"/>
              <a:gd name="connsiteX1" fmla="*/ 21600 w 21621"/>
              <a:gd name="connsiteY1" fmla="*/ 0 h 25173"/>
              <a:gd name="connsiteX2" fmla="*/ 21613 w 21621"/>
              <a:gd name="connsiteY2" fmla="*/ 13509 h 25173"/>
              <a:gd name="connsiteX3" fmla="*/ 17676 w 21621"/>
              <a:gd name="connsiteY3" fmla="*/ 14870 h 25173"/>
              <a:gd name="connsiteX4" fmla="*/ 8779 w 21621"/>
              <a:gd name="connsiteY4" fmla="*/ 12672 h 25173"/>
              <a:gd name="connsiteX5" fmla="*/ 22 w 21621"/>
              <a:gd name="connsiteY5" fmla="*/ 25173 h 25173"/>
              <a:gd name="connsiteX6" fmla="*/ 0 w 21621"/>
              <a:gd name="connsiteY6" fmla="*/ 0 h 2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21" h="25173">
                <a:moveTo>
                  <a:pt x="0" y="0"/>
                </a:moveTo>
                <a:lnTo>
                  <a:pt x="21600" y="0"/>
                </a:lnTo>
                <a:cubicBezTo>
                  <a:pt x="21566" y="5302"/>
                  <a:pt x="21647" y="8207"/>
                  <a:pt x="21613" y="13509"/>
                </a:cubicBezTo>
                <a:cubicBezTo>
                  <a:pt x="19303" y="13507"/>
                  <a:pt x="19856" y="14092"/>
                  <a:pt x="17676" y="14870"/>
                </a:cubicBezTo>
                <a:cubicBezTo>
                  <a:pt x="14959" y="15923"/>
                  <a:pt x="11392" y="12914"/>
                  <a:pt x="8779" y="12672"/>
                </a:cubicBezTo>
                <a:cubicBezTo>
                  <a:pt x="6166" y="13643"/>
                  <a:pt x="1507" y="18275"/>
                  <a:pt x="22" y="25173"/>
                </a:cubicBezTo>
                <a:cubicBezTo>
                  <a:pt x="5" y="20672"/>
                  <a:pt x="17" y="4501"/>
                  <a:pt x="0" y="0"/>
                </a:cubicBezTo>
                <a:close/>
              </a:path>
            </a:pathLst>
          </a:custGeom>
          <a:solidFill>
            <a:srgbClr val="FFD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rgbClr val="F37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F37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177F4D-1441-436A-A28C-F083C13651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232" y="3915927"/>
            <a:ext cx="1244629" cy="124462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85DDCFF-2552-4306-9B02-1B1B5C5F04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527" y="-162147"/>
            <a:ext cx="1242112" cy="1242112"/>
          </a:xfrm>
          <a:prstGeom prst="rect">
            <a:avLst/>
          </a:prstGeom>
        </p:spPr>
      </p:pic>
      <p:grpSp>
        <p:nvGrpSpPr>
          <p:cNvPr id="8" name="1">
            <a:extLst>
              <a:ext uri="{FF2B5EF4-FFF2-40B4-BE49-F238E27FC236}">
                <a16:creationId xmlns:a16="http://schemas.microsoft.com/office/drawing/2014/main" id="{7724349D-81EE-44E4-B84C-59D4BF661B54}"/>
              </a:ext>
            </a:extLst>
          </p:cNvPr>
          <p:cNvGrpSpPr/>
          <p:nvPr/>
        </p:nvGrpSpPr>
        <p:grpSpPr>
          <a:xfrm>
            <a:off x="18738" y="152100"/>
            <a:ext cx="9125262" cy="4839299"/>
            <a:chOff x="341926" y="208486"/>
            <a:chExt cx="11441759" cy="5883467"/>
          </a:xfrm>
        </p:grpSpPr>
        <p:pic>
          <p:nvPicPr>
            <p:cNvPr id="9" name="136">
              <a:extLst>
                <a:ext uri="{FF2B5EF4-FFF2-40B4-BE49-F238E27FC236}">
                  <a16:creationId xmlns:a16="http://schemas.microsoft.com/office/drawing/2014/main" id="{72B8860D-F2BB-4876-9221-130BC4664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0" name="134">
              <a:extLst>
                <a:ext uri="{FF2B5EF4-FFF2-40B4-BE49-F238E27FC236}">
                  <a16:creationId xmlns:a16="http://schemas.microsoft.com/office/drawing/2014/main" id="{282F43A6-FB4D-4BC8-9D1A-B0FAE00E1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1" name="135">
              <a:extLst>
                <a:ext uri="{FF2B5EF4-FFF2-40B4-BE49-F238E27FC236}">
                  <a16:creationId xmlns:a16="http://schemas.microsoft.com/office/drawing/2014/main" id="{57206D63-6396-4DCA-8CD4-5765C222E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4231" y="208726"/>
              <a:ext cx="10876208" cy="5846571"/>
            </a:xfrm>
            <a:prstGeom prst="rect">
              <a:avLst/>
            </a:prstGeom>
          </p:spPr>
        </p:pic>
        <p:pic>
          <p:nvPicPr>
            <p:cNvPr id="12" name="142">
              <a:extLst>
                <a:ext uri="{FF2B5EF4-FFF2-40B4-BE49-F238E27FC236}">
                  <a16:creationId xmlns:a16="http://schemas.microsoft.com/office/drawing/2014/main" id="{4ACB914E-BEF5-4CFC-8A46-C50FFF5CA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3" name="137">
            <a:extLst>
              <a:ext uri="{FF2B5EF4-FFF2-40B4-BE49-F238E27FC236}">
                <a16:creationId xmlns:a16="http://schemas.microsoft.com/office/drawing/2014/main" id="{5488D17F-6679-461E-8A3A-C97A011F92C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4650" y="-89016"/>
            <a:ext cx="1656155" cy="594412"/>
          </a:xfrm>
          <a:prstGeom prst="rect">
            <a:avLst/>
          </a:prstGeom>
        </p:spPr>
      </p:pic>
      <p:pic>
        <p:nvPicPr>
          <p:cNvPr id="14" name="141">
            <a:extLst>
              <a:ext uri="{FF2B5EF4-FFF2-40B4-BE49-F238E27FC236}">
                <a16:creationId xmlns:a16="http://schemas.microsoft.com/office/drawing/2014/main" id="{3494575E-B9E3-4C21-9841-7FC15242A6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1885" y="420722"/>
            <a:ext cx="653853" cy="649280"/>
          </a:xfrm>
          <a:prstGeom prst="rect">
            <a:avLst/>
          </a:prstGeom>
        </p:spPr>
      </p:pic>
      <p:pic>
        <p:nvPicPr>
          <p:cNvPr id="15" name="143">
            <a:extLst>
              <a:ext uri="{FF2B5EF4-FFF2-40B4-BE49-F238E27FC236}">
                <a16:creationId xmlns:a16="http://schemas.microsoft.com/office/drawing/2014/main" id="{D05D9D43-1762-42F0-B050-8D18639904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06058" y="10311"/>
            <a:ext cx="514971" cy="581531"/>
          </a:xfrm>
          <a:prstGeom prst="rect">
            <a:avLst/>
          </a:prstGeom>
        </p:spPr>
      </p:pic>
      <p:pic>
        <p:nvPicPr>
          <p:cNvPr id="16" name="146">
            <a:extLst>
              <a:ext uri="{FF2B5EF4-FFF2-40B4-BE49-F238E27FC236}">
                <a16:creationId xmlns:a16="http://schemas.microsoft.com/office/drawing/2014/main" id="{D7C1C81E-8B90-4E0D-8750-5DCBAA0D8A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8987" y="-72482"/>
            <a:ext cx="604976" cy="681074"/>
          </a:xfrm>
          <a:prstGeom prst="rect">
            <a:avLst/>
          </a:prstGeom>
        </p:spPr>
      </p:pic>
      <p:pic>
        <p:nvPicPr>
          <p:cNvPr id="17" name="145">
            <a:extLst>
              <a:ext uri="{FF2B5EF4-FFF2-40B4-BE49-F238E27FC236}">
                <a16:creationId xmlns:a16="http://schemas.microsoft.com/office/drawing/2014/main" id="{03981E56-6671-4B86-BC82-9130595FE6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46964" y="-48801"/>
            <a:ext cx="482020" cy="554706"/>
          </a:xfrm>
          <a:prstGeom prst="rect">
            <a:avLst/>
          </a:prstGeom>
        </p:spPr>
      </p:pic>
      <p:pic>
        <p:nvPicPr>
          <p:cNvPr id="18" name="144">
            <a:extLst>
              <a:ext uri="{FF2B5EF4-FFF2-40B4-BE49-F238E27FC236}">
                <a16:creationId xmlns:a16="http://schemas.microsoft.com/office/drawing/2014/main" id="{47D8B3E0-F45D-4850-832F-730870E5CB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91088" y="-29266"/>
            <a:ext cx="514970" cy="596711"/>
          </a:xfrm>
          <a:prstGeom prst="rect">
            <a:avLst/>
          </a:prstGeom>
        </p:spPr>
      </p:pic>
      <p:pic>
        <p:nvPicPr>
          <p:cNvPr id="23" name="140">
            <a:extLst>
              <a:ext uri="{FF2B5EF4-FFF2-40B4-BE49-F238E27FC236}">
                <a16:creationId xmlns:a16="http://schemas.microsoft.com/office/drawing/2014/main" id="{0B607CFC-8CB3-428F-988A-23B160CF600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482" y="4377482"/>
            <a:ext cx="967394" cy="770540"/>
          </a:xfrm>
          <a:prstGeom prst="rect">
            <a:avLst/>
          </a:prstGeom>
        </p:spPr>
      </p:pic>
      <p:pic>
        <p:nvPicPr>
          <p:cNvPr id="24" name="138">
            <a:extLst>
              <a:ext uri="{FF2B5EF4-FFF2-40B4-BE49-F238E27FC236}">
                <a16:creationId xmlns:a16="http://schemas.microsoft.com/office/drawing/2014/main" id="{123B535A-3E52-4D55-A891-9F5CA46F47B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22706" y="4514119"/>
            <a:ext cx="1144405" cy="62641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E42DA32-432D-4DC8-AEE1-57A3087C19C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55" y="-81597"/>
            <a:ext cx="1024081" cy="102408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25E723B-189A-4366-844F-48F29D6A0E55}"/>
              </a:ext>
            </a:extLst>
          </p:cNvPr>
          <p:cNvSpPr txBox="1"/>
          <p:nvPr/>
        </p:nvSpPr>
        <p:spPr>
          <a:xfrm>
            <a:off x="1930248" y="1105738"/>
            <a:ext cx="6925490" cy="180824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40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thuộc</a:t>
            </a:r>
            <a:r>
              <a:rPr lang="en-US" sz="40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lòng</a:t>
            </a:r>
            <a:r>
              <a:rPr lang="en-US" sz="40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40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khổ</a:t>
            </a:r>
            <a:r>
              <a:rPr lang="en-US" sz="40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thơ</a:t>
            </a:r>
            <a:r>
              <a:rPr lang="en-US" sz="40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40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40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học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BD07556-6354-44D2-AF07-D47A87A44D6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5938" y="1099832"/>
            <a:ext cx="1065820" cy="257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8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4582" y="22569"/>
            <a:ext cx="925264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BD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Document 17"/>
          <p:cNvSpPr/>
          <p:nvPr/>
        </p:nvSpPr>
        <p:spPr>
          <a:xfrm>
            <a:off x="-43199" y="10758"/>
            <a:ext cx="9187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905000" y="437711"/>
            <a:ext cx="6781800" cy="830985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48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MÁI TRƯỜNG MẾN YÊU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2653F5-B7FA-4D7A-B433-A7E00D4FB9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627180"/>
            <a:ext cx="2728132" cy="272813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7A9BFA7-5493-4264-8637-90D48C69EB5A}"/>
              </a:ext>
            </a:extLst>
          </p:cNvPr>
          <p:cNvSpPr txBox="1"/>
          <p:nvPr/>
        </p:nvSpPr>
        <p:spPr>
          <a:xfrm>
            <a:off x="128567" y="2199310"/>
            <a:ext cx="8587164" cy="830985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4800" b="1" dirty="0" err="1" smtClean="0">
                <a:ln w="3175">
                  <a:solidFill>
                    <a:schemeClr val="bg1"/>
                  </a:solidFill>
                </a:ln>
                <a:solidFill>
                  <a:srgbClr val="AA06AA"/>
                </a:solidFill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4800" b="1" dirty="0" smtClean="0">
                <a:ln w="3175">
                  <a:solidFill>
                    <a:schemeClr val="bg1"/>
                  </a:solidFill>
                </a:ln>
                <a:solidFill>
                  <a:srgbClr val="AA06AA"/>
                </a:solidFill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 3. </a:t>
            </a:r>
            <a:r>
              <a:rPr lang="en-US" sz="4800" b="1" dirty="0" err="1" smtClean="0">
                <a:ln w="3175">
                  <a:solidFill>
                    <a:schemeClr val="bg1"/>
                  </a:solidFill>
                </a:ln>
                <a:solidFill>
                  <a:srgbClr val="AA06AA"/>
                </a:solidFill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4800" b="1" dirty="0" smtClean="0">
                <a:ln w="3175">
                  <a:solidFill>
                    <a:schemeClr val="bg1"/>
                  </a:solidFill>
                </a:ln>
                <a:solidFill>
                  <a:srgbClr val="AA06AA"/>
                </a:solidFill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 smtClean="0">
                <a:ln w="3175">
                  <a:solidFill>
                    <a:schemeClr val="bg1"/>
                  </a:solidFill>
                </a:ln>
                <a:solidFill>
                  <a:srgbClr val="AA06AA"/>
                </a:solidFill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4800" b="1" dirty="0" smtClean="0">
                <a:ln w="3175">
                  <a:solidFill>
                    <a:schemeClr val="bg1"/>
                  </a:solidFill>
                </a:ln>
                <a:solidFill>
                  <a:srgbClr val="AA06AA"/>
                </a:solidFill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 smtClean="0">
                <a:ln w="3175">
                  <a:solidFill>
                    <a:schemeClr val="bg1"/>
                  </a:solidFill>
                </a:ln>
                <a:solidFill>
                  <a:srgbClr val="AA06AA"/>
                </a:solidFill>
                <a:latin typeface="UTM Cookies" panose="02040603050506020204" pitchFamily="18" charset="0"/>
                <a:ea typeface="Arial-Rounded" pitchFamily="34" charset="0"/>
                <a:cs typeface="Arial-Rounded" pitchFamily="34" charset="0"/>
              </a:rPr>
              <a:t>thương</a:t>
            </a:r>
            <a:endParaRPr lang="en-US" sz="4800" b="1" dirty="0">
              <a:ln w="3175">
                <a:solidFill>
                  <a:schemeClr val="bg1"/>
                </a:solidFill>
              </a:ln>
              <a:solidFill>
                <a:srgbClr val="AA06AA"/>
              </a:solidFill>
              <a:latin typeface="UTM Cookies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B7AEF63-BA48-4B1F-ACEE-DFC299D6D5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2709970"/>
            <a:ext cx="2438400" cy="24384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B40B636-CAE8-460A-93C1-16D4D21D7BD4}"/>
              </a:ext>
            </a:extLst>
          </p:cNvPr>
          <p:cNvGrpSpPr/>
          <p:nvPr/>
        </p:nvGrpSpPr>
        <p:grpSpPr>
          <a:xfrm>
            <a:off x="-659633" y="-848744"/>
            <a:ext cx="2469633" cy="2296731"/>
            <a:chOff x="-2957976" y="-1125796"/>
            <a:chExt cx="2469633" cy="229673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3A146BA-F4C4-4FA8-A518-86EF39E0AE63}"/>
                </a:ext>
              </a:extLst>
            </p:cNvPr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F4B9B4D-F2E4-4DE4-BAC3-138F6E770E5B}"/>
                </a:ext>
              </a:extLst>
            </p:cNvPr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FFF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7026704-F33B-4322-8569-FE1D57415F3A}"/>
                </a:ext>
              </a:extLst>
            </p:cNvPr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D6D8E22-5013-4F7B-8205-9EB1B00130C9}"/>
              </a:ext>
            </a:extLst>
          </p:cNvPr>
          <p:cNvSpPr txBox="1"/>
          <p:nvPr/>
        </p:nvSpPr>
        <p:spPr>
          <a:xfrm>
            <a:off x="327198" y="-152948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2D06BA"/>
                </a:solidFill>
                <a:latin typeface="UTM Avo" panose="0204060305050602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3030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Document 17">
            <a:extLst>
              <a:ext uri="{FF2B5EF4-FFF2-40B4-BE49-F238E27FC236}">
                <a16:creationId xmlns:a16="http://schemas.microsoft.com/office/drawing/2014/main" id="{0A994FF3-BE44-4410-817C-1E2267DB5B14}"/>
              </a:ext>
            </a:extLst>
          </p:cNvPr>
          <p:cNvSpPr/>
          <p:nvPr/>
        </p:nvSpPr>
        <p:spPr>
          <a:xfrm>
            <a:off x="-8902" y="122809"/>
            <a:ext cx="9152902" cy="696067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19951"/>
              <a:gd name="connsiteX1" fmla="*/ 21676 w 21676"/>
              <a:gd name="connsiteY1" fmla="*/ 0 h 19951"/>
              <a:gd name="connsiteX2" fmla="*/ 21625 w 21676"/>
              <a:gd name="connsiteY2" fmla="*/ 18938 h 19951"/>
              <a:gd name="connsiteX3" fmla="*/ 17591 w 21676"/>
              <a:gd name="connsiteY3" fmla="*/ 19806 h 19951"/>
              <a:gd name="connsiteX4" fmla="*/ 8759 w 21676"/>
              <a:gd name="connsiteY4" fmla="*/ 15634 h 19951"/>
              <a:gd name="connsiteX5" fmla="*/ 1 w 21676"/>
              <a:gd name="connsiteY5" fmla="*/ 18757 h 19951"/>
              <a:gd name="connsiteX6" fmla="*/ 76 w 21676"/>
              <a:gd name="connsiteY6" fmla="*/ 0 h 19951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688 w 21676"/>
              <a:gd name="connsiteY3" fmla="*/ 10428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752 w 21676"/>
              <a:gd name="connsiteY3" fmla="*/ 14870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97"/>
              <a:gd name="connsiteY0" fmla="*/ 0 h 18820"/>
              <a:gd name="connsiteX1" fmla="*/ 21676 w 21697"/>
              <a:gd name="connsiteY1" fmla="*/ 0 h 18820"/>
              <a:gd name="connsiteX2" fmla="*/ 21689 w 21697"/>
              <a:gd name="connsiteY2" fmla="*/ 13509 h 18820"/>
              <a:gd name="connsiteX3" fmla="*/ 17752 w 21697"/>
              <a:gd name="connsiteY3" fmla="*/ 14870 h 18820"/>
              <a:gd name="connsiteX4" fmla="*/ 8759 w 21697"/>
              <a:gd name="connsiteY4" fmla="*/ 15634 h 18820"/>
              <a:gd name="connsiteX5" fmla="*/ 1 w 21697"/>
              <a:gd name="connsiteY5" fmla="*/ 18757 h 18820"/>
              <a:gd name="connsiteX6" fmla="*/ 76 w 21697"/>
              <a:gd name="connsiteY6" fmla="*/ 0 h 18820"/>
              <a:gd name="connsiteX0" fmla="*/ 76 w 21697"/>
              <a:gd name="connsiteY0" fmla="*/ 0 h 18778"/>
              <a:gd name="connsiteX1" fmla="*/ 21676 w 21697"/>
              <a:gd name="connsiteY1" fmla="*/ 0 h 18778"/>
              <a:gd name="connsiteX2" fmla="*/ 21689 w 21697"/>
              <a:gd name="connsiteY2" fmla="*/ 13509 h 18778"/>
              <a:gd name="connsiteX3" fmla="*/ 17752 w 21697"/>
              <a:gd name="connsiteY3" fmla="*/ 14870 h 18778"/>
              <a:gd name="connsiteX4" fmla="*/ 8823 w 21697"/>
              <a:gd name="connsiteY4" fmla="*/ 9711 h 18778"/>
              <a:gd name="connsiteX5" fmla="*/ 1 w 21697"/>
              <a:gd name="connsiteY5" fmla="*/ 18757 h 18778"/>
              <a:gd name="connsiteX6" fmla="*/ 76 w 21697"/>
              <a:gd name="connsiteY6" fmla="*/ 0 h 18778"/>
              <a:gd name="connsiteX0" fmla="*/ 76 w 21697"/>
              <a:gd name="connsiteY0" fmla="*/ 0 h 18789"/>
              <a:gd name="connsiteX1" fmla="*/ 21676 w 21697"/>
              <a:gd name="connsiteY1" fmla="*/ 0 h 18789"/>
              <a:gd name="connsiteX2" fmla="*/ 21689 w 21697"/>
              <a:gd name="connsiteY2" fmla="*/ 13509 h 18789"/>
              <a:gd name="connsiteX3" fmla="*/ 17752 w 21697"/>
              <a:gd name="connsiteY3" fmla="*/ 14870 h 18789"/>
              <a:gd name="connsiteX4" fmla="*/ 8855 w 21697"/>
              <a:gd name="connsiteY4" fmla="*/ 12672 h 18789"/>
              <a:gd name="connsiteX5" fmla="*/ 1 w 21697"/>
              <a:gd name="connsiteY5" fmla="*/ 18757 h 18789"/>
              <a:gd name="connsiteX6" fmla="*/ 76 w 21697"/>
              <a:gd name="connsiteY6" fmla="*/ 0 h 18789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54 w 21621"/>
              <a:gd name="connsiteY5" fmla="*/ 25173 h 25188"/>
              <a:gd name="connsiteX6" fmla="*/ 0 w 21621"/>
              <a:gd name="connsiteY6" fmla="*/ 0 h 25188"/>
              <a:gd name="connsiteX0" fmla="*/ 108 w 21729"/>
              <a:gd name="connsiteY0" fmla="*/ 0 h 24202"/>
              <a:gd name="connsiteX1" fmla="*/ 21708 w 21729"/>
              <a:gd name="connsiteY1" fmla="*/ 0 h 24202"/>
              <a:gd name="connsiteX2" fmla="*/ 21721 w 21729"/>
              <a:gd name="connsiteY2" fmla="*/ 13509 h 24202"/>
              <a:gd name="connsiteX3" fmla="*/ 17784 w 21729"/>
              <a:gd name="connsiteY3" fmla="*/ 14870 h 24202"/>
              <a:gd name="connsiteX4" fmla="*/ 8887 w 21729"/>
              <a:gd name="connsiteY4" fmla="*/ 12672 h 24202"/>
              <a:gd name="connsiteX5" fmla="*/ 1 w 21729"/>
              <a:gd name="connsiteY5" fmla="*/ 24186 h 24202"/>
              <a:gd name="connsiteX6" fmla="*/ 108 w 21729"/>
              <a:gd name="connsiteY6" fmla="*/ 0 h 24202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73"/>
              <a:gd name="connsiteX1" fmla="*/ 21600 w 21621"/>
              <a:gd name="connsiteY1" fmla="*/ 0 h 25173"/>
              <a:gd name="connsiteX2" fmla="*/ 21613 w 21621"/>
              <a:gd name="connsiteY2" fmla="*/ 13509 h 25173"/>
              <a:gd name="connsiteX3" fmla="*/ 17676 w 21621"/>
              <a:gd name="connsiteY3" fmla="*/ 14870 h 25173"/>
              <a:gd name="connsiteX4" fmla="*/ 8779 w 21621"/>
              <a:gd name="connsiteY4" fmla="*/ 12672 h 25173"/>
              <a:gd name="connsiteX5" fmla="*/ 22 w 21621"/>
              <a:gd name="connsiteY5" fmla="*/ 25173 h 25173"/>
              <a:gd name="connsiteX6" fmla="*/ 0 w 21621"/>
              <a:gd name="connsiteY6" fmla="*/ 0 h 2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21" h="25173">
                <a:moveTo>
                  <a:pt x="0" y="0"/>
                </a:moveTo>
                <a:lnTo>
                  <a:pt x="21600" y="0"/>
                </a:lnTo>
                <a:cubicBezTo>
                  <a:pt x="21566" y="5302"/>
                  <a:pt x="21647" y="8207"/>
                  <a:pt x="21613" y="13509"/>
                </a:cubicBezTo>
                <a:cubicBezTo>
                  <a:pt x="19303" y="13507"/>
                  <a:pt x="19856" y="14092"/>
                  <a:pt x="17676" y="14870"/>
                </a:cubicBezTo>
                <a:cubicBezTo>
                  <a:pt x="14959" y="15923"/>
                  <a:pt x="11392" y="12914"/>
                  <a:pt x="8779" y="12672"/>
                </a:cubicBezTo>
                <a:cubicBezTo>
                  <a:pt x="6166" y="13643"/>
                  <a:pt x="1507" y="18275"/>
                  <a:pt x="22" y="25173"/>
                </a:cubicBezTo>
                <a:cubicBezTo>
                  <a:pt x="5" y="20672"/>
                  <a:pt x="17" y="4501"/>
                  <a:pt x="0" y="0"/>
                </a:cubicBezTo>
                <a:close/>
              </a:path>
            </a:pathLst>
          </a:cu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749AE-8C4F-427A-890A-F40B13478EDB}"/>
              </a:ext>
            </a:extLst>
          </p:cNvPr>
          <p:cNvSpPr/>
          <p:nvPr/>
        </p:nvSpPr>
        <p:spPr>
          <a:xfrm>
            <a:off x="173577" y="741017"/>
            <a:ext cx="609600" cy="609600"/>
          </a:xfrm>
          <a:prstGeom prst="ellipse">
            <a:avLst/>
          </a:prstGeom>
          <a:solidFill>
            <a:srgbClr val="F37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9619B3-E143-4C09-A5F8-744ED5F74ABD}"/>
              </a:ext>
            </a:extLst>
          </p:cNvPr>
          <p:cNvSpPr txBox="1"/>
          <p:nvPr/>
        </p:nvSpPr>
        <p:spPr>
          <a:xfrm>
            <a:off x="990418" y="93008"/>
            <a:ext cx="8299784" cy="46165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Quan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tranh</a:t>
            </a:r>
            <a:endParaRPr lang="en-US" sz="2400" b="1" dirty="0">
              <a:solidFill>
                <a:srgbClr val="C0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DAF8D3-A2E7-4B7E-AD03-240FEF89FA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63" y="-103227"/>
            <a:ext cx="1024081" cy="10240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72B7DB-37B8-40FE-8927-D9055B1E88B6}"/>
              </a:ext>
            </a:extLst>
          </p:cNvPr>
          <p:cNvSpPr txBox="1"/>
          <p:nvPr/>
        </p:nvSpPr>
        <p:spPr>
          <a:xfrm>
            <a:off x="1428750" y="4028482"/>
            <a:ext cx="7696200" cy="830985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marL="457200" indent="-457200" algn="just">
              <a:buAutoNum type="alphaLcPeriod"/>
            </a:pPr>
            <a:r>
              <a:rPr lang="en-US" sz="24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24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24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24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24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4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24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giáo</a:t>
            </a:r>
            <a:r>
              <a:rPr lang="en-US" sz="24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4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24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marL="457200" indent="-457200" algn="just">
              <a:buAutoNum type="alphaLcPeriod"/>
            </a:pPr>
            <a:r>
              <a:rPr lang="en-US" sz="24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24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24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thầy</a:t>
            </a:r>
            <a:r>
              <a:rPr lang="en-US" sz="24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giáo</a:t>
            </a:r>
            <a:r>
              <a:rPr lang="en-US" sz="24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hoặc</a:t>
            </a:r>
            <a:r>
              <a:rPr lang="en-US" sz="24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24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giáo</a:t>
            </a:r>
            <a:r>
              <a:rPr lang="en-US" sz="24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4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514A-AE8F-493F-9510-C36452F22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469" y="602789"/>
            <a:ext cx="7534275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07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Document 17">
            <a:extLst>
              <a:ext uri="{FF2B5EF4-FFF2-40B4-BE49-F238E27FC236}">
                <a16:creationId xmlns:a16="http://schemas.microsoft.com/office/drawing/2014/main" id="{0A994FF3-BE44-4410-817C-1E2267DB5B14}"/>
              </a:ext>
            </a:extLst>
          </p:cNvPr>
          <p:cNvSpPr/>
          <p:nvPr/>
        </p:nvSpPr>
        <p:spPr>
          <a:xfrm>
            <a:off x="-8902" y="122809"/>
            <a:ext cx="9152902" cy="696067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19951"/>
              <a:gd name="connsiteX1" fmla="*/ 21676 w 21676"/>
              <a:gd name="connsiteY1" fmla="*/ 0 h 19951"/>
              <a:gd name="connsiteX2" fmla="*/ 21625 w 21676"/>
              <a:gd name="connsiteY2" fmla="*/ 18938 h 19951"/>
              <a:gd name="connsiteX3" fmla="*/ 17591 w 21676"/>
              <a:gd name="connsiteY3" fmla="*/ 19806 h 19951"/>
              <a:gd name="connsiteX4" fmla="*/ 8759 w 21676"/>
              <a:gd name="connsiteY4" fmla="*/ 15634 h 19951"/>
              <a:gd name="connsiteX5" fmla="*/ 1 w 21676"/>
              <a:gd name="connsiteY5" fmla="*/ 18757 h 19951"/>
              <a:gd name="connsiteX6" fmla="*/ 76 w 21676"/>
              <a:gd name="connsiteY6" fmla="*/ 0 h 19951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688 w 21676"/>
              <a:gd name="connsiteY3" fmla="*/ 10428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752 w 21676"/>
              <a:gd name="connsiteY3" fmla="*/ 14870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97"/>
              <a:gd name="connsiteY0" fmla="*/ 0 h 18820"/>
              <a:gd name="connsiteX1" fmla="*/ 21676 w 21697"/>
              <a:gd name="connsiteY1" fmla="*/ 0 h 18820"/>
              <a:gd name="connsiteX2" fmla="*/ 21689 w 21697"/>
              <a:gd name="connsiteY2" fmla="*/ 13509 h 18820"/>
              <a:gd name="connsiteX3" fmla="*/ 17752 w 21697"/>
              <a:gd name="connsiteY3" fmla="*/ 14870 h 18820"/>
              <a:gd name="connsiteX4" fmla="*/ 8759 w 21697"/>
              <a:gd name="connsiteY4" fmla="*/ 15634 h 18820"/>
              <a:gd name="connsiteX5" fmla="*/ 1 w 21697"/>
              <a:gd name="connsiteY5" fmla="*/ 18757 h 18820"/>
              <a:gd name="connsiteX6" fmla="*/ 76 w 21697"/>
              <a:gd name="connsiteY6" fmla="*/ 0 h 18820"/>
              <a:gd name="connsiteX0" fmla="*/ 76 w 21697"/>
              <a:gd name="connsiteY0" fmla="*/ 0 h 18778"/>
              <a:gd name="connsiteX1" fmla="*/ 21676 w 21697"/>
              <a:gd name="connsiteY1" fmla="*/ 0 h 18778"/>
              <a:gd name="connsiteX2" fmla="*/ 21689 w 21697"/>
              <a:gd name="connsiteY2" fmla="*/ 13509 h 18778"/>
              <a:gd name="connsiteX3" fmla="*/ 17752 w 21697"/>
              <a:gd name="connsiteY3" fmla="*/ 14870 h 18778"/>
              <a:gd name="connsiteX4" fmla="*/ 8823 w 21697"/>
              <a:gd name="connsiteY4" fmla="*/ 9711 h 18778"/>
              <a:gd name="connsiteX5" fmla="*/ 1 w 21697"/>
              <a:gd name="connsiteY5" fmla="*/ 18757 h 18778"/>
              <a:gd name="connsiteX6" fmla="*/ 76 w 21697"/>
              <a:gd name="connsiteY6" fmla="*/ 0 h 18778"/>
              <a:gd name="connsiteX0" fmla="*/ 76 w 21697"/>
              <a:gd name="connsiteY0" fmla="*/ 0 h 18789"/>
              <a:gd name="connsiteX1" fmla="*/ 21676 w 21697"/>
              <a:gd name="connsiteY1" fmla="*/ 0 h 18789"/>
              <a:gd name="connsiteX2" fmla="*/ 21689 w 21697"/>
              <a:gd name="connsiteY2" fmla="*/ 13509 h 18789"/>
              <a:gd name="connsiteX3" fmla="*/ 17752 w 21697"/>
              <a:gd name="connsiteY3" fmla="*/ 14870 h 18789"/>
              <a:gd name="connsiteX4" fmla="*/ 8855 w 21697"/>
              <a:gd name="connsiteY4" fmla="*/ 12672 h 18789"/>
              <a:gd name="connsiteX5" fmla="*/ 1 w 21697"/>
              <a:gd name="connsiteY5" fmla="*/ 18757 h 18789"/>
              <a:gd name="connsiteX6" fmla="*/ 76 w 21697"/>
              <a:gd name="connsiteY6" fmla="*/ 0 h 18789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54 w 21621"/>
              <a:gd name="connsiteY5" fmla="*/ 25173 h 25188"/>
              <a:gd name="connsiteX6" fmla="*/ 0 w 21621"/>
              <a:gd name="connsiteY6" fmla="*/ 0 h 25188"/>
              <a:gd name="connsiteX0" fmla="*/ 108 w 21729"/>
              <a:gd name="connsiteY0" fmla="*/ 0 h 24202"/>
              <a:gd name="connsiteX1" fmla="*/ 21708 w 21729"/>
              <a:gd name="connsiteY1" fmla="*/ 0 h 24202"/>
              <a:gd name="connsiteX2" fmla="*/ 21721 w 21729"/>
              <a:gd name="connsiteY2" fmla="*/ 13509 h 24202"/>
              <a:gd name="connsiteX3" fmla="*/ 17784 w 21729"/>
              <a:gd name="connsiteY3" fmla="*/ 14870 h 24202"/>
              <a:gd name="connsiteX4" fmla="*/ 8887 w 21729"/>
              <a:gd name="connsiteY4" fmla="*/ 12672 h 24202"/>
              <a:gd name="connsiteX5" fmla="*/ 1 w 21729"/>
              <a:gd name="connsiteY5" fmla="*/ 24186 h 24202"/>
              <a:gd name="connsiteX6" fmla="*/ 108 w 21729"/>
              <a:gd name="connsiteY6" fmla="*/ 0 h 24202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73"/>
              <a:gd name="connsiteX1" fmla="*/ 21600 w 21621"/>
              <a:gd name="connsiteY1" fmla="*/ 0 h 25173"/>
              <a:gd name="connsiteX2" fmla="*/ 21613 w 21621"/>
              <a:gd name="connsiteY2" fmla="*/ 13509 h 25173"/>
              <a:gd name="connsiteX3" fmla="*/ 17676 w 21621"/>
              <a:gd name="connsiteY3" fmla="*/ 14870 h 25173"/>
              <a:gd name="connsiteX4" fmla="*/ 8779 w 21621"/>
              <a:gd name="connsiteY4" fmla="*/ 12672 h 25173"/>
              <a:gd name="connsiteX5" fmla="*/ 22 w 21621"/>
              <a:gd name="connsiteY5" fmla="*/ 25173 h 25173"/>
              <a:gd name="connsiteX6" fmla="*/ 0 w 21621"/>
              <a:gd name="connsiteY6" fmla="*/ 0 h 2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21" h="25173">
                <a:moveTo>
                  <a:pt x="0" y="0"/>
                </a:moveTo>
                <a:lnTo>
                  <a:pt x="21600" y="0"/>
                </a:lnTo>
                <a:cubicBezTo>
                  <a:pt x="21566" y="5302"/>
                  <a:pt x="21647" y="8207"/>
                  <a:pt x="21613" y="13509"/>
                </a:cubicBezTo>
                <a:cubicBezTo>
                  <a:pt x="19303" y="13507"/>
                  <a:pt x="19856" y="14092"/>
                  <a:pt x="17676" y="14870"/>
                </a:cubicBezTo>
                <a:cubicBezTo>
                  <a:pt x="14959" y="15923"/>
                  <a:pt x="11392" y="12914"/>
                  <a:pt x="8779" y="12672"/>
                </a:cubicBezTo>
                <a:cubicBezTo>
                  <a:pt x="6166" y="13643"/>
                  <a:pt x="1507" y="18275"/>
                  <a:pt x="22" y="25173"/>
                </a:cubicBezTo>
                <a:cubicBezTo>
                  <a:pt x="5" y="20672"/>
                  <a:pt x="17" y="4501"/>
                  <a:pt x="0" y="0"/>
                </a:cubicBezTo>
                <a:close/>
              </a:path>
            </a:pathLst>
          </a:cu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E88F72E-C595-407A-BFC1-ACE49B6D7D9B}"/>
              </a:ext>
            </a:extLst>
          </p:cNvPr>
          <p:cNvSpPr/>
          <p:nvPr/>
        </p:nvSpPr>
        <p:spPr>
          <a:xfrm>
            <a:off x="113148" y="697108"/>
            <a:ext cx="609600" cy="609600"/>
          </a:xfrm>
          <a:prstGeom prst="ellipse">
            <a:avLst/>
          </a:prstGeom>
          <a:solidFill>
            <a:srgbClr val="F37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38E194-E20C-4905-A8C7-13CF437A1B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55" y="-81597"/>
            <a:ext cx="1024081" cy="10240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DC2A2D1-03C9-46F7-A032-BE791A45A8AA}"/>
              </a:ext>
            </a:extLst>
          </p:cNvPr>
          <p:cNvSpPr txBox="1"/>
          <p:nvPr/>
        </p:nvSpPr>
        <p:spPr>
          <a:xfrm>
            <a:off x="1594017" y="369000"/>
            <a:ext cx="5947064" cy="52320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800" b="1" dirty="0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2800" b="1" dirty="0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thương</a:t>
            </a:r>
            <a:endParaRPr lang="en-US" sz="2800" b="1" dirty="0">
              <a:solidFill>
                <a:srgbClr val="AA06AA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D8A09A-C139-450A-AB91-6BADFBD94DA2}"/>
              </a:ext>
            </a:extLst>
          </p:cNvPr>
          <p:cNvSpPr txBox="1"/>
          <p:nvPr/>
        </p:nvSpPr>
        <p:spPr>
          <a:xfrm>
            <a:off x="549504" y="968529"/>
            <a:ext cx="8594496" cy="347786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nay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vẽ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thích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Tuệ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hí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hoáy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vẽ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siêu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nhân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đỏ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thắt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lưng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 Gia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Huy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say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sưa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vẽ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mèo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máy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tỉ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mỉ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tô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ria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cong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cong.</a:t>
            </a:r>
          </a:p>
          <a:p>
            <a:pPr algn="just"/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   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Cuối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đính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bảng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Mọi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ánh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mắt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hướng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bức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bông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ghi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tổ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Giữa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nhụy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giáo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cười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tươi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dưới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dòng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nắn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nót”Hoa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thương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”. Ai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treo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bức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góc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tạo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						</a:t>
            </a:r>
            <a:r>
              <a:rPr lang="en-US" sz="2000" i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000" i="1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Phạm</a:t>
            </a:r>
            <a:r>
              <a:rPr lang="en-US" sz="2000" i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i="1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Thúy</a:t>
            </a:r>
            <a:r>
              <a:rPr lang="en-US" sz="2000" i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2200" i="1" dirty="0">
              <a:solidFill>
                <a:srgbClr val="2D06BA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81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2087" y="-1039626"/>
            <a:ext cx="1818655" cy="2708393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78250" y="-253937"/>
            <a:ext cx="1226966" cy="1226966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0989" y="-4941"/>
            <a:ext cx="3044545" cy="1911083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697193" y="1099335"/>
            <a:ext cx="889281" cy="88928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2168" y="3899057"/>
            <a:ext cx="1833680" cy="1774587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327340" y="4079920"/>
            <a:ext cx="696350" cy="69635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550983" y="550733"/>
            <a:ext cx="4042034" cy="4042034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025212" y="24962"/>
            <a:ext cx="5093576" cy="5093576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388780" y="1312372"/>
            <a:ext cx="4337037" cy="161304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8800" kern="1200" dirty="0" err="1">
                <a:solidFill>
                  <a:srgbClr val="FF0000"/>
                </a:solidFill>
                <a:latin typeface=".VnAvant" panose="020B7200000000000000" pitchFamily="34" charset="0"/>
              </a:rPr>
              <a:t>oay</a:t>
            </a:r>
            <a:endParaRPr lang="en-US" sz="8800" kern="12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2367" y="4093193"/>
            <a:ext cx="1673846" cy="1926608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90044" y="3932659"/>
            <a:ext cx="719989" cy="719989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86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12"/>
    </mc:Choice>
    <mc:Fallback xmlns="">
      <p:transition spd="slow" advTm="26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Document 17">
            <a:extLst>
              <a:ext uri="{FF2B5EF4-FFF2-40B4-BE49-F238E27FC236}">
                <a16:creationId xmlns:a16="http://schemas.microsoft.com/office/drawing/2014/main" id="{0A994FF3-BE44-4410-817C-1E2267DB5B14}"/>
              </a:ext>
            </a:extLst>
          </p:cNvPr>
          <p:cNvSpPr/>
          <p:nvPr/>
        </p:nvSpPr>
        <p:spPr>
          <a:xfrm>
            <a:off x="-8902" y="122809"/>
            <a:ext cx="9152902" cy="696067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19951"/>
              <a:gd name="connsiteX1" fmla="*/ 21676 w 21676"/>
              <a:gd name="connsiteY1" fmla="*/ 0 h 19951"/>
              <a:gd name="connsiteX2" fmla="*/ 21625 w 21676"/>
              <a:gd name="connsiteY2" fmla="*/ 18938 h 19951"/>
              <a:gd name="connsiteX3" fmla="*/ 17591 w 21676"/>
              <a:gd name="connsiteY3" fmla="*/ 19806 h 19951"/>
              <a:gd name="connsiteX4" fmla="*/ 8759 w 21676"/>
              <a:gd name="connsiteY4" fmla="*/ 15634 h 19951"/>
              <a:gd name="connsiteX5" fmla="*/ 1 w 21676"/>
              <a:gd name="connsiteY5" fmla="*/ 18757 h 19951"/>
              <a:gd name="connsiteX6" fmla="*/ 76 w 21676"/>
              <a:gd name="connsiteY6" fmla="*/ 0 h 19951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688 w 21676"/>
              <a:gd name="connsiteY3" fmla="*/ 10428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752 w 21676"/>
              <a:gd name="connsiteY3" fmla="*/ 14870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97"/>
              <a:gd name="connsiteY0" fmla="*/ 0 h 18820"/>
              <a:gd name="connsiteX1" fmla="*/ 21676 w 21697"/>
              <a:gd name="connsiteY1" fmla="*/ 0 h 18820"/>
              <a:gd name="connsiteX2" fmla="*/ 21689 w 21697"/>
              <a:gd name="connsiteY2" fmla="*/ 13509 h 18820"/>
              <a:gd name="connsiteX3" fmla="*/ 17752 w 21697"/>
              <a:gd name="connsiteY3" fmla="*/ 14870 h 18820"/>
              <a:gd name="connsiteX4" fmla="*/ 8759 w 21697"/>
              <a:gd name="connsiteY4" fmla="*/ 15634 h 18820"/>
              <a:gd name="connsiteX5" fmla="*/ 1 w 21697"/>
              <a:gd name="connsiteY5" fmla="*/ 18757 h 18820"/>
              <a:gd name="connsiteX6" fmla="*/ 76 w 21697"/>
              <a:gd name="connsiteY6" fmla="*/ 0 h 18820"/>
              <a:gd name="connsiteX0" fmla="*/ 76 w 21697"/>
              <a:gd name="connsiteY0" fmla="*/ 0 h 18778"/>
              <a:gd name="connsiteX1" fmla="*/ 21676 w 21697"/>
              <a:gd name="connsiteY1" fmla="*/ 0 h 18778"/>
              <a:gd name="connsiteX2" fmla="*/ 21689 w 21697"/>
              <a:gd name="connsiteY2" fmla="*/ 13509 h 18778"/>
              <a:gd name="connsiteX3" fmla="*/ 17752 w 21697"/>
              <a:gd name="connsiteY3" fmla="*/ 14870 h 18778"/>
              <a:gd name="connsiteX4" fmla="*/ 8823 w 21697"/>
              <a:gd name="connsiteY4" fmla="*/ 9711 h 18778"/>
              <a:gd name="connsiteX5" fmla="*/ 1 w 21697"/>
              <a:gd name="connsiteY5" fmla="*/ 18757 h 18778"/>
              <a:gd name="connsiteX6" fmla="*/ 76 w 21697"/>
              <a:gd name="connsiteY6" fmla="*/ 0 h 18778"/>
              <a:gd name="connsiteX0" fmla="*/ 76 w 21697"/>
              <a:gd name="connsiteY0" fmla="*/ 0 h 18789"/>
              <a:gd name="connsiteX1" fmla="*/ 21676 w 21697"/>
              <a:gd name="connsiteY1" fmla="*/ 0 h 18789"/>
              <a:gd name="connsiteX2" fmla="*/ 21689 w 21697"/>
              <a:gd name="connsiteY2" fmla="*/ 13509 h 18789"/>
              <a:gd name="connsiteX3" fmla="*/ 17752 w 21697"/>
              <a:gd name="connsiteY3" fmla="*/ 14870 h 18789"/>
              <a:gd name="connsiteX4" fmla="*/ 8855 w 21697"/>
              <a:gd name="connsiteY4" fmla="*/ 12672 h 18789"/>
              <a:gd name="connsiteX5" fmla="*/ 1 w 21697"/>
              <a:gd name="connsiteY5" fmla="*/ 18757 h 18789"/>
              <a:gd name="connsiteX6" fmla="*/ 76 w 21697"/>
              <a:gd name="connsiteY6" fmla="*/ 0 h 18789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54 w 21621"/>
              <a:gd name="connsiteY5" fmla="*/ 25173 h 25188"/>
              <a:gd name="connsiteX6" fmla="*/ 0 w 21621"/>
              <a:gd name="connsiteY6" fmla="*/ 0 h 25188"/>
              <a:gd name="connsiteX0" fmla="*/ 108 w 21729"/>
              <a:gd name="connsiteY0" fmla="*/ 0 h 24202"/>
              <a:gd name="connsiteX1" fmla="*/ 21708 w 21729"/>
              <a:gd name="connsiteY1" fmla="*/ 0 h 24202"/>
              <a:gd name="connsiteX2" fmla="*/ 21721 w 21729"/>
              <a:gd name="connsiteY2" fmla="*/ 13509 h 24202"/>
              <a:gd name="connsiteX3" fmla="*/ 17784 w 21729"/>
              <a:gd name="connsiteY3" fmla="*/ 14870 h 24202"/>
              <a:gd name="connsiteX4" fmla="*/ 8887 w 21729"/>
              <a:gd name="connsiteY4" fmla="*/ 12672 h 24202"/>
              <a:gd name="connsiteX5" fmla="*/ 1 w 21729"/>
              <a:gd name="connsiteY5" fmla="*/ 24186 h 24202"/>
              <a:gd name="connsiteX6" fmla="*/ 108 w 21729"/>
              <a:gd name="connsiteY6" fmla="*/ 0 h 24202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73"/>
              <a:gd name="connsiteX1" fmla="*/ 21600 w 21621"/>
              <a:gd name="connsiteY1" fmla="*/ 0 h 25173"/>
              <a:gd name="connsiteX2" fmla="*/ 21613 w 21621"/>
              <a:gd name="connsiteY2" fmla="*/ 13509 h 25173"/>
              <a:gd name="connsiteX3" fmla="*/ 17676 w 21621"/>
              <a:gd name="connsiteY3" fmla="*/ 14870 h 25173"/>
              <a:gd name="connsiteX4" fmla="*/ 8779 w 21621"/>
              <a:gd name="connsiteY4" fmla="*/ 12672 h 25173"/>
              <a:gd name="connsiteX5" fmla="*/ 22 w 21621"/>
              <a:gd name="connsiteY5" fmla="*/ 25173 h 25173"/>
              <a:gd name="connsiteX6" fmla="*/ 0 w 21621"/>
              <a:gd name="connsiteY6" fmla="*/ 0 h 2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21" h="25173">
                <a:moveTo>
                  <a:pt x="0" y="0"/>
                </a:moveTo>
                <a:lnTo>
                  <a:pt x="21600" y="0"/>
                </a:lnTo>
                <a:cubicBezTo>
                  <a:pt x="21566" y="5302"/>
                  <a:pt x="21647" y="8207"/>
                  <a:pt x="21613" y="13509"/>
                </a:cubicBezTo>
                <a:cubicBezTo>
                  <a:pt x="19303" y="13507"/>
                  <a:pt x="19856" y="14092"/>
                  <a:pt x="17676" y="14870"/>
                </a:cubicBezTo>
                <a:cubicBezTo>
                  <a:pt x="14959" y="15923"/>
                  <a:pt x="11392" y="12914"/>
                  <a:pt x="8779" y="12672"/>
                </a:cubicBezTo>
                <a:cubicBezTo>
                  <a:pt x="6166" y="13643"/>
                  <a:pt x="1507" y="18275"/>
                  <a:pt x="22" y="25173"/>
                </a:cubicBezTo>
                <a:cubicBezTo>
                  <a:pt x="5" y="20672"/>
                  <a:pt x="17" y="4501"/>
                  <a:pt x="0" y="0"/>
                </a:cubicBezTo>
                <a:close/>
              </a:path>
            </a:pathLst>
          </a:cu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E88F72E-C595-407A-BFC1-ACE49B6D7D9B}"/>
              </a:ext>
            </a:extLst>
          </p:cNvPr>
          <p:cNvSpPr/>
          <p:nvPr/>
        </p:nvSpPr>
        <p:spPr>
          <a:xfrm>
            <a:off x="113148" y="697108"/>
            <a:ext cx="609600" cy="609600"/>
          </a:xfrm>
          <a:prstGeom prst="ellipse">
            <a:avLst/>
          </a:prstGeom>
          <a:solidFill>
            <a:srgbClr val="F37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38E194-E20C-4905-A8C7-13CF437A1B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55" y="-81597"/>
            <a:ext cx="1024081" cy="102408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2A8FEA0-D599-4F4B-8DAE-320E2099877A}"/>
              </a:ext>
            </a:extLst>
          </p:cNvPr>
          <p:cNvSpPr txBox="1"/>
          <p:nvPr/>
        </p:nvSpPr>
        <p:spPr>
          <a:xfrm>
            <a:off x="381000" y="4436948"/>
            <a:ext cx="7848599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hãy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khó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khó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hiểu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164BE70-7D22-4095-B553-D252E77F4682}"/>
              </a:ext>
            </a:extLst>
          </p:cNvPr>
          <p:cNvCxnSpPr>
            <a:cxnSpLocks/>
          </p:cNvCxnSpPr>
          <p:nvPr/>
        </p:nvCxnSpPr>
        <p:spPr>
          <a:xfrm flipH="1">
            <a:off x="7054834" y="1446856"/>
            <a:ext cx="990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DC2A2D1-03C9-46F7-A032-BE791A45A8AA}"/>
              </a:ext>
            </a:extLst>
          </p:cNvPr>
          <p:cNvSpPr txBox="1"/>
          <p:nvPr/>
        </p:nvSpPr>
        <p:spPr>
          <a:xfrm>
            <a:off x="1594017" y="369000"/>
            <a:ext cx="5947064" cy="52320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800" b="1" dirty="0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2800" b="1" dirty="0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AA06A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thương</a:t>
            </a:r>
            <a:endParaRPr lang="en-US" sz="2800" b="1" dirty="0">
              <a:solidFill>
                <a:srgbClr val="AA06AA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D8A09A-C139-450A-AB91-6BADFBD94DA2}"/>
              </a:ext>
            </a:extLst>
          </p:cNvPr>
          <p:cNvSpPr txBox="1"/>
          <p:nvPr/>
        </p:nvSpPr>
        <p:spPr>
          <a:xfrm>
            <a:off x="417948" y="1051973"/>
            <a:ext cx="8594496" cy="347786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nay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vẽ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thích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Tuệ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hí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hoáy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vẽ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siêu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nhân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đỏ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thắt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lưng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 Gia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Huy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say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sưa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vẽ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mèo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máy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tỉ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mỉ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tô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ria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cong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cong.</a:t>
            </a:r>
          </a:p>
          <a:p>
            <a:pPr algn="just"/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   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Cuối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đính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bảng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Mọi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ánh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mắt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hướng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bức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bông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ghi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tổ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Giữa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nhụy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giáo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cười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tươi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dưới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dòng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nắn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nót”Hoa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thương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”. Ai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treo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bức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góc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tạo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						</a:t>
            </a:r>
            <a:r>
              <a:rPr lang="en-US" sz="2000" i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000" i="1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Phạm</a:t>
            </a:r>
            <a:r>
              <a:rPr lang="en-US" sz="2000" i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i="1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Thúy</a:t>
            </a:r>
            <a:r>
              <a:rPr lang="en-US" sz="2000" i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2200" i="1" dirty="0">
              <a:solidFill>
                <a:srgbClr val="2D06BA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136C172-18D1-4F3A-B3D2-1616EF3BA9D0}"/>
              </a:ext>
            </a:extLst>
          </p:cNvPr>
          <p:cNvCxnSpPr>
            <a:cxnSpLocks/>
          </p:cNvCxnSpPr>
          <p:nvPr/>
        </p:nvCxnSpPr>
        <p:spPr>
          <a:xfrm flipH="1">
            <a:off x="7211195" y="1809750"/>
            <a:ext cx="6597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D94487F-5CBB-4524-8893-0505E96E27C0}"/>
              </a:ext>
            </a:extLst>
          </p:cNvPr>
          <p:cNvCxnSpPr>
            <a:cxnSpLocks/>
          </p:cNvCxnSpPr>
          <p:nvPr/>
        </p:nvCxnSpPr>
        <p:spPr>
          <a:xfrm flipH="1">
            <a:off x="3733801" y="3159468"/>
            <a:ext cx="11429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17D5AAC-1589-47F4-8755-6F720EC17BBE}"/>
              </a:ext>
            </a:extLst>
          </p:cNvPr>
          <p:cNvCxnSpPr>
            <a:cxnSpLocks/>
          </p:cNvCxnSpPr>
          <p:nvPr/>
        </p:nvCxnSpPr>
        <p:spPr>
          <a:xfrm flipH="1">
            <a:off x="2075506" y="3437109"/>
            <a:ext cx="1066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10FC908-5582-48ED-8114-10D5DF78EBDF}"/>
              </a:ext>
            </a:extLst>
          </p:cNvPr>
          <p:cNvCxnSpPr>
            <a:cxnSpLocks/>
          </p:cNvCxnSpPr>
          <p:nvPr/>
        </p:nvCxnSpPr>
        <p:spPr>
          <a:xfrm flipH="1">
            <a:off x="4876800" y="3867150"/>
            <a:ext cx="114164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944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ocument 17">
            <a:extLst>
              <a:ext uri="{FF2B5EF4-FFF2-40B4-BE49-F238E27FC236}">
                <a16:creationId xmlns:a16="http://schemas.microsoft.com/office/drawing/2014/main" id="{9D60E890-022E-46BD-ABD3-113400E91B80}"/>
              </a:ext>
            </a:extLst>
          </p:cNvPr>
          <p:cNvSpPr/>
          <p:nvPr/>
        </p:nvSpPr>
        <p:spPr>
          <a:xfrm>
            <a:off x="0" y="1041"/>
            <a:ext cx="9152902" cy="696067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19951"/>
              <a:gd name="connsiteX1" fmla="*/ 21676 w 21676"/>
              <a:gd name="connsiteY1" fmla="*/ 0 h 19951"/>
              <a:gd name="connsiteX2" fmla="*/ 21625 w 21676"/>
              <a:gd name="connsiteY2" fmla="*/ 18938 h 19951"/>
              <a:gd name="connsiteX3" fmla="*/ 17591 w 21676"/>
              <a:gd name="connsiteY3" fmla="*/ 19806 h 19951"/>
              <a:gd name="connsiteX4" fmla="*/ 8759 w 21676"/>
              <a:gd name="connsiteY4" fmla="*/ 15634 h 19951"/>
              <a:gd name="connsiteX5" fmla="*/ 1 w 21676"/>
              <a:gd name="connsiteY5" fmla="*/ 18757 h 19951"/>
              <a:gd name="connsiteX6" fmla="*/ 76 w 21676"/>
              <a:gd name="connsiteY6" fmla="*/ 0 h 19951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688 w 21676"/>
              <a:gd name="connsiteY3" fmla="*/ 10428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76"/>
              <a:gd name="connsiteY0" fmla="*/ 0 h 18938"/>
              <a:gd name="connsiteX1" fmla="*/ 21676 w 21676"/>
              <a:gd name="connsiteY1" fmla="*/ 0 h 18938"/>
              <a:gd name="connsiteX2" fmla="*/ 21625 w 21676"/>
              <a:gd name="connsiteY2" fmla="*/ 18938 h 18938"/>
              <a:gd name="connsiteX3" fmla="*/ 17752 w 21676"/>
              <a:gd name="connsiteY3" fmla="*/ 14870 h 18938"/>
              <a:gd name="connsiteX4" fmla="*/ 8759 w 21676"/>
              <a:gd name="connsiteY4" fmla="*/ 15634 h 18938"/>
              <a:gd name="connsiteX5" fmla="*/ 1 w 21676"/>
              <a:gd name="connsiteY5" fmla="*/ 18757 h 18938"/>
              <a:gd name="connsiteX6" fmla="*/ 76 w 21676"/>
              <a:gd name="connsiteY6" fmla="*/ 0 h 18938"/>
              <a:gd name="connsiteX0" fmla="*/ 76 w 21697"/>
              <a:gd name="connsiteY0" fmla="*/ 0 h 18820"/>
              <a:gd name="connsiteX1" fmla="*/ 21676 w 21697"/>
              <a:gd name="connsiteY1" fmla="*/ 0 h 18820"/>
              <a:gd name="connsiteX2" fmla="*/ 21689 w 21697"/>
              <a:gd name="connsiteY2" fmla="*/ 13509 h 18820"/>
              <a:gd name="connsiteX3" fmla="*/ 17752 w 21697"/>
              <a:gd name="connsiteY3" fmla="*/ 14870 h 18820"/>
              <a:gd name="connsiteX4" fmla="*/ 8759 w 21697"/>
              <a:gd name="connsiteY4" fmla="*/ 15634 h 18820"/>
              <a:gd name="connsiteX5" fmla="*/ 1 w 21697"/>
              <a:gd name="connsiteY5" fmla="*/ 18757 h 18820"/>
              <a:gd name="connsiteX6" fmla="*/ 76 w 21697"/>
              <a:gd name="connsiteY6" fmla="*/ 0 h 18820"/>
              <a:gd name="connsiteX0" fmla="*/ 76 w 21697"/>
              <a:gd name="connsiteY0" fmla="*/ 0 h 18778"/>
              <a:gd name="connsiteX1" fmla="*/ 21676 w 21697"/>
              <a:gd name="connsiteY1" fmla="*/ 0 h 18778"/>
              <a:gd name="connsiteX2" fmla="*/ 21689 w 21697"/>
              <a:gd name="connsiteY2" fmla="*/ 13509 h 18778"/>
              <a:gd name="connsiteX3" fmla="*/ 17752 w 21697"/>
              <a:gd name="connsiteY3" fmla="*/ 14870 h 18778"/>
              <a:gd name="connsiteX4" fmla="*/ 8823 w 21697"/>
              <a:gd name="connsiteY4" fmla="*/ 9711 h 18778"/>
              <a:gd name="connsiteX5" fmla="*/ 1 w 21697"/>
              <a:gd name="connsiteY5" fmla="*/ 18757 h 18778"/>
              <a:gd name="connsiteX6" fmla="*/ 76 w 21697"/>
              <a:gd name="connsiteY6" fmla="*/ 0 h 18778"/>
              <a:gd name="connsiteX0" fmla="*/ 76 w 21697"/>
              <a:gd name="connsiteY0" fmla="*/ 0 h 18789"/>
              <a:gd name="connsiteX1" fmla="*/ 21676 w 21697"/>
              <a:gd name="connsiteY1" fmla="*/ 0 h 18789"/>
              <a:gd name="connsiteX2" fmla="*/ 21689 w 21697"/>
              <a:gd name="connsiteY2" fmla="*/ 13509 h 18789"/>
              <a:gd name="connsiteX3" fmla="*/ 17752 w 21697"/>
              <a:gd name="connsiteY3" fmla="*/ 14870 h 18789"/>
              <a:gd name="connsiteX4" fmla="*/ 8855 w 21697"/>
              <a:gd name="connsiteY4" fmla="*/ 12672 h 18789"/>
              <a:gd name="connsiteX5" fmla="*/ 1 w 21697"/>
              <a:gd name="connsiteY5" fmla="*/ 18757 h 18789"/>
              <a:gd name="connsiteX6" fmla="*/ 76 w 21697"/>
              <a:gd name="connsiteY6" fmla="*/ 0 h 18789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54 w 21621"/>
              <a:gd name="connsiteY5" fmla="*/ 25173 h 25188"/>
              <a:gd name="connsiteX6" fmla="*/ 0 w 21621"/>
              <a:gd name="connsiteY6" fmla="*/ 0 h 25188"/>
              <a:gd name="connsiteX0" fmla="*/ 108 w 21729"/>
              <a:gd name="connsiteY0" fmla="*/ 0 h 24202"/>
              <a:gd name="connsiteX1" fmla="*/ 21708 w 21729"/>
              <a:gd name="connsiteY1" fmla="*/ 0 h 24202"/>
              <a:gd name="connsiteX2" fmla="*/ 21721 w 21729"/>
              <a:gd name="connsiteY2" fmla="*/ 13509 h 24202"/>
              <a:gd name="connsiteX3" fmla="*/ 17784 w 21729"/>
              <a:gd name="connsiteY3" fmla="*/ 14870 h 24202"/>
              <a:gd name="connsiteX4" fmla="*/ 8887 w 21729"/>
              <a:gd name="connsiteY4" fmla="*/ 12672 h 24202"/>
              <a:gd name="connsiteX5" fmla="*/ 1 w 21729"/>
              <a:gd name="connsiteY5" fmla="*/ 24186 h 24202"/>
              <a:gd name="connsiteX6" fmla="*/ 108 w 21729"/>
              <a:gd name="connsiteY6" fmla="*/ 0 h 24202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88"/>
              <a:gd name="connsiteX1" fmla="*/ 21600 w 21621"/>
              <a:gd name="connsiteY1" fmla="*/ 0 h 25188"/>
              <a:gd name="connsiteX2" fmla="*/ 21613 w 21621"/>
              <a:gd name="connsiteY2" fmla="*/ 13509 h 25188"/>
              <a:gd name="connsiteX3" fmla="*/ 17676 w 21621"/>
              <a:gd name="connsiteY3" fmla="*/ 14870 h 25188"/>
              <a:gd name="connsiteX4" fmla="*/ 8779 w 21621"/>
              <a:gd name="connsiteY4" fmla="*/ 12672 h 25188"/>
              <a:gd name="connsiteX5" fmla="*/ 22 w 21621"/>
              <a:gd name="connsiteY5" fmla="*/ 25173 h 25188"/>
              <a:gd name="connsiteX6" fmla="*/ 0 w 21621"/>
              <a:gd name="connsiteY6" fmla="*/ 0 h 25188"/>
              <a:gd name="connsiteX0" fmla="*/ 0 w 21621"/>
              <a:gd name="connsiteY0" fmla="*/ 0 h 25173"/>
              <a:gd name="connsiteX1" fmla="*/ 21600 w 21621"/>
              <a:gd name="connsiteY1" fmla="*/ 0 h 25173"/>
              <a:gd name="connsiteX2" fmla="*/ 21613 w 21621"/>
              <a:gd name="connsiteY2" fmla="*/ 13509 h 25173"/>
              <a:gd name="connsiteX3" fmla="*/ 17676 w 21621"/>
              <a:gd name="connsiteY3" fmla="*/ 14870 h 25173"/>
              <a:gd name="connsiteX4" fmla="*/ 8779 w 21621"/>
              <a:gd name="connsiteY4" fmla="*/ 12672 h 25173"/>
              <a:gd name="connsiteX5" fmla="*/ 22 w 21621"/>
              <a:gd name="connsiteY5" fmla="*/ 25173 h 25173"/>
              <a:gd name="connsiteX6" fmla="*/ 0 w 21621"/>
              <a:gd name="connsiteY6" fmla="*/ 0 h 2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21" h="25173">
                <a:moveTo>
                  <a:pt x="0" y="0"/>
                </a:moveTo>
                <a:lnTo>
                  <a:pt x="21600" y="0"/>
                </a:lnTo>
                <a:cubicBezTo>
                  <a:pt x="21566" y="5302"/>
                  <a:pt x="21647" y="8207"/>
                  <a:pt x="21613" y="13509"/>
                </a:cubicBezTo>
                <a:cubicBezTo>
                  <a:pt x="19303" y="13507"/>
                  <a:pt x="19856" y="14092"/>
                  <a:pt x="17676" y="14870"/>
                </a:cubicBezTo>
                <a:cubicBezTo>
                  <a:pt x="14959" y="15923"/>
                  <a:pt x="11392" y="12914"/>
                  <a:pt x="8779" y="12672"/>
                </a:cubicBezTo>
                <a:cubicBezTo>
                  <a:pt x="6166" y="13643"/>
                  <a:pt x="1507" y="18275"/>
                  <a:pt x="22" y="25173"/>
                </a:cubicBezTo>
                <a:cubicBezTo>
                  <a:pt x="5" y="20672"/>
                  <a:pt x="17" y="4501"/>
                  <a:pt x="0" y="0"/>
                </a:cubicBezTo>
                <a:close/>
              </a:path>
            </a:pathLst>
          </a:custGeom>
          <a:solidFill>
            <a:srgbClr val="FFD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b="1"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rgbClr val="F37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just"/>
            <a:endParaRPr lang="en-US" b="1"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F37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just"/>
            <a:endParaRPr lang="en-US" b="1"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177F4D-1441-436A-A28C-F083C13651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232" y="3915927"/>
            <a:ext cx="1244629" cy="124462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85DDCFF-2552-4306-9B02-1B1B5C5F04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527" y="-162147"/>
            <a:ext cx="1242112" cy="1242112"/>
          </a:xfrm>
          <a:prstGeom prst="rect">
            <a:avLst/>
          </a:prstGeom>
        </p:spPr>
      </p:pic>
      <p:grpSp>
        <p:nvGrpSpPr>
          <p:cNvPr id="8" name="1">
            <a:extLst>
              <a:ext uri="{FF2B5EF4-FFF2-40B4-BE49-F238E27FC236}">
                <a16:creationId xmlns:a16="http://schemas.microsoft.com/office/drawing/2014/main" id="{7724349D-81EE-44E4-B84C-59D4BF661B54}"/>
              </a:ext>
            </a:extLst>
          </p:cNvPr>
          <p:cNvGrpSpPr/>
          <p:nvPr/>
        </p:nvGrpSpPr>
        <p:grpSpPr>
          <a:xfrm>
            <a:off x="18738" y="152100"/>
            <a:ext cx="9125262" cy="4839299"/>
            <a:chOff x="341926" y="208486"/>
            <a:chExt cx="11441759" cy="5883467"/>
          </a:xfrm>
        </p:grpSpPr>
        <p:pic>
          <p:nvPicPr>
            <p:cNvPr id="9" name="136">
              <a:extLst>
                <a:ext uri="{FF2B5EF4-FFF2-40B4-BE49-F238E27FC236}">
                  <a16:creationId xmlns:a16="http://schemas.microsoft.com/office/drawing/2014/main" id="{72B8860D-F2BB-4876-9221-130BC4664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0" name="134">
              <a:extLst>
                <a:ext uri="{FF2B5EF4-FFF2-40B4-BE49-F238E27FC236}">
                  <a16:creationId xmlns:a16="http://schemas.microsoft.com/office/drawing/2014/main" id="{282F43A6-FB4D-4BC8-9D1A-B0FAE00E1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1" name="135">
              <a:extLst>
                <a:ext uri="{FF2B5EF4-FFF2-40B4-BE49-F238E27FC236}">
                  <a16:creationId xmlns:a16="http://schemas.microsoft.com/office/drawing/2014/main" id="{57206D63-6396-4DCA-8CD4-5765C222E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4231" y="208726"/>
              <a:ext cx="10876208" cy="5846571"/>
            </a:xfrm>
            <a:prstGeom prst="rect">
              <a:avLst/>
            </a:prstGeom>
          </p:spPr>
        </p:pic>
        <p:pic>
          <p:nvPicPr>
            <p:cNvPr id="12" name="142">
              <a:extLst>
                <a:ext uri="{FF2B5EF4-FFF2-40B4-BE49-F238E27FC236}">
                  <a16:creationId xmlns:a16="http://schemas.microsoft.com/office/drawing/2014/main" id="{4ACB914E-BEF5-4CFC-8A46-C50FFF5CA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3" name="137">
            <a:extLst>
              <a:ext uri="{FF2B5EF4-FFF2-40B4-BE49-F238E27FC236}">
                <a16:creationId xmlns:a16="http://schemas.microsoft.com/office/drawing/2014/main" id="{5488D17F-6679-461E-8A3A-C97A011F92C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4650" y="-89016"/>
            <a:ext cx="1656155" cy="594412"/>
          </a:xfrm>
          <a:prstGeom prst="rect">
            <a:avLst/>
          </a:prstGeom>
        </p:spPr>
      </p:pic>
      <p:pic>
        <p:nvPicPr>
          <p:cNvPr id="14" name="141">
            <a:extLst>
              <a:ext uri="{FF2B5EF4-FFF2-40B4-BE49-F238E27FC236}">
                <a16:creationId xmlns:a16="http://schemas.microsoft.com/office/drawing/2014/main" id="{3494575E-B9E3-4C21-9841-7FC15242A6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01885" y="420722"/>
            <a:ext cx="653853" cy="649280"/>
          </a:xfrm>
          <a:prstGeom prst="rect">
            <a:avLst/>
          </a:prstGeom>
        </p:spPr>
      </p:pic>
      <p:pic>
        <p:nvPicPr>
          <p:cNvPr id="15" name="143">
            <a:extLst>
              <a:ext uri="{FF2B5EF4-FFF2-40B4-BE49-F238E27FC236}">
                <a16:creationId xmlns:a16="http://schemas.microsoft.com/office/drawing/2014/main" id="{D05D9D43-1762-42F0-B050-8D18639904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06058" y="10311"/>
            <a:ext cx="514971" cy="581531"/>
          </a:xfrm>
          <a:prstGeom prst="rect">
            <a:avLst/>
          </a:prstGeom>
        </p:spPr>
      </p:pic>
      <p:pic>
        <p:nvPicPr>
          <p:cNvPr id="16" name="146">
            <a:extLst>
              <a:ext uri="{FF2B5EF4-FFF2-40B4-BE49-F238E27FC236}">
                <a16:creationId xmlns:a16="http://schemas.microsoft.com/office/drawing/2014/main" id="{D7C1C81E-8B90-4E0D-8750-5DCBAA0D8A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48987" y="-72482"/>
            <a:ext cx="604976" cy="681074"/>
          </a:xfrm>
          <a:prstGeom prst="rect">
            <a:avLst/>
          </a:prstGeom>
        </p:spPr>
      </p:pic>
      <p:pic>
        <p:nvPicPr>
          <p:cNvPr id="17" name="145">
            <a:extLst>
              <a:ext uri="{FF2B5EF4-FFF2-40B4-BE49-F238E27FC236}">
                <a16:creationId xmlns:a16="http://schemas.microsoft.com/office/drawing/2014/main" id="{03981E56-6671-4B86-BC82-9130595FE6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46964" y="-48801"/>
            <a:ext cx="482020" cy="554706"/>
          </a:xfrm>
          <a:prstGeom prst="rect">
            <a:avLst/>
          </a:prstGeom>
        </p:spPr>
      </p:pic>
      <p:pic>
        <p:nvPicPr>
          <p:cNvPr id="18" name="144">
            <a:extLst>
              <a:ext uri="{FF2B5EF4-FFF2-40B4-BE49-F238E27FC236}">
                <a16:creationId xmlns:a16="http://schemas.microsoft.com/office/drawing/2014/main" id="{47D8B3E0-F45D-4850-832F-730870E5CB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91088" y="-29266"/>
            <a:ext cx="514970" cy="596711"/>
          </a:xfrm>
          <a:prstGeom prst="rect">
            <a:avLst/>
          </a:prstGeom>
        </p:spPr>
      </p:pic>
      <p:pic>
        <p:nvPicPr>
          <p:cNvPr id="23" name="140">
            <a:extLst>
              <a:ext uri="{FF2B5EF4-FFF2-40B4-BE49-F238E27FC236}">
                <a16:creationId xmlns:a16="http://schemas.microsoft.com/office/drawing/2014/main" id="{0B607CFC-8CB3-428F-988A-23B160CF600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482" y="4377482"/>
            <a:ext cx="967394" cy="770540"/>
          </a:xfrm>
          <a:prstGeom prst="rect">
            <a:avLst/>
          </a:prstGeom>
        </p:spPr>
      </p:pic>
      <p:pic>
        <p:nvPicPr>
          <p:cNvPr id="24" name="138">
            <a:extLst>
              <a:ext uri="{FF2B5EF4-FFF2-40B4-BE49-F238E27FC236}">
                <a16:creationId xmlns:a16="http://schemas.microsoft.com/office/drawing/2014/main" id="{123B535A-3E52-4D55-A891-9F5CA46F47B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22706" y="4514119"/>
            <a:ext cx="1144405" cy="62641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E42DA32-432D-4DC8-AEE1-57A3087C19C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55" y="-81597"/>
            <a:ext cx="1024081" cy="102408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647E925-3AEA-40E4-8D36-7C91202181F6}"/>
              </a:ext>
            </a:extLst>
          </p:cNvPr>
          <p:cNvSpPr txBox="1"/>
          <p:nvPr/>
        </p:nvSpPr>
        <p:spPr>
          <a:xfrm>
            <a:off x="878641" y="1811602"/>
            <a:ext cx="7620000" cy="52320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Tỉ</a:t>
            </a:r>
            <a:r>
              <a:rPr lang="en-US" sz="2800" b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mỉ</a:t>
            </a:r>
            <a:r>
              <a:rPr lang="en-US" sz="2800" b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2800" b="1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kĩ</a:t>
            </a:r>
            <a:r>
              <a:rPr lang="en-US" sz="2800" b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càng</a:t>
            </a:r>
            <a:r>
              <a:rPr lang="en-US" sz="2800" b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từng</a:t>
            </a:r>
            <a:r>
              <a:rPr lang="en-US" sz="2800" b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2800" b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nhỏ</a:t>
            </a:r>
            <a:endParaRPr lang="en-US" sz="2800" b="1" dirty="0">
              <a:solidFill>
                <a:srgbClr val="2D06BA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E389F3-A25C-4381-948C-72528BB5FD3A}"/>
              </a:ext>
            </a:extLst>
          </p:cNvPr>
          <p:cNvSpPr txBox="1"/>
          <p:nvPr/>
        </p:nvSpPr>
        <p:spPr>
          <a:xfrm>
            <a:off x="878641" y="2607718"/>
            <a:ext cx="7620000" cy="52320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Nắn</a:t>
            </a:r>
            <a:r>
              <a:rPr lang="en-US" sz="2800" b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nót</a:t>
            </a:r>
            <a:r>
              <a:rPr lang="en-US" sz="2800" b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2800" b="1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2800" b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cẩn</a:t>
            </a:r>
            <a:r>
              <a:rPr lang="en-US" sz="2800" b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thận</a:t>
            </a:r>
            <a:r>
              <a:rPr lang="en-US" sz="2800" b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từng</a:t>
            </a:r>
            <a:r>
              <a:rPr lang="en-US" sz="2800" b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tí</a:t>
            </a:r>
            <a:r>
              <a:rPr lang="en-US" sz="2800" b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2800" b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đẹp</a:t>
            </a:r>
            <a:endParaRPr lang="en-US" sz="2800" b="1" dirty="0">
              <a:solidFill>
                <a:srgbClr val="2D06BA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05FFB2-D7C9-40E4-8FFD-0FEE97E74FC2}"/>
              </a:ext>
            </a:extLst>
          </p:cNvPr>
          <p:cNvSpPr txBox="1"/>
          <p:nvPr/>
        </p:nvSpPr>
        <p:spPr>
          <a:xfrm>
            <a:off x="860582" y="1036800"/>
            <a:ext cx="8816817" cy="49243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600" b="1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Hí</a:t>
            </a:r>
            <a:r>
              <a:rPr lang="en-US" sz="2600" b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b="1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hoáy</a:t>
            </a:r>
            <a:r>
              <a:rPr lang="en-US" sz="2600" b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2600" b="1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Chăm</a:t>
            </a:r>
            <a:r>
              <a:rPr lang="en-US" sz="2600" b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b="1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2600" b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b="1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600" b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b="1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luôn</a:t>
            </a:r>
            <a:r>
              <a:rPr lang="en-US" sz="2600" b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b="1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2600" b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b="1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2600" b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b="1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2600" b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b="1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2600" b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00" b="1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đó</a:t>
            </a:r>
            <a:r>
              <a:rPr lang="en-US" sz="2600" b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F5CFB10-2E64-4D34-B186-D2CD8C78C177}"/>
              </a:ext>
            </a:extLst>
          </p:cNvPr>
          <p:cNvSpPr txBox="1"/>
          <p:nvPr/>
        </p:nvSpPr>
        <p:spPr>
          <a:xfrm>
            <a:off x="878641" y="3362232"/>
            <a:ext cx="7620000" cy="52320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2800" b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tạo</a:t>
            </a:r>
            <a:r>
              <a:rPr lang="en-US" sz="2800" b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2800" b="1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800" b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cách</a:t>
            </a:r>
            <a:r>
              <a:rPr lang="en-US" sz="2800" b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2800" b="1" dirty="0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2D06BA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mới</a:t>
            </a:r>
            <a:endParaRPr lang="en-US" sz="2800" b="1" dirty="0">
              <a:solidFill>
                <a:srgbClr val="2D06BA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37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5" grpId="0"/>
      <p:bldP spid="27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co-Friendly School Center by Slidesgo">
  <a:themeElements>
    <a:clrScheme name="Simple Light">
      <a:dk1>
        <a:srgbClr val="30353A"/>
      </a:dk1>
      <a:lt1>
        <a:srgbClr val="FFFFFF"/>
      </a:lt1>
      <a:dk2>
        <a:srgbClr val="CBF0F1"/>
      </a:dk2>
      <a:lt2>
        <a:srgbClr val="A8DC7F"/>
      </a:lt2>
      <a:accent1>
        <a:srgbClr val="017B8D"/>
      </a:accent1>
      <a:accent2>
        <a:srgbClr val="01C1CB"/>
      </a:accent2>
      <a:accent3>
        <a:srgbClr val="04B232"/>
      </a:accent3>
      <a:accent4>
        <a:srgbClr val="FB9C05"/>
      </a:accent4>
      <a:accent5>
        <a:srgbClr val="FEC128"/>
      </a:accent5>
      <a:accent6>
        <a:srgbClr val="FFFFFF"/>
      </a:accent6>
      <a:hlink>
        <a:srgbClr val="303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Eco-Friendly School Center by Slidesgo">
  <a:themeElements>
    <a:clrScheme name="Simple Light">
      <a:dk1>
        <a:srgbClr val="30353A"/>
      </a:dk1>
      <a:lt1>
        <a:srgbClr val="FFFFFF"/>
      </a:lt1>
      <a:dk2>
        <a:srgbClr val="CBF0F1"/>
      </a:dk2>
      <a:lt2>
        <a:srgbClr val="A8DC7F"/>
      </a:lt2>
      <a:accent1>
        <a:srgbClr val="017B8D"/>
      </a:accent1>
      <a:accent2>
        <a:srgbClr val="01C1CB"/>
      </a:accent2>
      <a:accent3>
        <a:srgbClr val="04B232"/>
      </a:accent3>
      <a:accent4>
        <a:srgbClr val="FB9C05"/>
      </a:accent4>
      <a:accent5>
        <a:srgbClr val="FEC128"/>
      </a:accent5>
      <a:accent6>
        <a:srgbClr val="FFFFFF"/>
      </a:accent6>
      <a:hlink>
        <a:srgbClr val="303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1307</TotalTime>
  <Words>953</Words>
  <Application>Microsoft Office PowerPoint</Application>
  <PresentationFormat>On-screen Show (16:9)</PresentationFormat>
  <Paragraphs>89</Paragraphs>
  <Slides>27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50" baseType="lpstr">
      <vt:lpstr>.VnAvant</vt:lpstr>
      <vt:lpstr>Arial</vt:lpstr>
      <vt:lpstr>Arial Rounded MT Bold</vt:lpstr>
      <vt:lpstr>Arial-Rounded</vt:lpstr>
      <vt:lpstr>Baloo</vt:lpstr>
      <vt:lpstr>Bebas Neue</vt:lpstr>
      <vt:lpstr>Calibri</vt:lpstr>
      <vt:lpstr>Calibri Light</vt:lpstr>
      <vt:lpstr>Chau Philomene One</vt:lpstr>
      <vt:lpstr>Didact Gothic</vt:lpstr>
      <vt:lpstr>HP001 4 hàng</vt:lpstr>
      <vt:lpstr>HP001 5 hàng</vt:lpstr>
      <vt:lpstr>Roboto Condensed Light</vt:lpstr>
      <vt:lpstr>Times New Roman</vt:lpstr>
      <vt:lpstr>UTM A&amp;S Graceland</vt:lpstr>
      <vt:lpstr>UTM Alberta Heavy</vt:lpstr>
      <vt:lpstr>UTM Avo</vt:lpstr>
      <vt:lpstr>UTM Cookies</vt:lpstr>
      <vt:lpstr>Office Theme</vt:lpstr>
      <vt:lpstr>Eco-Friendly School Center by Slidesgo</vt:lpstr>
      <vt:lpstr>1_Eco-Friendly School Center by Slidesgo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Hẹn gặp lại!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125</cp:revision>
  <dcterms:created xsi:type="dcterms:W3CDTF">2020-12-08T15:48:47Z</dcterms:created>
  <dcterms:modified xsi:type="dcterms:W3CDTF">2023-06-02T13:11:27Z</dcterms:modified>
</cp:coreProperties>
</file>