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259" r:id="rId4"/>
    <p:sldId id="256" r:id="rId5"/>
    <p:sldId id="270" r:id="rId6"/>
    <p:sldId id="271" r:id="rId7"/>
    <p:sldId id="269" r:id="rId8"/>
    <p:sldId id="272" r:id="rId9"/>
    <p:sldId id="274" r:id="rId10"/>
    <p:sldId id="275" r:id="rId11"/>
    <p:sldId id="273"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66FF"/>
    <a:srgbClr val="FF3399"/>
    <a:srgbClr val="0000FF"/>
    <a:srgbClr val="33CC33"/>
    <a:srgbClr val="FF99CC"/>
    <a:srgbClr val="FF7C80"/>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4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6945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8920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3791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15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68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899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1825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570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576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136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133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59482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7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94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72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6C72F-A137-4078-BD34-1F4DD845A01D}"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46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6C72F-A137-4078-BD34-1F4DD845A01D}"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21687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76C72F-A137-4078-BD34-1F4DD845A01D}"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18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6C72F-A137-4078-BD34-1F4DD845A01D}"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0335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6C72F-A137-4078-BD34-1F4DD845A01D}"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48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1830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C72F-A137-4078-BD34-1F4DD845A01D}" type="datetimeFigureOut">
              <a:rPr lang="en-US" smtClean="0"/>
              <a:t>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6E4E-E04A-4924-8380-D4976F239933}" type="slidenum">
              <a:rPr lang="en-US" smtClean="0"/>
              <a:t>‹#›</a:t>
            </a:fld>
            <a:endParaRPr lang="en-US"/>
          </a:p>
        </p:txBody>
      </p:sp>
    </p:spTree>
    <p:extLst>
      <p:ext uri="{BB962C8B-B14F-4D97-AF65-F5344CB8AC3E}">
        <p14:creationId xmlns:p14="http://schemas.microsoft.com/office/powerpoint/2010/main" val="409638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A76C72F-A137-4078-BD34-1F4DD845A01D}" type="datetimeFigureOut">
              <a:rPr lang="en-US" smtClean="0">
                <a:solidFill>
                  <a:prstClr val="black">
                    <a:tint val="75000"/>
                  </a:prstClr>
                </a:solidFill>
              </a:rPr>
              <a:pPr defTabSz="685800"/>
              <a:t>2/6/2023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041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56863" y="2923792"/>
            <a:ext cx="10649949"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000" b="1" dirty="0">
                <a:ln w="0"/>
                <a:solidFill>
                  <a:srgbClr val="FF0000"/>
                </a:solidFill>
                <a:effectLst>
                  <a:reflection blurRad="6350" stA="53000" endA="300" endPos="35500" dir="5400000" sy="-90000" algn="bl" rotWithShape="0"/>
                </a:effectLst>
                <a:latin typeface="Arial-SGK-TV" pitchFamily="2" charset="0"/>
                <a:cs typeface="Arial-SGK-TV" pitchFamily="2" charset="0"/>
              </a:rPr>
              <a:t>CHÀO MỪNG THẦY CÔ VỀ DỰ GIỜ</a:t>
            </a:r>
          </a:p>
          <a:p>
            <a:pPr algn="ctr"/>
            <a:r>
              <a:rPr lang="en-US" sz="4000" b="1" dirty="0">
                <a:ln w="0"/>
                <a:solidFill>
                  <a:srgbClr val="FF0000"/>
                </a:solidFill>
                <a:effectLst>
                  <a:reflection blurRad="6350" stA="53000" endA="300" endPos="35500" dir="5400000" sy="-90000" algn="bl" rotWithShape="0"/>
                </a:effectLst>
                <a:latin typeface="Arial-SGK-TV" pitchFamily="2" charset="0"/>
                <a:cs typeface="Arial-SGK-TV" pitchFamily="2" charset="0"/>
              </a:rPr>
              <a:t>LỚP 1</a:t>
            </a:r>
          </a:p>
        </p:txBody>
      </p:sp>
    </p:spTree>
    <p:extLst>
      <p:ext uri="{BB962C8B-B14F-4D97-AF65-F5344CB8AC3E}">
        <p14:creationId xmlns:p14="http://schemas.microsoft.com/office/powerpoint/2010/main" val="17802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D2EB1-8F53-48BA-B92E-76586A46909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45" t="26865" r="11738" b="12301"/>
          <a:stretch/>
        </p:blipFill>
        <p:spPr>
          <a:xfrm>
            <a:off x="0" y="1444487"/>
            <a:ext cx="9144000" cy="5314121"/>
          </a:xfrm>
          <a:prstGeom prst="rect">
            <a:avLst/>
          </a:prstGeom>
        </p:spPr>
      </p:pic>
      <p:sp>
        <p:nvSpPr>
          <p:cNvPr id="3" name="TextBox 2">
            <a:extLst>
              <a:ext uri="{FF2B5EF4-FFF2-40B4-BE49-F238E27FC236}">
                <a16:creationId xmlns:a16="http://schemas.microsoft.com/office/drawing/2014/main" id="{A974A591-F564-49BA-9E0B-E6DE9DD8C88F}"/>
              </a:ext>
            </a:extLst>
          </p:cNvPr>
          <p:cNvSpPr txBox="1"/>
          <p:nvPr/>
        </p:nvSpPr>
        <p:spPr>
          <a:xfrm>
            <a:off x="3481396" y="403637"/>
            <a:ext cx="2574849"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49 -  </a:t>
            </a:r>
            <a:endParaRPr lang="en-US" sz="4400" b="1" dirty="0">
              <a:solidFill>
                <a:srgbClr val="0000FF"/>
              </a:solidFill>
              <a:latin typeface="Arial-SGK-TV" pitchFamily="2" charset="0"/>
              <a:cs typeface="Arial-SGK-TV" pitchFamily="2" charset="0"/>
            </a:endParaRPr>
          </a:p>
        </p:txBody>
      </p:sp>
      <p:sp>
        <p:nvSpPr>
          <p:cNvPr id="4" name="Rectangle: Rounded Corners 3">
            <a:extLst>
              <a:ext uri="{FF2B5EF4-FFF2-40B4-BE49-F238E27FC236}">
                <a16:creationId xmlns:a16="http://schemas.microsoft.com/office/drawing/2014/main" id="{2349FC7E-E5EA-4B90-9C64-5E86D60E7F56}"/>
              </a:ext>
            </a:extLst>
          </p:cNvPr>
          <p:cNvSpPr/>
          <p:nvPr/>
        </p:nvSpPr>
        <p:spPr>
          <a:xfrm>
            <a:off x="4572001" y="392140"/>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sp>
        <p:nvSpPr>
          <p:cNvPr id="5" name="TextBox 4">
            <a:extLst>
              <a:ext uri="{FF2B5EF4-FFF2-40B4-BE49-F238E27FC236}">
                <a16:creationId xmlns:a16="http://schemas.microsoft.com/office/drawing/2014/main" id="{D2188759-3C73-48FD-8C00-2A4FA692A630}"/>
              </a:ext>
            </a:extLst>
          </p:cNvPr>
          <p:cNvSpPr txBox="1"/>
          <p:nvPr/>
        </p:nvSpPr>
        <p:spPr>
          <a:xfrm>
            <a:off x="4768820" y="411368"/>
            <a:ext cx="558555"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a:t>
            </a:r>
            <a:endParaRPr lang="en-US" sz="4400" b="1" dirty="0">
              <a:solidFill>
                <a:srgbClr val="0000FF"/>
              </a:solidFill>
              <a:latin typeface="Arial-SGK-TV" pitchFamily="2" charset="0"/>
              <a:cs typeface="Arial-SGK-TV" pitchFamily="2" charset="0"/>
            </a:endParaRPr>
          </a:p>
        </p:txBody>
      </p:sp>
      <p:pic>
        <p:nvPicPr>
          <p:cNvPr id="6" name="Picture 5">
            <a:extLst>
              <a:ext uri="{FF2B5EF4-FFF2-40B4-BE49-F238E27FC236}">
                <a16:creationId xmlns:a16="http://schemas.microsoft.com/office/drawing/2014/main" id="{FC5F4E0A-2E5E-4C7F-8AB3-5B9F34E62B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672" b="66276" l="54246" r="72328"/>
                    </a14:imgEffect>
                    <a14:imgEffect>
                      <a14:saturation sat="200000"/>
                    </a14:imgEffect>
                  </a14:imgLayer>
                </a14:imgProps>
              </a:ext>
            </a:extLst>
          </a:blip>
          <a:srcRect l="55218" t="38980" r="28550" b="33696"/>
          <a:stretch/>
        </p:blipFill>
        <p:spPr>
          <a:xfrm>
            <a:off x="7093773" y="-96551"/>
            <a:ext cx="1891201" cy="1789886"/>
          </a:xfrm>
          <a:prstGeom prst="rect">
            <a:avLst/>
          </a:prstGeom>
        </p:spPr>
      </p:pic>
    </p:spTree>
    <p:extLst>
      <p:ext uri="{BB962C8B-B14F-4D97-AF65-F5344CB8AC3E}">
        <p14:creationId xmlns:p14="http://schemas.microsoft.com/office/powerpoint/2010/main" val="34761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9402" y="2613207"/>
            <a:ext cx="8845195"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KÍNH CHÚC THẦY </a:t>
            </a:r>
            <a:r>
              <a:rPr lang="en-US" sz="4800" b="1">
                <a:ln w="0"/>
                <a:solidFill>
                  <a:srgbClr val="FF0000"/>
                </a:solidFill>
                <a:effectLst>
                  <a:reflection blurRad="6350" stA="53000" endA="300" endPos="35500" dir="5400000" sy="-90000" algn="bl" rotWithShape="0"/>
                </a:effectLst>
                <a:latin typeface="Arial-SGK-TV" pitchFamily="2" charset="0"/>
                <a:cs typeface="Arial-SGK-TV" pitchFamily="2" charset="0"/>
              </a:rPr>
              <a:t>CÔ </a:t>
            </a:r>
          </a:p>
          <a:p>
            <a:pPr algn="ctr"/>
            <a:r>
              <a:rPr lang="en-US" sz="4800" b="1">
                <a:ln w="0"/>
                <a:solidFill>
                  <a:srgbClr val="FF0000"/>
                </a:solidFill>
                <a:effectLst>
                  <a:reflection blurRad="6350" stA="53000" endA="300" endPos="35500" dir="5400000" sy="-90000" algn="bl" rotWithShape="0"/>
                </a:effectLst>
                <a:latin typeface="Arial-SGK-TV" pitchFamily="2" charset="0"/>
                <a:cs typeface="Arial-SGK-TV" pitchFamily="2" charset="0"/>
              </a:rPr>
              <a:t>SỨC KHỎE - </a:t>
            </a: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HẠNH PHÚC</a:t>
            </a:r>
          </a:p>
        </p:txBody>
      </p:sp>
    </p:spTree>
    <p:extLst>
      <p:ext uri="{BB962C8B-B14F-4D97-AF65-F5344CB8AC3E}">
        <p14:creationId xmlns:p14="http://schemas.microsoft.com/office/powerpoint/2010/main" val="336003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5" b="10635"/>
          <a:stretch/>
        </p:blipFill>
        <p:spPr>
          <a:xfrm>
            <a:off x="0" y="0"/>
            <a:ext cx="9144000" cy="6858000"/>
          </a:xfrm>
          <a:prstGeom prst="rect">
            <a:avLst/>
          </a:prstGeom>
        </p:spPr>
      </p:pic>
      <p:sp>
        <p:nvSpPr>
          <p:cNvPr id="4" name="TextBox 3"/>
          <p:cNvSpPr txBox="1"/>
          <p:nvPr/>
        </p:nvSpPr>
        <p:spPr>
          <a:xfrm>
            <a:off x="516302" y="1892339"/>
            <a:ext cx="827042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0000FF"/>
                </a:solidFill>
                <a:effectLst/>
                <a:uLnTx/>
                <a:uFillTx/>
                <a:latin typeface="Arial-SGK-TV" pitchFamily="2" charset="0"/>
                <a:cs typeface="Arial-SGK-TV" pitchFamily="2" charset="0"/>
              </a:rPr>
              <a:t>Bài</a:t>
            </a:r>
            <a:r>
              <a:rPr kumimoji="0" lang="en-US" sz="4000" b="1" i="0" u="none" strike="noStrike" kern="1200" cap="none" spc="0" normalizeH="0" baseline="0" noProof="0">
                <a:ln>
                  <a:noFill/>
                </a:ln>
                <a:solidFill>
                  <a:srgbClr val="0000FF"/>
                </a:solidFill>
                <a:effectLst/>
                <a:uLnTx/>
                <a:uFillTx/>
                <a:latin typeface="Arial-SGK-TV" pitchFamily="2" charset="0"/>
                <a:cs typeface="Arial-SGK-TV" pitchFamily="2" charset="0"/>
              </a:rPr>
              <a:t> 31</a:t>
            </a:r>
            <a:endPar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PHÉP TRỪ SỐ CÓ HAI CHỮ SỐ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CHO SỐ CÓ </a:t>
            </a:r>
            <a:r>
              <a:rPr lang="en-US" sz="4000" b="1">
                <a:solidFill>
                  <a:srgbClr val="FF0000"/>
                </a:solidFill>
                <a:latin typeface="Arial-SGK-TV" pitchFamily="2" charset="0"/>
                <a:cs typeface="Arial-SGK-TV" pitchFamily="2" charset="0"/>
              </a:rPr>
              <a:t>MỘT</a:t>
            </a: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 CHỮ SỐ</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34676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06015" y="2245296"/>
            <a:ext cx="6131970" cy="769441"/>
          </a:xfrm>
          <a:prstGeom prst="rect">
            <a:avLst/>
          </a:prstGeom>
          <a:noFill/>
        </p:spPr>
        <p:txBody>
          <a:bodyPr wrap="square" rtlCol="0">
            <a:spAutoFit/>
          </a:bodyPr>
          <a:lstStyle/>
          <a:p>
            <a:pPr algn="ctr"/>
            <a:r>
              <a:rPr lang="en-US" sz="4400" b="1">
                <a:solidFill>
                  <a:srgbClr val="FF0000"/>
                </a:solidFill>
                <a:latin typeface="Arial-SGK-TV" pitchFamily="2" charset="0"/>
                <a:cs typeface="Arial-SGK-TV" pitchFamily="2" charset="0"/>
              </a:rPr>
              <a:t>LUYỆN </a:t>
            </a:r>
            <a:r>
              <a:rPr lang="en-US" sz="4400" b="1" dirty="0">
                <a:solidFill>
                  <a:srgbClr val="FF0000"/>
                </a:solidFill>
                <a:latin typeface="Arial-SGK-TV" pitchFamily="2" charset="0"/>
                <a:cs typeface="Arial-SGK-TV" pitchFamily="2" charset="0"/>
              </a:rPr>
              <a:t>TẬP (</a:t>
            </a:r>
            <a:r>
              <a:rPr lang="en-US" sz="4400" b="1">
                <a:solidFill>
                  <a:srgbClr val="FF0000"/>
                </a:solidFill>
                <a:latin typeface="Arial-SGK-TV" pitchFamily="2" charset="0"/>
                <a:cs typeface="Arial-SGK-TV" pitchFamily="2" charset="0"/>
              </a:rPr>
              <a:t>tr.56)</a:t>
            </a:r>
            <a:endParaRPr lang="en-US" sz="44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73201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7D285-23DD-4D59-839A-CB48A194025D}"/>
              </a:ext>
            </a:extLst>
          </p:cNvPr>
          <p:cNvSpPr txBox="1"/>
          <p:nvPr/>
        </p:nvSpPr>
        <p:spPr>
          <a:xfrm>
            <a:off x="278287" y="160319"/>
            <a:ext cx="5020343"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1: Đặt tính rồi tính.</a:t>
            </a:r>
            <a:endParaRPr lang="en-US" sz="3200" b="1" dirty="0">
              <a:solidFill>
                <a:srgbClr val="002060"/>
              </a:solidFill>
              <a:latin typeface="Arial-SGK-TV" pitchFamily="2" charset="0"/>
              <a:cs typeface="Arial-SGK-TV" pitchFamily="2" charset="0"/>
            </a:endParaRPr>
          </a:p>
        </p:txBody>
      </p:sp>
      <p:sp>
        <p:nvSpPr>
          <p:cNvPr id="79" name="Rounded Rectangle 2">
            <a:extLst>
              <a:ext uri="{FF2B5EF4-FFF2-40B4-BE49-F238E27FC236}">
                <a16:creationId xmlns:a16="http://schemas.microsoft.com/office/drawing/2014/main" id="{C5995F57-CCF7-4BC6-9250-942CEA49AE33}"/>
              </a:ext>
            </a:extLst>
          </p:cNvPr>
          <p:cNvSpPr/>
          <p:nvPr/>
        </p:nvSpPr>
        <p:spPr>
          <a:xfrm>
            <a:off x="803184" y="965038"/>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53 + 4 </a:t>
            </a:r>
            <a:endParaRPr lang="en-US" sz="3600" b="1" dirty="0">
              <a:solidFill>
                <a:srgbClr val="0000FF"/>
              </a:solidFill>
              <a:latin typeface="Arial-SGK-TV" pitchFamily="2" charset="0"/>
              <a:cs typeface="Arial-SGK-TV" pitchFamily="2" charset="0"/>
            </a:endParaRPr>
          </a:p>
        </p:txBody>
      </p:sp>
      <p:sp>
        <p:nvSpPr>
          <p:cNvPr id="81" name="Rounded Rectangle 3">
            <a:extLst>
              <a:ext uri="{FF2B5EF4-FFF2-40B4-BE49-F238E27FC236}">
                <a16:creationId xmlns:a16="http://schemas.microsoft.com/office/drawing/2014/main" id="{344E0713-571C-4552-B03A-6D96553600F7}"/>
              </a:ext>
            </a:extLst>
          </p:cNvPr>
          <p:cNvSpPr/>
          <p:nvPr/>
        </p:nvSpPr>
        <p:spPr>
          <a:xfrm>
            <a:off x="6816749" y="965038"/>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95 + 2</a:t>
            </a:r>
            <a:endParaRPr lang="en-US" sz="3600" b="1" dirty="0">
              <a:solidFill>
                <a:srgbClr val="0000FF"/>
              </a:solidFill>
              <a:latin typeface="Arial-SGK-TV" pitchFamily="2" charset="0"/>
              <a:cs typeface="Arial-SGK-TV" pitchFamily="2" charset="0"/>
            </a:endParaRPr>
          </a:p>
        </p:txBody>
      </p:sp>
      <p:sp>
        <p:nvSpPr>
          <p:cNvPr id="82" name="Rounded Rectangle 4">
            <a:extLst>
              <a:ext uri="{FF2B5EF4-FFF2-40B4-BE49-F238E27FC236}">
                <a16:creationId xmlns:a16="http://schemas.microsoft.com/office/drawing/2014/main" id="{E90870D4-9BED-4A64-892D-B0127C649515}"/>
              </a:ext>
            </a:extLst>
          </p:cNvPr>
          <p:cNvSpPr/>
          <p:nvPr/>
        </p:nvSpPr>
        <p:spPr>
          <a:xfrm>
            <a:off x="3870784" y="965038"/>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65 + 3</a:t>
            </a:r>
            <a:endParaRPr lang="en-US" sz="3600" b="1" dirty="0">
              <a:solidFill>
                <a:srgbClr val="0000FF"/>
              </a:solidFill>
              <a:latin typeface="Arial-SGK-TV" pitchFamily="2" charset="0"/>
              <a:cs typeface="Arial-SGK-TV" pitchFamily="2" charset="0"/>
            </a:endParaRPr>
          </a:p>
        </p:txBody>
      </p:sp>
      <p:sp>
        <p:nvSpPr>
          <p:cNvPr id="83" name="Rounded Rectangle 2">
            <a:extLst>
              <a:ext uri="{FF2B5EF4-FFF2-40B4-BE49-F238E27FC236}">
                <a16:creationId xmlns:a16="http://schemas.microsoft.com/office/drawing/2014/main" id="{B957FF5C-D004-4F4C-9497-8B31CA96D4AC}"/>
              </a:ext>
            </a:extLst>
          </p:cNvPr>
          <p:cNvSpPr/>
          <p:nvPr/>
        </p:nvSpPr>
        <p:spPr>
          <a:xfrm>
            <a:off x="803184" y="3928219"/>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57 – 4 </a:t>
            </a:r>
            <a:endParaRPr lang="en-US" sz="3600" b="1" dirty="0">
              <a:solidFill>
                <a:srgbClr val="0000FF"/>
              </a:solidFill>
              <a:latin typeface="Arial-SGK-TV" pitchFamily="2" charset="0"/>
              <a:cs typeface="Arial-SGK-TV" pitchFamily="2" charset="0"/>
            </a:endParaRPr>
          </a:p>
        </p:txBody>
      </p:sp>
      <p:sp>
        <p:nvSpPr>
          <p:cNvPr id="86" name="Rounded Rectangle 3">
            <a:extLst>
              <a:ext uri="{FF2B5EF4-FFF2-40B4-BE49-F238E27FC236}">
                <a16:creationId xmlns:a16="http://schemas.microsoft.com/office/drawing/2014/main" id="{6BB77A7F-C3C5-4704-A27A-FC262DC0D821}"/>
              </a:ext>
            </a:extLst>
          </p:cNvPr>
          <p:cNvSpPr/>
          <p:nvPr/>
        </p:nvSpPr>
        <p:spPr>
          <a:xfrm>
            <a:off x="6816749" y="3928219"/>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97 – 2 </a:t>
            </a:r>
            <a:endParaRPr lang="en-US" sz="3600" b="1" dirty="0">
              <a:solidFill>
                <a:srgbClr val="0000FF"/>
              </a:solidFill>
              <a:latin typeface="Arial-SGK-TV" pitchFamily="2" charset="0"/>
              <a:cs typeface="Arial-SGK-TV" pitchFamily="2" charset="0"/>
            </a:endParaRPr>
          </a:p>
        </p:txBody>
      </p:sp>
      <p:sp>
        <p:nvSpPr>
          <p:cNvPr id="93" name="Rounded Rectangle 4">
            <a:extLst>
              <a:ext uri="{FF2B5EF4-FFF2-40B4-BE49-F238E27FC236}">
                <a16:creationId xmlns:a16="http://schemas.microsoft.com/office/drawing/2014/main" id="{E98C8E98-B3A4-4B74-AEE0-6C25DBCA0BEF}"/>
              </a:ext>
            </a:extLst>
          </p:cNvPr>
          <p:cNvSpPr/>
          <p:nvPr/>
        </p:nvSpPr>
        <p:spPr>
          <a:xfrm>
            <a:off x="3870784" y="3928219"/>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68 – 3 </a:t>
            </a:r>
            <a:endParaRPr lang="en-US" sz="3600" b="1" dirty="0">
              <a:solidFill>
                <a:srgbClr val="0000FF"/>
              </a:solidFill>
              <a:latin typeface="Arial-SGK-TV" pitchFamily="2" charset="0"/>
              <a:cs typeface="Arial-SGK-TV" pitchFamily="2" charset="0"/>
            </a:endParaRPr>
          </a:p>
        </p:txBody>
      </p:sp>
      <p:sp>
        <p:nvSpPr>
          <p:cNvPr id="94" name="TextBox 93">
            <a:extLst>
              <a:ext uri="{FF2B5EF4-FFF2-40B4-BE49-F238E27FC236}">
                <a16:creationId xmlns:a16="http://schemas.microsoft.com/office/drawing/2014/main" id="{1869C306-1790-42DD-BAE5-88B501707DE9}"/>
              </a:ext>
            </a:extLst>
          </p:cNvPr>
          <p:cNvSpPr txBox="1"/>
          <p:nvPr/>
        </p:nvSpPr>
        <p:spPr>
          <a:xfrm>
            <a:off x="304524"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95" name="TextBox 94">
            <a:extLst>
              <a:ext uri="{FF2B5EF4-FFF2-40B4-BE49-F238E27FC236}">
                <a16:creationId xmlns:a16="http://schemas.microsoft.com/office/drawing/2014/main" id="{DB5423A8-B398-4797-9027-B5661B65B862}"/>
              </a:ext>
            </a:extLst>
          </p:cNvPr>
          <p:cNvSpPr txBox="1"/>
          <p:nvPr/>
        </p:nvSpPr>
        <p:spPr>
          <a:xfrm>
            <a:off x="3354212"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96" name="TextBox 95">
            <a:extLst>
              <a:ext uri="{FF2B5EF4-FFF2-40B4-BE49-F238E27FC236}">
                <a16:creationId xmlns:a16="http://schemas.microsoft.com/office/drawing/2014/main" id="{10873FBA-9B3E-4FE7-9175-7F6E80C96CF0}"/>
              </a:ext>
            </a:extLst>
          </p:cNvPr>
          <p:cNvSpPr txBox="1"/>
          <p:nvPr/>
        </p:nvSpPr>
        <p:spPr>
          <a:xfrm>
            <a:off x="6305036"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c)</a:t>
            </a:r>
            <a:endParaRPr lang="en-US" sz="3200" b="1" dirty="0">
              <a:solidFill>
                <a:srgbClr val="002060"/>
              </a:solidFill>
              <a:latin typeface="Arial-SGK-TV" pitchFamily="2" charset="0"/>
              <a:cs typeface="Arial-SGK-TV" pitchFamily="2" charset="0"/>
            </a:endParaRPr>
          </a:p>
        </p:txBody>
      </p:sp>
      <p:sp>
        <p:nvSpPr>
          <p:cNvPr id="97" name="Text Box 28">
            <a:extLst>
              <a:ext uri="{FF2B5EF4-FFF2-40B4-BE49-F238E27FC236}">
                <a16:creationId xmlns:a16="http://schemas.microsoft.com/office/drawing/2014/main" id="{31B33C04-17BE-465C-B039-E7024508D231}"/>
              </a:ext>
            </a:extLst>
          </p:cNvPr>
          <p:cNvSpPr txBox="1">
            <a:spLocks noChangeArrowheads="1"/>
          </p:cNvSpPr>
          <p:nvPr/>
        </p:nvSpPr>
        <p:spPr bwMode="auto">
          <a:xfrm>
            <a:off x="1439570" y="1716746"/>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8" name="Text Box 30">
            <a:extLst>
              <a:ext uri="{FF2B5EF4-FFF2-40B4-BE49-F238E27FC236}">
                <a16:creationId xmlns:a16="http://schemas.microsoft.com/office/drawing/2014/main" id="{25E4D00A-DA5A-4FF8-B8D4-1B2CBB04DC10}"/>
              </a:ext>
            </a:extLst>
          </p:cNvPr>
          <p:cNvSpPr txBox="1">
            <a:spLocks noChangeArrowheads="1"/>
          </p:cNvSpPr>
          <p:nvPr/>
        </p:nvSpPr>
        <p:spPr bwMode="auto">
          <a:xfrm>
            <a:off x="1670403" y="2335014"/>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9" name="Text Box 32">
            <a:extLst>
              <a:ext uri="{FF2B5EF4-FFF2-40B4-BE49-F238E27FC236}">
                <a16:creationId xmlns:a16="http://schemas.microsoft.com/office/drawing/2014/main" id="{40CA0C31-5F55-496D-BB9B-392181602A82}"/>
              </a:ext>
            </a:extLst>
          </p:cNvPr>
          <p:cNvSpPr txBox="1">
            <a:spLocks noChangeArrowheads="1"/>
          </p:cNvSpPr>
          <p:nvPr/>
        </p:nvSpPr>
        <p:spPr bwMode="auto">
          <a:xfrm>
            <a:off x="971484" y="2065090"/>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0" name="Line 33">
            <a:extLst>
              <a:ext uri="{FF2B5EF4-FFF2-40B4-BE49-F238E27FC236}">
                <a16:creationId xmlns:a16="http://schemas.microsoft.com/office/drawing/2014/main" id="{13CE18FD-D601-424D-940F-055F8683A79E}"/>
              </a:ext>
            </a:extLst>
          </p:cNvPr>
          <p:cNvSpPr>
            <a:spLocks noChangeShapeType="1"/>
          </p:cNvSpPr>
          <p:nvPr/>
        </p:nvSpPr>
        <p:spPr bwMode="auto">
          <a:xfrm>
            <a:off x="1255839" y="3003264"/>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1" name="Text Box 30">
            <a:extLst>
              <a:ext uri="{FF2B5EF4-FFF2-40B4-BE49-F238E27FC236}">
                <a16:creationId xmlns:a16="http://schemas.microsoft.com/office/drawing/2014/main" id="{F6FC3C6B-8172-4A70-8AAA-ED509A2FB8ED}"/>
              </a:ext>
            </a:extLst>
          </p:cNvPr>
          <p:cNvSpPr txBox="1">
            <a:spLocks noChangeArrowheads="1"/>
          </p:cNvSpPr>
          <p:nvPr/>
        </p:nvSpPr>
        <p:spPr bwMode="auto">
          <a:xfrm>
            <a:off x="1439570" y="3025184"/>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2" name="Text Box 28">
            <a:extLst>
              <a:ext uri="{FF2B5EF4-FFF2-40B4-BE49-F238E27FC236}">
                <a16:creationId xmlns:a16="http://schemas.microsoft.com/office/drawing/2014/main" id="{FF393D48-B48A-4CDA-B224-F6FC1A39681A}"/>
              </a:ext>
            </a:extLst>
          </p:cNvPr>
          <p:cNvSpPr txBox="1">
            <a:spLocks noChangeArrowheads="1"/>
          </p:cNvSpPr>
          <p:nvPr/>
        </p:nvSpPr>
        <p:spPr bwMode="auto">
          <a:xfrm>
            <a:off x="1436915" y="463579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3" name="Text Box 30">
            <a:extLst>
              <a:ext uri="{FF2B5EF4-FFF2-40B4-BE49-F238E27FC236}">
                <a16:creationId xmlns:a16="http://schemas.microsoft.com/office/drawing/2014/main" id="{13758F7D-F820-4907-935F-6ADCD29DC9A6}"/>
              </a:ext>
            </a:extLst>
          </p:cNvPr>
          <p:cNvSpPr txBox="1">
            <a:spLocks noChangeArrowheads="1"/>
          </p:cNvSpPr>
          <p:nvPr/>
        </p:nvSpPr>
        <p:spPr bwMode="auto">
          <a:xfrm>
            <a:off x="1667748" y="525406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4" name="Text Box 32">
            <a:extLst>
              <a:ext uri="{FF2B5EF4-FFF2-40B4-BE49-F238E27FC236}">
                <a16:creationId xmlns:a16="http://schemas.microsoft.com/office/drawing/2014/main" id="{610A9585-EEEB-43F6-90EA-4EBA4A055AA9}"/>
              </a:ext>
            </a:extLst>
          </p:cNvPr>
          <p:cNvSpPr txBox="1">
            <a:spLocks noChangeArrowheads="1"/>
          </p:cNvSpPr>
          <p:nvPr/>
        </p:nvSpPr>
        <p:spPr bwMode="auto">
          <a:xfrm>
            <a:off x="968829" y="4984141"/>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5" name="Line 33">
            <a:extLst>
              <a:ext uri="{FF2B5EF4-FFF2-40B4-BE49-F238E27FC236}">
                <a16:creationId xmlns:a16="http://schemas.microsoft.com/office/drawing/2014/main" id="{E0D55FA5-F484-4B01-9805-48D682E8DFFA}"/>
              </a:ext>
            </a:extLst>
          </p:cNvPr>
          <p:cNvSpPr>
            <a:spLocks noChangeShapeType="1"/>
          </p:cNvSpPr>
          <p:nvPr/>
        </p:nvSpPr>
        <p:spPr bwMode="auto">
          <a:xfrm>
            <a:off x="1253184" y="5922315"/>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6" name="Text Box 30">
            <a:extLst>
              <a:ext uri="{FF2B5EF4-FFF2-40B4-BE49-F238E27FC236}">
                <a16:creationId xmlns:a16="http://schemas.microsoft.com/office/drawing/2014/main" id="{82D9CD11-A034-4593-9619-8C6429FFC484}"/>
              </a:ext>
            </a:extLst>
          </p:cNvPr>
          <p:cNvSpPr txBox="1">
            <a:spLocks noChangeArrowheads="1"/>
          </p:cNvSpPr>
          <p:nvPr/>
        </p:nvSpPr>
        <p:spPr bwMode="auto">
          <a:xfrm>
            <a:off x="1436915" y="5944235"/>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7" name="Text Box 28">
            <a:extLst>
              <a:ext uri="{FF2B5EF4-FFF2-40B4-BE49-F238E27FC236}">
                <a16:creationId xmlns:a16="http://schemas.microsoft.com/office/drawing/2014/main" id="{1A33D773-A5F6-43F3-95A1-D12696F3997F}"/>
              </a:ext>
            </a:extLst>
          </p:cNvPr>
          <p:cNvSpPr txBox="1">
            <a:spLocks noChangeArrowheads="1"/>
          </p:cNvSpPr>
          <p:nvPr/>
        </p:nvSpPr>
        <p:spPr bwMode="auto">
          <a:xfrm>
            <a:off x="4539951" y="1630912"/>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002060"/>
                </a:solidFill>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8" name="Text Box 30">
            <a:extLst>
              <a:ext uri="{FF2B5EF4-FFF2-40B4-BE49-F238E27FC236}">
                <a16:creationId xmlns:a16="http://schemas.microsoft.com/office/drawing/2014/main" id="{8885E2C4-21B5-4BAB-9ECA-52B11274A5E0}"/>
              </a:ext>
            </a:extLst>
          </p:cNvPr>
          <p:cNvSpPr txBox="1">
            <a:spLocks noChangeArrowheads="1"/>
          </p:cNvSpPr>
          <p:nvPr/>
        </p:nvSpPr>
        <p:spPr bwMode="auto">
          <a:xfrm>
            <a:off x="4770784" y="224918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9" name="Text Box 32">
            <a:extLst>
              <a:ext uri="{FF2B5EF4-FFF2-40B4-BE49-F238E27FC236}">
                <a16:creationId xmlns:a16="http://schemas.microsoft.com/office/drawing/2014/main" id="{6F1444EB-CAE1-4AE1-881F-CFAD0B386AE4}"/>
              </a:ext>
            </a:extLst>
          </p:cNvPr>
          <p:cNvSpPr txBox="1">
            <a:spLocks noChangeArrowheads="1"/>
          </p:cNvSpPr>
          <p:nvPr/>
        </p:nvSpPr>
        <p:spPr bwMode="auto">
          <a:xfrm>
            <a:off x="4071865" y="1979256"/>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0" name="Line 33">
            <a:extLst>
              <a:ext uri="{FF2B5EF4-FFF2-40B4-BE49-F238E27FC236}">
                <a16:creationId xmlns:a16="http://schemas.microsoft.com/office/drawing/2014/main" id="{AFEF9B70-7D83-4490-B31B-B108E038ABB8}"/>
              </a:ext>
            </a:extLst>
          </p:cNvPr>
          <p:cNvSpPr>
            <a:spLocks noChangeShapeType="1"/>
          </p:cNvSpPr>
          <p:nvPr/>
        </p:nvSpPr>
        <p:spPr bwMode="auto">
          <a:xfrm>
            <a:off x="4356220" y="2917430"/>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1" name="Text Box 30">
            <a:extLst>
              <a:ext uri="{FF2B5EF4-FFF2-40B4-BE49-F238E27FC236}">
                <a16:creationId xmlns:a16="http://schemas.microsoft.com/office/drawing/2014/main" id="{99D0F0E3-EA0D-413F-97DA-1B33004E39AC}"/>
              </a:ext>
            </a:extLst>
          </p:cNvPr>
          <p:cNvSpPr txBox="1">
            <a:spLocks noChangeArrowheads="1"/>
          </p:cNvSpPr>
          <p:nvPr/>
        </p:nvSpPr>
        <p:spPr bwMode="auto">
          <a:xfrm>
            <a:off x="4539951" y="2939350"/>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2" name="Text Box 28">
            <a:extLst>
              <a:ext uri="{FF2B5EF4-FFF2-40B4-BE49-F238E27FC236}">
                <a16:creationId xmlns:a16="http://schemas.microsoft.com/office/drawing/2014/main" id="{84FE9ECF-6D0D-496F-BC25-1BED5A0F812A}"/>
              </a:ext>
            </a:extLst>
          </p:cNvPr>
          <p:cNvSpPr txBox="1">
            <a:spLocks noChangeArrowheads="1"/>
          </p:cNvSpPr>
          <p:nvPr/>
        </p:nvSpPr>
        <p:spPr bwMode="auto">
          <a:xfrm>
            <a:off x="7432583" y="174480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3" name="Text Box 30">
            <a:extLst>
              <a:ext uri="{FF2B5EF4-FFF2-40B4-BE49-F238E27FC236}">
                <a16:creationId xmlns:a16="http://schemas.microsoft.com/office/drawing/2014/main" id="{3D900114-2ECF-4FE0-A0E8-E38C95D9169B}"/>
              </a:ext>
            </a:extLst>
          </p:cNvPr>
          <p:cNvSpPr txBox="1">
            <a:spLocks noChangeArrowheads="1"/>
          </p:cNvSpPr>
          <p:nvPr/>
        </p:nvSpPr>
        <p:spPr bwMode="auto">
          <a:xfrm>
            <a:off x="7663416" y="236307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4" name="Text Box 32">
            <a:extLst>
              <a:ext uri="{FF2B5EF4-FFF2-40B4-BE49-F238E27FC236}">
                <a16:creationId xmlns:a16="http://schemas.microsoft.com/office/drawing/2014/main" id="{C3664EC9-010C-492C-8AA1-5B33A57A0412}"/>
              </a:ext>
            </a:extLst>
          </p:cNvPr>
          <p:cNvSpPr txBox="1">
            <a:spLocks noChangeArrowheads="1"/>
          </p:cNvSpPr>
          <p:nvPr/>
        </p:nvSpPr>
        <p:spPr bwMode="auto">
          <a:xfrm>
            <a:off x="6964497" y="2093153"/>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5" name="Line 33">
            <a:extLst>
              <a:ext uri="{FF2B5EF4-FFF2-40B4-BE49-F238E27FC236}">
                <a16:creationId xmlns:a16="http://schemas.microsoft.com/office/drawing/2014/main" id="{6B097ED6-9150-45D7-8C19-069AD4EF1357}"/>
              </a:ext>
            </a:extLst>
          </p:cNvPr>
          <p:cNvSpPr>
            <a:spLocks noChangeShapeType="1"/>
          </p:cNvSpPr>
          <p:nvPr/>
        </p:nvSpPr>
        <p:spPr bwMode="auto">
          <a:xfrm>
            <a:off x="7248852" y="303132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6" name="Text Box 30">
            <a:extLst>
              <a:ext uri="{FF2B5EF4-FFF2-40B4-BE49-F238E27FC236}">
                <a16:creationId xmlns:a16="http://schemas.microsoft.com/office/drawing/2014/main" id="{5E3D915A-334D-4CB6-8F66-2347EA56A14E}"/>
              </a:ext>
            </a:extLst>
          </p:cNvPr>
          <p:cNvSpPr txBox="1">
            <a:spLocks noChangeArrowheads="1"/>
          </p:cNvSpPr>
          <p:nvPr/>
        </p:nvSpPr>
        <p:spPr bwMode="auto">
          <a:xfrm>
            <a:off x="7432583" y="305324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9</a:t>
            </a: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7" name="Text Box 28">
            <a:extLst>
              <a:ext uri="{FF2B5EF4-FFF2-40B4-BE49-F238E27FC236}">
                <a16:creationId xmlns:a16="http://schemas.microsoft.com/office/drawing/2014/main" id="{4B909CBC-AFF7-45D2-8B17-D715FED71E6E}"/>
              </a:ext>
            </a:extLst>
          </p:cNvPr>
          <p:cNvSpPr txBox="1">
            <a:spLocks noChangeArrowheads="1"/>
          </p:cNvSpPr>
          <p:nvPr/>
        </p:nvSpPr>
        <p:spPr bwMode="auto">
          <a:xfrm>
            <a:off x="4582362" y="4700533"/>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8" name="Text Box 30">
            <a:extLst>
              <a:ext uri="{FF2B5EF4-FFF2-40B4-BE49-F238E27FC236}">
                <a16:creationId xmlns:a16="http://schemas.microsoft.com/office/drawing/2014/main" id="{2CFA1363-8963-40B7-A05C-CC92CBE99077}"/>
              </a:ext>
            </a:extLst>
          </p:cNvPr>
          <p:cNvSpPr txBox="1">
            <a:spLocks noChangeArrowheads="1"/>
          </p:cNvSpPr>
          <p:nvPr/>
        </p:nvSpPr>
        <p:spPr bwMode="auto">
          <a:xfrm>
            <a:off x="4813195" y="531880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9" name="Text Box 32">
            <a:extLst>
              <a:ext uri="{FF2B5EF4-FFF2-40B4-BE49-F238E27FC236}">
                <a16:creationId xmlns:a16="http://schemas.microsoft.com/office/drawing/2014/main" id="{EA7E6748-2319-405A-A84A-F3233841DBF4}"/>
              </a:ext>
            </a:extLst>
          </p:cNvPr>
          <p:cNvSpPr txBox="1">
            <a:spLocks noChangeArrowheads="1"/>
          </p:cNvSpPr>
          <p:nvPr/>
        </p:nvSpPr>
        <p:spPr bwMode="auto">
          <a:xfrm>
            <a:off x="4114276" y="5048877"/>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0" name="Line 33">
            <a:extLst>
              <a:ext uri="{FF2B5EF4-FFF2-40B4-BE49-F238E27FC236}">
                <a16:creationId xmlns:a16="http://schemas.microsoft.com/office/drawing/2014/main" id="{BFC525AD-51A9-4DEF-91DA-1E6DB1535104}"/>
              </a:ext>
            </a:extLst>
          </p:cNvPr>
          <p:cNvSpPr>
            <a:spLocks noChangeShapeType="1"/>
          </p:cNvSpPr>
          <p:nvPr/>
        </p:nvSpPr>
        <p:spPr bwMode="auto">
          <a:xfrm>
            <a:off x="4398631" y="5987051"/>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1" name="Text Box 30">
            <a:extLst>
              <a:ext uri="{FF2B5EF4-FFF2-40B4-BE49-F238E27FC236}">
                <a16:creationId xmlns:a16="http://schemas.microsoft.com/office/drawing/2014/main" id="{10FEB79C-ECCB-48EF-AA5A-4E9D0DF60995}"/>
              </a:ext>
            </a:extLst>
          </p:cNvPr>
          <p:cNvSpPr txBox="1">
            <a:spLocks noChangeArrowheads="1"/>
          </p:cNvSpPr>
          <p:nvPr/>
        </p:nvSpPr>
        <p:spPr bwMode="auto">
          <a:xfrm>
            <a:off x="4582362" y="600897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22" name="Text Box 28">
            <a:extLst>
              <a:ext uri="{FF2B5EF4-FFF2-40B4-BE49-F238E27FC236}">
                <a16:creationId xmlns:a16="http://schemas.microsoft.com/office/drawing/2014/main" id="{1DD3DC13-040F-4C1E-A725-E236283B9008}"/>
              </a:ext>
            </a:extLst>
          </p:cNvPr>
          <p:cNvSpPr txBox="1">
            <a:spLocks noChangeArrowheads="1"/>
          </p:cNvSpPr>
          <p:nvPr/>
        </p:nvSpPr>
        <p:spPr bwMode="auto">
          <a:xfrm>
            <a:off x="7493951" y="464821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3" name="Text Box 30">
            <a:extLst>
              <a:ext uri="{FF2B5EF4-FFF2-40B4-BE49-F238E27FC236}">
                <a16:creationId xmlns:a16="http://schemas.microsoft.com/office/drawing/2014/main" id="{1CEFCE1D-6F71-4D87-9E1A-CCDCD34AE016}"/>
              </a:ext>
            </a:extLst>
          </p:cNvPr>
          <p:cNvSpPr txBox="1">
            <a:spLocks noChangeArrowheads="1"/>
          </p:cNvSpPr>
          <p:nvPr/>
        </p:nvSpPr>
        <p:spPr bwMode="auto">
          <a:xfrm>
            <a:off x="7724784" y="526648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4" name="Text Box 32">
            <a:extLst>
              <a:ext uri="{FF2B5EF4-FFF2-40B4-BE49-F238E27FC236}">
                <a16:creationId xmlns:a16="http://schemas.microsoft.com/office/drawing/2014/main" id="{1E98AC6A-41B1-4C85-9886-FCACEF7C6322}"/>
              </a:ext>
            </a:extLst>
          </p:cNvPr>
          <p:cNvSpPr txBox="1">
            <a:spLocks noChangeArrowheads="1"/>
          </p:cNvSpPr>
          <p:nvPr/>
        </p:nvSpPr>
        <p:spPr bwMode="auto">
          <a:xfrm>
            <a:off x="7025865" y="4996563"/>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5" name="Line 33">
            <a:extLst>
              <a:ext uri="{FF2B5EF4-FFF2-40B4-BE49-F238E27FC236}">
                <a16:creationId xmlns:a16="http://schemas.microsoft.com/office/drawing/2014/main" id="{9BC8652A-253D-420C-A392-20B62669BB46}"/>
              </a:ext>
            </a:extLst>
          </p:cNvPr>
          <p:cNvSpPr>
            <a:spLocks noChangeShapeType="1"/>
          </p:cNvSpPr>
          <p:nvPr/>
        </p:nvSpPr>
        <p:spPr bwMode="auto">
          <a:xfrm>
            <a:off x="7310220" y="593473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6" name="Text Box 30">
            <a:extLst>
              <a:ext uri="{FF2B5EF4-FFF2-40B4-BE49-F238E27FC236}">
                <a16:creationId xmlns:a16="http://schemas.microsoft.com/office/drawing/2014/main" id="{714617A1-A42D-4CA0-9092-125503D1FC59}"/>
              </a:ext>
            </a:extLst>
          </p:cNvPr>
          <p:cNvSpPr txBox="1">
            <a:spLocks noChangeArrowheads="1"/>
          </p:cNvSpPr>
          <p:nvPr/>
        </p:nvSpPr>
        <p:spPr bwMode="auto">
          <a:xfrm>
            <a:off x="7493951" y="595665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13237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anim calcmode="lin" valueType="num">
                                      <p:cBhvr>
                                        <p:cTn id="18" dur="500" fill="hold"/>
                                        <p:tgtEl>
                                          <p:spTgt spid="99"/>
                                        </p:tgtEl>
                                        <p:attrNameLst>
                                          <p:attrName>ppt_x</p:attrName>
                                        </p:attrNameLst>
                                      </p:cBhvr>
                                      <p:tavLst>
                                        <p:tav tm="0">
                                          <p:val>
                                            <p:strVal val="#ppt_x"/>
                                          </p:val>
                                        </p:tav>
                                        <p:tav tm="100000">
                                          <p:val>
                                            <p:strVal val="#ppt_x"/>
                                          </p:val>
                                        </p:tav>
                                      </p:tavLst>
                                    </p:anim>
                                    <p:anim calcmode="lin" valueType="num">
                                      <p:cBhvr>
                                        <p:cTn id="19" dur="500" fill="hold"/>
                                        <p:tgtEl>
                                          <p:spTgt spid="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anim calcmode="lin" valueType="num">
                                      <p:cBhvr>
                                        <p:cTn id="23" dur="500" fill="hold"/>
                                        <p:tgtEl>
                                          <p:spTgt spid="100"/>
                                        </p:tgtEl>
                                        <p:attrNameLst>
                                          <p:attrName>ppt_x</p:attrName>
                                        </p:attrNameLst>
                                      </p:cBhvr>
                                      <p:tavLst>
                                        <p:tav tm="0">
                                          <p:val>
                                            <p:strVal val="#ppt_x"/>
                                          </p:val>
                                        </p:tav>
                                        <p:tav tm="100000">
                                          <p:val>
                                            <p:strVal val="#ppt_x"/>
                                          </p:val>
                                        </p:tav>
                                      </p:tavLst>
                                    </p:anim>
                                    <p:anim calcmode="lin" valueType="num">
                                      <p:cBhvr>
                                        <p:cTn id="24" dur="5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anim calcmode="lin" valueType="num">
                                      <p:cBhvr>
                                        <p:cTn id="28" dur="500" fill="hold"/>
                                        <p:tgtEl>
                                          <p:spTgt spid="101"/>
                                        </p:tgtEl>
                                        <p:attrNameLst>
                                          <p:attrName>ppt_x</p:attrName>
                                        </p:attrNameLst>
                                      </p:cBhvr>
                                      <p:tavLst>
                                        <p:tav tm="0">
                                          <p:val>
                                            <p:strVal val="#ppt_x"/>
                                          </p:val>
                                        </p:tav>
                                        <p:tav tm="100000">
                                          <p:val>
                                            <p:strVal val="#ppt_x"/>
                                          </p:val>
                                        </p:tav>
                                      </p:tavLst>
                                    </p:anim>
                                    <p:anim calcmode="lin" valueType="num">
                                      <p:cBhvr>
                                        <p:cTn id="29" dur="5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anim calcmode="lin" valueType="num">
                                      <p:cBhvr>
                                        <p:cTn id="44" dur="500" fill="hold"/>
                                        <p:tgtEl>
                                          <p:spTgt spid="104"/>
                                        </p:tgtEl>
                                        <p:attrNameLst>
                                          <p:attrName>ppt_x</p:attrName>
                                        </p:attrNameLst>
                                      </p:cBhvr>
                                      <p:tavLst>
                                        <p:tav tm="0">
                                          <p:val>
                                            <p:strVal val="#ppt_x"/>
                                          </p:val>
                                        </p:tav>
                                        <p:tav tm="100000">
                                          <p:val>
                                            <p:strVal val="#ppt_x"/>
                                          </p:val>
                                        </p:tav>
                                      </p:tavLst>
                                    </p:anim>
                                    <p:anim calcmode="lin" valueType="num">
                                      <p:cBhvr>
                                        <p:cTn id="45" dur="500" fill="hold"/>
                                        <p:tgtEl>
                                          <p:spTgt spid="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anim calcmode="lin" valueType="num">
                                      <p:cBhvr>
                                        <p:cTn id="49" dur="500" fill="hold"/>
                                        <p:tgtEl>
                                          <p:spTgt spid="105"/>
                                        </p:tgtEl>
                                        <p:attrNameLst>
                                          <p:attrName>ppt_x</p:attrName>
                                        </p:attrNameLst>
                                      </p:cBhvr>
                                      <p:tavLst>
                                        <p:tav tm="0">
                                          <p:val>
                                            <p:strVal val="#ppt_x"/>
                                          </p:val>
                                        </p:tav>
                                        <p:tav tm="100000">
                                          <p:val>
                                            <p:strVal val="#ppt_x"/>
                                          </p:val>
                                        </p:tav>
                                      </p:tavLst>
                                    </p:anim>
                                    <p:anim calcmode="lin" valueType="num">
                                      <p:cBhvr>
                                        <p:cTn id="50" dur="5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anim calcmode="lin" valueType="num">
                                      <p:cBhvr>
                                        <p:cTn id="54" dur="500" fill="hold"/>
                                        <p:tgtEl>
                                          <p:spTgt spid="106"/>
                                        </p:tgtEl>
                                        <p:attrNameLst>
                                          <p:attrName>ppt_x</p:attrName>
                                        </p:attrNameLst>
                                      </p:cBhvr>
                                      <p:tavLst>
                                        <p:tav tm="0">
                                          <p:val>
                                            <p:strVal val="#ppt_x"/>
                                          </p:val>
                                        </p:tav>
                                        <p:tav tm="100000">
                                          <p:val>
                                            <p:strVal val="#ppt_x"/>
                                          </p:val>
                                        </p:tav>
                                      </p:tavLst>
                                    </p:anim>
                                    <p:anim calcmode="lin" valueType="num">
                                      <p:cBhvr>
                                        <p:cTn id="55" dur="500" fill="hold"/>
                                        <p:tgtEl>
                                          <p:spTgt spid="10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anim calcmode="lin" valueType="num">
                                      <p:cBhvr>
                                        <p:cTn id="60" dur="500" fill="hold"/>
                                        <p:tgtEl>
                                          <p:spTgt spid="107"/>
                                        </p:tgtEl>
                                        <p:attrNameLst>
                                          <p:attrName>ppt_x</p:attrName>
                                        </p:attrNameLst>
                                      </p:cBhvr>
                                      <p:tavLst>
                                        <p:tav tm="0">
                                          <p:val>
                                            <p:strVal val="#ppt_x"/>
                                          </p:val>
                                        </p:tav>
                                        <p:tav tm="100000">
                                          <p:val>
                                            <p:strVal val="#ppt_x"/>
                                          </p:val>
                                        </p:tav>
                                      </p:tavLst>
                                    </p:anim>
                                    <p:anim calcmode="lin" valueType="num">
                                      <p:cBhvr>
                                        <p:cTn id="61" dur="500" fill="hold"/>
                                        <p:tgtEl>
                                          <p:spTgt spid="10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anim calcmode="lin" valueType="num">
                                      <p:cBhvr>
                                        <p:cTn id="65" dur="500" fill="hold"/>
                                        <p:tgtEl>
                                          <p:spTgt spid="108"/>
                                        </p:tgtEl>
                                        <p:attrNameLst>
                                          <p:attrName>ppt_x</p:attrName>
                                        </p:attrNameLst>
                                      </p:cBhvr>
                                      <p:tavLst>
                                        <p:tav tm="0">
                                          <p:val>
                                            <p:strVal val="#ppt_x"/>
                                          </p:val>
                                        </p:tav>
                                        <p:tav tm="100000">
                                          <p:val>
                                            <p:strVal val="#ppt_x"/>
                                          </p:val>
                                        </p:tav>
                                      </p:tavLst>
                                    </p:anim>
                                    <p:anim calcmode="lin" valueType="num">
                                      <p:cBhvr>
                                        <p:cTn id="66" dur="500" fill="hold"/>
                                        <p:tgtEl>
                                          <p:spTgt spid="10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anim calcmode="lin" valueType="num">
                                      <p:cBhvr>
                                        <p:cTn id="70" dur="500" fill="hold"/>
                                        <p:tgtEl>
                                          <p:spTgt spid="109"/>
                                        </p:tgtEl>
                                        <p:attrNameLst>
                                          <p:attrName>ppt_x</p:attrName>
                                        </p:attrNameLst>
                                      </p:cBhvr>
                                      <p:tavLst>
                                        <p:tav tm="0">
                                          <p:val>
                                            <p:strVal val="#ppt_x"/>
                                          </p:val>
                                        </p:tav>
                                        <p:tav tm="100000">
                                          <p:val>
                                            <p:strVal val="#ppt_x"/>
                                          </p:val>
                                        </p:tav>
                                      </p:tavLst>
                                    </p:anim>
                                    <p:anim calcmode="lin" valueType="num">
                                      <p:cBhvr>
                                        <p:cTn id="71" dur="500" fill="hold"/>
                                        <p:tgtEl>
                                          <p:spTgt spid="10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anim calcmode="lin" valueType="num">
                                      <p:cBhvr>
                                        <p:cTn id="75" dur="500" fill="hold"/>
                                        <p:tgtEl>
                                          <p:spTgt spid="110"/>
                                        </p:tgtEl>
                                        <p:attrNameLst>
                                          <p:attrName>ppt_x</p:attrName>
                                        </p:attrNameLst>
                                      </p:cBhvr>
                                      <p:tavLst>
                                        <p:tav tm="0">
                                          <p:val>
                                            <p:strVal val="#ppt_x"/>
                                          </p:val>
                                        </p:tav>
                                        <p:tav tm="100000">
                                          <p:val>
                                            <p:strVal val="#ppt_x"/>
                                          </p:val>
                                        </p:tav>
                                      </p:tavLst>
                                    </p:anim>
                                    <p:anim calcmode="lin" valueType="num">
                                      <p:cBhvr>
                                        <p:cTn id="76" dur="500" fill="hold"/>
                                        <p:tgtEl>
                                          <p:spTgt spid="1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anim calcmode="lin" valueType="num">
                                      <p:cBhvr>
                                        <p:cTn id="80" dur="500" fill="hold"/>
                                        <p:tgtEl>
                                          <p:spTgt spid="111"/>
                                        </p:tgtEl>
                                        <p:attrNameLst>
                                          <p:attrName>ppt_x</p:attrName>
                                        </p:attrNameLst>
                                      </p:cBhvr>
                                      <p:tavLst>
                                        <p:tav tm="0">
                                          <p:val>
                                            <p:strVal val="#ppt_x"/>
                                          </p:val>
                                        </p:tav>
                                        <p:tav tm="100000">
                                          <p:val>
                                            <p:strVal val="#ppt_x"/>
                                          </p:val>
                                        </p:tav>
                                      </p:tavLst>
                                    </p:anim>
                                    <p:anim calcmode="lin" valueType="num">
                                      <p:cBhvr>
                                        <p:cTn id="81" dur="500" fill="hold"/>
                                        <p:tgtEl>
                                          <p:spTgt spid="111"/>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anim calcmode="lin" valueType="num">
                                      <p:cBhvr>
                                        <p:cTn id="86" dur="500" fill="hold"/>
                                        <p:tgtEl>
                                          <p:spTgt spid="117"/>
                                        </p:tgtEl>
                                        <p:attrNameLst>
                                          <p:attrName>ppt_x</p:attrName>
                                        </p:attrNameLst>
                                      </p:cBhvr>
                                      <p:tavLst>
                                        <p:tav tm="0">
                                          <p:val>
                                            <p:strVal val="#ppt_x"/>
                                          </p:val>
                                        </p:tav>
                                        <p:tav tm="100000">
                                          <p:val>
                                            <p:strVal val="#ppt_x"/>
                                          </p:val>
                                        </p:tav>
                                      </p:tavLst>
                                    </p:anim>
                                    <p:anim calcmode="lin" valueType="num">
                                      <p:cBhvr>
                                        <p:cTn id="87" dur="500" fill="hold"/>
                                        <p:tgtEl>
                                          <p:spTgt spid="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anim calcmode="lin" valueType="num">
                                      <p:cBhvr>
                                        <p:cTn id="91" dur="500" fill="hold"/>
                                        <p:tgtEl>
                                          <p:spTgt spid="118"/>
                                        </p:tgtEl>
                                        <p:attrNameLst>
                                          <p:attrName>ppt_x</p:attrName>
                                        </p:attrNameLst>
                                      </p:cBhvr>
                                      <p:tavLst>
                                        <p:tav tm="0">
                                          <p:val>
                                            <p:strVal val="#ppt_x"/>
                                          </p:val>
                                        </p:tav>
                                        <p:tav tm="100000">
                                          <p:val>
                                            <p:strVal val="#ppt_x"/>
                                          </p:val>
                                        </p:tav>
                                      </p:tavLst>
                                    </p:anim>
                                    <p:anim calcmode="lin" valueType="num">
                                      <p:cBhvr>
                                        <p:cTn id="92" dur="5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fade">
                                      <p:cBhvr>
                                        <p:cTn id="100" dur="500"/>
                                        <p:tgtEl>
                                          <p:spTgt spid="120"/>
                                        </p:tgtEl>
                                      </p:cBhvr>
                                    </p:animEffect>
                                    <p:anim calcmode="lin" valueType="num">
                                      <p:cBhvr>
                                        <p:cTn id="101" dur="500" fill="hold"/>
                                        <p:tgtEl>
                                          <p:spTgt spid="120"/>
                                        </p:tgtEl>
                                        <p:attrNameLst>
                                          <p:attrName>ppt_x</p:attrName>
                                        </p:attrNameLst>
                                      </p:cBhvr>
                                      <p:tavLst>
                                        <p:tav tm="0">
                                          <p:val>
                                            <p:strVal val="#ppt_x"/>
                                          </p:val>
                                        </p:tav>
                                        <p:tav tm="100000">
                                          <p:val>
                                            <p:strVal val="#ppt_x"/>
                                          </p:val>
                                        </p:tav>
                                      </p:tavLst>
                                    </p:anim>
                                    <p:anim calcmode="lin" valueType="num">
                                      <p:cBhvr>
                                        <p:cTn id="102" dur="500" fill="hold"/>
                                        <p:tgtEl>
                                          <p:spTgt spid="1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fade">
                                      <p:cBhvr>
                                        <p:cTn id="105" dur="500"/>
                                        <p:tgtEl>
                                          <p:spTgt spid="121"/>
                                        </p:tgtEl>
                                      </p:cBhvr>
                                    </p:animEffect>
                                    <p:anim calcmode="lin" valueType="num">
                                      <p:cBhvr>
                                        <p:cTn id="106" dur="500" fill="hold"/>
                                        <p:tgtEl>
                                          <p:spTgt spid="121"/>
                                        </p:tgtEl>
                                        <p:attrNameLst>
                                          <p:attrName>ppt_x</p:attrName>
                                        </p:attrNameLst>
                                      </p:cBhvr>
                                      <p:tavLst>
                                        <p:tav tm="0">
                                          <p:val>
                                            <p:strVal val="#ppt_x"/>
                                          </p:val>
                                        </p:tav>
                                        <p:tav tm="100000">
                                          <p:val>
                                            <p:strVal val="#ppt_x"/>
                                          </p:val>
                                        </p:tav>
                                      </p:tavLst>
                                    </p:anim>
                                    <p:anim calcmode="lin" valueType="num">
                                      <p:cBhvr>
                                        <p:cTn id="107" dur="500" fill="hold"/>
                                        <p:tgtEl>
                                          <p:spTgt spid="121"/>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anim calcmode="lin" valueType="num">
                                      <p:cBhvr>
                                        <p:cTn id="112" dur="500" fill="hold"/>
                                        <p:tgtEl>
                                          <p:spTgt spid="112"/>
                                        </p:tgtEl>
                                        <p:attrNameLst>
                                          <p:attrName>ppt_x</p:attrName>
                                        </p:attrNameLst>
                                      </p:cBhvr>
                                      <p:tavLst>
                                        <p:tav tm="0">
                                          <p:val>
                                            <p:strVal val="#ppt_x"/>
                                          </p:val>
                                        </p:tav>
                                        <p:tav tm="100000">
                                          <p:val>
                                            <p:strVal val="#ppt_x"/>
                                          </p:val>
                                        </p:tav>
                                      </p:tavLst>
                                    </p:anim>
                                    <p:anim calcmode="lin" valueType="num">
                                      <p:cBhvr>
                                        <p:cTn id="113" dur="500" fill="hold"/>
                                        <p:tgtEl>
                                          <p:spTgt spid="11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500"/>
                                        <p:tgtEl>
                                          <p:spTgt spid="113"/>
                                        </p:tgtEl>
                                      </p:cBhvr>
                                    </p:animEffect>
                                    <p:anim calcmode="lin" valueType="num">
                                      <p:cBhvr>
                                        <p:cTn id="117" dur="500" fill="hold"/>
                                        <p:tgtEl>
                                          <p:spTgt spid="113"/>
                                        </p:tgtEl>
                                        <p:attrNameLst>
                                          <p:attrName>ppt_x</p:attrName>
                                        </p:attrNameLst>
                                      </p:cBhvr>
                                      <p:tavLst>
                                        <p:tav tm="0">
                                          <p:val>
                                            <p:strVal val="#ppt_x"/>
                                          </p:val>
                                        </p:tav>
                                        <p:tav tm="100000">
                                          <p:val>
                                            <p:strVal val="#ppt_x"/>
                                          </p:val>
                                        </p:tav>
                                      </p:tavLst>
                                    </p:anim>
                                    <p:anim calcmode="lin" valueType="num">
                                      <p:cBhvr>
                                        <p:cTn id="118" dur="5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500"/>
                                        <p:tgtEl>
                                          <p:spTgt spid="114"/>
                                        </p:tgtEl>
                                      </p:cBhvr>
                                    </p:animEffect>
                                    <p:anim calcmode="lin" valueType="num">
                                      <p:cBhvr>
                                        <p:cTn id="122" dur="500" fill="hold"/>
                                        <p:tgtEl>
                                          <p:spTgt spid="114"/>
                                        </p:tgtEl>
                                        <p:attrNameLst>
                                          <p:attrName>ppt_x</p:attrName>
                                        </p:attrNameLst>
                                      </p:cBhvr>
                                      <p:tavLst>
                                        <p:tav tm="0">
                                          <p:val>
                                            <p:strVal val="#ppt_x"/>
                                          </p:val>
                                        </p:tav>
                                        <p:tav tm="100000">
                                          <p:val>
                                            <p:strVal val="#ppt_x"/>
                                          </p:val>
                                        </p:tav>
                                      </p:tavLst>
                                    </p:anim>
                                    <p:anim calcmode="lin" valueType="num">
                                      <p:cBhvr>
                                        <p:cTn id="123" dur="5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fade">
                                      <p:cBhvr>
                                        <p:cTn id="126" dur="500"/>
                                        <p:tgtEl>
                                          <p:spTgt spid="115"/>
                                        </p:tgtEl>
                                      </p:cBhvr>
                                    </p:animEffect>
                                    <p:anim calcmode="lin" valueType="num">
                                      <p:cBhvr>
                                        <p:cTn id="127" dur="500" fill="hold"/>
                                        <p:tgtEl>
                                          <p:spTgt spid="115"/>
                                        </p:tgtEl>
                                        <p:attrNameLst>
                                          <p:attrName>ppt_x</p:attrName>
                                        </p:attrNameLst>
                                      </p:cBhvr>
                                      <p:tavLst>
                                        <p:tav tm="0">
                                          <p:val>
                                            <p:strVal val="#ppt_x"/>
                                          </p:val>
                                        </p:tav>
                                        <p:tav tm="100000">
                                          <p:val>
                                            <p:strVal val="#ppt_x"/>
                                          </p:val>
                                        </p:tav>
                                      </p:tavLst>
                                    </p:anim>
                                    <p:anim calcmode="lin" valueType="num">
                                      <p:cBhvr>
                                        <p:cTn id="128" dur="500" fill="hold"/>
                                        <p:tgtEl>
                                          <p:spTgt spid="1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anim calcmode="lin" valueType="num">
                                      <p:cBhvr>
                                        <p:cTn id="132" dur="500" fill="hold"/>
                                        <p:tgtEl>
                                          <p:spTgt spid="116"/>
                                        </p:tgtEl>
                                        <p:attrNameLst>
                                          <p:attrName>ppt_x</p:attrName>
                                        </p:attrNameLst>
                                      </p:cBhvr>
                                      <p:tavLst>
                                        <p:tav tm="0">
                                          <p:val>
                                            <p:strVal val="#ppt_x"/>
                                          </p:val>
                                        </p:tav>
                                        <p:tav tm="100000">
                                          <p:val>
                                            <p:strVal val="#ppt_x"/>
                                          </p:val>
                                        </p:tav>
                                      </p:tavLst>
                                    </p:anim>
                                    <p:anim calcmode="lin" valueType="num">
                                      <p:cBhvr>
                                        <p:cTn id="133" dur="500" fill="hold"/>
                                        <p:tgtEl>
                                          <p:spTgt spid="116"/>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fade">
                                      <p:cBhvr>
                                        <p:cTn id="137" dur="500"/>
                                        <p:tgtEl>
                                          <p:spTgt spid="122"/>
                                        </p:tgtEl>
                                      </p:cBhvr>
                                    </p:animEffect>
                                    <p:anim calcmode="lin" valueType="num">
                                      <p:cBhvr>
                                        <p:cTn id="138" dur="500" fill="hold"/>
                                        <p:tgtEl>
                                          <p:spTgt spid="122"/>
                                        </p:tgtEl>
                                        <p:attrNameLst>
                                          <p:attrName>ppt_x</p:attrName>
                                        </p:attrNameLst>
                                      </p:cBhvr>
                                      <p:tavLst>
                                        <p:tav tm="0">
                                          <p:val>
                                            <p:strVal val="#ppt_x"/>
                                          </p:val>
                                        </p:tav>
                                        <p:tav tm="100000">
                                          <p:val>
                                            <p:strVal val="#ppt_x"/>
                                          </p:val>
                                        </p:tav>
                                      </p:tavLst>
                                    </p:anim>
                                    <p:anim calcmode="lin" valueType="num">
                                      <p:cBhvr>
                                        <p:cTn id="139" dur="500" fill="hold"/>
                                        <p:tgtEl>
                                          <p:spTgt spid="12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anim calcmode="lin" valueType="num">
                                      <p:cBhvr>
                                        <p:cTn id="143" dur="500" fill="hold"/>
                                        <p:tgtEl>
                                          <p:spTgt spid="123"/>
                                        </p:tgtEl>
                                        <p:attrNameLst>
                                          <p:attrName>ppt_x</p:attrName>
                                        </p:attrNameLst>
                                      </p:cBhvr>
                                      <p:tavLst>
                                        <p:tav tm="0">
                                          <p:val>
                                            <p:strVal val="#ppt_x"/>
                                          </p:val>
                                        </p:tav>
                                        <p:tav tm="100000">
                                          <p:val>
                                            <p:strVal val="#ppt_x"/>
                                          </p:val>
                                        </p:tav>
                                      </p:tavLst>
                                    </p:anim>
                                    <p:anim calcmode="lin" valueType="num">
                                      <p:cBhvr>
                                        <p:cTn id="144" dur="500" fill="hold"/>
                                        <p:tgtEl>
                                          <p:spTgt spid="12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animEffect transition="in" filter="fade">
                                      <p:cBhvr>
                                        <p:cTn id="147" dur="500"/>
                                        <p:tgtEl>
                                          <p:spTgt spid="124"/>
                                        </p:tgtEl>
                                      </p:cBhvr>
                                    </p:animEffect>
                                    <p:anim calcmode="lin" valueType="num">
                                      <p:cBhvr>
                                        <p:cTn id="148" dur="500" fill="hold"/>
                                        <p:tgtEl>
                                          <p:spTgt spid="124"/>
                                        </p:tgtEl>
                                        <p:attrNameLst>
                                          <p:attrName>ppt_x</p:attrName>
                                        </p:attrNameLst>
                                      </p:cBhvr>
                                      <p:tavLst>
                                        <p:tav tm="0">
                                          <p:val>
                                            <p:strVal val="#ppt_x"/>
                                          </p:val>
                                        </p:tav>
                                        <p:tav tm="100000">
                                          <p:val>
                                            <p:strVal val="#ppt_x"/>
                                          </p:val>
                                        </p:tav>
                                      </p:tavLst>
                                    </p:anim>
                                    <p:anim calcmode="lin" valueType="num">
                                      <p:cBhvr>
                                        <p:cTn id="149" dur="500" fill="hold"/>
                                        <p:tgtEl>
                                          <p:spTgt spid="1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5"/>
                                        </p:tgtEl>
                                        <p:attrNameLst>
                                          <p:attrName>style.visibility</p:attrName>
                                        </p:attrNameLst>
                                      </p:cBhvr>
                                      <p:to>
                                        <p:strVal val="visible"/>
                                      </p:to>
                                    </p:set>
                                    <p:animEffect transition="in" filter="fade">
                                      <p:cBhvr>
                                        <p:cTn id="152" dur="500"/>
                                        <p:tgtEl>
                                          <p:spTgt spid="125"/>
                                        </p:tgtEl>
                                      </p:cBhvr>
                                    </p:animEffect>
                                    <p:anim calcmode="lin" valueType="num">
                                      <p:cBhvr>
                                        <p:cTn id="153" dur="500" fill="hold"/>
                                        <p:tgtEl>
                                          <p:spTgt spid="125"/>
                                        </p:tgtEl>
                                        <p:attrNameLst>
                                          <p:attrName>ppt_x</p:attrName>
                                        </p:attrNameLst>
                                      </p:cBhvr>
                                      <p:tavLst>
                                        <p:tav tm="0">
                                          <p:val>
                                            <p:strVal val="#ppt_x"/>
                                          </p:val>
                                        </p:tav>
                                        <p:tav tm="100000">
                                          <p:val>
                                            <p:strVal val="#ppt_x"/>
                                          </p:val>
                                        </p:tav>
                                      </p:tavLst>
                                    </p:anim>
                                    <p:anim calcmode="lin" valueType="num">
                                      <p:cBhvr>
                                        <p:cTn id="154" dur="500" fill="hold"/>
                                        <p:tgtEl>
                                          <p:spTgt spid="12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anim calcmode="lin" valueType="num">
                                      <p:cBhvr>
                                        <p:cTn id="158" dur="500" fill="hold"/>
                                        <p:tgtEl>
                                          <p:spTgt spid="126"/>
                                        </p:tgtEl>
                                        <p:attrNameLst>
                                          <p:attrName>ppt_x</p:attrName>
                                        </p:attrNameLst>
                                      </p:cBhvr>
                                      <p:tavLst>
                                        <p:tav tm="0">
                                          <p:val>
                                            <p:strVal val="#ppt_x"/>
                                          </p:val>
                                        </p:tav>
                                        <p:tav tm="100000">
                                          <p:val>
                                            <p:strVal val="#ppt_x"/>
                                          </p:val>
                                        </p:tav>
                                      </p:tavLst>
                                    </p:anim>
                                    <p:anim calcmode="lin" valueType="num">
                                      <p:cBhvr>
                                        <p:cTn id="159"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animBg="1"/>
      <p:bldP spid="101" grpId="0"/>
      <p:bldP spid="102" grpId="0"/>
      <p:bldP spid="103" grpId="0"/>
      <p:bldP spid="104" grpId="0"/>
      <p:bldP spid="105" grpId="0" animBg="1"/>
      <p:bldP spid="106" grpId="0"/>
      <p:bldP spid="107" grpId="0"/>
      <p:bldP spid="108" grpId="0"/>
      <p:bldP spid="109" grpId="0"/>
      <p:bldP spid="110" grpId="0" animBg="1"/>
      <p:bldP spid="111" grpId="0"/>
      <p:bldP spid="112" grpId="0"/>
      <p:bldP spid="113" grpId="0"/>
      <p:bldP spid="114" grpId="0"/>
      <p:bldP spid="115" grpId="0" animBg="1"/>
      <p:bldP spid="116" grpId="0"/>
      <p:bldP spid="117" grpId="0"/>
      <p:bldP spid="118" grpId="0"/>
      <p:bldP spid="119" grpId="0"/>
      <p:bldP spid="120" grpId="0" animBg="1"/>
      <p:bldP spid="121" grpId="0"/>
      <p:bldP spid="122" grpId="0"/>
      <p:bldP spid="123" grpId="0"/>
      <p:bldP spid="124" grpId="0"/>
      <p:bldP spid="125" grpId="0" animBg="1"/>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9E244-4C6D-42E8-AC56-1421C4487C07}"/>
              </a:ext>
            </a:extLst>
          </p:cNvPr>
          <p:cNvSpPr txBox="1"/>
          <p:nvPr/>
        </p:nvSpPr>
        <p:spPr>
          <a:xfrm>
            <a:off x="278287" y="160319"/>
            <a:ext cx="2478165"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2: Số?</a:t>
            </a:r>
            <a:endParaRPr lang="en-US" sz="3200" b="1" dirty="0">
              <a:solidFill>
                <a:srgbClr val="002060"/>
              </a:solidFill>
              <a:latin typeface="Arial-SGK-TV" pitchFamily="2" charset="0"/>
              <a:cs typeface="Arial-SGK-TV" pitchFamily="2" charset="0"/>
            </a:endParaRPr>
          </a:p>
        </p:txBody>
      </p:sp>
      <p:sp>
        <p:nvSpPr>
          <p:cNvPr id="52" name="TextBox 51">
            <a:extLst>
              <a:ext uri="{FF2B5EF4-FFF2-40B4-BE49-F238E27FC236}">
                <a16:creationId xmlns:a16="http://schemas.microsoft.com/office/drawing/2014/main" id="{6C62954E-94EF-479A-8ABA-CD9E038DF327}"/>
              </a:ext>
            </a:extLst>
          </p:cNvPr>
          <p:cNvSpPr txBox="1"/>
          <p:nvPr/>
        </p:nvSpPr>
        <p:spPr>
          <a:xfrm>
            <a:off x="622895" y="1310782"/>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3" name="Rectangle: Rounded Corners 2">
            <a:extLst>
              <a:ext uri="{FF2B5EF4-FFF2-40B4-BE49-F238E27FC236}">
                <a16:creationId xmlns:a16="http://schemas.microsoft.com/office/drawing/2014/main" id="{3D6FF3E1-320E-40F3-A42D-00D231392F61}"/>
              </a:ext>
            </a:extLst>
          </p:cNvPr>
          <p:cNvSpPr/>
          <p:nvPr/>
        </p:nvSpPr>
        <p:spPr>
          <a:xfrm>
            <a:off x="1517369" y="1155716"/>
            <a:ext cx="900000" cy="9000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59</a:t>
            </a:r>
            <a:endParaRPr lang="vi-VN" sz="3600" b="1">
              <a:solidFill>
                <a:srgbClr val="0000FF"/>
              </a:solidFill>
              <a:latin typeface="Arial-SGK-TV" pitchFamily="2" charset="0"/>
              <a:cs typeface="Arial-SGK-TV" pitchFamily="2" charset="0"/>
            </a:endParaRPr>
          </a:p>
        </p:txBody>
      </p:sp>
      <p:sp>
        <p:nvSpPr>
          <p:cNvPr id="4" name="Oval 3">
            <a:extLst>
              <a:ext uri="{FF2B5EF4-FFF2-40B4-BE49-F238E27FC236}">
                <a16:creationId xmlns:a16="http://schemas.microsoft.com/office/drawing/2014/main" id="{1611E105-1ACA-45C1-A6F5-B094F3152A80}"/>
              </a:ext>
            </a:extLst>
          </p:cNvPr>
          <p:cNvSpPr/>
          <p:nvPr/>
        </p:nvSpPr>
        <p:spPr>
          <a:xfrm>
            <a:off x="3684104" y="1065716"/>
            <a:ext cx="1080000" cy="1080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5" name="Cloud 4">
            <a:extLst>
              <a:ext uri="{FF2B5EF4-FFF2-40B4-BE49-F238E27FC236}">
                <a16:creationId xmlns:a16="http://schemas.microsoft.com/office/drawing/2014/main" id="{B5B3BB49-FB9E-49CB-BFD3-FA8A7EB6A246}"/>
              </a:ext>
            </a:extLst>
          </p:cNvPr>
          <p:cNvSpPr/>
          <p:nvPr/>
        </p:nvSpPr>
        <p:spPr>
          <a:xfrm rot="1921142">
            <a:off x="6048263" y="1105402"/>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7" name="Straight Arrow Connector 6">
            <a:extLst>
              <a:ext uri="{FF2B5EF4-FFF2-40B4-BE49-F238E27FC236}">
                <a16:creationId xmlns:a16="http://schemas.microsoft.com/office/drawing/2014/main" id="{A86FD000-A110-4EEF-AC4C-B594696314A4}"/>
              </a:ext>
            </a:extLst>
          </p:cNvPr>
          <p:cNvCxnSpPr>
            <a:stCxn id="3" idx="3"/>
            <a:endCxn id="4" idx="2"/>
          </p:cNvCxnSpPr>
          <p:nvPr/>
        </p:nvCxnSpPr>
        <p:spPr>
          <a:xfrm>
            <a:off x="2417369" y="1605716"/>
            <a:ext cx="12667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8F398D2-90BA-4820-8D5A-37EA2FD9469B}"/>
              </a:ext>
            </a:extLst>
          </p:cNvPr>
          <p:cNvCxnSpPr>
            <a:cxnSpLocks/>
            <a:stCxn id="4" idx="6"/>
          </p:cNvCxnSpPr>
          <p:nvPr/>
        </p:nvCxnSpPr>
        <p:spPr>
          <a:xfrm>
            <a:off x="4764104" y="1605716"/>
            <a:ext cx="1252383" cy="110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AFB0C0A-645E-41C7-9D6C-ECB1C89D26F2}"/>
              </a:ext>
            </a:extLst>
          </p:cNvPr>
          <p:cNvSpPr txBox="1"/>
          <p:nvPr/>
        </p:nvSpPr>
        <p:spPr>
          <a:xfrm>
            <a:off x="4051759" y="1313328"/>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5" name="TextBox 54">
            <a:extLst>
              <a:ext uri="{FF2B5EF4-FFF2-40B4-BE49-F238E27FC236}">
                <a16:creationId xmlns:a16="http://schemas.microsoft.com/office/drawing/2014/main" id="{EF0FB6AA-9418-4239-9B42-5755201B9BDF}"/>
              </a:ext>
            </a:extLst>
          </p:cNvPr>
          <p:cNvSpPr txBox="1"/>
          <p:nvPr/>
        </p:nvSpPr>
        <p:spPr>
          <a:xfrm>
            <a:off x="3950639" y="1280093"/>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57</a:t>
            </a:r>
            <a:endParaRPr lang="en-US" sz="3200" b="1" dirty="0">
              <a:solidFill>
                <a:srgbClr val="FF0000"/>
              </a:solidFill>
              <a:latin typeface="Arial-SGK-TV" pitchFamily="2" charset="0"/>
              <a:cs typeface="Arial-SGK-TV" pitchFamily="2" charset="0"/>
            </a:endParaRPr>
          </a:p>
        </p:txBody>
      </p:sp>
      <p:sp>
        <p:nvSpPr>
          <p:cNvPr id="58" name="TextBox 57">
            <a:extLst>
              <a:ext uri="{FF2B5EF4-FFF2-40B4-BE49-F238E27FC236}">
                <a16:creationId xmlns:a16="http://schemas.microsoft.com/office/drawing/2014/main" id="{D9E38F84-24E7-4B1C-BF37-9C743FCF2A9E}"/>
              </a:ext>
            </a:extLst>
          </p:cNvPr>
          <p:cNvSpPr txBox="1"/>
          <p:nvPr/>
        </p:nvSpPr>
        <p:spPr>
          <a:xfrm>
            <a:off x="6401029" y="133317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9" name="TextBox 58">
            <a:extLst>
              <a:ext uri="{FF2B5EF4-FFF2-40B4-BE49-F238E27FC236}">
                <a16:creationId xmlns:a16="http://schemas.microsoft.com/office/drawing/2014/main" id="{5ABEFDAF-FAF4-4697-B654-F4D5A4BE0FA5}"/>
              </a:ext>
            </a:extLst>
          </p:cNvPr>
          <p:cNvSpPr txBox="1"/>
          <p:nvPr/>
        </p:nvSpPr>
        <p:spPr>
          <a:xfrm>
            <a:off x="2796311" y="1067738"/>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- 2</a:t>
            </a:r>
            <a:endParaRPr lang="en-US" sz="3200" b="1" dirty="0">
              <a:solidFill>
                <a:srgbClr val="002060"/>
              </a:solidFill>
              <a:latin typeface="Arial-SGK-TV" pitchFamily="2" charset="0"/>
              <a:cs typeface="Arial-SGK-TV" pitchFamily="2" charset="0"/>
            </a:endParaRPr>
          </a:p>
        </p:txBody>
      </p:sp>
      <p:sp>
        <p:nvSpPr>
          <p:cNvPr id="60" name="TextBox 59">
            <a:extLst>
              <a:ext uri="{FF2B5EF4-FFF2-40B4-BE49-F238E27FC236}">
                <a16:creationId xmlns:a16="http://schemas.microsoft.com/office/drawing/2014/main" id="{9A4EC9A3-FDD1-40E2-8E3E-07E537FCEBAD}"/>
              </a:ext>
            </a:extLst>
          </p:cNvPr>
          <p:cNvSpPr txBox="1"/>
          <p:nvPr/>
        </p:nvSpPr>
        <p:spPr>
          <a:xfrm>
            <a:off x="4949629" y="1018396"/>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- 4</a:t>
            </a:r>
            <a:endParaRPr lang="en-US" sz="3200" b="1" dirty="0">
              <a:solidFill>
                <a:srgbClr val="002060"/>
              </a:solidFill>
              <a:latin typeface="Arial-SGK-TV" pitchFamily="2" charset="0"/>
              <a:cs typeface="Arial-SGK-TV" pitchFamily="2" charset="0"/>
            </a:endParaRPr>
          </a:p>
        </p:txBody>
      </p:sp>
      <p:sp>
        <p:nvSpPr>
          <p:cNvPr id="62" name="TextBox 61">
            <a:extLst>
              <a:ext uri="{FF2B5EF4-FFF2-40B4-BE49-F238E27FC236}">
                <a16:creationId xmlns:a16="http://schemas.microsoft.com/office/drawing/2014/main" id="{AA4F7423-EDD7-41C1-8D78-BDEB6A0EA644}"/>
              </a:ext>
            </a:extLst>
          </p:cNvPr>
          <p:cNvSpPr txBox="1"/>
          <p:nvPr/>
        </p:nvSpPr>
        <p:spPr>
          <a:xfrm>
            <a:off x="613428" y="28745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63" name="Isosceles Triangle 62">
            <a:extLst>
              <a:ext uri="{FF2B5EF4-FFF2-40B4-BE49-F238E27FC236}">
                <a16:creationId xmlns:a16="http://schemas.microsoft.com/office/drawing/2014/main" id="{F143D6F9-A316-4610-B59E-14A4E94D6246}"/>
              </a:ext>
            </a:extLst>
          </p:cNvPr>
          <p:cNvSpPr/>
          <p:nvPr/>
        </p:nvSpPr>
        <p:spPr>
          <a:xfrm>
            <a:off x="1291929" y="2654258"/>
            <a:ext cx="1404000" cy="1152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43</a:t>
            </a:r>
            <a:endParaRPr lang="vi-VN" sz="3600" b="1">
              <a:solidFill>
                <a:srgbClr val="0000FF"/>
              </a:solidFill>
              <a:latin typeface="Arial-SGK-TV" pitchFamily="2" charset="0"/>
              <a:cs typeface="Arial-SGK-TV" pitchFamily="2" charset="0"/>
            </a:endParaRPr>
          </a:p>
        </p:txBody>
      </p:sp>
      <p:sp>
        <p:nvSpPr>
          <p:cNvPr id="66" name="Rectangle: Rounded Corners 65">
            <a:extLst>
              <a:ext uri="{FF2B5EF4-FFF2-40B4-BE49-F238E27FC236}">
                <a16:creationId xmlns:a16="http://schemas.microsoft.com/office/drawing/2014/main" id="{12EA0EB6-0C62-496C-8CE5-37D8F7059084}"/>
              </a:ext>
            </a:extLst>
          </p:cNvPr>
          <p:cNvSpPr/>
          <p:nvPr/>
        </p:nvSpPr>
        <p:spPr>
          <a:xfrm>
            <a:off x="3788992" y="2847048"/>
            <a:ext cx="900000" cy="9000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67" name="Cloud 66">
            <a:extLst>
              <a:ext uri="{FF2B5EF4-FFF2-40B4-BE49-F238E27FC236}">
                <a16:creationId xmlns:a16="http://schemas.microsoft.com/office/drawing/2014/main" id="{E37D67E0-DF06-4291-8D0F-83179187CFAA}"/>
              </a:ext>
            </a:extLst>
          </p:cNvPr>
          <p:cNvSpPr/>
          <p:nvPr/>
        </p:nvSpPr>
        <p:spPr>
          <a:xfrm rot="1921142">
            <a:off x="6134439" y="2889617"/>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69" name="Straight Arrow Connector 68">
            <a:extLst>
              <a:ext uri="{FF2B5EF4-FFF2-40B4-BE49-F238E27FC236}">
                <a16:creationId xmlns:a16="http://schemas.microsoft.com/office/drawing/2014/main" id="{DEA6D2AF-A145-43F6-A637-3DC85A3BA081}"/>
              </a:ext>
            </a:extLst>
          </p:cNvPr>
          <p:cNvCxnSpPr>
            <a:stCxn id="63" idx="5"/>
            <a:endCxn id="66" idx="1"/>
          </p:cNvCxnSpPr>
          <p:nvPr/>
        </p:nvCxnSpPr>
        <p:spPr>
          <a:xfrm>
            <a:off x="2344929" y="3230258"/>
            <a:ext cx="1444063" cy="6679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D35AB61-374F-4843-BD15-BF6ACA9482EB}"/>
              </a:ext>
            </a:extLst>
          </p:cNvPr>
          <p:cNvCxnSpPr/>
          <p:nvPr/>
        </p:nvCxnSpPr>
        <p:spPr>
          <a:xfrm flipV="1">
            <a:off x="4715443" y="3297048"/>
            <a:ext cx="1440000"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7245B0-175D-4715-A895-BFFBF16EC4CE}"/>
              </a:ext>
            </a:extLst>
          </p:cNvPr>
          <p:cNvSpPr txBox="1"/>
          <p:nvPr/>
        </p:nvSpPr>
        <p:spPr>
          <a:xfrm>
            <a:off x="4051759" y="300466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74" name="TextBox 73">
            <a:extLst>
              <a:ext uri="{FF2B5EF4-FFF2-40B4-BE49-F238E27FC236}">
                <a16:creationId xmlns:a16="http://schemas.microsoft.com/office/drawing/2014/main" id="{1E081552-F822-4FDE-B2D9-A9E09EC360A9}"/>
              </a:ext>
            </a:extLst>
          </p:cNvPr>
          <p:cNvSpPr txBox="1"/>
          <p:nvPr/>
        </p:nvSpPr>
        <p:spPr>
          <a:xfrm>
            <a:off x="6374180" y="1281276"/>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53</a:t>
            </a:r>
            <a:endParaRPr lang="en-US" sz="3200" b="1" dirty="0">
              <a:solidFill>
                <a:srgbClr val="FF0000"/>
              </a:solidFill>
              <a:latin typeface="Arial-SGK-TV" pitchFamily="2" charset="0"/>
              <a:cs typeface="Arial-SGK-TV" pitchFamily="2" charset="0"/>
            </a:endParaRPr>
          </a:p>
        </p:txBody>
      </p:sp>
      <p:sp>
        <p:nvSpPr>
          <p:cNvPr id="75" name="TextBox 74">
            <a:extLst>
              <a:ext uri="{FF2B5EF4-FFF2-40B4-BE49-F238E27FC236}">
                <a16:creationId xmlns:a16="http://schemas.microsoft.com/office/drawing/2014/main" id="{DB663A53-5AD0-40C2-94B4-401A29D56297}"/>
              </a:ext>
            </a:extLst>
          </p:cNvPr>
          <p:cNvSpPr txBox="1"/>
          <p:nvPr/>
        </p:nvSpPr>
        <p:spPr>
          <a:xfrm>
            <a:off x="3925439" y="2983697"/>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48</a:t>
            </a:r>
            <a:endParaRPr lang="en-US" sz="3200" b="1" dirty="0">
              <a:solidFill>
                <a:srgbClr val="FF0000"/>
              </a:solidFill>
              <a:latin typeface="Arial-SGK-TV" pitchFamily="2" charset="0"/>
              <a:cs typeface="Arial-SGK-TV" pitchFamily="2" charset="0"/>
            </a:endParaRPr>
          </a:p>
        </p:txBody>
      </p:sp>
      <p:sp>
        <p:nvSpPr>
          <p:cNvPr id="76" name="TextBox 75">
            <a:extLst>
              <a:ext uri="{FF2B5EF4-FFF2-40B4-BE49-F238E27FC236}">
                <a16:creationId xmlns:a16="http://schemas.microsoft.com/office/drawing/2014/main" id="{3640282B-F3E7-4239-BE84-F6D13938A2A5}"/>
              </a:ext>
            </a:extLst>
          </p:cNvPr>
          <p:cNvSpPr txBox="1"/>
          <p:nvPr/>
        </p:nvSpPr>
        <p:spPr>
          <a:xfrm>
            <a:off x="2704455" y="2691310"/>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+ 5</a:t>
            </a:r>
            <a:endParaRPr lang="en-US" sz="3200" b="1" dirty="0">
              <a:solidFill>
                <a:srgbClr val="002060"/>
              </a:solidFill>
              <a:latin typeface="Arial-SGK-TV" pitchFamily="2" charset="0"/>
              <a:cs typeface="Arial-SGK-TV" pitchFamily="2" charset="0"/>
            </a:endParaRPr>
          </a:p>
        </p:txBody>
      </p:sp>
      <p:sp>
        <p:nvSpPr>
          <p:cNvPr id="77" name="TextBox 76">
            <a:extLst>
              <a:ext uri="{FF2B5EF4-FFF2-40B4-BE49-F238E27FC236}">
                <a16:creationId xmlns:a16="http://schemas.microsoft.com/office/drawing/2014/main" id="{D63F54CA-F33A-4609-B082-94EA5DDAE5AF}"/>
              </a:ext>
            </a:extLst>
          </p:cNvPr>
          <p:cNvSpPr txBox="1"/>
          <p:nvPr/>
        </p:nvSpPr>
        <p:spPr>
          <a:xfrm>
            <a:off x="5015718" y="26628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- 7</a:t>
            </a:r>
            <a:endParaRPr lang="en-US" sz="3200" b="1" dirty="0">
              <a:solidFill>
                <a:srgbClr val="002060"/>
              </a:solidFill>
              <a:latin typeface="Arial-SGK-TV" pitchFamily="2" charset="0"/>
              <a:cs typeface="Arial-SGK-TV" pitchFamily="2" charset="0"/>
            </a:endParaRPr>
          </a:p>
        </p:txBody>
      </p:sp>
      <p:sp>
        <p:nvSpPr>
          <p:cNvPr id="78" name="TextBox 77">
            <a:extLst>
              <a:ext uri="{FF2B5EF4-FFF2-40B4-BE49-F238E27FC236}">
                <a16:creationId xmlns:a16="http://schemas.microsoft.com/office/drawing/2014/main" id="{2F03BC44-65DB-41C3-BDF4-DC260EE35D93}"/>
              </a:ext>
            </a:extLst>
          </p:cNvPr>
          <p:cNvSpPr txBox="1"/>
          <p:nvPr/>
        </p:nvSpPr>
        <p:spPr>
          <a:xfrm>
            <a:off x="6492803" y="3150252"/>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61" name="TextBox 60">
            <a:extLst>
              <a:ext uri="{FF2B5EF4-FFF2-40B4-BE49-F238E27FC236}">
                <a16:creationId xmlns:a16="http://schemas.microsoft.com/office/drawing/2014/main" id="{AAAABF9D-EA67-4FD1-8BC9-486B764C557C}"/>
              </a:ext>
            </a:extLst>
          </p:cNvPr>
          <p:cNvSpPr txBox="1"/>
          <p:nvPr/>
        </p:nvSpPr>
        <p:spPr>
          <a:xfrm>
            <a:off x="6409036" y="3087644"/>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41</a:t>
            </a:r>
            <a:endParaRPr lang="en-US" sz="32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478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anim calcmode="lin" valueType="num">
                                      <p:cBhvr>
                                        <p:cTn id="10" dur="1000" fill="hold"/>
                                        <p:tgtEl>
                                          <p:spTgt spid="55"/>
                                        </p:tgtEl>
                                        <p:attrNameLst>
                                          <p:attrName>ppt_x</p:attrName>
                                        </p:attrNameLst>
                                      </p:cBhvr>
                                      <p:tavLst>
                                        <p:tav tm="0">
                                          <p:val>
                                            <p:strVal val="#ppt_x"/>
                                          </p:val>
                                        </p:tav>
                                        <p:tav tm="100000">
                                          <p:val>
                                            <p:strVal val="#ppt_x"/>
                                          </p:val>
                                        </p:tav>
                                      </p:tavLst>
                                    </p:anim>
                                    <p:anim calcmode="lin" valueType="num">
                                      <p:cBhvr>
                                        <p:cTn id="1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73" grpId="0"/>
      <p:bldP spid="74" grpId="0"/>
      <p:bldP spid="75" grpId="0"/>
      <p:bldP spid="78"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67423-4B40-4523-81F5-F5F2606CA409}"/>
              </a:ext>
            </a:extLst>
          </p:cNvPr>
          <p:cNvSpPr txBox="1"/>
          <p:nvPr/>
        </p:nvSpPr>
        <p:spPr>
          <a:xfrm>
            <a:off x="212026" y="68629"/>
            <a:ext cx="8825957" cy="492443"/>
          </a:xfrm>
          <a:prstGeom prst="rect">
            <a:avLst/>
          </a:prstGeom>
          <a:noFill/>
          <a:ln>
            <a:noFill/>
          </a:ln>
        </p:spPr>
        <p:txBody>
          <a:bodyPr wrap="square" rtlCol="0">
            <a:spAutoFit/>
          </a:bodyPr>
          <a:lstStyle/>
          <a:p>
            <a:pPr algn="just"/>
            <a:r>
              <a:rPr lang="en-US" sz="2600" b="1" err="1">
                <a:solidFill>
                  <a:srgbClr val="002060"/>
                </a:solidFill>
                <a:latin typeface="Arial-SGK-TV" pitchFamily="2" charset="0"/>
                <a:cs typeface="Arial-SGK-TV" pitchFamily="2" charset="0"/>
              </a:rPr>
              <a:t>Bài</a:t>
            </a:r>
            <a:r>
              <a:rPr lang="en-US" sz="2600" b="1">
                <a:solidFill>
                  <a:srgbClr val="002060"/>
                </a:solidFill>
                <a:latin typeface="Arial-SGK-TV" pitchFamily="2" charset="0"/>
                <a:cs typeface="Arial-SGK-TV" pitchFamily="2" charset="0"/>
              </a:rPr>
              <a:t> 3: Diều nào ghi phép tính có kết quả lớn hơn 55?</a:t>
            </a:r>
            <a:endParaRPr lang="en-US" sz="2600" b="1" dirty="0">
              <a:solidFill>
                <a:srgbClr val="002060"/>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125D31C5-0D03-4D16-A8E4-FD3E3AC531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3767" t="22739" r="12609" b="8950"/>
          <a:stretch/>
        </p:blipFill>
        <p:spPr>
          <a:xfrm>
            <a:off x="106017" y="747223"/>
            <a:ext cx="8956380" cy="6142737"/>
          </a:xfrm>
          <a:prstGeom prst="rect">
            <a:avLst/>
          </a:prstGeom>
        </p:spPr>
      </p:pic>
      <p:sp>
        <p:nvSpPr>
          <p:cNvPr id="6" name="Chord 5">
            <a:extLst>
              <a:ext uri="{FF2B5EF4-FFF2-40B4-BE49-F238E27FC236}">
                <a16:creationId xmlns:a16="http://schemas.microsoft.com/office/drawing/2014/main" id="{299AC99D-030A-4775-BE84-8A098E5C98F6}"/>
              </a:ext>
            </a:extLst>
          </p:cNvPr>
          <p:cNvSpPr/>
          <p:nvPr/>
        </p:nvSpPr>
        <p:spPr>
          <a:xfrm rot="17642091">
            <a:off x="4166135" y="353550"/>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Chord 5">
            <a:extLst>
              <a:ext uri="{FF2B5EF4-FFF2-40B4-BE49-F238E27FC236}">
                <a16:creationId xmlns:a16="http://schemas.microsoft.com/office/drawing/2014/main" id="{5679478E-EF8C-4090-8E36-D38E78A44B03}"/>
              </a:ext>
            </a:extLst>
          </p:cNvPr>
          <p:cNvSpPr/>
          <p:nvPr/>
        </p:nvSpPr>
        <p:spPr>
          <a:xfrm rot="17642091">
            <a:off x="5526120" y="1595773"/>
            <a:ext cx="1751409" cy="1702484"/>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39818" y="882616"/>
                  <a:pt x="1439634" y="1305493"/>
                </a:cubicBezTo>
                <a:close/>
              </a:path>
            </a:pathLst>
          </a:cu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Chord 5">
            <a:extLst>
              <a:ext uri="{FF2B5EF4-FFF2-40B4-BE49-F238E27FC236}">
                <a16:creationId xmlns:a16="http://schemas.microsoft.com/office/drawing/2014/main" id="{EAB6FA88-1C01-43EF-8AEE-E2DFC5A7F124}"/>
              </a:ext>
            </a:extLst>
          </p:cNvPr>
          <p:cNvSpPr/>
          <p:nvPr/>
        </p:nvSpPr>
        <p:spPr>
          <a:xfrm rot="17642091">
            <a:off x="4740119" y="3335036"/>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Diamond 6">
            <a:extLst>
              <a:ext uri="{FF2B5EF4-FFF2-40B4-BE49-F238E27FC236}">
                <a16:creationId xmlns:a16="http://schemas.microsoft.com/office/drawing/2014/main" id="{5C4EC606-2F9A-4EC1-A05D-54FADD5F2002}"/>
              </a:ext>
            </a:extLst>
          </p:cNvPr>
          <p:cNvSpPr/>
          <p:nvPr/>
        </p:nvSpPr>
        <p:spPr>
          <a:xfrm rot="851182">
            <a:off x="1887628" y="945432"/>
            <a:ext cx="2268211" cy="1558786"/>
          </a:xfrm>
          <a:custGeom>
            <a:avLst/>
            <a:gdLst>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211" h="1558786">
                <a:moveTo>
                  <a:pt x="0" y="779393"/>
                </a:moveTo>
                <a:cubicBezTo>
                  <a:pt x="278213" y="449145"/>
                  <a:pt x="756071" y="259798"/>
                  <a:pt x="1134106" y="0"/>
                </a:cubicBezTo>
                <a:cubicBezTo>
                  <a:pt x="1512141" y="259798"/>
                  <a:pt x="1976721" y="429372"/>
                  <a:pt x="2268211" y="779393"/>
                </a:cubicBezTo>
                <a:cubicBezTo>
                  <a:pt x="1890176" y="1039191"/>
                  <a:pt x="1599115" y="1372685"/>
                  <a:pt x="1134106" y="1558786"/>
                </a:cubicBezTo>
                <a:cubicBezTo>
                  <a:pt x="756071" y="1298988"/>
                  <a:pt x="384960" y="1228807"/>
                  <a:pt x="0" y="779393"/>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FBB142E-4CED-42EB-93D9-A8B103AF7E65}"/>
              </a:ext>
            </a:extLst>
          </p:cNvPr>
          <p:cNvSpPr txBox="1"/>
          <p:nvPr/>
        </p:nvSpPr>
        <p:spPr>
          <a:xfrm>
            <a:off x="2356891" y="1463215"/>
            <a:ext cx="1314056" cy="584775"/>
          </a:xfrm>
          <a:prstGeom prst="rect">
            <a:avLst/>
          </a:prstGeom>
          <a:solidFill>
            <a:srgbClr val="FFFF00"/>
          </a:solidFill>
        </p:spPr>
        <p:txBody>
          <a:bodyPr wrap="square" rtlCol="0">
            <a:spAutoFit/>
          </a:bodyPr>
          <a:lstStyle/>
          <a:p>
            <a:r>
              <a:rPr lang="en-US" sz="3200" b="1">
                <a:latin typeface="Arial-SGK-TV" pitchFamily="2" charset="0"/>
                <a:cs typeface="Arial-SGK-TV" pitchFamily="2" charset="0"/>
              </a:rPr>
              <a:t>59 - 2</a:t>
            </a:r>
            <a:endParaRPr lang="vi-VN" sz="3200" b="1">
              <a:latin typeface="Arial-SGK-TV" pitchFamily="2" charset="0"/>
              <a:cs typeface="Arial-SGK-TV" pitchFamily="2" charset="0"/>
            </a:endParaRPr>
          </a:p>
        </p:txBody>
      </p:sp>
      <p:sp>
        <p:nvSpPr>
          <p:cNvPr id="16" name="TextBox 15">
            <a:extLst>
              <a:ext uri="{FF2B5EF4-FFF2-40B4-BE49-F238E27FC236}">
                <a16:creationId xmlns:a16="http://schemas.microsoft.com/office/drawing/2014/main" id="{7BD58202-9CB7-473A-B6A7-3A2422BD5E62}"/>
              </a:ext>
            </a:extLst>
          </p:cNvPr>
          <p:cNvSpPr txBox="1"/>
          <p:nvPr/>
        </p:nvSpPr>
        <p:spPr>
          <a:xfrm>
            <a:off x="4394354" y="108252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59 - 6</a:t>
            </a:r>
            <a:endParaRPr lang="vi-VN" sz="3200" b="1">
              <a:latin typeface="Arial-SGK-TV" pitchFamily="2" charset="0"/>
              <a:cs typeface="Arial-SGK-TV" pitchFamily="2" charset="0"/>
            </a:endParaRPr>
          </a:p>
        </p:txBody>
      </p:sp>
      <p:sp>
        <p:nvSpPr>
          <p:cNvPr id="18" name="TextBox 17">
            <a:extLst>
              <a:ext uri="{FF2B5EF4-FFF2-40B4-BE49-F238E27FC236}">
                <a16:creationId xmlns:a16="http://schemas.microsoft.com/office/drawing/2014/main" id="{3FA68F28-30EB-4BB0-8C5A-451467845E2F}"/>
              </a:ext>
            </a:extLst>
          </p:cNvPr>
          <p:cNvSpPr txBox="1"/>
          <p:nvPr/>
        </p:nvSpPr>
        <p:spPr>
          <a:xfrm>
            <a:off x="5850812" y="239104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59 - 9</a:t>
            </a:r>
            <a:endParaRPr lang="vi-VN" sz="3200" b="1">
              <a:latin typeface="Arial-SGK-TV" pitchFamily="2" charset="0"/>
              <a:cs typeface="Arial-SGK-TV" pitchFamily="2" charset="0"/>
            </a:endParaRPr>
          </a:p>
        </p:txBody>
      </p:sp>
      <p:sp>
        <p:nvSpPr>
          <p:cNvPr id="19" name="TextBox 18">
            <a:extLst>
              <a:ext uri="{FF2B5EF4-FFF2-40B4-BE49-F238E27FC236}">
                <a16:creationId xmlns:a16="http://schemas.microsoft.com/office/drawing/2014/main" id="{3141DE63-5ADD-4957-92E0-65420F5B5951}"/>
              </a:ext>
            </a:extLst>
          </p:cNvPr>
          <p:cNvSpPr txBox="1"/>
          <p:nvPr/>
        </p:nvSpPr>
        <p:spPr>
          <a:xfrm>
            <a:off x="5011626" y="4107594"/>
            <a:ext cx="1314056" cy="584775"/>
          </a:xfrm>
          <a:prstGeom prst="rect">
            <a:avLst/>
          </a:prstGeom>
          <a:noFill/>
        </p:spPr>
        <p:txBody>
          <a:bodyPr wrap="square" rtlCol="0">
            <a:spAutoFit/>
          </a:bodyPr>
          <a:lstStyle/>
          <a:p>
            <a:r>
              <a:rPr lang="en-US" sz="3200" b="1">
                <a:latin typeface="Arial-SGK-TV" pitchFamily="2" charset="0"/>
                <a:cs typeface="Arial-SGK-TV" pitchFamily="2" charset="0"/>
              </a:rPr>
              <a:t>58 - 3</a:t>
            </a:r>
            <a:endParaRPr lang="vi-VN" sz="3200" b="1">
              <a:latin typeface="Arial-SGK-TV" pitchFamily="2" charset="0"/>
              <a:cs typeface="Arial-SGK-TV" pitchFamily="2" charset="0"/>
            </a:endParaRPr>
          </a:p>
        </p:txBody>
      </p:sp>
    </p:spTree>
    <p:extLst>
      <p:ext uri="{BB962C8B-B14F-4D97-AF65-F5344CB8AC3E}">
        <p14:creationId xmlns:p14="http://schemas.microsoft.com/office/powerpoint/2010/main" val="2638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3"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par>
                                <p:cTn id="10" presetID="27" presetClass="emph" presetSubtype="0" fill="remove" grpId="3"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4" nodeType="afterEffect">
                                  <p:stCondLst>
                                    <p:cond delay="0"/>
                                  </p:st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par>
                                <p:cTn id="21" presetID="27" presetClass="emph" presetSubtype="0" fill="remove" grpId="4" nodeType="with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par>
                          <p:cTn id="26" fill="hold">
                            <p:stCondLst>
                              <p:cond delay="1000"/>
                            </p:stCondLst>
                            <p:childTnLst>
                              <p:par>
                                <p:cTn id="27" presetID="32" presetClass="emph" presetSubtype="0" fill="hold" grpId="0"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2000"/>
                            </p:stCondLst>
                            <p:childTnLst>
                              <p:par>
                                <p:cTn id="40" presetID="32" presetClass="emph" presetSubtype="0" fill="hold" grpId="1"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7" grpId="4" animBg="1"/>
      <p:bldP spid="8" grpId="0" animBg="1"/>
      <p:bldP spid="8" grpId="1" animBg="1"/>
      <p:bldP spid="8" grpId="3" animBg="1"/>
      <p:bldP spid="8"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94678-4948-470B-87C9-FBF00DC0A155}"/>
              </a:ext>
            </a:extLst>
          </p:cNvPr>
          <p:cNvSpPr txBox="1"/>
          <p:nvPr/>
        </p:nvSpPr>
        <p:spPr>
          <a:xfrm>
            <a:off x="158030" y="166270"/>
            <a:ext cx="8762623" cy="954107"/>
          </a:xfrm>
          <a:prstGeom prst="rect">
            <a:avLst/>
          </a:prstGeom>
          <a:noFill/>
        </p:spPr>
        <p:txBody>
          <a:bodyPr wrap="square" rtlCol="0">
            <a:spAutoFit/>
          </a:bodyPr>
          <a:lstStyle/>
          <a:p>
            <a:pPr algn="just"/>
            <a:r>
              <a:rPr lang="en-US" sz="2800" b="1" err="1">
                <a:solidFill>
                  <a:srgbClr val="002060"/>
                </a:solidFill>
                <a:latin typeface="Arial-SGK-TV" pitchFamily="2" charset="0"/>
                <a:cs typeface="Arial-SGK-TV" pitchFamily="2" charset="0"/>
              </a:rPr>
              <a:t>Bài</a:t>
            </a:r>
            <a:r>
              <a:rPr lang="en-US" sz="2800" b="1">
                <a:solidFill>
                  <a:srgbClr val="002060"/>
                </a:solidFill>
                <a:latin typeface="Arial-SGK-TV" pitchFamily="2" charset="0"/>
                <a:cs typeface="Arial-SGK-TV" pitchFamily="2" charset="0"/>
              </a:rPr>
              <a:t> 4: Cây dừa có 48 quả. Các bạn đã hái xuống 5 quả. Hỏi trên cây còn lại bao nhiêu quả dừa?</a:t>
            </a:r>
            <a:endParaRPr lang="en-US" sz="2800" b="1" dirty="0">
              <a:solidFill>
                <a:srgbClr val="002060"/>
              </a:solidFill>
              <a:latin typeface="Arial-SGK-TV" pitchFamily="2" charset="0"/>
              <a:cs typeface="Arial-SGK-TV" pitchFamily="2" charset="0"/>
            </a:endParaRPr>
          </a:p>
        </p:txBody>
      </p:sp>
      <p:cxnSp>
        <p:nvCxnSpPr>
          <p:cNvPr id="3" name="Straight Connector 2">
            <a:extLst>
              <a:ext uri="{FF2B5EF4-FFF2-40B4-BE49-F238E27FC236}">
                <a16:creationId xmlns:a16="http://schemas.microsoft.com/office/drawing/2014/main" id="{AB2C985A-AB6F-4090-89D5-38E72C7B962C}"/>
              </a:ext>
            </a:extLst>
          </p:cNvPr>
          <p:cNvCxnSpPr/>
          <p:nvPr/>
        </p:nvCxnSpPr>
        <p:spPr>
          <a:xfrm>
            <a:off x="1393250" y="634383"/>
            <a:ext cx="7416000" cy="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AF71AC-FF1C-4363-A01B-A2F1DB009811}"/>
              </a:ext>
            </a:extLst>
          </p:cNvPr>
          <p:cNvCxnSpPr/>
          <p:nvPr/>
        </p:nvCxnSpPr>
        <p:spPr>
          <a:xfrm flipV="1">
            <a:off x="1125666" y="1050063"/>
            <a:ext cx="6588000" cy="2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5FAA8A-6B5B-4D84-A985-9D7E01F41D40}"/>
              </a:ext>
            </a:extLst>
          </p:cNvPr>
          <p:cNvPicPr>
            <a:picLocks noChangeAspect="1"/>
          </p:cNvPicPr>
          <p:nvPr/>
        </p:nvPicPr>
        <p:blipFill>
          <a:blip r:embed="rId2"/>
          <a:stretch>
            <a:fillRect/>
          </a:stretch>
        </p:blipFill>
        <p:spPr>
          <a:xfrm>
            <a:off x="2156268" y="1596834"/>
            <a:ext cx="4170025" cy="859611"/>
          </a:xfrm>
          <a:prstGeom prst="rect">
            <a:avLst/>
          </a:prstGeom>
        </p:spPr>
      </p:pic>
      <p:sp>
        <p:nvSpPr>
          <p:cNvPr id="6" name="TextBox 5">
            <a:extLst>
              <a:ext uri="{FF2B5EF4-FFF2-40B4-BE49-F238E27FC236}">
                <a16:creationId xmlns:a16="http://schemas.microsoft.com/office/drawing/2014/main" id="{FB8FAC2B-0185-4FE7-8AEE-FDD618D21E40}"/>
              </a:ext>
            </a:extLst>
          </p:cNvPr>
          <p:cNvSpPr txBox="1"/>
          <p:nvPr/>
        </p:nvSpPr>
        <p:spPr>
          <a:xfrm>
            <a:off x="233628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7" name="TextBox 6">
            <a:extLst>
              <a:ext uri="{FF2B5EF4-FFF2-40B4-BE49-F238E27FC236}">
                <a16:creationId xmlns:a16="http://schemas.microsoft.com/office/drawing/2014/main" id="{2880F21F-C0AF-4DC6-9BCE-D494A4B879AB}"/>
              </a:ext>
            </a:extLst>
          </p:cNvPr>
          <p:cNvSpPr txBox="1"/>
          <p:nvPr/>
        </p:nvSpPr>
        <p:spPr>
          <a:xfrm>
            <a:off x="3969136"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8" name="TextBox 7">
            <a:extLst>
              <a:ext uri="{FF2B5EF4-FFF2-40B4-BE49-F238E27FC236}">
                <a16:creationId xmlns:a16="http://schemas.microsoft.com/office/drawing/2014/main" id="{DEC82E22-3050-42E1-8AFC-350572D4B188}"/>
              </a:ext>
            </a:extLst>
          </p:cNvPr>
          <p:cNvSpPr txBox="1"/>
          <p:nvPr/>
        </p:nvSpPr>
        <p:spPr>
          <a:xfrm>
            <a:off x="560199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9" name="TextBox 8">
            <a:extLst>
              <a:ext uri="{FF2B5EF4-FFF2-40B4-BE49-F238E27FC236}">
                <a16:creationId xmlns:a16="http://schemas.microsoft.com/office/drawing/2014/main" id="{808AAF22-9D8A-4B0D-8A4F-239033C304E2}"/>
              </a:ext>
            </a:extLst>
          </p:cNvPr>
          <p:cNvSpPr txBox="1"/>
          <p:nvPr/>
        </p:nvSpPr>
        <p:spPr>
          <a:xfrm>
            <a:off x="3231582" y="1632717"/>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10" name="TextBox 9">
            <a:extLst>
              <a:ext uri="{FF2B5EF4-FFF2-40B4-BE49-F238E27FC236}">
                <a16:creationId xmlns:a16="http://schemas.microsoft.com/office/drawing/2014/main" id="{28F7A87C-9287-46E4-8482-5ACBE824A775}"/>
              </a:ext>
            </a:extLst>
          </p:cNvPr>
          <p:cNvSpPr txBox="1"/>
          <p:nvPr/>
        </p:nvSpPr>
        <p:spPr>
          <a:xfrm>
            <a:off x="4829107"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cxnSp>
        <p:nvCxnSpPr>
          <p:cNvPr id="11" name="Straight Connector 10">
            <a:extLst>
              <a:ext uri="{FF2B5EF4-FFF2-40B4-BE49-F238E27FC236}">
                <a16:creationId xmlns:a16="http://schemas.microsoft.com/office/drawing/2014/main" id="{EAADB969-6B02-4DD7-8ACF-1F48DC409714}"/>
              </a:ext>
            </a:extLst>
          </p:cNvPr>
          <p:cNvCxnSpPr/>
          <p:nvPr/>
        </p:nvCxnSpPr>
        <p:spPr>
          <a:xfrm>
            <a:off x="247349" y="1062881"/>
            <a:ext cx="684000" cy="11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AE4282-B11C-43D1-A0F4-D3E4E9FE3F3C}"/>
              </a:ext>
            </a:extLst>
          </p:cNvPr>
          <p:cNvSpPr txBox="1"/>
          <p:nvPr/>
        </p:nvSpPr>
        <p:spPr>
          <a:xfrm>
            <a:off x="2201604"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48</a:t>
            </a:r>
            <a:endParaRPr lang="en-US" sz="4000" b="1" dirty="0">
              <a:solidFill>
                <a:srgbClr val="0000FF"/>
              </a:solidFill>
              <a:latin typeface="Arial-SGK-TV" pitchFamily="2" charset="0"/>
              <a:cs typeface="Arial-SGK-TV" pitchFamily="2" charset="0"/>
            </a:endParaRPr>
          </a:p>
        </p:txBody>
      </p:sp>
      <p:sp>
        <p:nvSpPr>
          <p:cNvPr id="13" name="TextBox 12">
            <a:extLst>
              <a:ext uri="{FF2B5EF4-FFF2-40B4-BE49-F238E27FC236}">
                <a16:creationId xmlns:a16="http://schemas.microsoft.com/office/drawing/2014/main" id="{E82D53CC-C3E0-4110-8B23-DD68674BE68B}"/>
              </a:ext>
            </a:extLst>
          </p:cNvPr>
          <p:cNvSpPr txBox="1"/>
          <p:nvPr/>
        </p:nvSpPr>
        <p:spPr>
          <a:xfrm>
            <a:off x="3998231" y="1672696"/>
            <a:ext cx="623418"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5</a:t>
            </a:r>
            <a:endParaRPr lang="en-US" sz="4000" b="1" dirty="0">
              <a:solidFill>
                <a:srgbClr val="0000FF"/>
              </a:solidFill>
              <a:latin typeface="Arial-SGK-TV" pitchFamily="2" charset="0"/>
              <a:cs typeface="Arial-SGK-TV" pitchFamily="2" charset="0"/>
            </a:endParaRPr>
          </a:p>
        </p:txBody>
      </p:sp>
      <p:sp>
        <p:nvSpPr>
          <p:cNvPr id="14" name="TextBox 13">
            <a:extLst>
              <a:ext uri="{FF2B5EF4-FFF2-40B4-BE49-F238E27FC236}">
                <a16:creationId xmlns:a16="http://schemas.microsoft.com/office/drawing/2014/main" id="{407A5E9F-EE2D-459A-9036-6BB89CE037AA}"/>
              </a:ext>
            </a:extLst>
          </p:cNvPr>
          <p:cNvSpPr txBox="1"/>
          <p:nvPr/>
        </p:nvSpPr>
        <p:spPr>
          <a:xfrm>
            <a:off x="5571887"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43</a:t>
            </a:r>
            <a:endParaRPr lang="en-US" sz="4000" b="1" dirty="0">
              <a:solidFill>
                <a:srgbClr val="0000FF"/>
              </a:solidFill>
              <a:latin typeface="Arial-SGK-TV" pitchFamily="2" charset="0"/>
              <a:cs typeface="Arial-SGK-TV" pitchFamily="2" charset="0"/>
            </a:endParaRPr>
          </a:p>
        </p:txBody>
      </p:sp>
      <p:sp>
        <p:nvSpPr>
          <p:cNvPr id="15" name="TextBox 14">
            <a:extLst>
              <a:ext uri="{FF2B5EF4-FFF2-40B4-BE49-F238E27FC236}">
                <a16:creationId xmlns:a16="http://schemas.microsoft.com/office/drawing/2014/main" id="{65FF04E3-EB53-4FDE-A486-B1C38C006AE3}"/>
              </a:ext>
            </a:extLst>
          </p:cNvPr>
          <p:cNvSpPr txBox="1"/>
          <p:nvPr/>
        </p:nvSpPr>
        <p:spPr>
          <a:xfrm>
            <a:off x="3201773" y="1690638"/>
            <a:ext cx="544286"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16" name="Picture 15">
            <a:extLst>
              <a:ext uri="{FF2B5EF4-FFF2-40B4-BE49-F238E27FC236}">
                <a16:creationId xmlns:a16="http://schemas.microsoft.com/office/drawing/2014/main" id="{432B79E3-908A-489A-B6EC-9D44F88068A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4" b="88672" l="16618" r="90849"/>
                    </a14:imgEffect>
                    <a14:imgEffect>
                      <a14:saturation sat="200000"/>
                    </a14:imgEffect>
                  </a14:imgLayer>
                </a14:imgProps>
              </a:ext>
            </a:extLst>
          </a:blip>
          <a:srcRect l="28452" t="32430" r="9276" b="12042"/>
          <a:stretch/>
        </p:blipFill>
        <p:spPr>
          <a:xfrm>
            <a:off x="0" y="2101112"/>
            <a:ext cx="9156874" cy="4590618"/>
          </a:xfrm>
          <a:prstGeom prst="rect">
            <a:avLst/>
          </a:prstGeom>
        </p:spPr>
      </p:pic>
    </p:spTree>
    <p:extLst>
      <p:ext uri="{BB962C8B-B14F-4D97-AF65-F5344CB8AC3E}">
        <p14:creationId xmlns:p14="http://schemas.microsoft.com/office/powerpoint/2010/main" val="24872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 y="9939"/>
            <a:ext cx="9037983" cy="6748670"/>
          </a:xfrm>
          <a:prstGeom prst="rect">
            <a:avLst/>
          </a:prstGeom>
        </p:spPr>
      </p:pic>
      <p:sp>
        <p:nvSpPr>
          <p:cNvPr id="3" name="Rectangle 2"/>
          <p:cNvSpPr/>
          <p:nvPr/>
        </p:nvSpPr>
        <p:spPr>
          <a:xfrm>
            <a:off x="1276857" y="703459"/>
            <a:ext cx="439744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Trß ch¬i</a:t>
            </a:r>
            <a:endPar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endParaRPr>
          </a:p>
        </p:txBody>
      </p:sp>
      <p:sp>
        <p:nvSpPr>
          <p:cNvPr id="4" name="Rectangle 3"/>
          <p:cNvSpPr/>
          <p:nvPr/>
        </p:nvSpPr>
        <p:spPr>
          <a:xfrm>
            <a:off x="1027320" y="2504975"/>
            <a:ext cx="7575235" cy="1626437"/>
          </a:xfrm>
          <a:prstGeom prst="rect">
            <a:avLst/>
          </a:prstGeom>
          <a:noFill/>
        </p:spPr>
        <p:txBody>
          <a:bodyPr spcFirstLastPara="1" wrap="square" lIns="91440" tIns="45720" rIns="91440" bIns="45720" numCol="1">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LẤY ĐỒ CH</a:t>
            </a:r>
            <a:r>
              <a:rPr lang="vi-VN"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Ơ</a:t>
            </a:r>
            <a:r>
              <a:rPr lang="en-US"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I NÀO?</a:t>
            </a:r>
            <a:endParaRPr kumimoji="0" lang="en-US" sz="54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Arial-SGK-TV" pitchFamily="2" charset="0"/>
              <a:ea typeface="Segoe UI Black" panose="020B0A02040204020203" pitchFamily="34" charset="0"/>
              <a:cs typeface="Arial-SGK-TV" pitchFamily="2" charset="0"/>
            </a:endParaRPr>
          </a:p>
        </p:txBody>
      </p:sp>
    </p:spTree>
    <p:extLst>
      <p:ext uri="{BB962C8B-B14F-4D97-AF65-F5344CB8AC3E}">
        <p14:creationId xmlns:p14="http://schemas.microsoft.com/office/powerpoint/2010/main" val="8949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14976" y="2839397"/>
            <a:ext cx="8514047" cy="2862322"/>
          </a:xfrm>
          <a:prstGeom prst="rect">
            <a:avLst/>
          </a:prstGeom>
          <a:noFill/>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Chơi</a:t>
            </a:r>
            <a:r>
              <a:rPr kumimoji="0" lang="en-US" sz="3000" b="1" i="0" u="none" strike="noStrike" kern="1200" cap="none" spc="0" normalizeH="0" baseline="0" noProof="0">
                <a:ln>
                  <a:noFill/>
                </a:ln>
                <a:solidFill>
                  <a:srgbClr val="002060"/>
                </a:solidFill>
                <a:effectLst/>
                <a:uLnTx/>
                <a:uFillTx/>
                <a:latin typeface="Arial-SGK-TV" pitchFamily="2" charset="0"/>
                <a:cs typeface="Arial-SGK-TV" pitchFamily="2" charset="0"/>
              </a:rPr>
              <a:t> theo nhóm.</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lang="en-US" sz="3000" b="1">
                <a:solidFill>
                  <a:srgbClr val="002060"/>
                </a:solidFill>
                <a:latin typeface="Arial-SGK-TV" pitchFamily="2" charset="0"/>
                <a:cs typeface="Arial-SGK-TV" pitchFamily="2" charset="0"/>
              </a:rPr>
              <a:t>Khi đến l</a:t>
            </a:r>
            <a:r>
              <a:rPr lang="vi-VN" sz="3000" b="1">
                <a:solidFill>
                  <a:srgbClr val="002060"/>
                </a:solidFill>
                <a:latin typeface="Arial-SGK-TV" pitchFamily="2" charset="0"/>
                <a:cs typeface="Arial-SGK-TV" pitchFamily="2" charset="0"/>
              </a:rPr>
              <a:t>ượt, người chơi gieo xúc xắc. Đếm số chấm nhận được trên mặt xúc xắc. Lấy 49 trừ đi số nhận được. Lấy các đồ chơi ghi số bằng kết quả phép tính đó.</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Tr</a:t>
            </a:r>
            <a:r>
              <a:rPr lang="vi-VN" sz="3000" b="1">
                <a:solidFill>
                  <a:srgbClr val="002060"/>
                </a:solidFill>
                <a:latin typeface="Arial-SGK-TV" pitchFamily="2" charset="0"/>
                <a:cs typeface="Arial-SGK-TV" pitchFamily="2" charset="0"/>
              </a:rPr>
              <a:t>ò chơi kết thúc khi lấy được 6 đồ chơi.</a:t>
            </a:r>
            <a:endParaRPr kumimoji="0" lang="en-US" sz="30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7" name="Rounded Rectangle 6"/>
          <p:cNvSpPr/>
          <p:nvPr/>
        </p:nvSpPr>
        <p:spPr>
          <a:xfrm>
            <a:off x="2852057" y="261257"/>
            <a:ext cx="3037114" cy="903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Cách</a:t>
            </a:r>
            <a:r>
              <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rPr>
              <a:t> </a:t>
            </a: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chơi</a:t>
            </a:r>
            <a:endPar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4" name="TextBox 3">
            <a:extLst>
              <a:ext uri="{FF2B5EF4-FFF2-40B4-BE49-F238E27FC236}">
                <a16:creationId xmlns:a16="http://schemas.microsoft.com/office/drawing/2014/main" id="{9EEAC14C-479B-48C2-ABCA-59C93DF50C4C}"/>
              </a:ext>
            </a:extLst>
          </p:cNvPr>
          <p:cNvSpPr txBox="1"/>
          <p:nvPr/>
        </p:nvSpPr>
        <p:spPr>
          <a:xfrm>
            <a:off x="2116421" y="1588506"/>
            <a:ext cx="2574849"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49 -  </a:t>
            </a:r>
            <a:endParaRPr lang="en-US" sz="4000" b="1" dirty="0">
              <a:solidFill>
                <a:srgbClr val="0000FF"/>
              </a:solidFill>
              <a:latin typeface="Arial-SGK-TV" pitchFamily="2" charset="0"/>
              <a:cs typeface="Arial-SGK-TV" pitchFamily="2" charset="0"/>
            </a:endParaRPr>
          </a:p>
        </p:txBody>
      </p:sp>
      <p:sp>
        <p:nvSpPr>
          <p:cNvPr id="2" name="Rectangle: Rounded Corners 1">
            <a:extLst>
              <a:ext uri="{FF2B5EF4-FFF2-40B4-BE49-F238E27FC236}">
                <a16:creationId xmlns:a16="http://schemas.microsoft.com/office/drawing/2014/main" id="{E9332E34-EFD9-47A5-84A3-4C815FDD9CA8}"/>
              </a:ext>
            </a:extLst>
          </p:cNvPr>
          <p:cNvSpPr/>
          <p:nvPr/>
        </p:nvSpPr>
        <p:spPr>
          <a:xfrm>
            <a:off x="3207026" y="1577009"/>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625A545-CAB5-41FC-9515-579E9C753A68}"/>
              </a:ext>
            </a:extLst>
          </p:cNvPr>
          <p:cNvSpPr txBox="1"/>
          <p:nvPr/>
        </p:nvSpPr>
        <p:spPr>
          <a:xfrm>
            <a:off x="3403845" y="1596237"/>
            <a:ext cx="55855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D183290B-6E8C-4C60-BDB5-51C9CA621FC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66276" l="54246" r="72328"/>
                    </a14:imgEffect>
                    <a14:imgEffect>
                      <a14:saturation sat="200000"/>
                    </a14:imgEffect>
                  </a14:imgLayer>
                </a14:imgProps>
              </a:ext>
            </a:extLst>
          </a:blip>
          <a:srcRect l="55218" t="38980" r="28550" b="33696"/>
          <a:stretch/>
        </p:blipFill>
        <p:spPr>
          <a:xfrm>
            <a:off x="6192625" y="420284"/>
            <a:ext cx="2846469" cy="2693978"/>
          </a:xfrm>
          <a:prstGeom prst="rect">
            <a:avLst/>
          </a:prstGeom>
        </p:spPr>
      </p:pic>
    </p:spTree>
    <p:extLst>
      <p:ext uri="{BB962C8B-B14F-4D97-AF65-F5344CB8AC3E}">
        <p14:creationId xmlns:p14="http://schemas.microsoft.com/office/powerpoint/2010/main" val="2467317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TotalTime>
  <Words>258</Words>
  <Application>Microsoft Office PowerPoint</Application>
  <PresentationFormat>On-screen Show (4:3)</PresentationFormat>
  <Paragraphs>84</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.VnAristote</vt:lpstr>
      <vt:lpstr>Arial</vt:lpstr>
      <vt:lpstr>Arial-SGK-TV</vt:lpstr>
      <vt:lpstr>Calibri</vt:lpstr>
      <vt:lpstr>Calibri Light</vt:lpstr>
      <vt:lpstr>JasmineUPC</vt:lpstr>
      <vt:lpstr>Segoe UI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NguyenSim</dc:creator>
  <cp:lastModifiedBy>Admin</cp:lastModifiedBy>
  <cp:revision>81</cp:revision>
  <dcterms:created xsi:type="dcterms:W3CDTF">2020-08-13T02:00:35Z</dcterms:created>
  <dcterms:modified xsi:type="dcterms:W3CDTF">2023-06-02T12:51:23Z</dcterms:modified>
</cp:coreProperties>
</file>