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7" r:id="rId2"/>
    <p:sldId id="256" r:id="rId3"/>
    <p:sldId id="350" r:id="rId4"/>
    <p:sldId id="328" r:id="rId5"/>
    <p:sldId id="310" r:id="rId6"/>
    <p:sldId id="329" r:id="rId7"/>
    <p:sldId id="330" r:id="rId8"/>
    <p:sldId id="257" r:id="rId9"/>
    <p:sldId id="258" r:id="rId10"/>
    <p:sldId id="351" r:id="rId11"/>
    <p:sldId id="259" r:id="rId12"/>
    <p:sldId id="260" r:id="rId13"/>
    <p:sldId id="354" r:id="rId14"/>
    <p:sldId id="356" r:id="rId15"/>
    <p:sldId id="357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6EFA-8B88-4296-A3AA-3EC5C8C57CD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72C3-1708-4C74-989B-4046213DD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1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16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18B5-C8A6-4362-842C-94E178F2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FB23F-20FD-4C4F-9D49-E764253C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9410-C033-42EF-888D-DB5D058C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A6DFC-B8E3-4256-A929-588CEFB0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8EE9-89E8-45A0-A091-865304E5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EFD4-CAE1-4E52-80B9-34CE4578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8F319-0BC6-4761-955A-EAD56CD9F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8A9F-3CA1-43E5-945A-77FF6B3E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5878C-9DE3-4E1A-97BE-F20F18DF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316E-E94C-489E-80B9-1FC0B18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A1BD4-7BA7-499F-AE94-733DBF39E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11E4E-66E3-4462-BA3A-23E440088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A32C-9F64-4E0F-9E0A-19ECF8A7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EE87-B3CE-432B-9D3C-F6C29F88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F73B2-AC98-407A-9406-91F40A91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8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7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7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7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3" name="Google Shape;203;p17"/>
          <p:cNvSpPr/>
          <p:nvPr/>
        </p:nvSpPr>
        <p:spPr>
          <a:xfrm>
            <a:off x="10958519" y="659503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0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9381-E758-4DA9-A54E-3F90A24B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C256-D3D6-44BB-824C-F0F525FAB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5B5BE-30DE-42EE-89C6-B07D4086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45501-5EF1-4250-8F1A-47880101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99AA7-B706-44EF-84A9-6F437FF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6EA-8213-451B-8CE8-30B6189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EDE8-DCBE-4746-87B7-280F7B32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D4A-D254-45E1-8450-B7CC19C2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E4687-6F7C-498E-B0F8-FABBA1CA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7D02-E15C-4D21-B540-AB9E219A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9564-061A-460D-B3C3-8FFE1AA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BA18-3AFB-42BF-B6FC-3AB551A38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85F1-2CCC-432A-9431-5CD580CE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7E030-63C9-47D0-B2CA-628CEB49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E9F32-A7C6-425A-B19C-FA1249FD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D4D76-4F13-49FF-9EA2-4C085297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4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2E3-B58C-4D0D-94C3-2D03880C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1774-CB28-48CE-AD0E-68E00540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8E1DC-E330-4435-88DB-8BD8C82A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A0CF8-2773-4885-895D-E5F04355B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61AC-9B5F-4F8E-AA7F-6F63C469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70DBC-13C6-4C7F-B26A-63477F6D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B3DF-B9F8-4C2B-A804-6B36D45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3C65A-DE0C-472B-8491-1FAF9680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55B0-259A-449C-85DB-4D30B7ED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55EA-646E-4D78-ACE6-C61C45FB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CFE-0CA9-4E41-9B10-F005662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445A2-40CE-422C-A0A0-E098E5A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11AFA-C7D6-4006-83AF-55519A97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9FF2-2E4A-465A-9B96-8ECC65B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5B110-6106-4013-88AC-F4523C0D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13F-B8A7-4AFD-8C0D-E1A9E573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B005-FA86-472D-95A7-081A617A5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5DE7-67DA-4752-833E-970E4EFE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7468-CF47-48DB-A54F-CD83E049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BCF6-D7E3-414F-ABA7-60BF9F2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3686-27E3-4CBB-81E5-FB99B41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E697-98F0-4073-808B-FA725D7C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88816-32EB-46D4-AF1F-B5971772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56909-4645-483A-99FA-9A8C89131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3427-1CE6-48FD-B397-D7844BCC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B45C-4C00-4731-8E9F-E97DFDCB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25B3E-3B61-4445-A346-4E2784E2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9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46B353-9258-4E89-B5A3-2028B053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5000-398E-46D9-AD3B-7AFB7F1D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ACAE-E473-4396-9896-D654FEEE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0A21-055D-4D04-8644-B50FD98E5AF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C7E3-3DD3-4A30-927A-E64ACFB78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82B1-DCC0-4879-987A-95BD8734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5191-B2F2-44FB-B9EE-1574DD8F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microsoft.com/office/2007/relationships/hdphoto" Target="../media/hdphoto7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5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8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7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989" y="3092624"/>
            <a:ext cx="10946343" cy="1376277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5867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867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10577555" y="162078"/>
            <a:ext cx="1726048" cy="1112255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635010" y="142204"/>
            <a:ext cx="7491666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96" y="4004844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119" y="3232149"/>
            <a:ext cx="4741759" cy="4113335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635008" y="136087"/>
            <a:ext cx="74916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4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4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87" y="3365528"/>
            <a:ext cx="4724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920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82C5B-BC5B-47EF-AFD2-295BAA9F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19" y="1756338"/>
            <a:ext cx="9554997" cy="30351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121A55-1A92-4354-A701-E4F6B308FDCC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37F1E9-8C36-47B3-A8C5-2203EEE944B5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45D66-756C-4BCF-8DC8-1CFDA3F7D1F4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0EFE18-0DEA-47F8-9276-8F725BEEB693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đặt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“?”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2E23E7-8DB8-46ED-B59B-2B1B9BE38B6A}"/>
              </a:ext>
            </a:extLst>
          </p:cNvPr>
          <p:cNvSpPr/>
          <p:nvPr/>
        </p:nvSpPr>
        <p:spPr>
          <a:xfrm>
            <a:off x="5492496" y="412699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164080" y="487403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F738CC-A879-4662-B886-5D6EDD96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08" y="1346201"/>
            <a:ext cx="6828736" cy="189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94268-3B58-4FB3-980F-AFCD81C88B3E}"/>
              </a:ext>
            </a:extLst>
          </p:cNvPr>
          <p:cNvSpPr txBox="1"/>
          <p:nvPr/>
        </p:nvSpPr>
        <p:spPr>
          <a:xfrm>
            <a:off x="2164080" y="3429000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BD94D3-8C61-456A-9DED-CB0EFA47D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74" y="3982998"/>
            <a:ext cx="2748590" cy="2837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F17BB-1958-4DD4-876F-8DA57EC44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6293224" y="4133336"/>
            <a:ext cx="4545592" cy="26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0259" y="555157"/>
            <a:ext cx="737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064431" y="1366337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9953F0-CD43-4B41-85BC-5824472E5649}"/>
              </a:ext>
            </a:extLst>
          </p:cNvPr>
          <p:cNvGrpSpPr/>
          <p:nvPr/>
        </p:nvGrpSpPr>
        <p:grpSpPr>
          <a:xfrm>
            <a:off x="4202511" y="1468396"/>
            <a:ext cx="1911977" cy="1739834"/>
            <a:chOff x="6282361" y="928827"/>
            <a:chExt cx="2027957" cy="18968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83B1FE-70B5-4E40-B018-74F42BB8A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D951C1-B387-45F6-A0D6-1AAA10BE4E13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096000" y="1348171"/>
            <a:ext cx="1911976" cy="1896870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7930284" y="1314321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1AF32-BE42-4688-B5EA-33890BC5F9EE}"/>
              </a:ext>
            </a:extLst>
          </p:cNvPr>
          <p:cNvGrpSpPr/>
          <p:nvPr/>
        </p:nvGrpSpPr>
        <p:grpSpPr>
          <a:xfrm flipH="1">
            <a:off x="4875955" y="3174399"/>
            <a:ext cx="1911976" cy="1724878"/>
            <a:chOff x="4068043" y="962925"/>
            <a:chExt cx="2027957" cy="18968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DF8A9E-405A-44C1-B278-6F9B97B44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63D2B-5B45-4C76-B708-F7286691E0AB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57DBE790-3C4A-4EFC-8AFD-0E6D346C6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43" y="3225574"/>
            <a:ext cx="2752725" cy="283845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21F67E-3602-40D5-80ED-899C17ECFC73}"/>
              </a:ext>
            </a:extLst>
          </p:cNvPr>
          <p:cNvGrpSpPr/>
          <p:nvPr/>
        </p:nvGrpSpPr>
        <p:grpSpPr>
          <a:xfrm>
            <a:off x="5106339" y="3485050"/>
            <a:ext cx="2356248" cy="2319497"/>
            <a:chOff x="6576991" y="3492580"/>
            <a:chExt cx="2356248" cy="231949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1C91B4-5692-4D95-8CEC-D55A84C14272}"/>
                </a:ext>
              </a:extLst>
            </p:cNvPr>
            <p:cNvCxnSpPr>
              <a:cxnSpLocks/>
            </p:cNvCxnSpPr>
            <p:nvPr/>
          </p:nvCxnSpPr>
          <p:spPr>
            <a:xfrm>
              <a:off x="7766137" y="3507288"/>
              <a:ext cx="1128021" cy="11148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AFE993A-C117-4585-9EA0-3CA8B8B5C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1" y="3492580"/>
              <a:ext cx="1185747" cy="114947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3C5899-8478-4348-BC98-C8A465FF1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992" y="4651564"/>
              <a:ext cx="66614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B9A702B-D2DB-47A7-A8E7-1AFA4B454B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940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3E757BE-0BFB-41F3-BF1D-0D448D8296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6262" y="4661076"/>
              <a:ext cx="1" cy="115100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1A3C36F-A810-4FB1-BC6D-94CC54BBEC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263" y="4642054"/>
              <a:ext cx="556976" cy="1902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30B59F-F86A-4BE6-9374-C9BC8C9724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7862" y="5810548"/>
              <a:ext cx="1148400" cy="152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20B6E1-8973-4EF9-B3CB-5E1BB36CFEF3}"/>
              </a:ext>
            </a:extLst>
          </p:cNvPr>
          <p:cNvGrpSpPr/>
          <p:nvPr/>
        </p:nvGrpSpPr>
        <p:grpSpPr>
          <a:xfrm rot="16200000" flipH="1">
            <a:off x="5331007" y="4175046"/>
            <a:ext cx="1896869" cy="1761317"/>
            <a:chOff x="9933896" y="910909"/>
            <a:chExt cx="2027957" cy="189687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AEBF5AF-7732-4D05-A14F-53E71AC30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74E1B2-3F95-42FC-8F95-8D5EF3EBEE94}"/>
                </a:ext>
              </a:extLst>
            </p:cNvPr>
            <p:cNvSpPr txBox="1"/>
            <p:nvPr/>
          </p:nvSpPr>
          <p:spPr>
            <a:xfrm rot="16200000">
              <a:off x="10602468" y="1802057"/>
              <a:ext cx="533703" cy="62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62 C 0.0043 -0.00741 0.02006 -0.01597 0.02566 -0.01597 C 0.06042 -0.01597 0.0961 0.12292 0.0961 0.26181 C 0.0961 0.19144 0.11407 0.12292 0.13086 0.12292 C 0.14883 0.12292 0.16563 0.19282 0.16563 0.26181 C 0.16563 0.22731 0.17435 0.19144 0.18347 0.19144 C 0.19232 0.19144 0.20144 0.22593 0.20144 0.26181 C 0.20144 0.24375 0.20599 0.22731 0.21029 0.22731 C 0.21485 0.22731 0.21927 0.24491 0.21927 0.26181 C 0.21927 0.25255 0.22136 0.24375 0.22357 0.24375 C 0.22487 0.24375 0.22813 0.25278 0.22813 0.26181 C 0.22813 0.25718 0.22943 0.25255 0.23047 0.25255 C 0.23047 0.2537 0.23256 0.25694 0.23256 0.26181 C 0.23256 0.25926 0.23256 0.25718 0.23386 0.25718 C 0.23386 0.2581 0.2349 0.25949 0.2349 0.26181 C 0.2349 0.26042 0.2349 0.25926 0.2349 0.2581 C 0.23607 0.2581 0.23607 0.25926 0.23607 0.26042 C 0.23724 0.26042 0.23724 0.25949 0.23724 0.2581 C 0.23855 0.2581 0.23855 0.25926 0.23855 0.26042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12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3086 0.248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7279 0.4148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18776 0.384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921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2073EF-C2D6-414E-A266-B73609B5C2B3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5D1696-F1E4-4003-A495-E577B213C078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BC12-201F-4E3D-A049-6C16AE56E7BD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661380-D8A9-4EEC-869C-9FBD4C71794A}"/>
              </a:ext>
            </a:extLst>
          </p:cNvPr>
          <p:cNvSpPr txBox="1"/>
          <p:nvPr/>
        </p:nvSpPr>
        <p:spPr>
          <a:xfrm>
            <a:off x="2227175" y="499692"/>
            <a:ext cx="527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09092-6C62-42B6-946C-32E85003F02B}"/>
              </a:ext>
            </a:extLst>
          </p:cNvPr>
          <p:cNvGrpSpPr/>
          <p:nvPr/>
        </p:nvGrpSpPr>
        <p:grpSpPr>
          <a:xfrm>
            <a:off x="2620819" y="1141364"/>
            <a:ext cx="2027957" cy="1896871"/>
            <a:chOff x="4068043" y="962925"/>
            <a:chExt cx="2027957" cy="18968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F738CC-A879-4662-B886-5D6EDD96E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4068043" y="962925"/>
              <a:ext cx="2027957" cy="189687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77F72A-31A2-4C65-94B1-7559B4BE067D}"/>
                </a:ext>
              </a:extLst>
            </p:cNvPr>
            <p:cNvSpPr txBox="1"/>
            <p:nvPr/>
          </p:nvSpPr>
          <p:spPr>
            <a:xfrm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462BE4-28E4-4BEF-BB0B-0A0BA0A3A86F}"/>
              </a:ext>
            </a:extLst>
          </p:cNvPr>
          <p:cNvGrpSpPr/>
          <p:nvPr/>
        </p:nvGrpSpPr>
        <p:grpSpPr>
          <a:xfrm>
            <a:off x="6502242" y="1072178"/>
            <a:ext cx="2027957" cy="1896871"/>
            <a:chOff x="8118100" y="892991"/>
            <a:chExt cx="2027957" cy="18968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229ED3-E478-47E5-91AA-84381FA6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8118100" y="892991"/>
              <a:ext cx="2027957" cy="18968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B11A3B-1594-4AC1-993E-9DEE45052886}"/>
                </a:ext>
              </a:extLst>
            </p:cNvPr>
            <p:cNvSpPr txBox="1"/>
            <p:nvPr/>
          </p:nvSpPr>
          <p:spPr>
            <a:xfrm>
              <a:off x="8776102" y="1776682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506D5-2A96-4650-A58D-87C552F8C031}"/>
              </a:ext>
            </a:extLst>
          </p:cNvPr>
          <p:cNvGrpSpPr/>
          <p:nvPr/>
        </p:nvGrpSpPr>
        <p:grpSpPr>
          <a:xfrm>
            <a:off x="8318038" y="1090096"/>
            <a:ext cx="2027957" cy="1896871"/>
            <a:chOff x="9933896" y="910909"/>
            <a:chExt cx="2027957" cy="18968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73D6C6C-A2A4-477E-9EC8-EF9995B94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FC78C-C5C4-4EFF-AE8B-C229179B1A23}"/>
                </a:ext>
              </a:extLst>
            </p:cNvPr>
            <p:cNvSpPr txBox="1"/>
            <p:nvPr/>
          </p:nvSpPr>
          <p:spPr>
            <a:xfrm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BD8CC-45A0-4E64-B0C2-D415AD5AC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"/>
          <a:stretch/>
        </p:blipFill>
        <p:spPr>
          <a:xfrm>
            <a:off x="1244385" y="3472808"/>
            <a:ext cx="4545592" cy="268691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26D3BA-F65A-4CC4-B36F-89AEA7306501}"/>
              </a:ext>
            </a:extLst>
          </p:cNvPr>
          <p:cNvGrpSpPr/>
          <p:nvPr/>
        </p:nvGrpSpPr>
        <p:grpSpPr>
          <a:xfrm>
            <a:off x="6216244" y="3658140"/>
            <a:ext cx="3741948" cy="2091846"/>
            <a:chOff x="856927" y="3995803"/>
            <a:chExt cx="4203588" cy="20918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CD1EA1-A468-44C1-8FCA-7B260048A7D6}"/>
                </a:ext>
              </a:extLst>
            </p:cNvPr>
            <p:cNvCxnSpPr/>
            <p:nvPr/>
          </p:nvCxnSpPr>
          <p:spPr>
            <a:xfrm>
              <a:off x="2934989" y="3995803"/>
              <a:ext cx="2125526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08E336-3770-440F-8B57-53919A52F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9" y="3995803"/>
              <a:ext cx="2078060" cy="209184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D4185D-E5E3-4D92-92F6-1D6547DCA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927" y="6087649"/>
              <a:ext cx="415612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B134A3-874A-4C49-9C3D-81A4C39CCF88}"/>
              </a:ext>
            </a:extLst>
          </p:cNvPr>
          <p:cNvCxnSpPr/>
          <p:nvPr/>
        </p:nvCxnSpPr>
        <p:spPr>
          <a:xfrm>
            <a:off x="8053565" y="3654836"/>
            <a:ext cx="0" cy="2095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DAD6D7-B12A-4CFA-8CD7-E4A635839E7F}"/>
              </a:ext>
            </a:extLst>
          </p:cNvPr>
          <p:cNvCxnSpPr>
            <a:cxnSpLocks/>
          </p:cNvCxnSpPr>
          <p:nvPr/>
        </p:nvCxnSpPr>
        <p:spPr>
          <a:xfrm>
            <a:off x="7019399" y="4800564"/>
            <a:ext cx="1059219" cy="961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03C2F8-3683-4308-8BA9-E298A3E3C9D0}"/>
              </a:ext>
            </a:extLst>
          </p:cNvPr>
          <p:cNvGrpSpPr/>
          <p:nvPr/>
        </p:nvGrpSpPr>
        <p:grpSpPr>
          <a:xfrm>
            <a:off x="4571429" y="1229215"/>
            <a:ext cx="1911977" cy="1739834"/>
            <a:chOff x="6282361" y="928827"/>
            <a:chExt cx="2027957" cy="189687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6E4FD3-833C-4DE7-A47E-D210505A9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6282361" y="928827"/>
              <a:ext cx="2027957" cy="189687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083454-6705-4F0D-91F1-C2743F734305}"/>
                </a:ext>
              </a:extLst>
            </p:cNvPr>
            <p:cNvSpPr txBox="1"/>
            <p:nvPr/>
          </p:nvSpPr>
          <p:spPr>
            <a:xfrm>
              <a:off x="6960306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CE2-5B0C-4886-8095-1091BB420693}"/>
              </a:ext>
            </a:extLst>
          </p:cNvPr>
          <p:cNvGrpSpPr/>
          <p:nvPr/>
        </p:nvGrpSpPr>
        <p:grpSpPr>
          <a:xfrm rot="2273029">
            <a:off x="6873879" y="3479944"/>
            <a:ext cx="2139442" cy="2156717"/>
            <a:chOff x="3952149" y="983684"/>
            <a:chExt cx="2219351" cy="20758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2A8287-6663-40DB-A832-2E6DFA33F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28613">
              <a:off x="3952149" y="983684"/>
              <a:ext cx="2219351" cy="207589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D5386B-5260-470E-B5CA-9623427EDAB0}"/>
                </a:ext>
              </a:extLst>
            </p:cNvPr>
            <p:cNvSpPr txBox="1"/>
            <p:nvPr/>
          </p:nvSpPr>
          <p:spPr>
            <a:xfrm rot="19118072">
              <a:off x="4729082" y="1809383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ADC982-9CA8-4A99-8A1A-B02CCAD11FAA}"/>
              </a:ext>
            </a:extLst>
          </p:cNvPr>
          <p:cNvGrpSpPr/>
          <p:nvPr/>
        </p:nvGrpSpPr>
        <p:grpSpPr>
          <a:xfrm rot="8253607">
            <a:off x="6264078" y="4700344"/>
            <a:ext cx="1974185" cy="1856881"/>
            <a:chOff x="6374076" y="1011178"/>
            <a:chExt cx="1794323" cy="180156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A0A18B-0020-4E79-A282-A5886FE25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21296038">
              <a:off x="6374076" y="1011178"/>
              <a:ext cx="1794323" cy="18015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B221A2-C347-416D-8DE4-F6370BA474F4}"/>
                </a:ext>
              </a:extLst>
            </p:cNvPr>
            <p:cNvSpPr txBox="1"/>
            <p:nvPr/>
          </p:nvSpPr>
          <p:spPr>
            <a:xfrm rot="13346393">
              <a:off x="6960307" y="1776068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E2D2A-63C6-4B33-85A0-8EBBA132BCBC}"/>
              </a:ext>
            </a:extLst>
          </p:cNvPr>
          <p:cNvGrpSpPr/>
          <p:nvPr/>
        </p:nvGrpSpPr>
        <p:grpSpPr>
          <a:xfrm rot="13642918">
            <a:off x="6994294" y="3862464"/>
            <a:ext cx="2347713" cy="2087573"/>
            <a:chOff x="7787697" y="588235"/>
            <a:chExt cx="2358362" cy="2205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239896-AD84-41A7-8FEF-CB0484C8D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 rot="38828">
              <a:off x="7787697" y="588235"/>
              <a:ext cx="2358362" cy="220591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CB3566-E127-491F-A36D-23CA7C953570}"/>
                </a:ext>
              </a:extLst>
            </p:cNvPr>
            <p:cNvSpPr txBox="1"/>
            <p:nvPr/>
          </p:nvSpPr>
          <p:spPr>
            <a:xfrm rot="7957082">
              <a:off x="8726847" y="1758303"/>
              <a:ext cx="495083" cy="672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8F4B474-5630-422F-8D4E-8101D1911BD8}"/>
              </a:ext>
            </a:extLst>
          </p:cNvPr>
          <p:cNvGrpSpPr/>
          <p:nvPr/>
        </p:nvGrpSpPr>
        <p:grpSpPr>
          <a:xfrm rot="8193326">
            <a:off x="8137127" y="4682343"/>
            <a:ext cx="2027957" cy="1896871"/>
            <a:chOff x="9933896" y="910909"/>
            <a:chExt cx="2027957" cy="1896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6A3B4D3-E961-4FB4-8FD2-A319811ED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970" r="26727"/>
                      </a14:imgEffect>
                    </a14:imgLayer>
                  </a14:imgProps>
                </a:ext>
              </a:extLst>
            </a:blip>
            <a:srcRect r="70303"/>
            <a:stretch/>
          </p:blipFill>
          <p:spPr>
            <a:xfrm>
              <a:off x="9933896" y="910909"/>
              <a:ext cx="2027957" cy="189687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167E00-F95C-44F8-B8D1-6B6EF0F312AC}"/>
                </a:ext>
              </a:extLst>
            </p:cNvPr>
            <p:cNvSpPr txBox="1"/>
            <p:nvPr/>
          </p:nvSpPr>
          <p:spPr>
            <a:xfrm rot="13406674">
              <a:off x="10633996" y="1760240"/>
              <a:ext cx="470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9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33203 0.3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0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2408 0.452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6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802 0.350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175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12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439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B2AA-693B-4261-8A8A-07E12400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D735F5-77C2-4A7F-8B21-BE99AD70B1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3" y="-1"/>
            <a:ext cx="4956169" cy="684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4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2057400" y="2111189"/>
            <a:ext cx="8540514" cy="366029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68580" tIns="34291" rIns="68580" bIns="34291">
            <a:spAutoFit/>
          </a:bodyPr>
          <a:lstStyle/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4667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761" y="413851"/>
            <a:ext cx="1092707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19: </a:t>
            </a:r>
          </a:p>
          <a:p>
            <a:pPr algn="ctr"/>
            <a:r>
              <a:rPr lang="en-US" altLang="zh-CN" sz="5333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HÌNH HỌC</a:t>
            </a:r>
            <a:endParaRPr lang="zh-CN" altLang="en-US" sz="5333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429000"/>
            <a:ext cx="7535551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F45D76-DA9B-45F9-AD78-F1195018F3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970" r="26727"/>
                    </a14:imgEffect>
                  </a14:imgLayer>
                </a14:imgProps>
              </a:ext>
            </a:extLst>
          </a:blip>
          <a:srcRect r="70303"/>
          <a:stretch/>
        </p:blipFill>
        <p:spPr>
          <a:xfrm>
            <a:off x="8296115" y="324842"/>
            <a:ext cx="1484636" cy="13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ABCCB-1843-48C9-9768-E937A1EBECC5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B7F30E-DB79-43A4-BD46-4A502A67393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043" t="10965" r="33315" b="66972"/>
          <a:stretch/>
        </p:blipFill>
        <p:spPr>
          <a:xfrm>
            <a:off x="8544401" y="565953"/>
            <a:ext cx="1712433" cy="7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tròn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2C920C-4BEA-4F1F-80A5-4229152C8988}"/>
              </a:ext>
            </a:extLst>
          </p:cNvPr>
          <p:cNvSpPr txBox="1"/>
          <p:nvPr/>
        </p:nvSpPr>
        <p:spPr>
          <a:xfrm>
            <a:off x="4800600" y="544987"/>
            <a:ext cx="381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49D5AB-8847-4004-9E3E-1CC40DF5CF0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98" t="4851" r="61671" b="60285"/>
          <a:stretch/>
        </p:blipFill>
        <p:spPr>
          <a:xfrm>
            <a:off x="8497982" y="472281"/>
            <a:ext cx="1245932" cy="12214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D6BE47-70D9-4EF8-9B5E-FC8C4145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65833" y="0"/>
            <a:ext cx="2470103" cy="10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0ADF5-9300-4CA3-8549-CA2EB8F3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0"/>
            <a:ext cx="9148156" cy="4535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44F47E-2EB8-4AAD-8889-2E025D040080}"/>
              </a:ext>
            </a:extLst>
          </p:cNvPr>
          <p:cNvGrpSpPr/>
          <p:nvPr/>
        </p:nvGrpSpPr>
        <p:grpSpPr>
          <a:xfrm>
            <a:off x="1112520" y="1193494"/>
            <a:ext cx="609600" cy="660975"/>
            <a:chOff x="2015923" y="5022186"/>
            <a:chExt cx="609600" cy="660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A1EDAD-ECF9-492E-B126-249BEA9A542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AF897-E1CE-4394-A2C2-676708A8B6C1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36A53A-FB35-4C77-9BD1-F692807ABF2F}"/>
              </a:ext>
            </a:extLst>
          </p:cNvPr>
          <p:cNvSpPr txBox="1"/>
          <p:nvPr/>
        </p:nvSpPr>
        <p:spPr>
          <a:xfrm>
            <a:off x="3297936" y="4566304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AC81-A908-4EE4-B2BE-4514BE49E748}"/>
              </a:ext>
            </a:extLst>
          </p:cNvPr>
          <p:cNvSpPr/>
          <p:nvPr/>
        </p:nvSpPr>
        <p:spPr>
          <a:xfrm>
            <a:off x="2938272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E58750-D03A-4581-82DC-35A93FBEF21D}"/>
              </a:ext>
            </a:extLst>
          </p:cNvPr>
          <p:cNvSpPr/>
          <p:nvPr/>
        </p:nvSpPr>
        <p:spPr>
          <a:xfrm>
            <a:off x="10479024" y="1633329"/>
            <a:ext cx="719328" cy="65836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3D90B-B889-40AB-8E98-1138521D7C21}"/>
              </a:ext>
            </a:extLst>
          </p:cNvPr>
          <p:cNvSpPr txBox="1"/>
          <p:nvPr/>
        </p:nvSpPr>
        <p:spPr>
          <a:xfrm>
            <a:off x="3297936" y="5120302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tam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8C7656-F0F8-4439-8B1C-3F825084A0B9}"/>
              </a:ext>
            </a:extLst>
          </p:cNvPr>
          <p:cNvSpPr/>
          <p:nvPr/>
        </p:nvSpPr>
        <p:spPr>
          <a:xfrm>
            <a:off x="4858512" y="3683122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5FC9A9-FDC1-4CEC-B50D-9798BCAA18D0}"/>
              </a:ext>
            </a:extLst>
          </p:cNvPr>
          <p:cNvSpPr/>
          <p:nvPr/>
        </p:nvSpPr>
        <p:spPr>
          <a:xfrm>
            <a:off x="10479024" y="3686201"/>
            <a:ext cx="719328" cy="65836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404BE-3C2C-4B0E-8073-55B03B16B352}"/>
              </a:ext>
            </a:extLst>
          </p:cNvPr>
          <p:cNvSpPr txBox="1"/>
          <p:nvPr/>
        </p:nvSpPr>
        <p:spPr>
          <a:xfrm>
            <a:off x="3297936" y="5614755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297670-93DC-4DD0-B09C-E9FA46F5AC04}"/>
              </a:ext>
            </a:extLst>
          </p:cNvPr>
          <p:cNvSpPr/>
          <p:nvPr/>
        </p:nvSpPr>
        <p:spPr>
          <a:xfrm>
            <a:off x="4910328" y="1709306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E95459-6DED-4EC7-8971-11AA61AF8B8E}"/>
              </a:ext>
            </a:extLst>
          </p:cNvPr>
          <p:cNvSpPr/>
          <p:nvPr/>
        </p:nvSpPr>
        <p:spPr>
          <a:xfrm>
            <a:off x="2642616" y="3759099"/>
            <a:ext cx="591312" cy="50641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E7FED-E4BA-4371-94F2-4C1E8165FA83}"/>
              </a:ext>
            </a:extLst>
          </p:cNvPr>
          <p:cNvSpPr txBox="1"/>
          <p:nvPr/>
        </p:nvSpPr>
        <p:spPr>
          <a:xfrm>
            <a:off x="3297936" y="610920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d.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0154F6-4AD6-4167-B2B6-48687FEF9548}"/>
              </a:ext>
            </a:extLst>
          </p:cNvPr>
          <p:cNvSpPr/>
          <p:nvPr/>
        </p:nvSpPr>
        <p:spPr>
          <a:xfrm>
            <a:off x="7513320" y="170930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A777E2-DC3D-45A3-9BC8-4674BED234EF}"/>
              </a:ext>
            </a:extLst>
          </p:cNvPr>
          <p:cNvSpPr/>
          <p:nvPr/>
        </p:nvSpPr>
        <p:spPr>
          <a:xfrm>
            <a:off x="8842248" y="3734316"/>
            <a:ext cx="591312" cy="5064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A075A-8A36-4BC2-B798-9EDB99CCE5A4}"/>
              </a:ext>
            </a:extLst>
          </p:cNvPr>
          <p:cNvSpPr txBox="1"/>
          <p:nvPr/>
        </p:nvSpPr>
        <p:spPr>
          <a:xfrm>
            <a:off x="8850524" y="4625202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A, D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240B8-E3AF-4A94-9D64-349219E2C8E3}"/>
              </a:ext>
            </a:extLst>
          </p:cNvPr>
          <p:cNvSpPr txBox="1"/>
          <p:nvPr/>
        </p:nvSpPr>
        <p:spPr>
          <a:xfrm>
            <a:off x="9123975" y="5151080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G, K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33691D-7E8A-4554-A790-20CCE2C48F71}"/>
              </a:ext>
            </a:extLst>
          </p:cNvPr>
          <p:cNvSpPr txBox="1"/>
          <p:nvPr/>
        </p:nvSpPr>
        <p:spPr>
          <a:xfrm>
            <a:off x="8421901" y="5633390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B, E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9FEABF-733E-4A71-B68D-BDFEDDCB12F8}"/>
              </a:ext>
            </a:extLst>
          </p:cNvPr>
          <p:cNvSpPr txBox="1"/>
          <p:nvPr/>
        </p:nvSpPr>
        <p:spPr>
          <a:xfrm>
            <a:off x="9137904" y="6124597"/>
            <a:ext cx="1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C, I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 animBg="1"/>
      <p:bldP spid="18" grpId="0" animBg="1"/>
      <p:bldP spid="19" grpId="0"/>
      <p:bldP spid="20" grpId="0" animBg="1"/>
      <p:bldP spid="21" grpId="0" animBg="1"/>
      <p:bldP spid="23" grpId="0"/>
      <p:bldP spid="24" grpId="0" animBg="1"/>
      <p:bldP spid="25" grpId="0" animBg="1"/>
      <p:bldP spid="2" grpId="0"/>
      <p:bldP spid="22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355E3-E0D5-46C3-83EC-7A64A065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02" y="1079192"/>
            <a:ext cx="8894894" cy="43694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15BE4D0-19C9-4392-8003-08ADD6F3075F}"/>
              </a:ext>
            </a:extLst>
          </p:cNvPr>
          <p:cNvGrpSpPr/>
          <p:nvPr/>
        </p:nvGrpSpPr>
        <p:grpSpPr>
          <a:xfrm>
            <a:off x="1244125" y="480389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14A92F-0FB6-4CB5-964B-95820A09C56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9F2E2-59E8-4D47-93C6-FD9982EAAC67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A616D-2727-47FB-B0F5-DBB707227CD9}"/>
              </a:ext>
            </a:extLst>
          </p:cNvPr>
          <p:cNvSpPr txBox="1"/>
          <p:nvPr/>
        </p:nvSpPr>
        <p:spPr>
          <a:xfrm>
            <a:off x="2164080" y="487403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khối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DAAA8D-1E80-43CF-A97B-8893C7F2B1B2}"/>
              </a:ext>
            </a:extLst>
          </p:cNvPr>
          <p:cNvSpPr/>
          <p:nvPr/>
        </p:nvSpPr>
        <p:spPr>
          <a:xfrm>
            <a:off x="3060192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03D9AB-C0FC-4C03-A60A-D73A68C57036}"/>
              </a:ext>
            </a:extLst>
          </p:cNvPr>
          <p:cNvSpPr/>
          <p:nvPr/>
        </p:nvSpPr>
        <p:spPr>
          <a:xfrm>
            <a:off x="8845296" y="2999232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AF439-F102-4F2A-99E0-A2FE4EB1A4EC}"/>
              </a:ext>
            </a:extLst>
          </p:cNvPr>
          <p:cNvSpPr/>
          <p:nvPr/>
        </p:nvSpPr>
        <p:spPr>
          <a:xfrm>
            <a:off x="5907024" y="4760976"/>
            <a:ext cx="499872" cy="405384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276</Words>
  <Application>Microsoft Office PowerPoint</Application>
  <PresentationFormat>Widescreen</PresentationFormat>
  <Paragraphs>76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iCiel Nabila</vt:lpstr>
      <vt:lpstr>Kids</vt:lpstr>
      <vt:lpstr>Quicksand</vt:lpstr>
      <vt:lpstr>Tahoma</vt:lpstr>
      <vt:lpstr>Times New Roman</vt:lpstr>
      <vt:lpstr>字魂36号-正文宋楷</vt:lpstr>
      <vt:lpstr>Office Theme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2020-12-03T09:50:35Z</dcterms:created>
  <dcterms:modified xsi:type="dcterms:W3CDTF">2023-06-02T13:31:03Z</dcterms:modified>
</cp:coreProperties>
</file>