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5"/>
  </p:notesMasterIdLst>
  <p:sldIdLst>
    <p:sldId id="314" r:id="rId7"/>
    <p:sldId id="323" r:id="rId8"/>
    <p:sldId id="324" r:id="rId9"/>
    <p:sldId id="315" r:id="rId10"/>
    <p:sldId id="316" r:id="rId11"/>
    <p:sldId id="317" r:id="rId12"/>
    <p:sldId id="318" r:id="rId13"/>
    <p:sldId id="319" r:id="rId14"/>
    <p:sldId id="320" r:id="rId15"/>
    <p:sldId id="321" r:id="rId16"/>
    <p:sldId id="307" r:id="rId17"/>
    <p:sldId id="309" r:id="rId18"/>
    <p:sldId id="311" r:id="rId19"/>
    <p:sldId id="312" r:id="rId20"/>
    <p:sldId id="327" r:id="rId21"/>
    <p:sldId id="313" r:id="rId22"/>
    <p:sldId id="325" r:id="rId23"/>
    <p:sldId id="322" r:id="rId24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162" autoAdjust="0"/>
    <p:restoredTop sz="93060" autoAdjust="0"/>
  </p:normalViewPr>
  <p:slideViewPr>
    <p:cSldViewPr>
      <p:cViewPr varScale="1">
        <p:scale>
          <a:sx n="85" d="100"/>
          <a:sy n="85" d="100"/>
        </p:scale>
        <p:origin x="630" y="10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86683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1/12/2023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2023/12/1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1/12/2023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2023/12/1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2023/12/1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.png"/><Relationship Id="rId5" Type="http://schemas.openxmlformats.org/officeDocument/2006/relationships/image" Target="../media/image3.gi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png"/><Relationship Id="rId3" Type="http://schemas.openxmlformats.org/officeDocument/2006/relationships/audio" Target="../media/audio2.wav"/><Relationship Id="rId7" Type="http://schemas.openxmlformats.org/officeDocument/2006/relationships/image" Target="../media/image43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42.png"/><Relationship Id="rId11" Type="http://schemas.openxmlformats.org/officeDocument/2006/relationships/image" Target="../media/image34.gif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jpg"/><Relationship Id="rId9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gif"/><Relationship Id="rId4" Type="http://schemas.openxmlformats.org/officeDocument/2006/relationships/image" Target="../media/image2.gi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microsoft.com/office/2007/relationships/hdphoto" Target="../media/hdphoto1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8.png"/><Relationship Id="rId5" Type="http://schemas.openxmlformats.org/officeDocument/2006/relationships/image" Target="../media/image17.gif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2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gif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slide" Target="slide10.xml"/><Relationship Id="rId3" Type="http://schemas.openxmlformats.org/officeDocument/2006/relationships/slide" Target="slide1.xml"/><Relationship Id="rId7" Type="http://schemas.openxmlformats.org/officeDocument/2006/relationships/slide" Target="slide7.xml"/><Relationship Id="rId12" Type="http://schemas.openxmlformats.org/officeDocument/2006/relationships/image" Target="../media/image24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1.png"/><Relationship Id="rId11" Type="http://schemas.openxmlformats.org/officeDocument/2006/relationships/slide" Target="slide9.xml"/><Relationship Id="rId5" Type="http://schemas.openxmlformats.org/officeDocument/2006/relationships/slide" Target="slide6.xml"/><Relationship Id="rId10" Type="http://schemas.openxmlformats.org/officeDocument/2006/relationships/image" Target="../media/image23.png"/><Relationship Id="rId4" Type="http://schemas.openxmlformats.org/officeDocument/2006/relationships/image" Target="../media/image20.gif"/><Relationship Id="rId9" Type="http://schemas.openxmlformats.org/officeDocument/2006/relationships/slide" Target="slide8.xml"/><Relationship Id="rId14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png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9.png"/><Relationship Id="rId11" Type="http://schemas.openxmlformats.org/officeDocument/2006/relationships/image" Target="../media/image34.gif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jpg"/><Relationship Id="rId9" Type="http://schemas.openxmlformats.org/officeDocument/2006/relationships/image" Target="../media/image3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png"/><Relationship Id="rId3" Type="http://schemas.openxmlformats.org/officeDocument/2006/relationships/audio" Target="../media/audio2.wav"/><Relationship Id="rId7" Type="http://schemas.openxmlformats.org/officeDocument/2006/relationships/image" Target="../media/image37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6.png"/><Relationship Id="rId11" Type="http://schemas.openxmlformats.org/officeDocument/2006/relationships/image" Target="../media/image34.gif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jpg"/><Relationship Id="rId9" Type="http://schemas.openxmlformats.org/officeDocument/2006/relationships/image" Target="../media/image3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png"/><Relationship Id="rId3" Type="http://schemas.openxmlformats.org/officeDocument/2006/relationships/audio" Target="../media/audio2.wav"/><Relationship Id="rId7" Type="http://schemas.openxmlformats.org/officeDocument/2006/relationships/image" Target="../media/image39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8.png"/><Relationship Id="rId11" Type="http://schemas.openxmlformats.org/officeDocument/2006/relationships/image" Target="../media/image34.gif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jpg"/><Relationship Id="rId9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png"/><Relationship Id="rId3" Type="http://schemas.openxmlformats.org/officeDocument/2006/relationships/audio" Target="../media/audio2.wav"/><Relationship Id="rId7" Type="http://schemas.openxmlformats.org/officeDocument/2006/relationships/image" Target="../media/image41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40.png"/><Relationship Id="rId11" Type="http://schemas.openxmlformats.org/officeDocument/2006/relationships/image" Target="../media/image34.gif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jpg"/><Relationship Id="rId9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 (</a:t>
            </a:r>
            <a:r>
              <a:rPr lang="en-US" sz="5120" b="1" dirty="0" err="1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13</a:t>
            </a: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+ 87</a:t>
            </a: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>
        <p14:prism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+ 2 = 10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+ 4 =  </a:t>
            </a: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 + 7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dirty="0" err="1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</a:t>
              </a:r>
              <a:r>
                <a:rPr lang="en-US" sz="4400" dirty="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?</a:t>
              </a: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8976519" y="4419600"/>
            <a:ext cx="117348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639411" y="795432"/>
            <a:ext cx="5184708" cy="1534112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pPr algn="ctr"/>
            <a:r>
              <a:rPr lang="en-US" sz="6600" dirty="0"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GIẢI LAO</a:t>
            </a:r>
            <a:endParaRPr sz="6600" dirty="0"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8354513" y="1219616"/>
            <a:ext cx="1527607" cy="1493659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2911817" y="124372"/>
            <a:ext cx="1311426" cy="1282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113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>
        <p14:prism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9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820365CB-F35A-4619-B4D0-9117B977D9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88"/>
          <a:stretch/>
        </p:blipFill>
        <p:spPr bwMode="auto">
          <a:xfrm>
            <a:off x="325737" y="-19050"/>
            <a:ext cx="7812582" cy="6877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5471336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2049</TotalTime>
  <Words>423</Words>
  <Application>Microsoft Office PowerPoint</Application>
  <PresentationFormat>Custom</PresentationFormat>
  <Paragraphs>204</Paragraphs>
  <Slides>18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18</vt:i4>
      </vt:variant>
    </vt:vector>
  </HeadingPairs>
  <TitlesOfParts>
    <vt:vector size="34" baseType="lpstr">
      <vt:lpstr>微软雅黑</vt:lpstr>
      <vt:lpstr>宋体</vt:lpstr>
      <vt:lpstr>Aachen</vt:lpstr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186</cp:revision>
  <dcterms:created xsi:type="dcterms:W3CDTF">2021-05-23T10:25:42Z</dcterms:created>
  <dcterms:modified xsi:type="dcterms:W3CDTF">2023-12-01T02:39:13Z</dcterms:modified>
</cp:coreProperties>
</file>