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9" r:id="rId3"/>
    <p:sldMasterId id="2147483775" r:id="rId4"/>
    <p:sldMasterId id="2147483788" r:id="rId5"/>
    <p:sldMasterId id="2147483800" r:id="rId6"/>
  </p:sldMasterIdLst>
  <p:notesMasterIdLst>
    <p:notesMasterId r:id="rId24"/>
  </p:notesMasterIdLst>
  <p:handoutMasterIdLst>
    <p:handoutMasterId r:id="rId25"/>
  </p:handoutMasterIdLst>
  <p:sldIdLst>
    <p:sldId id="2007577113" r:id="rId7"/>
    <p:sldId id="2007577116" r:id="rId8"/>
    <p:sldId id="2007577127" r:id="rId9"/>
    <p:sldId id="315" r:id="rId10"/>
    <p:sldId id="316" r:id="rId11"/>
    <p:sldId id="2007577121" r:id="rId12"/>
    <p:sldId id="2007577128" r:id="rId13"/>
    <p:sldId id="264" r:id="rId14"/>
    <p:sldId id="319" r:id="rId15"/>
    <p:sldId id="317" r:id="rId16"/>
    <p:sldId id="2007577131" r:id="rId17"/>
    <p:sldId id="2007577129" r:id="rId18"/>
    <p:sldId id="2007577122" r:id="rId19"/>
    <p:sldId id="2007577123" r:id="rId20"/>
    <p:sldId id="2007577124" r:id="rId21"/>
    <p:sldId id="2007577125" r:id="rId22"/>
    <p:sldId id="20075771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8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2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5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3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0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3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8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6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6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3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Relationship Id="rId14" Type="http://schemas.openxmlformats.org/officeDocument/2006/relationships/image" Target="../media/image2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NULL"/><Relationship Id="rId4" Type="http://schemas.openxmlformats.org/officeDocument/2006/relationships/image" Target="../media/image2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8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6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69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9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3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6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0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1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0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9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2092">
                  <a:defRPr/>
                </a:pPr>
                <a:endParaRPr sz="1795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092">
                <a:defRPr/>
              </a:pPr>
              <a:endParaRPr sz="1795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5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0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7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3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defTabSz="912092">
              <a:defRPr/>
            </a:pPr>
            <a:endParaRPr sz="1795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343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515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11/12/2023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801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215174" y="2352749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2253500" y="1002567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29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2023/12/11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19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3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1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26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15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87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0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88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23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3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5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23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8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1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7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30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78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5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52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91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30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80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97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5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1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30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8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8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5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4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 </a:t>
            </a:r>
            <a:r>
              <a:rPr lang="vi-VN" sz="44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– TIẾT 1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lang="vi-VN" sz="4400" b="1" noProof="0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(Trang 96 – 97)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486968" y="1059713"/>
            <a:ext cx="71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47">
              <a:defRPr/>
            </a:pPr>
            <a:r>
              <a:rPr lang="vi-VN" sz="3600" b="1" dirty="0" smtClean="0">
                <a:solidFill>
                  <a:prstClr val="white"/>
                </a:solidFill>
              </a:rPr>
              <a:t>LÀM QUEN VỚI MỘT SỐ HÌNH KHỐI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4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2800" dirty="0" smtClean="0">
                <a:solidFill>
                  <a:srgbClr val="00B050"/>
                </a:solidFill>
                <a:cs typeface="Lato" panose="020F0502020204030203" pitchFamily="34" charset="0"/>
              </a:rPr>
              <a:t>XAN</a:t>
            </a:r>
            <a:r>
              <a:rPr lang="vi-VN" sz="2800" dirty="0">
                <a:solidFill>
                  <a:srgbClr val="00B050"/>
                </a:solidFill>
                <a:cs typeface="Lato" panose="020F0502020204030203" pitchFamily="34" charset="0"/>
              </a:rPr>
              <a:t>H</a:t>
            </a:r>
            <a:r>
              <a:rPr lang="en-GB" sz="2800" dirty="0" smtClean="0">
                <a:solidFill>
                  <a:srgbClr val="00B050"/>
                </a:solidFill>
                <a:cs typeface="Lato" panose="020F0502020204030203" pitchFamily="34" charset="0"/>
              </a:rPr>
              <a:t>.</a:t>
            </a:r>
            <a:endParaRPr lang="en-GB" sz="2800" dirty="0">
              <a:solidFill>
                <a:srgbClr val="00B050"/>
              </a:solidFill>
              <a:cs typeface="Lato" panose="020F0502020204030203" pitchFamily="34" charset="0"/>
            </a:endParaRP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40505E"/>
                </a:solidFill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40505E"/>
                </a:solidFill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00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extLst mod="1">
    <p:ext uri="{E180D4A7-C9FB-4DFB-919C-405C955672EB}">
      <p14:showEvtLst xmlns:p14="http://schemas.microsoft.com/office/powerpoint/2010/main">
        <p14:triggerEvt type="onClick" time="10227" objId="5122"/>
        <p14:triggerEvt type="onClick" time="20895" objId="17"/>
        <p14:triggerEvt type="onClick" time="30224" objId="1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143AC-1AC0-4BFB-A8BB-9336B7AD66E4}"/>
              </a:ext>
            </a:extLst>
          </p:cNvPr>
          <p:cNvSpPr txBox="1"/>
          <p:nvPr/>
        </p:nvSpPr>
        <p:spPr>
          <a:xfrm>
            <a:off x="3772371" y="2222760"/>
            <a:ext cx="478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Luyện tập</a:t>
            </a:r>
            <a:endParaRPr lang="en-US" sz="66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316" y="113069"/>
            <a:ext cx="3131846" cy="1392107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68" y="4534075"/>
            <a:ext cx="2323925" cy="2323925"/>
          </a:xfrm>
          <a:prstGeom prst="rect">
            <a:avLst/>
          </a:prstGeom>
        </p:spPr>
      </p:pic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5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2863" y="2341434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9316" y="2686763"/>
            <a:ext cx="3270185" cy="1472200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801" y="1564611"/>
              <a:ext cx="1945698" cy="8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trước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9316" y="151868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20713" y="2688160"/>
            <a:ext cx="3270185" cy="1472199"/>
            <a:chOff x="525553" y="1401363"/>
            <a:chExt cx="2453490" cy="1104533"/>
          </a:xfrm>
        </p:grpSpPr>
        <p:sp>
          <p:nvSpPr>
            <p:cNvPr id="43" name="Cloud Callout 42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8400" y="1495997"/>
              <a:ext cx="1945698" cy="90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trước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4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839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  <p:extLst mod="1">
    <p:ext uri="{E180D4A7-C9FB-4DFB-919C-405C955672EB}">
      <p14:showEvtLst xmlns:p14="http://schemas.microsoft.com/office/powerpoint/2010/main">
        <p14:triggerEvt type="onClick" time="15196" objId="24"/>
        <p14:triggerEvt type="onClick" time="18692" objId="2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79" y="4534075"/>
            <a:ext cx="2323925" cy="23239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68256" y="2670109"/>
            <a:ext cx="3270185" cy="1472199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521" y="1656051"/>
              <a:ext cx="1945698" cy="56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sau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69653" y="2671507"/>
            <a:ext cx="3270185" cy="1472200"/>
            <a:chOff x="525553" y="1401363"/>
            <a:chExt cx="2453490" cy="1104533"/>
          </a:xfrm>
        </p:grpSpPr>
        <p:sp>
          <p:nvSpPr>
            <p:cNvPr id="45" name="Cloud Callout 4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6405" y="1477396"/>
              <a:ext cx="1641833" cy="9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sau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6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420" y="104143"/>
            <a:ext cx="2782096" cy="1236643"/>
          </a:xfrm>
          <a:prstGeom prst="rect">
            <a:avLst/>
          </a:prstGeo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40420" y="135102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89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  <p:extLst mod="1">
    <p:ext uri="{E180D4A7-C9FB-4DFB-919C-405C955672EB}">
      <p14:showEvtLst xmlns:p14="http://schemas.microsoft.com/office/powerpoint/2010/main">
        <p14:triggerEvt type="onClick" time="3756" objId="24"/>
        <p14:triggerEvt type="onClick" time="8102" objId="2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3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47" y="4437365"/>
            <a:ext cx="2323925" cy="2323925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687845" y="2355454"/>
            <a:ext cx="3993032" cy="1797617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799" y="1599886"/>
              <a:ext cx="1945698" cy="73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ngồi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xem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phim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81455" y="2326199"/>
            <a:ext cx="67540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10</a:t>
            </a:r>
          </a:p>
        </p:txBody>
      </p:sp>
      <p:grpSp>
        <p:nvGrpSpPr>
          <p:cNvPr id="23" name="Group 43"/>
          <p:cNvGrpSpPr/>
          <p:nvPr/>
        </p:nvGrpSpPr>
        <p:grpSpPr>
          <a:xfrm>
            <a:off x="689241" y="2356850"/>
            <a:ext cx="3993032" cy="1797614"/>
            <a:chOff x="525553" y="1401363"/>
            <a:chExt cx="2453490" cy="1104533"/>
          </a:xfrm>
        </p:grpSpPr>
        <p:sp>
          <p:nvSpPr>
            <p:cNvPr id="32" name="Cloud Callout 31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4562" y="1547332"/>
              <a:ext cx="2109971" cy="73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tất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cả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10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ngồi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xem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phim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3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695" y="17098"/>
            <a:ext cx="2793189" cy="1241574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57695" y="1258672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75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  <p:extLst mod="1">
    <p:ext uri="{E180D4A7-C9FB-4DFB-919C-405C955672EB}">
      <p14:showEvtLst xmlns:p14="http://schemas.microsoft.com/office/powerpoint/2010/main">
        <p14:triggerEvt type="onClick" time="4064" objId="24"/>
        <p14:triggerEvt type="onClick" time="11423" objId="2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494" y="-82738"/>
            <a:ext cx="3071136" cy="1365121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01" y="4148188"/>
            <a:ext cx="2275779" cy="2649947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6841358" y="4691117"/>
            <a:ext cx="500862" cy="584775"/>
            <a:chOff x="3132549" y="4322274"/>
            <a:chExt cx="375777" cy="438733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832294" y="5473165"/>
            <a:ext cx="500863" cy="584775"/>
            <a:chOff x="4565929" y="4322274"/>
            <a:chExt cx="375778" cy="438733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0581167" y="4691117"/>
            <a:ext cx="500863" cy="584775"/>
            <a:chOff x="6018390" y="4322274"/>
            <a:chExt cx="375778" cy="438733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578955" y="5473165"/>
            <a:ext cx="500862" cy="584775"/>
            <a:chOff x="7468340" y="4322274"/>
            <a:chExt cx="375777" cy="438733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845389" y="4691117"/>
            <a:ext cx="500862" cy="584775"/>
            <a:chOff x="3132549" y="4322274"/>
            <a:chExt cx="375777" cy="438733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57282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837942" y="5473165"/>
            <a:ext cx="500864" cy="584775"/>
            <a:chOff x="4565929" y="4322274"/>
            <a:chExt cx="375778" cy="438733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585194" y="4691117"/>
            <a:ext cx="500863" cy="584775"/>
            <a:chOff x="6018390" y="4322274"/>
            <a:chExt cx="375778" cy="438733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294895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0582987" y="5473165"/>
            <a:ext cx="500862" cy="584775"/>
            <a:chOff x="7468340" y="4322274"/>
            <a:chExt cx="375777" cy="438733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</p:grpSp>
      <p:pic>
        <p:nvPicPr>
          <p:cNvPr id="36" name="Picture 2" descr="F:\AAA-PDF-SGK\B15 - LT1 - 2.png"/>
          <p:cNvPicPr>
            <a:picLocks noChangeAspect="1" noChangeArrowheads="1"/>
          </p:cNvPicPr>
          <p:nvPr/>
        </p:nvPicPr>
        <p:blipFill>
          <a:blip r:embed="rId5" cstate="print"/>
          <a:srcRect l="41331" t="76097" r="19999" b="9091"/>
          <a:stretch>
            <a:fillRect/>
          </a:stretch>
        </p:blipFill>
        <p:spPr bwMode="auto">
          <a:xfrm>
            <a:off x="4951281" y="1398050"/>
            <a:ext cx="5783521" cy="2989678"/>
          </a:xfrm>
          <a:prstGeom prst="rect">
            <a:avLst/>
          </a:prstGeom>
          <a:noFill/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51" indent="-457051"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032134" y="5473161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3892" y="1145754"/>
            <a:ext cx="4985896" cy="2649947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43176" y="1543177"/>
              <a:ext cx="2425828" cy="78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được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xếp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thành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Hỏi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ở: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864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35560" objId="153"/>
        <p14:triggerEvt type="onClick" time="43634" objId="154"/>
        <p14:triggerEvt type="onClick" time="54872" objId="155"/>
        <p14:triggerEvt type="onClick" time="69022" objId="157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2369373" y="3244194"/>
              <a:ext cx="7489670" cy="13933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7200" b="1" dirty="0" smtClean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Củng cố - dặn dò</a:t>
              </a:r>
              <a:endParaRPr lang="en-US" sz="7200" b="1" dirty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7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2530764" y="1560948"/>
            <a:ext cx="7287491" cy="457199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729" y="2256282"/>
            <a:ext cx="6851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32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</a:t>
            </a:r>
            <a:r>
              <a:rPr lang="vi-VN" altLang="zh-CN" sz="32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TOÁN</a:t>
            </a:r>
            <a:r>
              <a:rPr lang="vi-VN" altLang="zh-CN" sz="3200" b="1" dirty="0" smtClean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smtClean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3200" b="1" dirty="0" smtClean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smtClean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  <a:endParaRPr lang="en-US" altLang="zh-CN" sz="3200" b="1" dirty="0">
              <a:solidFill>
                <a:srgbClr val="4472C4">
                  <a:lumMod val="75000"/>
                </a:srgbClr>
              </a:solidFill>
              <a:ea typeface="Arial-Rounded" panose="020B0500000000000000" pitchFamily="34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8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143AC-1AC0-4BFB-A8BB-9336B7AD66E4}"/>
              </a:ext>
            </a:extLst>
          </p:cNvPr>
          <p:cNvSpPr txBox="1"/>
          <p:nvPr/>
        </p:nvSpPr>
        <p:spPr>
          <a:xfrm>
            <a:off x="4113290" y="2222760"/>
            <a:ext cx="478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en-US" sz="66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endParaRPr lang="en-US" sz="66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24470" y="1170874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37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 smtClean="0">
                <a:latin typeface="+mj-lt"/>
                <a:cs typeface="Lato" panose="020F0502020204030203" pitchFamily="34" charset="0"/>
              </a:rPr>
              <a:t>khoang</a:t>
            </a:r>
            <a:r>
              <a:rPr lang="vi-VN" sz="2800" dirty="0" smtClean="0">
                <a:latin typeface="+mj-lt"/>
                <a:cs typeface="Lato" panose="020F0502020204030203" pitchFamily="34" charset="0"/>
              </a:rPr>
              <a:t>.</a:t>
            </a:r>
            <a:endParaRPr lang="en-GB" sz="28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3490157"/>
            <a:ext cx="803418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834354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  <p:extLst mod="1">
    <p:ext uri="{E180D4A7-C9FB-4DFB-919C-405C955672EB}">
      <p14:showEvtLst xmlns:p14="http://schemas.microsoft.com/office/powerpoint/2010/main">
        <p14:triggerEvt type="onClick" time="20337" objId="60"/>
        <p14:triggerEvt type="onClick" time="23885" objId="74"/>
        <p14:triggerEvt type="onClick" time="27746" objId="6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3384536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  <p:extLst mod="1">
    <p:ext uri="{E180D4A7-C9FB-4DFB-919C-405C955672EB}">
      <p14:showEvtLst xmlns:p14="http://schemas.microsoft.com/office/powerpoint/2010/main">
        <p14:triggerEvt type="onClick" time="22412" objId="12"/>
        <p14:triggerEvt type="onClick" time="25458" objId="1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4" cstate="print"/>
          <a:srcRect l="17175" t="29090" r="7361" b="43635"/>
          <a:stretch>
            <a:fillRect/>
          </a:stretch>
        </p:blipFill>
        <p:spPr bwMode="auto">
          <a:xfrm>
            <a:off x="847125" y="1186576"/>
            <a:ext cx="10328936" cy="503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389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143AC-1AC0-4BFB-A8BB-9336B7AD66E4}"/>
              </a:ext>
            </a:extLst>
          </p:cNvPr>
          <p:cNvSpPr txBox="1"/>
          <p:nvPr/>
        </p:nvSpPr>
        <p:spPr>
          <a:xfrm>
            <a:off x="4004061" y="2222760"/>
            <a:ext cx="478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</a:t>
            </a:r>
            <a:endParaRPr lang="en-US" sz="66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4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9353" objId="19"/>
        <p14:triggerEvt type="onClick" time="17058" objId="27"/>
        <p14:triggerEvt type="onClick" time="25268" objId="3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354</Words>
  <Application>Microsoft Office PowerPoint</Application>
  <PresentationFormat>Widescreen</PresentationFormat>
  <Paragraphs>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Malgun Gothic</vt:lpstr>
      <vt:lpstr>Arial</vt:lpstr>
      <vt:lpstr>Arial-Rounded</vt:lpstr>
      <vt:lpstr>Calibri</vt:lpstr>
      <vt:lpstr>Calibri Light</vt:lpstr>
      <vt:lpstr>等线</vt:lpstr>
      <vt:lpstr>Lato</vt:lpstr>
      <vt:lpstr>Times New Roman</vt:lpstr>
      <vt:lpstr>自定义设计方案</vt:lpstr>
      <vt:lpstr>1_Office Theme</vt:lpstr>
      <vt:lpstr>2_Office Theme</vt:lpstr>
      <vt:lpstr>4_Office Theme</vt:lpstr>
      <vt:lpstr>https://www.freeppt7.com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96</cp:revision>
  <dcterms:created xsi:type="dcterms:W3CDTF">2021-07-24T01:07:49Z</dcterms:created>
  <dcterms:modified xsi:type="dcterms:W3CDTF">2023-12-11T05:02:34Z</dcterms:modified>
</cp:coreProperties>
</file>