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2" r:id="rId2"/>
    <p:sldId id="371" r:id="rId3"/>
    <p:sldId id="367" r:id="rId4"/>
    <p:sldId id="374" r:id="rId5"/>
    <p:sldId id="375" r:id="rId6"/>
    <p:sldId id="376" r:id="rId7"/>
    <p:sldId id="37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86" d="100"/>
          <a:sy n="86" d="100"/>
        </p:scale>
        <p:origin x="732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55B1-B487-465A-9284-C6ABF1E82D5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FFC2-D6D6-4502-9341-0C5ED83B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LUYỆN TẬP CHUNG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13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( TRANG 90 + 91)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16705AD0-0295-4A2F-A32A-221B4876DE7C}"/>
              </a:ext>
            </a:extLst>
          </p:cNvPr>
          <p:cNvPicPr/>
          <p:nvPr/>
        </p:nvPicPr>
        <p:blipFill rotWithShape="1">
          <a:blip r:embed="rId2"/>
          <a:srcRect l="10418" t="14381" r="18117" b="64220"/>
          <a:stretch/>
        </p:blipFill>
        <p:spPr bwMode="auto">
          <a:xfrm>
            <a:off x="685800" y="457200"/>
            <a:ext cx="104394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B4555715-BC3D-4181-88E4-93562B48C7B2}"/>
              </a:ext>
            </a:extLst>
          </p:cNvPr>
          <p:cNvSpPr/>
          <p:nvPr/>
        </p:nvSpPr>
        <p:spPr>
          <a:xfrm>
            <a:off x="4800600" y="5257800"/>
            <a:ext cx="533400" cy="727363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72E0066-9888-44C7-BC11-7EEF307950D3}"/>
              </a:ext>
            </a:extLst>
          </p:cNvPr>
          <p:cNvSpPr/>
          <p:nvPr/>
        </p:nvSpPr>
        <p:spPr>
          <a:xfrm>
            <a:off x="6172200" y="5209309"/>
            <a:ext cx="533400" cy="77585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85373C29-44E2-4F23-AEB7-3C0F2930A1E6}"/>
              </a:ext>
            </a:extLst>
          </p:cNvPr>
          <p:cNvSpPr/>
          <p:nvPr/>
        </p:nvSpPr>
        <p:spPr>
          <a:xfrm>
            <a:off x="7391400" y="5160818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FB87D-D1FC-4243-AB7B-2B86625C4F3E}"/>
              </a:ext>
            </a:extLst>
          </p:cNvPr>
          <p:cNvPicPr/>
          <p:nvPr/>
        </p:nvPicPr>
        <p:blipFill rotWithShape="1">
          <a:blip r:embed="rId2"/>
          <a:srcRect l="7810" t="41060" r="6115" b="20412"/>
          <a:stretch/>
        </p:blipFill>
        <p:spPr bwMode="auto">
          <a:xfrm>
            <a:off x="1143000" y="228600"/>
            <a:ext cx="982979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2902DDE2-6EFC-4814-B7E7-3D5CCB308BFA}"/>
              </a:ext>
            </a:extLst>
          </p:cNvPr>
          <p:cNvSpPr/>
          <p:nvPr/>
        </p:nvSpPr>
        <p:spPr>
          <a:xfrm>
            <a:off x="4666807" y="5943600"/>
            <a:ext cx="438593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336F24A-FEC0-45E8-87A4-FFAF1F131C0D}"/>
              </a:ext>
            </a:extLst>
          </p:cNvPr>
          <p:cNvSpPr/>
          <p:nvPr/>
        </p:nvSpPr>
        <p:spPr>
          <a:xfrm>
            <a:off x="5638800" y="59436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A25C63C8-6936-4406-9380-8A6A2BC7D3FC}"/>
              </a:ext>
            </a:extLst>
          </p:cNvPr>
          <p:cNvSpPr/>
          <p:nvPr/>
        </p:nvSpPr>
        <p:spPr>
          <a:xfrm>
            <a:off x="6705602" y="5943600"/>
            <a:ext cx="838198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69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30406-9EA4-4A18-8EF6-F87716205E52}"/>
              </a:ext>
            </a:extLst>
          </p:cNvPr>
          <p:cNvPicPr/>
          <p:nvPr/>
        </p:nvPicPr>
        <p:blipFill rotWithShape="1">
          <a:blip r:embed="rId2"/>
          <a:srcRect l="10374" t="10769" r="11584" b="70429"/>
          <a:stretch/>
        </p:blipFill>
        <p:spPr bwMode="auto">
          <a:xfrm>
            <a:off x="533400" y="381001"/>
            <a:ext cx="11049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9E2A20E-9AF6-44DB-8372-0A3E8DB5DDD6}"/>
              </a:ext>
            </a:extLst>
          </p:cNvPr>
          <p:cNvSpPr/>
          <p:nvPr/>
        </p:nvSpPr>
        <p:spPr>
          <a:xfrm>
            <a:off x="2514600" y="1981200"/>
            <a:ext cx="533400" cy="7620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A7E343-DFA1-4C08-8C95-14B104A8FB66}"/>
              </a:ext>
            </a:extLst>
          </p:cNvPr>
          <p:cNvSpPr/>
          <p:nvPr/>
        </p:nvSpPr>
        <p:spPr>
          <a:xfrm>
            <a:off x="2482702" y="3408217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A57F634-7745-4ACA-836F-E5F9BA88BB32}"/>
              </a:ext>
            </a:extLst>
          </p:cNvPr>
          <p:cNvSpPr/>
          <p:nvPr/>
        </p:nvSpPr>
        <p:spPr>
          <a:xfrm>
            <a:off x="2482702" y="4696689"/>
            <a:ext cx="533400" cy="7412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2002F8A-BDAA-443E-8784-9194526E4A49}"/>
              </a:ext>
            </a:extLst>
          </p:cNvPr>
          <p:cNvSpPr/>
          <p:nvPr/>
        </p:nvSpPr>
        <p:spPr>
          <a:xfrm>
            <a:off x="9067800" y="2057400"/>
            <a:ext cx="5334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A1D52E9-A317-43CD-8CC1-63F7F3197583}"/>
              </a:ext>
            </a:extLst>
          </p:cNvPr>
          <p:cNvSpPr/>
          <p:nvPr/>
        </p:nvSpPr>
        <p:spPr>
          <a:xfrm>
            <a:off x="9067800" y="3276600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BB4439-3CD4-492E-8E15-31E9E7B2F0FD}"/>
              </a:ext>
            </a:extLst>
          </p:cNvPr>
          <p:cNvSpPr/>
          <p:nvPr/>
        </p:nvSpPr>
        <p:spPr>
          <a:xfrm>
            <a:off x="9067800" y="4772888"/>
            <a:ext cx="533400" cy="5888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46530-40DF-4ECB-BA31-321758B9CF8D}"/>
              </a:ext>
            </a:extLst>
          </p:cNvPr>
          <p:cNvSpPr/>
          <p:nvPr/>
        </p:nvSpPr>
        <p:spPr>
          <a:xfrm>
            <a:off x="3581400" y="25908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8062-8CE8-435F-BBF0-91B38D505F81}"/>
              </a:ext>
            </a:extLst>
          </p:cNvPr>
          <p:cNvSpPr/>
          <p:nvPr/>
        </p:nvSpPr>
        <p:spPr>
          <a:xfrm>
            <a:off x="3773672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3D1B0E-DBE5-4490-86AA-F08CDCCA5F7E}"/>
              </a:ext>
            </a:extLst>
          </p:cNvPr>
          <p:cNvSpPr/>
          <p:nvPr/>
        </p:nvSpPr>
        <p:spPr>
          <a:xfrm>
            <a:off x="3581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3D17E-EB76-4BB1-A642-E1546EA04F46}"/>
              </a:ext>
            </a:extLst>
          </p:cNvPr>
          <p:cNvSpPr/>
          <p:nvPr/>
        </p:nvSpPr>
        <p:spPr>
          <a:xfrm>
            <a:off x="7962900" y="268053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3AAD5-4D89-4B25-A6E7-1573A03C7644}"/>
              </a:ext>
            </a:extLst>
          </p:cNvPr>
          <p:cNvSpPr/>
          <p:nvPr/>
        </p:nvSpPr>
        <p:spPr>
          <a:xfrm>
            <a:off x="7962900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F8D30-D86C-429B-A6BE-4E0EE8E5A16A}"/>
              </a:ext>
            </a:extLst>
          </p:cNvPr>
          <p:cNvSpPr/>
          <p:nvPr/>
        </p:nvSpPr>
        <p:spPr>
          <a:xfrm>
            <a:off x="8153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03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99DE2-631C-4B18-912B-7305AF26983A}"/>
              </a:ext>
            </a:extLst>
          </p:cNvPr>
          <p:cNvSpPr txBox="1"/>
          <p:nvPr/>
        </p:nvSpPr>
        <p:spPr>
          <a:xfrm>
            <a:off x="3873795" y="198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7 + 2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D09A-6B07-4D93-92A0-1894427E13E0}"/>
              </a:ext>
            </a:extLst>
          </p:cNvPr>
          <p:cNvSpPr/>
          <p:nvPr/>
        </p:nvSpPr>
        <p:spPr>
          <a:xfrm>
            <a:off x="5715000" y="1981200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13F5-FFDF-4B5B-942D-BDD0D4BC73E0}"/>
              </a:ext>
            </a:extLst>
          </p:cNvPr>
          <p:cNvSpPr txBox="1"/>
          <p:nvPr/>
        </p:nvSpPr>
        <p:spPr>
          <a:xfrm>
            <a:off x="6972300" y="19811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10 - 1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F56CBB0-AE8E-4C96-99F7-CCDF1C441737}"/>
              </a:ext>
            </a:extLst>
          </p:cNvPr>
          <p:cNvSpPr/>
          <p:nvPr/>
        </p:nvSpPr>
        <p:spPr>
          <a:xfrm>
            <a:off x="5867400" y="1981199"/>
            <a:ext cx="533400" cy="6785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F504-1171-407F-A925-17A1ACCA1195}"/>
              </a:ext>
            </a:extLst>
          </p:cNvPr>
          <p:cNvSpPr/>
          <p:nvPr/>
        </p:nvSpPr>
        <p:spPr>
          <a:xfrm>
            <a:off x="4413398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0C9A1-FC76-46D5-BF52-C9905FB95C22}"/>
              </a:ext>
            </a:extLst>
          </p:cNvPr>
          <p:cNvSpPr/>
          <p:nvPr/>
        </p:nvSpPr>
        <p:spPr>
          <a:xfrm>
            <a:off x="7696200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01711-7C69-4FA3-87D5-0FD29FE0A2C0}"/>
              </a:ext>
            </a:extLst>
          </p:cNvPr>
          <p:cNvSpPr txBox="1"/>
          <p:nvPr/>
        </p:nvSpPr>
        <p:spPr>
          <a:xfrm>
            <a:off x="3873795" y="39624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3 + 4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7706D-8B18-478C-9E65-E5BC1E0950EA}"/>
              </a:ext>
            </a:extLst>
          </p:cNvPr>
          <p:cNvSpPr/>
          <p:nvPr/>
        </p:nvSpPr>
        <p:spPr>
          <a:xfrm>
            <a:off x="5715000" y="3962401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1EB4B-272B-4C43-A2C4-13A7EA50D85A}"/>
              </a:ext>
            </a:extLst>
          </p:cNvPr>
          <p:cNvSpPr txBox="1"/>
          <p:nvPr/>
        </p:nvSpPr>
        <p:spPr>
          <a:xfrm>
            <a:off x="6972300" y="3962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9 - 5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0ACACB1-3DCE-4668-950C-E63B3BDB243D}"/>
              </a:ext>
            </a:extLst>
          </p:cNvPr>
          <p:cNvSpPr/>
          <p:nvPr/>
        </p:nvSpPr>
        <p:spPr>
          <a:xfrm>
            <a:off x="5867400" y="4038600"/>
            <a:ext cx="533400" cy="6023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47903-6FBA-44DA-B60B-03F92A110596}"/>
              </a:ext>
            </a:extLst>
          </p:cNvPr>
          <p:cNvSpPr/>
          <p:nvPr/>
        </p:nvSpPr>
        <p:spPr>
          <a:xfrm>
            <a:off x="4413398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0B8E0-94AF-430D-BF15-F97D04A187E5}"/>
              </a:ext>
            </a:extLst>
          </p:cNvPr>
          <p:cNvSpPr/>
          <p:nvPr/>
        </p:nvSpPr>
        <p:spPr>
          <a:xfrm>
            <a:off x="7361274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50C18-7904-4B2F-A56D-55B37165D856}"/>
              </a:ext>
            </a:extLst>
          </p:cNvPr>
          <p:cNvPicPr/>
          <p:nvPr/>
        </p:nvPicPr>
        <p:blipFill rotWithShape="1">
          <a:blip r:embed="rId2"/>
          <a:srcRect l="38450" t="82999" r="34236" b="11624"/>
          <a:stretch/>
        </p:blipFill>
        <p:spPr bwMode="auto">
          <a:xfrm>
            <a:off x="4343400" y="5334000"/>
            <a:ext cx="3505200" cy="100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E604D-5F21-47DF-AE7C-92C87C795314}"/>
              </a:ext>
            </a:extLst>
          </p:cNvPr>
          <p:cNvPicPr/>
          <p:nvPr/>
        </p:nvPicPr>
        <p:blipFill rotWithShape="1">
          <a:blip r:embed="rId2"/>
          <a:srcRect l="7276" t="34508" r="8109" b="18847"/>
          <a:stretch/>
        </p:blipFill>
        <p:spPr bwMode="auto">
          <a:xfrm>
            <a:off x="1219200" y="352098"/>
            <a:ext cx="9315450" cy="5321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8560463-C768-4C62-A56E-BD2AFA4F524D}"/>
              </a:ext>
            </a:extLst>
          </p:cNvPr>
          <p:cNvSpPr/>
          <p:nvPr/>
        </p:nvSpPr>
        <p:spPr>
          <a:xfrm>
            <a:off x="5791200" y="5673246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5BE5AE4-5CAB-4D3E-BE65-14E49F461B1C}"/>
              </a:ext>
            </a:extLst>
          </p:cNvPr>
          <p:cNvSpPr/>
          <p:nvPr/>
        </p:nvSpPr>
        <p:spPr>
          <a:xfrm>
            <a:off x="6972300" y="5691831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7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42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79</Words>
  <Application>Microsoft Office PowerPoint</Application>
  <PresentationFormat>Widescreen</PresentationFormat>
  <Paragraphs>40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Odibee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Admin</cp:lastModifiedBy>
  <cp:revision>51</cp:revision>
  <dcterms:created xsi:type="dcterms:W3CDTF">2006-08-16T00:00:00Z</dcterms:created>
  <dcterms:modified xsi:type="dcterms:W3CDTF">2023-12-06T02:43:43Z</dcterms:modified>
</cp:coreProperties>
</file>