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  <p:sldMasterId id="2147483925" r:id="rId7"/>
  </p:sldMasterIdLst>
  <p:notesMasterIdLst>
    <p:notesMasterId r:id="rId33"/>
  </p:notesMasterIdLst>
  <p:sldIdLst>
    <p:sldId id="2007577095" r:id="rId8"/>
    <p:sldId id="3401" r:id="rId9"/>
    <p:sldId id="256" r:id="rId10"/>
    <p:sldId id="258" r:id="rId11"/>
    <p:sldId id="257" r:id="rId12"/>
    <p:sldId id="259" r:id="rId13"/>
    <p:sldId id="260" r:id="rId14"/>
    <p:sldId id="261" r:id="rId15"/>
    <p:sldId id="262" r:id="rId16"/>
    <p:sldId id="263" r:id="rId17"/>
    <p:sldId id="2007577107" r:id="rId18"/>
    <p:sldId id="308" r:id="rId19"/>
    <p:sldId id="320" r:id="rId20"/>
    <p:sldId id="326" r:id="rId21"/>
    <p:sldId id="327" r:id="rId22"/>
    <p:sldId id="328" r:id="rId23"/>
    <p:sldId id="329" r:id="rId24"/>
    <p:sldId id="330" r:id="rId25"/>
    <p:sldId id="2007577112" r:id="rId26"/>
    <p:sldId id="2007577111" r:id="rId27"/>
    <p:sldId id="319" r:id="rId28"/>
    <p:sldId id="318" r:id="rId29"/>
    <p:sldId id="322" r:id="rId30"/>
    <p:sldId id="2007577113" r:id="rId31"/>
    <p:sldId id="5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7" autoAdjust="0"/>
    <p:restoredTop sz="91440" autoAdjust="0"/>
  </p:normalViewPr>
  <p:slideViewPr>
    <p:cSldViewPr snapToGrid="0">
      <p:cViewPr varScale="1">
        <p:scale>
          <a:sx n="83" d="100"/>
          <a:sy n="83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76043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8473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3098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9870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9117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90010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95453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9214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2985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777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384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22-11-2023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142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1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5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5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5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5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3.xml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image" Target="../media/image91.png"/><Relationship Id="rId4" Type="http://schemas.openxmlformats.org/officeDocument/2006/relationships/image" Target="../media/image96.png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4.png"/><Relationship Id="rId3" Type="http://schemas.openxmlformats.org/officeDocument/2006/relationships/audio" Target="../media/media2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0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7.pn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78.png"/><Relationship Id="rId7" Type="http://schemas.openxmlformats.org/officeDocument/2006/relationships/slide" Target="slide6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1.xml"/><Relationship Id="rId6" Type="http://schemas.openxmlformats.org/officeDocument/2006/relationships/slide" Target="slide5.xml"/><Relationship Id="rId5" Type="http://schemas.openxmlformats.org/officeDocument/2006/relationships/image" Target="../media/image76.png"/><Relationship Id="rId4" Type="http://schemas.openxmlformats.org/officeDocument/2006/relationships/image" Target="../media/image79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7.jpg"/><Relationship Id="rId5" Type="http://schemas.openxmlformats.org/officeDocument/2006/relationships/image" Target="../media/image8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7.jpg"/><Relationship Id="rId5" Type="http://schemas.openxmlformats.org/officeDocument/2006/relationships/image" Target="../media/image82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7.jpg"/><Relationship Id="rId5" Type="http://schemas.openxmlformats.org/officeDocument/2006/relationships/image" Target="../media/image82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7.jpg"/><Relationship Id="rId5" Type="http://schemas.openxmlformats.org/officeDocument/2006/relationships/image" Target="../media/image82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2140" y="53926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kumimoji="0" lang="es-CL" sz="36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74" y="4146792"/>
            <a:ext cx="1778124" cy="23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hlinkClick r:id="rId4" action="ppaction://hlinksldjump"/>
          </p:cNvPr>
          <p:cNvSpPr/>
          <p:nvPr/>
        </p:nvSpPr>
        <p:spPr>
          <a:xfrm>
            <a:off x="9643700" y="534430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KẾT THÚC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21755" objId="20"/>
        <p14:triggerEvt type="onClick" time="25686" objId="25"/>
        <p14:triggerEvt type="onClick" time="32200" objId="2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7097" objId="20"/>
        <p14:triggerEvt type="onClick" time="20873" objId="25"/>
        <p14:triggerEvt type="onClick" time="25259" objId="2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7255" objId="20"/>
        <p14:triggerEvt type="onClick" time="20051" objId="25"/>
        <p14:triggerEvt type="onClick" time="23747" objId="2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1532" objId="20"/>
        <p14:triggerEvt type="onClick" time="15041" objId="25"/>
        <p14:triggerEvt type="onClick" time="20842" objId="2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2877" objId="20"/>
        <p14:triggerEvt type="onClick" time="16375" objId="25"/>
        <p14:triggerEvt type="onClick" time="29469" objId="2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>
    <p:ext uri="{E180D4A7-C9FB-4DFB-919C-405C955672EB}">
      <p14:showEvtLst xmlns:p14="http://schemas.microsoft.com/office/powerpoint/2010/main">
        <p14:triggerEvt type="onClick" time="39615" objId="64"/>
        <p14:triggerEvt type="onClick" time="92935" objId="62"/>
        <p14:triggerEvt type="onClick" time="115405" objId="65"/>
        <p14:triggerEvt type="onClick" time="132763" objId="66"/>
        <p14:triggerEvt type="onClick" time="158714" objId="67"/>
        <p14:triggerEvt type="onClick" time="197882" objId="6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41623B-F9B3-4E18-999A-EBA49B8D2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10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7525743" y="2918012"/>
            <a:ext cx="2026024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BẮT ĐẦU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7023757" y="4374224"/>
            <a:ext cx="3139146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HƯỚNG DẪN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057491" y="1153121"/>
            <a:ext cx="773640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7342542" y="4702079"/>
            <a:ext cx="900000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Thủy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Hỏa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525065" y="770708"/>
            <a:ext cx="4572000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– 0 + 3 =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108960" y="2286000"/>
            <a:ext cx="3303563" cy="1143000"/>
          </a:xfrm>
          <a:prstGeom prst="round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s-MX" sz="33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6</a:t>
            </a:r>
            <a:endParaRPr kumimoji="0" lang="es-CL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08960" y="3673504"/>
            <a:ext cx="3303563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s-MX" sz="33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0</a:t>
            </a:r>
            <a:endParaRPr kumimoji="0" lang="es-CL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074386" y="5082715"/>
            <a:ext cx="3303564" cy="1143000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s-MX" sz="33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</a:t>
            </a:r>
            <a:endParaRPr kumimoji="0" lang="es-CL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57" y="3428999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03" y="4552460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0" y="3429000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108959" y="307906"/>
            <a:ext cx="4572000" cy="76944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8 - …. = 3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108959" y="5427784"/>
            <a:ext cx="3889718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29902" y="3892061"/>
            <a:ext cx="3868775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6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60" y="2286000"/>
            <a:ext cx="3889717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38" y="3429000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39" y="1540408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525064" y="457107"/>
            <a:ext cx="4572000" cy="76944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+ 6 …. 9 - 1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2925856" y="5492530"/>
            <a:ext cx="3920421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&gt;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2972247" y="3933952"/>
            <a:ext cx="387403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&lt;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60" y="2286000"/>
            <a:ext cx="3737317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=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18" y="1893590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66" y="329952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84" y="30122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525065" y="770708"/>
            <a:ext cx="4572000" cy="76944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– 2 – 2 =…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108960" y="2440744"/>
            <a:ext cx="4804117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08959" y="3957193"/>
            <a:ext cx="4804118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6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58" y="5715000"/>
            <a:ext cx="4804119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7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66" y="349398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74" y="5054785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78944" y="327298"/>
            <a:ext cx="7968343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Chào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mừng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bạn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đến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với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hành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chúng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mình</a:t>
            </a:r>
            <a:r>
              <a:rPr kumimoji="0" lang="es-MX" sz="3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s-CL" sz="36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ángulo redondeado 12">
            <a:hlinkClick r:id="" action="ppaction://hlinkshowjump?jump=endshow"/>
          </p:cNvPr>
          <p:cNvSpPr/>
          <p:nvPr/>
        </p:nvSpPr>
        <p:spPr>
          <a:xfrm>
            <a:off x="10099525" y="15675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TẠM BIỆT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264</Words>
  <Application>Microsoft Office PowerPoint</Application>
  <PresentationFormat>Widescreen</PresentationFormat>
  <Paragraphs>128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微软雅黑</vt:lpstr>
      <vt:lpstr>Arial</vt:lpstr>
      <vt:lpstr>Arial-Rounded</vt:lpstr>
      <vt:lpstr>Calibri</vt:lpstr>
      <vt:lpstr>Calibri Light</vt:lpstr>
      <vt:lpstr>等线</vt:lpstr>
      <vt:lpstr>Lato</vt:lpstr>
      <vt:lpstr>Lato Heavy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84</cp:revision>
  <dcterms:created xsi:type="dcterms:W3CDTF">2021-07-20T01:55:21Z</dcterms:created>
  <dcterms:modified xsi:type="dcterms:W3CDTF">2023-11-22T03:39:48Z</dcterms:modified>
</cp:coreProperties>
</file>