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57" r:id="rId5"/>
    <p:sldId id="260" r:id="rId6"/>
    <p:sldId id="261" r:id="rId7"/>
    <p:sldId id="258" r:id="rId8"/>
    <p:sldId id="259" r:id="rId9"/>
    <p:sldId id="263" r:id="rId10"/>
    <p:sldId id="264" r:id="rId11"/>
    <p:sldId id="265" r:id="rId12"/>
    <p:sldId id="266" r:id="rId13"/>
    <p:sldId id="275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3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5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3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3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80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29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93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8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1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8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5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0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1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4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prstClr val="black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prstClr val="black"/>
                  </a:solidFill>
                  <a:latin typeface=".VnAvant" pitchFamily="34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TRõ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2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4391" y="5849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969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prstClr val="black"/>
              </a:solidFill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762000" y="3728682"/>
            <a:ext cx="4572000" cy="685800"/>
            <a:chOff x="762000" y="3728682"/>
            <a:chExt cx="4572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762000" y="3728682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92492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71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8288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2860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743200" y="3874092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2004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881918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114800" y="3874091"/>
              <a:ext cx="371634" cy="3716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1761699"/>
            <a:ext cx="4572000" cy="685800"/>
            <a:chOff x="762000" y="1761699"/>
            <a:chExt cx="45720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1761699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92492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71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8288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743200" y="1914869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57600" y="1922695"/>
              <a:ext cx="371634" cy="371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62000" y="2743200"/>
            <a:ext cx="4572000" cy="685800"/>
            <a:chOff x="762000" y="2743200"/>
            <a:chExt cx="4572000" cy="6858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2743200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92492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8288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860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743200" y="2896370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2004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2904196"/>
              <a:ext cx="371634" cy="37163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762000" y="4710183"/>
            <a:ext cx="4572000" cy="685800"/>
            <a:chOff x="762000" y="4710183"/>
            <a:chExt cx="4572000" cy="6858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4710183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92492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716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8288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43200" y="4863353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200400" y="4871179"/>
              <a:ext cx="371634" cy="37163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62000" y="5695665"/>
            <a:ext cx="4572000" cy="685800"/>
            <a:chOff x="762000" y="5695665"/>
            <a:chExt cx="4572000" cy="685800"/>
          </a:xfrm>
        </p:grpSpPr>
        <p:sp>
          <p:nvSpPr>
            <p:cNvPr id="21" name="Rounded Rectangle 20"/>
            <p:cNvSpPr/>
            <p:nvPr/>
          </p:nvSpPr>
          <p:spPr>
            <a:xfrm>
              <a:off x="762000" y="5695665"/>
              <a:ext cx="4572000" cy="68580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92492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8288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2860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743200" y="5867401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004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657600" y="5875227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1148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5867400"/>
              <a:ext cx="371634" cy="3716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3175916" y="18337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49509" y="18201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6248400" y="1761699"/>
            <a:ext cx="2209800" cy="685800"/>
            <a:chOff x="6248400" y="1761699"/>
            <a:chExt cx="22098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6248400" y="1761699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7 – 2 = </a:t>
              </a:r>
              <a:endParaRPr lang="vi-VN" sz="30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26992" y="1801247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6248400" y="2743200"/>
            <a:ext cx="2209800" cy="685800"/>
            <a:chOff x="6248400" y="2743200"/>
            <a:chExt cx="22098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6248400" y="2743200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7 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826992" y="2781352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6248400" y="3728682"/>
            <a:ext cx="2209800" cy="685800"/>
            <a:chOff x="6248400" y="3728682"/>
            <a:chExt cx="2209800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6248400" y="3728682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848600" y="3769056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6248400" y="4710183"/>
            <a:ext cx="2209800" cy="685800"/>
            <a:chOff x="6248400" y="4710183"/>
            <a:chExt cx="2209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6248400" y="4710183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848600" y="4749161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6248400" y="5695665"/>
            <a:ext cx="2209800" cy="685800"/>
            <a:chOff x="6248400" y="5695665"/>
            <a:chExt cx="2209800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6248400" y="5695665"/>
              <a:ext cx="2209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vi-VN" sz="3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849170" y="5730450"/>
              <a:ext cx="5334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2743200" y="28189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75849" y="28053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49509" y="27931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743200" y="38095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175849" y="37959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49509" y="3783765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06709" y="3810000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828800" y="4799712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75097" y="47860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35109" y="4773921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192309" y="480015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00400" y="5776664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646697" y="576301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06709" y="5750873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563909" y="57771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858908" y="2846696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291557" y="283304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307608" y="3831608"/>
            <a:ext cx="389091" cy="5338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9"/>
          <p:cNvSpPr txBox="1"/>
          <p:nvPr/>
        </p:nvSpPr>
        <p:spPr>
          <a:xfrm>
            <a:off x="7902257" y="183877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2" name="TextBox 39"/>
          <p:cNvSpPr txBox="1"/>
          <p:nvPr/>
        </p:nvSpPr>
        <p:spPr>
          <a:xfrm>
            <a:off x="7911152" y="28295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7" name="TextBox 39"/>
          <p:cNvSpPr txBox="1"/>
          <p:nvPr/>
        </p:nvSpPr>
        <p:spPr>
          <a:xfrm>
            <a:off x="7924800" y="382018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8" name="TextBox 39"/>
          <p:cNvSpPr txBox="1"/>
          <p:nvPr/>
        </p:nvSpPr>
        <p:spPr>
          <a:xfrm>
            <a:off x="7934406" y="47966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7933585" y="577796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0" grpId="0" animBg="1"/>
      <p:bldP spid="92" grpId="0" animBg="1"/>
      <p:bldP spid="97" grpId="0" animBg="1"/>
      <p:bldP spid="98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b.f9.photo.talk.zdn.vn/6579401936437559483/0a9733c3b3a978f721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0" cy="64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828800"/>
            <a:ext cx="899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Trò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chơi</a:t>
            </a:r>
            <a:r>
              <a:rPr lang="en-US" sz="4800" dirty="0" smtClean="0">
                <a:solidFill>
                  <a:prstClr val="black"/>
                </a:solidFill>
              </a:rPr>
              <a:t>: </a:t>
            </a:r>
            <a:r>
              <a:rPr lang="en-US" sz="4800" dirty="0" err="1" smtClean="0">
                <a:solidFill>
                  <a:prstClr val="black"/>
                </a:solidFill>
              </a:rPr>
              <a:t>Nhìn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hình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đoán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phép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tính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638800" y="-27815"/>
            <a:ext cx="3124200" cy="116672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q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391400" y="5105400"/>
            <a:ext cx="1238580" cy="1265892"/>
          </a:xfrm>
          <a:prstGeom prst="rect">
            <a:avLst/>
          </a:prstGeom>
        </p:spPr>
      </p:pic>
      <p:pic>
        <p:nvPicPr>
          <p:cNvPr id="34" name="q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565274" y="5125872"/>
            <a:ext cx="1238580" cy="1265892"/>
          </a:xfrm>
          <a:prstGeom prst="rect">
            <a:avLst/>
          </a:prstGeom>
        </p:spPr>
      </p:pic>
      <p:sp>
        <p:nvSpPr>
          <p:cNvPr id="35" name="Cloud 34"/>
          <p:cNvSpPr/>
          <p:nvPr/>
        </p:nvSpPr>
        <p:spPr>
          <a:xfrm>
            <a:off x="228600" y="0"/>
            <a:ext cx="3505200" cy="1138913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4600" y="-1"/>
            <a:ext cx="5181600" cy="2183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26957"/>
            <a:ext cx="2133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8 - 3= 5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3404175"/>
            <a:ext cx="23621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 + 3= 8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8077200" y="5630373"/>
            <a:ext cx="1222549" cy="11266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08357" y="95146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5770" y="120511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0045" y="98903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8181"/>
            <a:ext cx="2819400" cy="21102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5800" y="2310825"/>
            <a:ext cx="2133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8 - 3= 5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3281808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 – 2 = 4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64" y="2400095"/>
            <a:ext cx="25566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4 + 2 =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7885515" y="5596866"/>
            <a:ext cx="1293121" cy="12171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12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273" y="54295"/>
            <a:ext cx="3359727" cy="21288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9471" y="3276600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– 2 = 4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3048000"/>
            <a:ext cx="22329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 – 3 = 3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22329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 + 3 = 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905420" y="5550187"/>
            <a:ext cx="1238580" cy="126589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524000" y="816269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308979" y="803314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034146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708885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380220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5088646" y="776290"/>
            <a:ext cx="609600" cy="504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962966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81200" y="81751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401309" y="907590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90175" y="804167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110284" y="894247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199" y="3048000"/>
            <a:ext cx="25769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– 3 = 3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5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25273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B:5 + 2 = 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q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7780968" y="5410200"/>
            <a:ext cx="1363031" cy="1350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40037"/>
            <a:ext cx="476250" cy="723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761" y="565583"/>
            <a:ext cx="476250" cy="723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6" y="580390"/>
            <a:ext cx="476250" cy="723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056" y="565583"/>
            <a:ext cx="476250" cy="723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323" y="565583"/>
            <a:ext cx="476250" cy="723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633" y="565583"/>
            <a:ext cx="476250" cy="723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262" y="580155"/>
            <a:ext cx="476250" cy="7239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4991750" y="663258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34091" y="663258"/>
            <a:ext cx="4572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9473" y="237812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– 2 = 5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3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6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9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 smtClean="0">
                <a:solidFill>
                  <a:srgbClr val="99B2C8"/>
                </a:solidFill>
              </a:rPr>
              <a:t>12</a:t>
            </a:r>
            <a:endParaRPr lang="en-US" sz="1000" b="1" kern="0" dirty="0">
              <a:solidFill>
                <a:srgbClr val="99B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0" b="74349" l="26867" r="78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0824" r="20932" b="23645"/>
          <a:stretch/>
        </p:blipFill>
        <p:spPr bwMode="auto">
          <a:xfrm>
            <a:off x="228600" y="1066800"/>
            <a:ext cx="1520830" cy="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50980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4844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50980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52145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C -4.16667E-6 -0.10417 -4.16667E-6 -0.20787 -0.00156 -0.31158 C -0.00156 -0.31528 -0.00399 -0.31783 -0.00468 -0.32153 C -0.00989 -0.35857 -0.01093 -0.41528 -0.03159 -0.44236 C -0.03559 -0.46088 -0.03941 -0.47778 -0.04965 -0.49097 C -0.05434 -0.50324 -0.05781 -0.51227 -0.06441 -0.52269 C -0.07031 -0.54584 -0.08159 -0.56065 -0.09444 -0.57778 C -0.09722 -0.58033 -0.09757 -0.58472 -0.09947 -0.5875 C -0.10138 -0.59051 -0.10451 -0.5919 -0.10729 -0.59491 C -0.12725 -0.61875 -0.1085 -0.6007 -0.12517 -0.61551 C -0.13541 -0.6382 -0.14704 -0.63565 -0.15989 -0.65 C -0.16736 -0.65903 -0.17517 -0.66759 -0.18211 -0.67801 C -0.1842 -0.68033 -0.18802 -0.67963 -0.18923 -0.68125 C -0.19826 -0.68796 -0.20677 -0.69491 -0.21423 -0.70209 C -0.22204 -0.70741 -0.22777 -0.7169 -0.23489 -0.72292 C -0.2368 -0.72408 -0.23993 -0.72408 -0.2427 -0.72616 C -0.24774 -0.73009 -0.25156 -0.73611 -0.25711 -0.74005 C -0.26284 -0.74329 -0.26875 -0.74607 -0.27465 -0.75 C -0.27777 -0.75209 -0.27968 -0.75533 -0.28246 -0.75718 C -0.28941 -0.76019 -0.29566 -0.76111 -0.30225 -0.76412 C -0.31284 -0.76273 -0.32343 -0.76528 -0.33229 -0.76088 C -0.33732 -0.75718 -0.34045 -0.74746 -0.34253 -0.74005 C -0.34757 -0.71736 -0.35034 -0.69445 -0.36232 -0.67801 C -0.37552 -0.62685 -0.36632 -0.57778 -0.3651 -0.52269 C -0.36423 -0.46736 -0.36319 -0.41204 -0.36232 -0.35671 C -0.36163 -0.31597 -0.36111 -0.27639 -0.35954 -0.23565 C -0.3585 -0.19607 -0.36666 -0.19769 -0.35451 -0.19769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3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2299" y="762000"/>
            <a:ext cx="241910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+ 6 ... 5 + 2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9568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8136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75126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01402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5463 C 0.00295 -0.1382 0.00295 -0.22176 0.00451 -0.3051 C 0.00451 -0.30811 0.00625 -0.31042 0.00677 -0.3132 C 0.01163 -0.34306 0.01285 -0.38866 0.03125 -0.41065 C 0.03403 -0.42547 0.03802 -0.43889 0.04687 -0.44954 C 0.05052 -0.4595 0.05399 -0.4669 0.06007 -0.475 C 0.06528 -0.49375 0.07535 -0.50556 0.08681 -0.51945 C 0.08871 -0.52153 0.08941 -0.525 0.09115 -0.52732 C 0.09323 -0.52987 0.09583 -0.53102 0.09774 -0.53334 C 0.11562 -0.55255 0.09878 -0.53797 0.11337 -0.54977 C 0.12309 -0.56806 0.13299 -0.56621 0.14462 -0.57755 C 0.15139 -0.58473 0.15816 -0.5919 0.16458 -0.6 C 0.16632 -0.60209 0.1691 -0.60139 0.17118 -0.60278 C 0.17865 -0.60811 0.18594 -0.61366 0.19323 -0.61945 C 0.19965 -0.62408 0.20486 -0.63149 0.21128 -0.63612 C 0.21319 -0.63727 0.2158 -0.63727 0.21771 -0.63889 C 0.22257 -0.64213 0.22621 -0.647 0.23108 -0.65 C 0.23611 -0.65301 0.24149 -0.6551 0.2467 -0.65811 C 0.24913 -0.65973 0.25087 -0.66274 0.2533 -0.66389 C 0.25903 -0.66644 0.26528 -0.66713 0.27101 -0.66945 C 0.28003 -0.66852 0.28958 -0.67084 0.29774 -0.66667 C 0.3026 -0.66413 0.30486 -0.65625 0.3066 -0.65 C 0.31146 -0.63218 0.31354 -0.61343 0.32448 -0.6 C 0.33576 -0.55903 0.3276 -0.51945 0.32674 -0.475 C 0.32587 -0.43056 0.32517 -0.38588 0.32448 -0.34144 C 0.32378 -0.3088 0.32326 -0.27663 0.32222 -0.24399 C 0.32101 -0.21227 0.32812 -0.21343 0.31771 -0.21343 " pathEditMode="relative" rAng="0" ptsTypes="ffffffffffffffffffffffffff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3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+ 2 + 1 =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5133" y="552279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74049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01402" y="5517979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42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0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-5.55556E-7 -0.09398 -5.55556E-7 -0.18773 0.00035 -0.28125 C 0.00035 -0.28472 0.00104 -0.28703 0.00122 -0.29028 C 0.0026 -0.32384 0.00295 -0.375 0.00851 -0.39953 C 0.00955 -0.4162 0.01059 -0.43148 0.01337 -0.44328 C 0.01458 -0.4544 0.01563 -0.4625 0.01736 -0.47199 C 0.01892 -0.49282 0.02205 -0.50625 0.02552 -0.52176 C 0.02622 -0.52407 0.02639 -0.52801 0.02691 -0.53055 C 0.02743 -0.53333 0.0283 -0.53449 0.02899 -0.53727 C 0.03438 -0.55879 0.02934 -0.54236 0.03385 -0.55578 C 0.03663 -0.57639 0.03976 -0.57407 0.04323 -0.58703 C 0.04531 -0.59514 0.0474 -0.60278 0.04931 -0.61227 C 0.04983 -0.61435 0.05087 -0.61366 0.05122 -0.61528 C 0.05365 -0.62129 0.0559 -0.62754 0.05799 -0.63403 C 0.06007 -0.63889 0.06163 -0.64745 0.06354 -0.65278 C 0.06406 -0.65393 0.06493 -0.65393 0.06563 -0.65578 C 0.06701 -0.65926 0.06806 -0.66481 0.06962 -0.66828 C 0.07118 -0.67129 0.07274 -0.67384 0.07431 -0.67731 C 0.07517 -0.67916 0.0757 -0.68217 0.07639 -0.68379 C 0.0783 -0.68657 0.08004 -0.68727 0.08177 -0.69004 C 0.08472 -0.68889 0.0875 -0.6912 0.08993 -0.68703 C 0.09132 -0.68379 0.09219 -0.675 0.09271 -0.66828 C 0.0941 -0.64791 0.09479 -0.62708 0.09809 -0.61227 C 0.10174 -0.56597 0.09913 -0.52176 0.09879 -0.47199 C 0.09861 -0.42199 0.09826 -0.37199 0.09809 -0.32199 C 0.09792 -0.28518 0.09774 -0.24953 0.0974 -0.21273 C 0.09705 -0.17708 0.09931 -0.17847 0.09601 -0.17847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3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40574" cy="36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68580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905000"/>
            <a:ext cx="1028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1" y="2286000"/>
            <a:ext cx="2819399" cy="1061197"/>
          </a:xfrm>
          <a:prstGeom prst="wedgeRoundRectCallout">
            <a:avLst>
              <a:gd name="adj1" fmla="val 60571"/>
              <a:gd name="adj2" fmla="val 2825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5298" y="5083033"/>
            <a:ext cx="8222075" cy="1523331"/>
            <a:chOff x="495298" y="5083033"/>
            <a:chExt cx="8222075" cy="1523331"/>
          </a:xfrm>
        </p:grpSpPr>
        <p:grpSp>
          <p:nvGrpSpPr>
            <p:cNvPr id="11" name="Group 10"/>
            <p:cNvGrpSpPr/>
            <p:nvPr/>
          </p:nvGrpSpPr>
          <p:grpSpPr>
            <a:xfrm>
              <a:off x="495298" y="5083033"/>
              <a:ext cx="8222075" cy="1523331"/>
              <a:chOff x="495298" y="5083033"/>
              <a:chExt cx="8222075" cy="152333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95298" y="5083033"/>
                <a:ext cx="8222075" cy="152333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42950" y="5483940"/>
                <a:ext cx="4591050" cy="76446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93923" y="5579190"/>
              <a:ext cx="4046663" cy="590550"/>
              <a:chOff x="993924" y="5579190"/>
              <a:chExt cx="3395332" cy="49549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4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866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539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240" y="5579190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481" y="5579388"/>
                <a:ext cx="48577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0" name="Straight Connector 19"/>
          <p:cNvCxnSpPr/>
          <p:nvPr/>
        </p:nvCxnSpPr>
        <p:spPr>
          <a:xfrm>
            <a:off x="4502568" y="5538482"/>
            <a:ext cx="526632" cy="668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073187" y="5016119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1 = 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84208" y="5465885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5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97856" y="591630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1676400"/>
            <a:ext cx="61895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036023" y="3088900"/>
            <a:ext cx="2819399" cy="1061197"/>
          </a:xfrm>
          <a:prstGeom prst="wedgeRoundRectCallout">
            <a:avLst>
              <a:gd name="adj1" fmla="val -64318"/>
              <a:gd name="adj2" fmla="val 2697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39503"/>
            <a:ext cx="3581400" cy="1393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4483244"/>
            <a:ext cx="185161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– 2 = 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0" y="5016644"/>
            <a:ext cx="2846093" cy="77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3</a:t>
            </a:r>
            <a:endParaRPr lang="vi-VN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1</a:t>
            </a:r>
            <a:endParaRPr lang="vi-VN" sz="5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391" y="1880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892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47721"/>
            <a:ext cx="3575713" cy="3017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25908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bưởi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4665" y="3449472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2364" y="361210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37799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5191" y="3603888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4419600"/>
            <a:ext cx="570716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94665" y="5280288"/>
            <a:ext cx="3737781" cy="91553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–       = </a:t>
            </a:r>
            <a:endParaRPr lang="vi-VN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81269" y="5442924"/>
            <a:ext cx="624495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7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37799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35191" y="5434704"/>
            <a:ext cx="5334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1" y="4495800"/>
            <a:ext cx="30670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9"/>
          <p:cNvSpPr txBox="1"/>
          <p:nvPr/>
        </p:nvSpPr>
        <p:spPr>
          <a:xfrm>
            <a:off x="2825088" y="365077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4120238" y="3663851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2829432" y="550749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141160" y="551113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 animBg="1"/>
      <p:bldP spid="14" grpId="0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5" grpId="0" animBg="1"/>
      <p:bldP spid="18" grpId="0" animBg="1"/>
      <p:bldP spid="19" grpId="0" animBg="1"/>
      <p:bldP spid="20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280</Words>
  <Application>Microsoft Office PowerPoint</Application>
  <PresentationFormat>On-screen Show (4:3)</PresentationFormat>
  <Paragraphs>95</Paragraphs>
  <Slides>17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1_Office Theme</vt:lpstr>
      <vt:lpstr>2_Office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Bớt đi còn lại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28</cp:revision>
  <dcterms:created xsi:type="dcterms:W3CDTF">2020-07-27T00:59:22Z</dcterms:created>
  <dcterms:modified xsi:type="dcterms:W3CDTF">2023-11-06T01:50:42Z</dcterms:modified>
</cp:coreProperties>
</file>