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3" r:id="rId3"/>
    <p:sldId id="280" r:id="rId4"/>
    <p:sldId id="376" r:id="rId5"/>
    <p:sldId id="257" r:id="rId6"/>
    <p:sldId id="258" r:id="rId7"/>
    <p:sldId id="354" r:id="rId8"/>
    <p:sldId id="259" r:id="rId9"/>
    <p:sldId id="260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CCFF"/>
    <a:srgbClr val="FFCC99"/>
    <a:srgbClr val="CCCCFF"/>
    <a:srgbClr val="CC99FF"/>
    <a:srgbClr val="FFCCCC"/>
    <a:srgbClr val="FF6699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4660"/>
  </p:normalViewPr>
  <p:slideViewPr>
    <p:cSldViewPr>
      <p:cViewPr varScale="1">
        <p:scale>
          <a:sx n="86" d="100"/>
          <a:sy n="8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9FD76-F7ED-454C-8DB4-4D604DCD1D2D}" type="datetimeFigureOut">
              <a:rPr lang="vi-VN" smtClean="0"/>
              <a:t>14/11/2023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245E0-79E7-4AB4-AECD-ED338470B8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112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58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194240" y="3655333"/>
            <a:ext cx="1818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3756402" y="2408971"/>
            <a:ext cx="17436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800508" y="333429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3325529" y="368751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6250641" y="3655333"/>
            <a:ext cx="1818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5856858" y="333429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8732563" y="1011002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8318700" y="1378099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8171628" y="704071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69" name="Google Shape;269;p21"/>
          <p:cNvSpPr/>
          <p:nvPr/>
        </p:nvSpPr>
        <p:spPr>
          <a:xfrm rot="2700000">
            <a:off x="476402" y="62826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70" name="Google Shape;270;p21"/>
          <p:cNvSpPr/>
          <p:nvPr/>
        </p:nvSpPr>
        <p:spPr>
          <a:xfrm>
            <a:off x="-134500" y="572046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109378" y="5235705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72" name="Google Shape;272;p21"/>
          <p:cNvSpPr/>
          <p:nvPr/>
        </p:nvSpPr>
        <p:spPr>
          <a:xfrm>
            <a:off x="8237975" y="6137999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292240" y="1354938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87223" y="940300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75" name="Google Shape;275;p21"/>
          <p:cNvSpPr/>
          <p:nvPr/>
        </p:nvSpPr>
        <p:spPr>
          <a:xfrm>
            <a:off x="7868414" y="5720468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8446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49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 11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trừ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trong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phạm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90"/>
          <p:cNvSpPr/>
          <p:nvPr/>
        </p:nvSpPr>
        <p:spPr>
          <a:xfrm>
            <a:off x="6087307" y="2659456"/>
            <a:ext cx="2081100" cy="2086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1" name="Google Shape;1041;p90"/>
          <p:cNvSpPr/>
          <p:nvPr/>
        </p:nvSpPr>
        <p:spPr>
          <a:xfrm>
            <a:off x="1101983" y="2659456"/>
            <a:ext cx="2081100" cy="2086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2" name="Google Shape;1042;p90"/>
          <p:cNvSpPr/>
          <p:nvPr/>
        </p:nvSpPr>
        <p:spPr>
          <a:xfrm>
            <a:off x="812525" y="2353617"/>
            <a:ext cx="2660100" cy="2666397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3681149" y="3142541"/>
            <a:ext cx="1967919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 thực hành bài 2 </a:t>
            </a:r>
            <a:endParaRPr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3308328" y="2353765"/>
            <a:ext cx="2660100" cy="2666397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6" name="Google Shape;1046;p90"/>
          <p:cNvSpPr/>
          <p:nvPr/>
        </p:nvSpPr>
        <p:spPr>
          <a:xfrm>
            <a:off x="5797849" y="2353617"/>
            <a:ext cx="2660100" cy="2666397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215651" y="4303563"/>
            <a:ext cx="1789017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r>
              <a:rPr lang="en" sz="3008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3008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5975918" y="4001917"/>
            <a:ext cx="2381182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r>
              <a:rPr lang="en" sz="3308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3308"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836692" y="3004015"/>
            <a:ext cx="2619300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r>
              <a:rPr lang="en" sz="3008">
                <a:solidFill>
                  <a:schemeClr val="lt1"/>
                </a:solidFill>
              </a:rPr>
              <a:t>1</a:t>
            </a:r>
            <a:endParaRPr sz="3008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5856858" y="2919585"/>
            <a:ext cx="2619300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r>
              <a:rPr lang="en" sz="3308" dirty="0">
                <a:solidFill>
                  <a:schemeClr val="lt1"/>
                </a:solidFill>
              </a:rPr>
              <a:t>2</a:t>
            </a:r>
            <a:endParaRPr sz="3308" dirty="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3325529" y="4024979"/>
            <a:ext cx="2619300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t" anchorCtr="0">
            <a:noAutofit/>
          </a:bodyPr>
          <a:lstStyle/>
          <a:p>
            <a:r>
              <a:rPr lang="en" sz="3308" dirty="0">
                <a:solidFill>
                  <a:schemeClr val="lt1"/>
                </a:solidFill>
              </a:rPr>
              <a:t>2</a:t>
            </a:r>
            <a:endParaRPr sz="3308" dirty="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024522" y="4638156"/>
            <a:ext cx="2166747" cy="14087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5382299" y="2326855"/>
            <a:ext cx="1172256" cy="10372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3467749" y="5045852"/>
            <a:ext cx="2330101" cy="9166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283920" y="2111290"/>
            <a:ext cx="1647949" cy="8973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6072953" y="4638155"/>
            <a:ext cx="2166747" cy="14087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11677" y="1080039"/>
            <a:ext cx="4442242" cy="1110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8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ĐỊNH  HƯỚNG </a:t>
            </a:r>
          </a:p>
          <a:p>
            <a:pPr algn="ctr"/>
            <a:r>
              <a:rPr lang="en-US" sz="3308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TẬP TIẾP THEO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396AF5-7FEF-48D6-875E-23CC7A5C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258353"/>
          </a:xfrm>
          <a:prstGeom prst="rect">
            <a:avLst/>
          </a:prstGeom>
        </p:spPr>
      </p:pic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628650" y="1545663"/>
            <a:ext cx="7772400" cy="11025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3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CHÀO MỪNG CÁC CON ĐẾN VỚI </a:t>
            </a:r>
            <a:br>
              <a:rPr lang="en-US" sz="3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en-US" sz="30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HỌC MÔN </a:t>
            </a:r>
            <a:r>
              <a:rPr lang="en-US" sz="3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TOÁN LỚP 1</a:t>
            </a:r>
            <a:endParaRPr sz="3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artoon paper airplane logo aircraft made Vector Image">
            <a:extLst>
              <a:ext uri="{FF2B5EF4-FFF2-40B4-BE49-F238E27FC236}">
                <a16:creationId xmlns:a16="http://schemas.microsoft.com/office/drawing/2014/main" id="{8A3AC9CF-A243-4B8D-9411-8E5954B6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260991" y="1175066"/>
            <a:ext cx="1306705" cy="7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34EB29-21B1-48A7-A462-19B47597E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1657350" y="2806114"/>
            <a:ext cx="5994766" cy="31286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0"/>
            <a:ext cx="9144000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3270647" y="3019426"/>
            <a:ext cx="2735044" cy="410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69" dirty="0" err="1"/>
              <a:t>Phương</a:t>
            </a:r>
            <a:r>
              <a:rPr lang="en-US" sz="2069" dirty="0"/>
              <a:t> </a:t>
            </a:r>
            <a:r>
              <a:rPr lang="en-US" sz="2069" dirty="0" err="1"/>
              <a:t>pháp</a:t>
            </a:r>
            <a:r>
              <a:rPr lang="en-US" sz="2069" dirty="0"/>
              <a:t> </a:t>
            </a:r>
            <a:r>
              <a:rPr lang="en-US" sz="2069" dirty="0" err="1"/>
              <a:t>thực</a:t>
            </a:r>
            <a:r>
              <a:rPr lang="en-US" sz="2069" dirty="0"/>
              <a:t> </a:t>
            </a:r>
            <a:r>
              <a:rPr lang="en-US" sz="2069" dirty="0" err="1"/>
              <a:t>hiện</a:t>
            </a:r>
            <a:endParaRPr lang="en-US" sz="2069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1271588"/>
            <a:ext cx="13001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6171011" y="1271589"/>
            <a:ext cx="1810940" cy="19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6" y="1371601"/>
            <a:ext cx="4485085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850357" y="1999549"/>
            <a:ext cx="7532663" cy="1900451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6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6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804270" y="2430177"/>
            <a:ext cx="751744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1. </a:t>
            </a:r>
            <a:r>
              <a:rPr lang="en-US" altLang="zh-CN" sz="4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Khởi</a:t>
            </a:r>
            <a:r>
              <a:rPr lang="en-US" altLang="zh-CN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động</a:t>
            </a:r>
            <a:endParaRPr lang="zh-CN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011891" y="4137119"/>
            <a:ext cx="6858000" cy="1905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591160">
                <a:defRPr/>
              </a:pPr>
              <a:endParaRPr lang="zh-CN" altLang="en-US" sz="1164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143000" y="3080982"/>
          <a:ext cx="6629400" cy="2692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" name="Rounded Rectangle 113"/>
          <p:cNvSpPr/>
          <p:nvPr/>
        </p:nvSpPr>
        <p:spPr>
          <a:xfrm>
            <a:off x="7183923" y="3838465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20208" y="1937982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444391" y="2065716"/>
            <a:ext cx="1025856" cy="7074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2077695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26" y="3157332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505062" y="314316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10426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7117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6203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75289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72" y="385729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9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2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4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12" y="38766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5513696" y="381669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19060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365751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74837" y="3805625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450043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9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451981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4523096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Rounded Rectangle 121"/>
          <p:cNvSpPr/>
          <p:nvPr/>
        </p:nvSpPr>
        <p:spPr>
          <a:xfrm>
            <a:off x="7183923" y="44969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513696" y="4475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919060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365751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774837" y="44641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17259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19197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19524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18160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" name="Rounded Rectangle 133"/>
          <p:cNvSpPr/>
          <p:nvPr/>
        </p:nvSpPr>
        <p:spPr>
          <a:xfrm>
            <a:off x="7183923" y="51827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13696" y="51610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19060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365751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774837" y="51499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83521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830579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85459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8578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84422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40104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Rounded Rectangle 145"/>
          <p:cNvSpPr/>
          <p:nvPr/>
        </p:nvSpPr>
        <p:spPr>
          <a:xfrm>
            <a:off x="7183923" y="58685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513696" y="58468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19060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365751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74837" y="58357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9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83914"/>
              </p:ext>
            </p:extLst>
          </p:nvPr>
        </p:nvGraphicFramePr>
        <p:xfrm>
          <a:off x="1143000" y="3080982"/>
          <a:ext cx="6629400" cy="2692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" name="Rounded Rectangle 113"/>
          <p:cNvSpPr/>
          <p:nvPr/>
        </p:nvSpPr>
        <p:spPr>
          <a:xfrm>
            <a:off x="7183923" y="3838465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20208" y="1937982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444391" y="2065716"/>
            <a:ext cx="1025856" cy="7074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2077695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26" y="3157332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505062" y="314316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10426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7117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6203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75289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72" y="385729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9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2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4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12" y="38766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5513696" y="381669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19060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365751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74837" y="3805625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450043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9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451981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4523096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Rounded Rectangle 121"/>
          <p:cNvSpPr/>
          <p:nvPr/>
        </p:nvSpPr>
        <p:spPr>
          <a:xfrm>
            <a:off x="7183923" y="44969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513696" y="4475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919060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365751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774837" y="44641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17259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19197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19524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18160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" name="Rounded Rectangle 133"/>
          <p:cNvSpPr/>
          <p:nvPr/>
        </p:nvSpPr>
        <p:spPr>
          <a:xfrm>
            <a:off x="7183923" y="51827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13696" y="51610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19060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365751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774837" y="51499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83521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830579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85459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8578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84422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40104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Rounded Rectangle 145"/>
          <p:cNvSpPr/>
          <p:nvPr/>
        </p:nvSpPr>
        <p:spPr>
          <a:xfrm>
            <a:off x="7183923" y="58685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513696" y="58468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19060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365751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74837" y="58357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39">
            <a:extLst>
              <a:ext uri="{FF2B5EF4-FFF2-40B4-BE49-F238E27FC236}">
                <a16:creationId xmlns:a16="http://schemas.microsoft.com/office/drawing/2014/main" id="{6BFC0FC6-580F-4F84-828F-5ADBBE44EDBD}"/>
              </a:ext>
            </a:extLst>
          </p:cNvPr>
          <p:cNvSpPr txBox="1"/>
          <p:nvPr/>
        </p:nvSpPr>
        <p:spPr>
          <a:xfrm>
            <a:off x="7231901" y="3874110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39">
            <a:extLst>
              <a:ext uri="{FF2B5EF4-FFF2-40B4-BE49-F238E27FC236}">
                <a16:creationId xmlns:a16="http://schemas.microsoft.com/office/drawing/2014/main" id="{99176AF3-9C42-4FB5-ADE3-0C306FE66DE4}"/>
              </a:ext>
            </a:extLst>
          </p:cNvPr>
          <p:cNvSpPr txBox="1"/>
          <p:nvPr/>
        </p:nvSpPr>
        <p:spPr>
          <a:xfrm>
            <a:off x="7231901" y="4517990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39">
            <a:extLst>
              <a:ext uri="{FF2B5EF4-FFF2-40B4-BE49-F238E27FC236}">
                <a16:creationId xmlns:a16="http://schemas.microsoft.com/office/drawing/2014/main" id="{0DCC6E65-67CE-4EE8-9DC9-D2CF7EECCC74}"/>
              </a:ext>
            </a:extLst>
          </p:cNvPr>
          <p:cNvSpPr txBox="1"/>
          <p:nvPr/>
        </p:nvSpPr>
        <p:spPr>
          <a:xfrm>
            <a:off x="7245549" y="5223713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B266C436-6EF3-4514-AD92-16DA23001C83}"/>
              </a:ext>
            </a:extLst>
          </p:cNvPr>
          <p:cNvSpPr txBox="1"/>
          <p:nvPr/>
        </p:nvSpPr>
        <p:spPr>
          <a:xfrm>
            <a:off x="7239000" y="5905620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8" grpId="0" animBg="1"/>
      <p:bldP spid="69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20208" y="6116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66898" y="836975"/>
            <a:ext cx="767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4</a:t>
            </a:r>
            <a:endParaRPr lang="vi-VN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930214" cy="5305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23511E8F-D8FB-4515-9FDF-022820E8E209}"/>
              </a:ext>
            </a:extLst>
          </p:cNvPr>
          <p:cNvSpPr/>
          <p:nvPr/>
        </p:nvSpPr>
        <p:spPr>
          <a:xfrm>
            <a:off x="1429847" y="2895600"/>
            <a:ext cx="1047702" cy="685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EEE5E145-91DC-477E-A2FA-FC4386486859}"/>
              </a:ext>
            </a:extLst>
          </p:cNvPr>
          <p:cNvSpPr/>
          <p:nvPr/>
        </p:nvSpPr>
        <p:spPr>
          <a:xfrm>
            <a:off x="6477000" y="2743200"/>
            <a:ext cx="1047702" cy="685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F71D1BE-E903-4F89-A029-4AB698976598}"/>
              </a:ext>
            </a:extLst>
          </p:cNvPr>
          <p:cNvSpPr/>
          <p:nvPr/>
        </p:nvSpPr>
        <p:spPr>
          <a:xfrm>
            <a:off x="1295400" y="5311162"/>
            <a:ext cx="1047702" cy="685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3A76041B-F0AC-486F-940A-E5A6DFB2DFD3}"/>
              </a:ext>
            </a:extLst>
          </p:cNvPr>
          <p:cNvSpPr/>
          <p:nvPr/>
        </p:nvSpPr>
        <p:spPr>
          <a:xfrm>
            <a:off x="4431856" y="5562600"/>
            <a:ext cx="1047702" cy="685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938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0"/>
            <a:ext cx="9144000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3270647" y="3019426"/>
            <a:ext cx="2735044" cy="410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69" dirty="0" err="1"/>
              <a:t>Phương</a:t>
            </a:r>
            <a:r>
              <a:rPr lang="en-US" sz="2069" dirty="0"/>
              <a:t> </a:t>
            </a:r>
            <a:r>
              <a:rPr lang="en-US" sz="2069" dirty="0" err="1"/>
              <a:t>pháp</a:t>
            </a:r>
            <a:r>
              <a:rPr lang="en-US" sz="2069" dirty="0"/>
              <a:t> </a:t>
            </a:r>
            <a:r>
              <a:rPr lang="en-US" sz="2069" dirty="0" err="1"/>
              <a:t>thực</a:t>
            </a:r>
            <a:r>
              <a:rPr lang="en-US" sz="2069" dirty="0"/>
              <a:t> </a:t>
            </a:r>
            <a:r>
              <a:rPr lang="en-US" sz="2069" dirty="0" err="1"/>
              <a:t>hiện</a:t>
            </a:r>
            <a:endParaRPr lang="en-US" sz="2069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1271588"/>
            <a:ext cx="13001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6171011" y="1271589"/>
            <a:ext cx="1810940" cy="19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6" y="1371601"/>
            <a:ext cx="4485085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850357" y="1999549"/>
            <a:ext cx="7532663" cy="1900451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6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6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804270" y="2430177"/>
            <a:ext cx="751744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4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Nghỉ</a:t>
            </a:r>
            <a:r>
              <a:rPr lang="en-US" altLang="zh-CN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giữa</a:t>
            </a:r>
            <a:r>
              <a:rPr lang="en-US" altLang="zh-CN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giờ</a:t>
            </a:r>
            <a:endParaRPr lang="zh-CN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011891" y="4137119"/>
            <a:ext cx="6858000" cy="1905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591160">
                <a:defRPr/>
              </a:pPr>
              <a:endParaRPr lang="zh-CN" altLang="en-US" sz="1164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276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86723"/>
              </p:ext>
            </p:extLst>
          </p:nvPr>
        </p:nvGraphicFramePr>
        <p:xfrm>
          <a:off x="716280" y="2972810"/>
          <a:ext cx="7818120" cy="1630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vi-VN" sz="4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923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0208" y="10688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44391" y="1196550"/>
            <a:ext cx="1025856" cy="7074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7391" y="12085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88112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05894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05894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20208" y="304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66898" y="530159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hình</a:t>
            </a:r>
            <a:endParaRPr lang="vi-VN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90" y="1217184"/>
            <a:ext cx="33242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324600" y="1752600"/>
            <a:ext cx="1981200" cy="6858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2 = 8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24600" y="3669871"/>
            <a:ext cx="1981200" cy="6858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5 = 5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5410200"/>
            <a:ext cx="1981200" cy="6858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3 = 7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4495800" y="2095500"/>
            <a:ext cx="1828800" cy="384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1"/>
          </p:cNvCxnSpPr>
          <p:nvPr/>
        </p:nvCxnSpPr>
        <p:spPr>
          <a:xfrm flipH="1" flipV="1">
            <a:off x="4495800" y="2095500"/>
            <a:ext cx="1828800" cy="191727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</p:cNvCxnSpPr>
          <p:nvPr/>
        </p:nvCxnSpPr>
        <p:spPr>
          <a:xfrm flipH="1" flipV="1">
            <a:off x="4495800" y="3929509"/>
            <a:ext cx="1828800" cy="18235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179</Words>
  <Application>Microsoft Office PowerPoint</Application>
  <PresentationFormat>On-screen Show (4:3)</PresentationFormat>
  <Paragraphs>112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.VnArial</vt:lpstr>
      <vt:lpstr>Arial</vt:lpstr>
      <vt:lpstr>Arial-Rounded</vt:lpstr>
      <vt:lpstr>Arial-SGK-TV</vt:lpstr>
      <vt:lpstr>Calibri</vt:lpstr>
      <vt:lpstr>Cambria</vt:lpstr>
      <vt:lpstr>等线</vt:lpstr>
      <vt:lpstr>Fira Sans Condensed Medium</vt:lpstr>
      <vt:lpstr>HP-087</vt:lpstr>
      <vt:lpstr>Quicksand</vt:lpstr>
      <vt:lpstr>Times New Roman</vt:lpstr>
      <vt:lpstr>Office Theme</vt:lpstr>
      <vt:lpstr>PowerPoint Presentation</vt:lpstr>
      <vt:lpstr>CHÀO MỪNG CÁC CON ĐẾN VỚI  BÀI HỌC MÔN 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Tự thực hành bài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56</cp:revision>
  <dcterms:created xsi:type="dcterms:W3CDTF">2006-08-16T00:00:00Z</dcterms:created>
  <dcterms:modified xsi:type="dcterms:W3CDTF">2023-11-14T05:37:37Z</dcterms:modified>
</cp:coreProperties>
</file>