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A075A-8A36-4BC2-B798-9EDB99CCE5A4}"/>
              </a:ext>
            </a:extLst>
          </p:cNvPr>
          <p:cNvSpPr txBox="1"/>
          <p:nvPr/>
        </p:nvSpPr>
        <p:spPr>
          <a:xfrm>
            <a:off x="8850524" y="4625202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A, D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240B8-E3AF-4A94-9D64-349219E2C8E3}"/>
              </a:ext>
            </a:extLst>
          </p:cNvPr>
          <p:cNvSpPr txBox="1"/>
          <p:nvPr/>
        </p:nvSpPr>
        <p:spPr>
          <a:xfrm>
            <a:off x="9123975" y="515108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G, K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3691D-7E8A-4554-A790-20CCE2C48F71}"/>
              </a:ext>
            </a:extLst>
          </p:cNvPr>
          <p:cNvSpPr txBox="1"/>
          <p:nvPr/>
        </p:nvSpPr>
        <p:spPr>
          <a:xfrm>
            <a:off x="8421901" y="563339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B, E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FEABF-733E-4A71-B68D-BDFEDDCB12F8}"/>
              </a:ext>
            </a:extLst>
          </p:cNvPr>
          <p:cNvSpPr txBox="1"/>
          <p:nvPr/>
        </p:nvSpPr>
        <p:spPr>
          <a:xfrm>
            <a:off x="9137904" y="6124597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C, I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  <p:bldP spid="2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276</Words>
  <Application>Microsoft Office PowerPoint</Application>
  <PresentationFormat>Widescreen</PresentationFormat>
  <Paragraphs>76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16</cp:revision>
  <dcterms:created xsi:type="dcterms:W3CDTF">2020-12-03T09:50:35Z</dcterms:created>
  <dcterms:modified xsi:type="dcterms:W3CDTF">2024-01-04T07:32:13Z</dcterms:modified>
</cp:coreProperties>
</file>