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fntdata" ContentType="application/x-fontdata"/>
  <Default Extension="mp4" ContentType="video/mp4"/>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28"/>
  </p:notesMasterIdLst>
  <p:sldIdLst>
    <p:sldId id="256" r:id="rId5"/>
    <p:sldId id="258" r:id="rId6"/>
    <p:sldId id="275" r:id="rId7"/>
    <p:sldId id="266" r:id="rId8"/>
    <p:sldId id="276" r:id="rId9"/>
    <p:sldId id="277" r:id="rId10"/>
    <p:sldId id="267" r:id="rId11"/>
    <p:sldId id="279" r:id="rId12"/>
    <p:sldId id="268" r:id="rId13"/>
    <p:sldId id="288" r:id="rId14"/>
    <p:sldId id="281" r:id="rId15"/>
    <p:sldId id="269" r:id="rId16"/>
    <p:sldId id="282" r:id="rId17"/>
    <p:sldId id="270" r:id="rId18"/>
    <p:sldId id="283" r:id="rId19"/>
    <p:sldId id="271" r:id="rId20"/>
    <p:sldId id="284" r:id="rId21"/>
    <p:sldId id="285" r:id="rId22"/>
    <p:sldId id="272" r:id="rId23"/>
    <p:sldId id="286" r:id="rId24"/>
    <p:sldId id="273" r:id="rId25"/>
    <p:sldId id="287" r:id="rId26"/>
    <p:sldId id="274" r:id="rId27"/>
  </p:sldIdLst>
  <p:sldSz cx="9144000" cy="5143500" type="screen16x9"/>
  <p:notesSz cx="6858000" cy="9144000"/>
  <p:embeddedFontLst>
    <p:embeddedFont>
      <p:font typeface="Arial-Rounded" panose="020B0500000000000000" charset="0"/>
      <p:regular r:id="rId29"/>
    </p:embeddedFont>
    <p:embeddedFont>
      <p:font typeface="Calibri" panose="020F0502020204030204" pitchFamily="34" charset="0"/>
      <p:regular r:id="rId30"/>
      <p:bold r:id="rId31"/>
      <p:italic r:id="rId32"/>
      <p:boldItalic r:id="rId33"/>
    </p:embeddedFont>
    <p:embeddedFont>
      <p:font typeface="DFPOP1-W9" panose="020B0604020202020204" charset="-128"/>
      <p:regular r:id="rId34"/>
    </p:embeddedFont>
    <p:embeddedFont>
      <p:font typeface="HL Hoctro" panose="020B0604020202020204" charset="0"/>
      <p:regular r:id="rId35"/>
    </p:embeddedFont>
    <p:embeddedFont>
      <p:font typeface="宋体" panose="02010600030101010101" pitchFamily="2" charset="-122"/>
      <p:regular r:id="rId36"/>
    </p:embeddedFont>
  </p:embeddedFontLst>
  <p:custDataLst>
    <p:tags r:id="rId37"/>
  </p:custDataLst>
  <p:defaultTex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521415D9-36F7-43E2-AB2F-B90AF26B5E84}">
      <p14:sectionLst xmlns:p14="http://schemas.microsoft.com/office/powerpoint/2010/main">
        <p14:section name="Phần Mặc định" id="{89293C27-06D2-442F-A694-0966E65ACEDD}">
          <p14:sldIdLst>
            <p14:sldId id="256"/>
          </p14:sldIdLst>
        </p14:section>
        <p14:section name="Tiết 1" id="{694160BE-F2C5-4F1F-9227-A8A060926D5B}">
          <p14:sldIdLst>
            <p14:sldId id="258"/>
            <p14:sldId id="275"/>
            <p14:sldId id="266"/>
            <p14:sldId id="276"/>
            <p14:sldId id="277"/>
          </p14:sldIdLst>
        </p14:section>
        <p14:section name="Tiết 2" id="{47239A1A-9B72-4DA5-96A7-F8786F163078}">
          <p14:sldIdLst>
            <p14:sldId id="267"/>
            <p14:sldId id="279"/>
            <p14:sldId id="268"/>
            <p14:sldId id="288"/>
            <p14:sldId id="281"/>
          </p14:sldIdLst>
        </p14:section>
        <p14:section name="Tiết 3" id="{8DB3B22B-32B6-4C3F-838D-DF98A9DBE4B7}">
          <p14:sldIdLst>
            <p14:sldId id="269"/>
            <p14:sldId id="282"/>
            <p14:sldId id="270"/>
            <p14:sldId id="283"/>
          </p14:sldIdLst>
        </p14:section>
        <p14:section name="Tiết 4" id="{30D029CA-39C5-4833-936C-43C5EF842993}">
          <p14:sldIdLst>
            <p14:sldId id="271"/>
            <p14:sldId id="284"/>
            <p14:sldId id="285"/>
            <p14:sldId id="272"/>
            <p14:sldId id="286"/>
            <p14:sldId id="273"/>
            <p14:sldId id="287"/>
            <p14:sldId id="274"/>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2A19"/>
    <a:srgbClr val="4CA420"/>
    <a:srgbClr val="F14420"/>
    <a:srgbClr val="679C31"/>
    <a:srgbClr val="920000"/>
    <a:srgbClr val="F56636"/>
    <a:srgbClr val="A9250B"/>
    <a:srgbClr val="FF6600"/>
    <a:srgbClr val="8CB823"/>
    <a:srgbClr val="C4D83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0ADC2EE-9B3C-458B-A42D-C4ACB5BF02CE}" v="893" dt="2020-08-13T12:42:42.92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85" d="100"/>
          <a:sy n="85" d="100"/>
        </p:scale>
        <p:origin x="-132" y="234"/>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font" Target="fonts/font6.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5.fntdata"/><Relationship Id="rId38" Type="http://schemas.openxmlformats.org/officeDocument/2006/relationships/presProps" Target="presProps.xml"/><Relationship Id="rId46"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1.fntdata"/><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4.fntdata"/><Relationship Id="rId37" Type="http://schemas.openxmlformats.org/officeDocument/2006/relationships/tags" Target="tags/tag1.xml"/><Relationship Id="rId40" Type="http://schemas.openxmlformats.org/officeDocument/2006/relationships/theme" Target="theme/theme1.xml"/><Relationship Id="rId45"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36" Type="http://schemas.openxmlformats.org/officeDocument/2006/relationships/font" Target="fonts/font8.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3.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font" Target="fonts/font2.fntdata"/><Relationship Id="rId35" Type="http://schemas.openxmlformats.org/officeDocument/2006/relationships/font" Target="fonts/font7.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ham Thi Minh Phuong" userId="59a886c1-9eb9-4e41-a264-fe10a6ee0c2c" providerId="ADAL" clId="{70ADC2EE-9B3C-458B-A42D-C4ACB5BF02CE}"/>
    <pc:docChg chg="undo custSel addSld delSld modSld sldOrd modSection">
      <pc:chgData name="Pham Thi Minh Phuong" userId="59a886c1-9eb9-4e41-a264-fe10a6ee0c2c" providerId="ADAL" clId="{70ADC2EE-9B3C-458B-A42D-C4ACB5BF02CE}" dt="2020-08-13T12:43:09.445" v="1275" actId="47"/>
      <pc:docMkLst>
        <pc:docMk/>
      </pc:docMkLst>
      <pc:sldChg chg="del">
        <pc:chgData name="Pham Thi Minh Phuong" userId="59a886c1-9eb9-4e41-a264-fe10a6ee0c2c" providerId="ADAL" clId="{70ADC2EE-9B3C-458B-A42D-C4ACB5BF02CE}" dt="2020-08-13T12:43:09.445" v="1275" actId="47"/>
        <pc:sldMkLst>
          <pc:docMk/>
          <pc:sldMk cId="0" sldId="265"/>
        </pc:sldMkLst>
      </pc:sldChg>
      <pc:sldChg chg="ord">
        <pc:chgData name="Pham Thi Minh Phuong" userId="59a886c1-9eb9-4e41-a264-fe10a6ee0c2c" providerId="ADAL" clId="{70ADC2EE-9B3C-458B-A42D-C4ACB5BF02CE}" dt="2020-08-13T12:22:30.495" v="697"/>
        <pc:sldMkLst>
          <pc:docMk/>
          <pc:sldMk cId="2825134617" sldId="270"/>
        </pc:sldMkLst>
      </pc:sldChg>
      <pc:sldChg chg="addSp delSp modSp add mod delAnim modAnim">
        <pc:chgData name="Pham Thi Minh Phuong" userId="59a886c1-9eb9-4e41-a264-fe10a6ee0c2c" providerId="ADAL" clId="{70ADC2EE-9B3C-458B-A42D-C4ACB5BF02CE}" dt="2020-08-13T12:02:50.467" v="47"/>
        <pc:sldMkLst>
          <pc:docMk/>
          <pc:sldMk cId="2645575311" sldId="280"/>
        </pc:sldMkLst>
        <pc:spChg chg="mod">
          <ac:chgData name="Pham Thi Minh Phuong" userId="59a886c1-9eb9-4e41-a264-fe10a6ee0c2c" providerId="ADAL" clId="{70ADC2EE-9B3C-458B-A42D-C4ACB5BF02CE}" dt="2020-08-13T11:43:31.795" v="30" actId="1076"/>
          <ac:spMkLst>
            <pc:docMk/>
            <pc:sldMk cId="2645575311" sldId="280"/>
            <ac:spMk id="4" creationId="{DAECB3AA-DE44-4B2E-8E42-EC1E254E3EC5}"/>
          </ac:spMkLst>
        </pc:spChg>
        <pc:spChg chg="del mod">
          <ac:chgData name="Pham Thi Minh Phuong" userId="59a886c1-9eb9-4e41-a264-fe10a6ee0c2c" providerId="ADAL" clId="{70ADC2EE-9B3C-458B-A42D-C4ACB5BF02CE}" dt="2020-08-13T11:42:41.313" v="5" actId="478"/>
          <ac:spMkLst>
            <pc:docMk/>
            <pc:sldMk cId="2645575311" sldId="280"/>
            <ac:spMk id="5" creationId="{D97AFF8F-506F-4519-A1B5-52D97C6C130F}"/>
          </ac:spMkLst>
        </pc:spChg>
        <pc:spChg chg="del mod">
          <ac:chgData name="Pham Thi Minh Phuong" userId="59a886c1-9eb9-4e41-a264-fe10a6ee0c2c" providerId="ADAL" clId="{70ADC2EE-9B3C-458B-A42D-C4ACB5BF02CE}" dt="2020-08-13T11:42:37.781" v="3" actId="478"/>
          <ac:spMkLst>
            <pc:docMk/>
            <pc:sldMk cId="2645575311" sldId="280"/>
            <ac:spMk id="6" creationId="{BEF69370-038A-4CCC-B259-2DF7CD5468DF}"/>
          </ac:spMkLst>
        </pc:spChg>
        <pc:picChg chg="del">
          <ac:chgData name="Pham Thi Minh Phuong" userId="59a886c1-9eb9-4e41-a264-fe10a6ee0c2c" providerId="ADAL" clId="{70ADC2EE-9B3C-458B-A42D-C4ACB5BF02CE}" dt="2020-08-13T11:42:34.624" v="1" actId="478"/>
          <ac:picMkLst>
            <pc:docMk/>
            <pc:sldMk cId="2645575311" sldId="280"/>
            <ac:picMk id="3" creationId="{27C78D3E-DE5B-4098-A02B-EF0192F8D4A2}"/>
          </ac:picMkLst>
        </pc:picChg>
        <pc:picChg chg="add mod modCrop">
          <ac:chgData name="Pham Thi Minh Phuong" userId="59a886c1-9eb9-4e41-a264-fe10a6ee0c2c" providerId="ADAL" clId="{70ADC2EE-9B3C-458B-A42D-C4ACB5BF02CE}" dt="2020-08-13T11:49:54.897" v="34" actId="1076"/>
          <ac:picMkLst>
            <pc:docMk/>
            <pc:sldMk cId="2645575311" sldId="280"/>
            <ac:picMk id="7" creationId="{456507CA-563C-4E84-96BC-D406D155209E}"/>
          </ac:picMkLst>
        </pc:picChg>
        <pc:picChg chg="add mod modCrop">
          <ac:chgData name="Pham Thi Minh Phuong" userId="59a886c1-9eb9-4e41-a264-fe10a6ee0c2c" providerId="ADAL" clId="{70ADC2EE-9B3C-458B-A42D-C4ACB5BF02CE}" dt="2020-08-13T12:01:26.223" v="41" actId="1076"/>
          <ac:picMkLst>
            <pc:docMk/>
            <pc:sldMk cId="2645575311" sldId="280"/>
            <ac:picMk id="8" creationId="{184C4DBE-C93C-41EF-923B-72B16638A915}"/>
          </ac:picMkLst>
        </pc:picChg>
      </pc:sldChg>
      <pc:sldChg chg="addSp delSp modSp add mod modTransition addAnim delAnim modAnim">
        <pc:chgData name="Pham Thi Minh Phuong" userId="59a886c1-9eb9-4e41-a264-fe10a6ee0c2c" providerId="ADAL" clId="{70ADC2EE-9B3C-458B-A42D-C4ACB5BF02CE}" dt="2020-08-13T12:20:36.271" v="618" actId="1076"/>
        <pc:sldMkLst>
          <pc:docMk/>
          <pc:sldMk cId="4085870559" sldId="281"/>
        </pc:sldMkLst>
        <pc:spChg chg="mod">
          <ac:chgData name="Pham Thi Minh Phuong" userId="59a886c1-9eb9-4e41-a264-fe10a6ee0c2c" providerId="ADAL" clId="{70ADC2EE-9B3C-458B-A42D-C4ACB5BF02CE}" dt="2020-08-13T12:20:36.271" v="618" actId="1076"/>
          <ac:spMkLst>
            <pc:docMk/>
            <pc:sldMk cId="4085870559" sldId="281"/>
            <ac:spMk id="4" creationId="{DAECB3AA-DE44-4B2E-8E42-EC1E254E3EC5}"/>
          </ac:spMkLst>
        </pc:spChg>
        <pc:spChg chg="add del mod">
          <ac:chgData name="Pham Thi Minh Phuong" userId="59a886c1-9eb9-4e41-a264-fe10a6ee0c2c" providerId="ADAL" clId="{70ADC2EE-9B3C-458B-A42D-C4ACB5BF02CE}" dt="2020-08-13T12:05:09.241" v="159" actId="478"/>
          <ac:spMkLst>
            <pc:docMk/>
            <pc:sldMk cId="4085870559" sldId="281"/>
            <ac:spMk id="5" creationId="{4B0C02D3-BE6B-4097-8EEA-F4160CA348FB}"/>
          </ac:spMkLst>
        </pc:spChg>
        <pc:spChg chg="add del mod">
          <ac:chgData name="Pham Thi Minh Phuong" userId="59a886c1-9eb9-4e41-a264-fe10a6ee0c2c" providerId="ADAL" clId="{70ADC2EE-9B3C-458B-A42D-C4ACB5BF02CE}" dt="2020-08-13T12:18:54.657" v="552" actId="478"/>
          <ac:spMkLst>
            <pc:docMk/>
            <pc:sldMk cId="4085870559" sldId="281"/>
            <ac:spMk id="6" creationId="{17DAEFD8-428E-45E8-A326-6B222640B924}"/>
          </ac:spMkLst>
        </pc:spChg>
        <pc:spChg chg="add del mod">
          <ac:chgData name="Pham Thi Minh Phuong" userId="59a886c1-9eb9-4e41-a264-fe10a6ee0c2c" providerId="ADAL" clId="{70ADC2EE-9B3C-458B-A42D-C4ACB5BF02CE}" dt="2020-08-13T12:19:21.928" v="590" actId="20577"/>
          <ac:spMkLst>
            <pc:docMk/>
            <pc:sldMk cId="4085870559" sldId="281"/>
            <ac:spMk id="9" creationId="{7B87E5EA-B738-483C-BD90-0802211D530F}"/>
          </ac:spMkLst>
        </pc:spChg>
        <pc:spChg chg="add mod">
          <ac:chgData name="Pham Thi Minh Phuong" userId="59a886c1-9eb9-4e41-a264-fe10a6ee0c2c" providerId="ADAL" clId="{70ADC2EE-9B3C-458B-A42D-C4ACB5BF02CE}" dt="2020-08-13T12:19:31.589" v="592" actId="1076"/>
          <ac:spMkLst>
            <pc:docMk/>
            <pc:sldMk cId="4085870559" sldId="281"/>
            <ac:spMk id="10" creationId="{6AC064CB-F32F-40DB-A8F8-D2BDF9EB5902}"/>
          </ac:spMkLst>
        </pc:spChg>
        <pc:spChg chg="add mod">
          <ac:chgData name="Pham Thi Minh Phuong" userId="59a886c1-9eb9-4e41-a264-fe10a6ee0c2c" providerId="ADAL" clId="{70ADC2EE-9B3C-458B-A42D-C4ACB5BF02CE}" dt="2020-08-13T12:20:16.844" v="616" actId="1076"/>
          <ac:spMkLst>
            <pc:docMk/>
            <pc:sldMk cId="4085870559" sldId="281"/>
            <ac:spMk id="11" creationId="{40914BD5-55B4-4A73-8F34-EF6C6547B99C}"/>
          </ac:spMkLst>
        </pc:spChg>
        <pc:picChg chg="add del mod">
          <ac:chgData name="Pham Thi Minh Phuong" userId="59a886c1-9eb9-4e41-a264-fe10a6ee0c2c" providerId="ADAL" clId="{70ADC2EE-9B3C-458B-A42D-C4ACB5BF02CE}" dt="2020-08-13T12:18:44.605" v="549" actId="478"/>
          <ac:picMkLst>
            <pc:docMk/>
            <pc:sldMk cId="4085870559" sldId="281"/>
            <ac:picMk id="3" creationId="{A67A21D7-114B-4DE2-9C48-8241812B59C5}"/>
          </ac:picMkLst>
        </pc:picChg>
        <pc:picChg chg="del">
          <ac:chgData name="Pham Thi Minh Phuong" userId="59a886c1-9eb9-4e41-a264-fe10a6ee0c2c" providerId="ADAL" clId="{70ADC2EE-9B3C-458B-A42D-C4ACB5BF02CE}" dt="2020-08-13T12:03:36.089" v="50" actId="478"/>
          <ac:picMkLst>
            <pc:docMk/>
            <pc:sldMk cId="4085870559" sldId="281"/>
            <ac:picMk id="7" creationId="{456507CA-563C-4E84-96BC-D406D155209E}"/>
          </ac:picMkLst>
        </pc:picChg>
        <pc:picChg chg="del">
          <ac:chgData name="Pham Thi Minh Phuong" userId="59a886c1-9eb9-4e41-a264-fe10a6ee0c2c" providerId="ADAL" clId="{70ADC2EE-9B3C-458B-A42D-C4ACB5BF02CE}" dt="2020-08-13T12:03:35.219" v="49" actId="478"/>
          <ac:picMkLst>
            <pc:docMk/>
            <pc:sldMk cId="4085870559" sldId="281"/>
            <ac:picMk id="8" creationId="{184C4DBE-C93C-41EF-923B-72B16638A915}"/>
          </ac:picMkLst>
        </pc:picChg>
      </pc:sldChg>
      <pc:sldChg chg="addSp delSp modSp add mod delAnim modAnim">
        <pc:chgData name="Pham Thi Minh Phuong" userId="59a886c1-9eb9-4e41-a264-fe10a6ee0c2c" providerId="ADAL" clId="{70ADC2EE-9B3C-458B-A42D-C4ACB5BF02CE}" dt="2020-08-13T12:18:05.945" v="548"/>
        <pc:sldMkLst>
          <pc:docMk/>
          <pc:sldMk cId="3398830490" sldId="282"/>
        </pc:sldMkLst>
        <pc:spChg chg="mod">
          <ac:chgData name="Pham Thi Minh Phuong" userId="59a886c1-9eb9-4e41-a264-fe10a6ee0c2c" providerId="ADAL" clId="{70ADC2EE-9B3C-458B-A42D-C4ACB5BF02CE}" dt="2020-08-13T12:10:40.993" v="358" actId="1076"/>
          <ac:spMkLst>
            <pc:docMk/>
            <pc:sldMk cId="3398830490" sldId="282"/>
            <ac:spMk id="4" creationId="{DAECB3AA-DE44-4B2E-8E42-EC1E254E3EC5}"/>
          </ac:spMkLst>
        </pc:spChg>
        <pc:spChg chg="mod">
          <ac:chgData name="Pham Thi Minh Phuong" userId="59a886c1-9eb9-4e41-a264-fe10a6ee0c2c" providerId="ADAL" clId="{70ADC2EE-9B3C-458B-A42D-C4ACB5BF02CE}" dt="2020-08-13T12:12:44.113" v="435" actId="207"/>
          <ac:spMkLst>
            <pc:docMk/>
            <pc:sldMk cId="3398830490" sldId="282"/>
            <ac:spMk id="5" creationId="{D97AFF8F-506F-4519-A1B5-52D97C6C130F}"/>
          </ac:spMkLst>
        </pc:spChg>
        <pc:spChg chg="mod">
          <ac:chgData name="Pham Thi Minh Phuong" userId="59a886c1-9eb9-4e41-a264-fe10a6ee0c2c" providerId="ADAL" clId="{70ADC2EE-9B3C-458B-A42D-C4ACB5BF02CE}" dt="2020-08-13T12:17:56.132" v="546" actId="1076"/>
          <ac:spMkLst>
            <pc:docMk/>
            <pc:sldMk cId="3398830490" sldId="282"/>
            <ac:spMk id="6" creationId="{BEF69370-038A-4CCC-B259-2DF7CD5468DF}"/>
          </ac:spMkLst>
        </pc:spChg>
        <pc:spChg chg="add mod ord">
          <ac:chgData name="Pham Thi Minh Phuong" userId="59a886c1-9eb9-4e41-a264-fe10a6ee0c2c" providerId="ADAL" clId="{70ADC2EE-9B3C-458B-A42D-C4ACB5BF02CE}" dt="2020-08-13T12:11:58.156" v="411" actId="14100"/>
          <ac:spMkLst>
            <pc:docMk/>
            <pc:sldMk cId="3398830490" sldId="282"/>
            <ac:spMk id="8" creationId="{63EAF4D1-AA65-4EFA-BD15-B31C71E1FD91}"/>
          </ac:spMkLst>
        </pc:spChg>
        <pc:spChg chg="add mod">
          <ac:chgData name="Pham Thi Minh Phuong" userId="59a886c1-9eb9-4e41-a264-fe10a6ee0c2c" providerId="ADAL" clId="{70ADC2EE-9B3C-458B-A42D-C4ACB5BF02CE}" dt="2020-08-13T12:12:37.912" v="434" actId="207"/>
          <ac:spMkLst>
            <pc:docMk/>
            <pc:sldMk cId="3398830490" sldId="282"/>
            <ac:spMk id="9" creationId="{DB9B755B-9E32-4739-B22C-9B8497B3881F}"/>
          </ac:spMkLst>
        </pc:spChg>
        <pc:spChg chg="add mod">
          <ac:chgData name="Pham Thi Minh Phuong" userId="59a886c1-9eb9-4e41-a264-fe10a6ee0c2c" providerId="ADAL" clId="{70ADC2EE-9B3C-458B-A42D-C4ACB5BF02CE}" dt="2020-08-13T12:14:32.834" v="531" actId="1076"/>
          <ac:spMkLst>
            <pc:docMk/>
            <pc:sldMk cId="3398830490" sldId="282"/>
            <ac:spMk id="10" creationId="{A2F459A0-6A26-4DA5-B309-4C38E867922B}"/>
          </ac:spMkLst>
        </pc:spChg>
        <pc:picChg chg="del mod modCrop">
          <ac:chgData name="Pham Thi Minh Phuong" userId="59a886c1-9eb9-4e41-a264-fe10a6ee0c2c" providerId="ADAL" clId="{70ADC2EE-9B3C-458B-A42D-C4ACB5BF02CE}" dt="2020-08-13T12:09:50.004" v="254" actId="478"/>
          <ac:picMkLst>
            <pc:docMk/>
            <pc:sldMk cId="3398830490" sldId="282"/>
            <ac:picMk id="3" creationId="{27C78D3E-DE5B-4098-A02B-EF0192F8D4A2}"/>
          </ac:picMkLst>
        </pc:picChg>
        <pc:picChg chg="add del mod">
          <ac:chgData name="Pham Thi Minh Phuong" userId="59a886c1-9eb9-4e41-a264-fe10a6ee0c2c" providerId="ADAL" clId="{70ADC2EE-9B3C-458B-A42D-C4ACB5BF02CE}" dt="2020-08-13T12:10:15.206" v="259" actId="478"/>
          <ac:picMkLst>
            <pc:docMk/>
            <pc:sldMk cId="3398830490" sldId="282"/>
            <ac:picMk id="7" creationId="{DE9E3206-D168-4D6E-AFDF-845914F93695}"/>
          </ac:picMkLst>
        </pc:picChg>
      </pc:sldChg>
      <pc:sldChg chg="delSp modSp add mod delAnim modAnim">
        <pc:chgData name="Pham Thi Minh Phuong" userId="59a886c1-9eb9-4e41-a264-fe10a6ee0c2c" providerId="ADAL" clId="{70ADC2EE-9B3C-458B-A42D-C4ACB5BF02CE}" dt="2020-08-13T12:22:48.521" v="703"/>
        <pc:sldMkLst>
          <pc:docMk/>
          <pc:sldMk cId="2837296450" sldId="283"/>
        </pc:sldMkLst>
        <pc:spChg chg="mod">
          <ac:chgData name="Pham Thi Minh Phuong" userId="59a886c1-9eb9-4e41-a264-fe10a6ee0c2c" providerId="ADAL" clId="{70ADC2EE-9B3C-458B-A42D-C4ACB5BF02CE}" dt="2020-08-13T12:22:18.764" v="695" actId="20577"/>
          <ac:spMkLst>
            <pc:docMk/>
            <pc:sldMk cId="2837296450" sldId="283"/>
            <ac:spMk id="4" creationId="{DAECB3AA-DE44-4B2E-8E42-EC1E254E3EC5}"/>
          </ac:spMkLst>
        </pc:spChg>
        <pc:spChg chg="del">
          <ac:chgData name="Pham Thi Minh Phuong" userId="59a886c1-9eb9-4e41-a264-fe10a6ee0c2c" providerId="ADAL" clId="{70ADC2EE-9B3C-458B-A42D-C4ACB5BF02CE}" dt="2020-08-13T12:21:39.465" v="625" actId="478"/>
          <ac:spMkLst>
            <pc:docMk/>
            <pc:sldMk cId="2837296450" sldId="283"/>
            <ac:spMk id="5" creationId="{D97AFF8F-506F-4519-A1B5-52D97C6C130F}"/>
          </ac:spMkLst>
        </pc:spChg>
        <pc:spChg chg="del mod">
          <ac:chgData name="Pham Thi Minh Phuong" userId="59a886c1-9eb9-4e41-a264-fe10a6ee0c2c" providerId="ADAL" clId="{70ADC2EE-9B3C-458B-A42D-C4ACB5BF02CE}" dt="2020-08-13T12:21:37.552" v="624" actId="478"/>
          <ac:spMkLst>
            <pc:docMk/>
            <pc:sldMk cId="2837296450" sldId="283"/>
            <ac:spMk id="6" creationId="{BEF69370-038A-4CCC-B259-2DF7CD5468DF}"/>
          </ac:spMkLst>
        </pc:spChg>
        <pc:picChg chg="mod modCrop">
          <ac:chgData name="Pham Thi Minh Phuong" userId="59a886c1-9eb9-4e41-a264-fe10a6ee0c2c" providerId="ADAL" clId="{70ADC2EE-9B3C-458B-A42D-C4ACB5BF02CE}" dt="2020-08-13T12:22:41.978" v="701" actId="1076"/>
          <ac:picMkLst>
            <pc:docMk/>
            <pc:sldMk cId="2837296450" sldId="283"/>
            <ac:picMk id="3" creationId="{27C78D3E-DE5B-4098-A02B-EF0192F8D4A2}"/>
          </ac:picMkLst>
        </pc:picChg>
      </pc:sldChg>
      <pc:sldChg chg="addSp modSp add mod modAnim">
        <pc:chgData name="Pham Thi Minh Phuong" userId="59a886c1-9eb9-4e41-a264-fe10a6ee0c2c" providerId="ADAL" clId="{70ADC2EE-9B3C-458B-A42D-C4ACB5BF02CE}" dt="2020-08-13T12:26:49.807" v="739" actId="571"/>
        <pc:sldMkLst>
          <pc:docMk/>
          <pc:sldMk cId="2088887311" sldId="284"/>
        </pc:sldMkLst>
        <pc:spChg chg="add mod">
          <ac:chgData name="Pham Thi Minh Phuong" userId="59a886c1-9eb9-4e41-a264-fe10a6ee0c2c" providerId="ADAL" clId="{70ADC2EE-9B3C-458B-A42D-C4ACB5BF02CE}" dt="2020-08-13T12:26:15.831" v="734" actId="1582"/>
          <ac:spMkLst>
            <pc:docMk/>
            <pc:sldMk cId="2088887311" sldId="284"/>
            <ac:spMk id="2" creationId="{AA025045-4BEC-4053-AD7F-BB20DBF8B4FF}"/>
          </ac:spMkLst>
        </pc:spChg>
        <pc:spChg chg="mod">
          <ac:chgData name="Pham Thi Minh Phuong" userId="59a886c1-9eb9-4e41-a264-fe10a6ee0c2c" providerId="ADAL" clId="{70ADC2EE-9B3C-458B-A42D-C4ACB5BF02CE}" dt="2020-08-13T12:23:40.053" v="721" actId="14100"/>
          <ac:spMkLst>
            <pc:docMk/>
            <pc:sldMk cId="2088887311" sldId="284"/>
            <ac:spMk id="4" creationId="{DAECB3AA-DE44-4B2E-8E42-EC1E254E3EC5}"/>
          </ac:spMkLst>
        </pc:spChg>
        <pc:spChg chg="add mod">
          <ac:chgData name="Pham Thi Minh Phuong" userId="59a886c1-9eb9-4e41-a264-fe10a6ee0c2c" providerId="ADAL" clId="{70ADC2EE-9B3C-458B-A42D-C4ACB5BF02CE}" dt="2020-08-13T12:26:42.600" v="738" actId="14100"/>
          <ac:spMkLst>
            <pc:docMk/>
            <pc:sldMk cId="2088887311" sldId="284"/>
            <ac:spMk id="5" creationId="{4D1F74B1-A493-4F90-83D0-FFDCD4969EF8}"/>
          </ac:spMkLst>
        </pc:spChg>
        <pc:spChg chg="add mod">
          <ac:chgData name="Pham Thi Minh Phuong" userId="59a886c1-9eb9-4e41-a264-fe10a6ee0c2c" providerId="ADAL" clId="{70ADC2EE-9B3C-458B-A42D-C4ACB5BF02CE}" dt="2020-08-13T12:26:49.807" v="739" actId="571"/>
          <ac:spMkLst>
            <pc:docMk/>
            <pc:sldMk cId="2088887311" sldId="284"/>
            <ac:spMk id="6" creationId="{6E86600A-260E-4EDA-8C1F-2E79C8D20FB9}"/>
          </ac:spMkLst>
        </pc:spChg>
        <pc:picChg chg="mod modCrop">
          <ac:chgData name="Pham Thi Minh Phuong" userId="59a886c1-9eb9-4e41-a264-fe10a6ee0c2c" providerId="ADAL" clId="{70ADC2EE-9B3C-458B-A42D-C4ACB5BF02CE}" dt="2020-08-13T12:25:00.564" v="730" actId="1076"/>
          <ac:picMkLst>
            <pc:docMk/>
            <pc:sldMk cId="2088887311" sldId="284"/>
            <ac:picMk id="3" creationId="{27C78D3E-DE5B-4098-A02B-EF0192F8D4A2}"/>
          </ac:picMkLst>
        </pc:picChg>
      </pc:sldChg>
      <pc:sldChg chg="delSp modSp add mod">
        <pc:chgData name="Pham Thi Minh Phuong" userId="59a886c1-9eb9-4e41-a264-fe10a6ee0c2c" providerId="ADAL" clId="{70ADC2EE-9B3C-458B-A42D-C4ACB5BF02CE}" dt="2020-08-13T12:30:22.459" v="746" actId="1076"/>
        <pc:sldMkLst>
          <pc:docMk/>
          <pc:sldMk cId="3112488098" sldId="285"/>
        </pc:sldMkLst>
        <pc:spChg chg="del">
          <ac:chgData name="Pham Thi Minh Phuong" userId="59a886c1-9eb9-4e41-a264-fe10a6ee0c2c" providerId="ADAL" clId="{70ADC2EE-9B3C-458B-A42D-C4ACB5BF02CE}" dt="2020-08-13T12:30:05.836" v="741" actId="478"/>
          <ac:spMkLst>
            <pc:docMk/>
            <pc:sldMk cId="3112488098" sldId="285"/>
            <ac:spMk id="4" creationId="{DAECB3AA-DE44-4B2E-8E42-EC1E254E3EC5}"/>
          </ac:spMkLst>
        </pc:spChg>
        <pc:picChg chg="mod">
          <ac:chgData name="Pham Thi Minh Phuong" userId="59a886c1-9eb9-4e41-a264-fe10a6ee0c2c" providerId="ADAL" clId="{70ADC2EE-9B3C-458B-A42D-C4ACB5BF02CE}" dt="2020-08-13T12:30:22.459" v="746" actId="1076"/>
          <ac:picMkLst>
            <pc:docMk/>
            <pc:sldMk cId="3112488098" sldId="285"/>
            <ac:picMk id="3" creationId="{27C78D3E-DE5B-4098-A02B-EF0192F8D4A2}"/>
          </ac:picMkLst>
        </pc:picChg>
      </pc:sldChg>
      <pc:sldChg chg="addSp delSp modSp add mod delAnim modAnim">
        <pc:chgData name="Pham Thi Minh Phuong" userId="59a886c1-9eb9-4e41-a264-fe10a6ee0c2c" providerId="ADAL" clId="{70ADC2EE-9B3C-458B-A42D-C4ACB5BF02CE}" dt="2020-08-13T12:38:44.387" v="952" actId="20577"/>
        <pc:sldMkLst>
          <pc:docMk/>
          <pc:sldMk cId="2323096739" sldId="286"/>
        </pc:sldMkLst>
        <pc:spChg chg="add mod">
          <ac:chgData name="Pham Thi Minh Phuong" userId="59a886c1-9eb9-4e41-a264-fe10a6ee0c2c" providerId="ADAL" clId="{70ADC2EE-9B3C-458B-A42D-C4ACB5BF02CE}" dt="2020-08-13T12:35:26.650" v="846" actId="207"/>
          <ac:spMkLst>
            <pc:docMk/>
            <pc:sldMk cId="2323096739" sldId="286"/>
            <ac:spMk id="2" creationId="{112FC4F9-6254-446C-A408-9B87763FFC3D}"/>
          </ac:spMkLst>
        </pc:spChg>
        <pc:spChg chg="mod">
          <ac:chgData name="Pham Thi Minh Phuong" userId="59a886c1-9eb9-4e41-a264-fe10a6ee0c2c" providerId="ADAL" clId="{70ADC2EE-9B3C-458B-A42D-C4ACB5BF02CE}" dt="2020-08-13T12:33:36.556" v="813" actId="1076"/>
          <ac:spMkLst>
            <pc:docMk/>
            <pc:sldMk cId="2323096739" sldId="286"/>
            <ac:spMk id="4" creationId="{DAECB3AA-DE44-4B2E-8E42-EC1E254E3EC5}"/>
          </ac:spMkLst>
        </pc:spChg>
        <pc:spChg chg="add mod">
          <ac:chgData name="Pham Thi Minh Phuong" userId="59a886c1-9eb9-4e41-a264-fe10a6ee0c2c" providerId="ADAL" clId="{70ADC2EE-9B3C-458B-A42D-C4ACB5BF02CE}" dt="2020-08-13T12:36:16.184" v="863" actId="207"/>
          <ac:spMkLst>
            <pc:docMk/>
            <pc:sldMk cId="2323096739" sldId="286"/>
            <ac:spMk id="5" creationId="{E70D5203-C913-4D7A-BAE1-08A9F14E5A39}"/>
          </ac:spMkLst>
        </pc:spChg>
        <pc:spChg chg="add mod">
          <ac:chgData name="Pham Thi Minh Phuong" userId="59a886c1-9eb9-4e41-a264-fe10a6ee0c2c" providerId="ADAL" clId="{70ADC2EE-9B3C-458B-A42D-C4ACB5BF02CE}" dt="2020-08-13T12:36:38.406" v="877" actId="1076"/>
          <ac:spMkLst>
            <pc:docMk/>
            <pc:sldMk cId="2323096739" sldId="286"/>
            <ac:spMk id="6" creationId="{B95B6E9E-E64A-4DCE-A748-3BFC97161753}"/>
          </ac:spMkLst>
        </pc:spChg>
        <pc:spChg chg="add del mod">
          <ac:chgData name="Pham Thi Minh Phuong" userId="59a886c1-9eb9-4e41-a264-fe10a6ee0c2c" providerId="ADAL" clId="{70ADC2EE-9B3C-458B-A42D-C4ACB5BF02CE}" dt="2020-08-13T12:36:54.027" v="880" actId="478"/>
          <ac:spMkLst>
            <pc:docMk/>
            <pc:sldMk cId="2323096739" sldId="286"/>
            <ac:spMk id="7" creationId="{4DCDB8D1-E32A-4FBE-A792-EFB28FD7C8D9}"/>
          </ac:spMkLst>
        </pc:spChg>
        <pc:spChg chg="add mod">
          <ac:chgData name="Pham Thi Minh Phuong" userId="59a886c1-9eb9-4e41-a264-fe10a6ee0c2c" providerId="ADAL" clId="{70ADC2EE-9B3C-458B-A42D-C4ACB5BF02CE}" dt="2020-08-13T12:38:17.195" v="937" actId="1038"/>
          <ac:spMkLst>
            <pc:docMk/>
            <pc:sldMk cId="2323096739" sldId="286"/>
            <ac:spMk id="8" creationId="{CBBFFB9C-BE2C-49E6-A050-4CD40B5FD726}"/>
          </ac:spMkLst>
        </pc:spChg>
        <pc:spChg chg="add mod">
          <ac:chgData name="Pham Thi Minh Phuong" userId="59a886c1-9eb9-4e41-a264-fe10a6ee0c2c" providerId="ADAL" clId="{70ADC2EE-9B3C-458B-A42D-C4ACB5BF02CE}" dt="2020-08-13T12:38:07.998" v="925" actId="20577"/>
          <ac:spMkLst>
            <pc:docMk/>
            <pc:sldMk cId="2323096739" sldId="286"/>
            <ac:spMk id="9" creationId="{BF504A1A-8443-494E-BC4E-32D77EFC1CE9}"/>
          </ac:spMkLst>
        </pc:spChg>
        <pc:spChg chg="add del mod">
          <ac:chgData name="Pham Thi Minh Phuong" userId="59a886c1-9eb9-4e41-a264-fe10a6ee0c2c" providerId="ADAL" clId="{70ADC2EE-9B3C-458B-A42D-C4ACB5BF02CE}" dt="2020-08-13T12:38:26.983" v="940" actId="478"/>
          <ac:spMkLst>
            <pc:docMk/>
            <pc:sldMk cId="2323096739" sldId="286"/>
            <ac:spMk id="10" creationId="{B8D60F63-3909-4B38-8CA3-C56FD2E8F0F7}"/>
          </ac:spMkLst>
        </pc:spChg>
        <pc:spChg chg="add mod">
          <ac:chgData name="Pham Thi Minh Phuong" userId="59a886c1-9eb9-4e41-a264-fe10a6ee0c2c" providerId="ADAL" clId="{70ADC2EE-9B3C-458B-A42D-C4ACB5BF02CE}" dt="2020-08-13T12:38:44.387" v="952" actId="20577"/>
          <ac:spMkLst>
            <pc:docMk/>
            <pc:sldMk cId="2323096739" sldId="286"/>
            <ac:spMk id="11" creationId="{34226D4E-3F01-4C02-81D6-DF350CD10A44}"/>
          </ac:spMkLst>
        </pc:spChg>
        <pc:picChg chg="mod modCrop">
          <ac:chgData name="Pham Thi Minh Phuong" userId="59a886c1-9eb9-4e41-a264-fe10a6ee0c2c" providerId="ADAL" clId="{70ADC2EE-9B3C-458B-A42D-C4ACB5BF02CE}" dt="2020-08-13T12:33:08.040" v="762" actId="14100"/>
          <ac:picMkLst>
            <pc:docMk/>
            <pc:sldMk cId="2323096739" sldId="286"/>
            <ac:picMk id="3" creationId="{27C78D3E-DE5B-4098-A02B-EF0192F8D4A2}"/>
          </ac:picMkLst>
        </pc:picChg>
      </pc:sldChg>
      <pc:sldChg chg="addSp modSp add mod modAnim">
        <pc:chgData name="Pham Thi Minh Phuong" userId="59a886c1-9eb9-4e41-a264-fe10a6ee0c2c" providerId="ADAL" clId="{70ADC2EE-9B3C-458B-A42D-C4ACB5BF02CE}" dt="2020-08-13T12:42:42.922" v="1274" actId="207"/>
        <pc:sldMkLst>
          <pc:docMk/>
          <pc:sldMk cId="3456317301" sldId="287"/>
        </pc:sldMkLst>
        <pc:spChg chg="mod">
          <ac:chgData name="Pham Thi Minh Phuong" userId="59a886c1-9eb9-4e41-a264-fe10a6ee0c2c" providerId="ADAL" clId="{70ADC2EE-9B3C-458B-A42D-C4ACB5BF02CE}" dt="2020-08-13T12:40:29.960" v="1027" actId="1076"/>
          <ac:spMkLst>
            <pc:docMk/>
            <pc:sldMk cId="3456317301" sldId="287"/>
            <ac:spMk id="4" creationId="{DAECB3AA-DE44-4B2E-8E42-EC1E254E3EC5}"/>
          </ac:spMkLst>
        </pc:spChg>
        <pc:spChg chg="add mod">
          <ac:chgData name="Pham Thi Minh Phuong" userId="59a886c1-9eb9-4e41-a264-fe10a6ee0c2c" providerId="ADAL" clId="{70ADC2EE-9B3C-458B-A42D-C4ACB5BF02CE}" dt="2020-08-13T12:41:04.432" v="1067" actId="14100"/>
          <ac:spMkLst>
            <pc:docMk/>
            <pc:sldMk cId="3456317301" sldId="287"/>
            <ac:spMk id="5" creationId="{8EE7D316-1524-4456-B263-AED08A2F4A8F}"/>
          </ac:spMkLst>
        </pc:spChg>
        <pc:spChg chg="add mod">
          <ac:chgData name="Pham Thi Minh Phuong" userId="59a886c1-9eb9-4e41-a264-fe10a6ee0c2c" providerId="ADAL" clId="{70ADC2EE-9B3C-458B-A42D-C4ACB5BF02CE}" dt="2020-08-13T12:42:42.922" v="1274" actId="207"/>
          <ac:spMkLst>
            <pc:docMk/>
            <pc:sldMk cId="3456317301" sldId="287"/>
            <ac:spMk id="6" creationId="{FD33C0DE-D76D-49EC-9F5F-2EB09012767C}"/>
          </ac:spMkLst>
        </pc:spChg>
        <pc:picChg chg="mod modCrop">
          <ac:chgData name="Pham Thi Minh Phuong" userId="59a886c1-9eb9-4e41-a264-fe10a6ee0c2c" providerId="ADAL" clId="{70ADC2EE-9B3C-458B-A42D-C4ACB5BF02CE}" dt="2020-08-13T12:40:05.376" v="964" actId="14100"/>
          <ac:picMkLst>
            <pc:docMk/>
            <pc:sldMk cId="3456317301" sldId="287"/>
            <ac:picMk id="3" creationId="{27C78D3E-DE5B-4098-A02B-EF0192F8D4A2}"/>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662ACC-35BD-4150-8E45-CFF6493109C7}" type="datetimeFigureOut">
              <a:rPr lang="zh-CN" altLang="en-US" smtClean="0"/>
              <a:t>2021/3/30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D4C845-2BE2-4423-97B3-49F88020EF3B}" type="slidenum">
              <a:rPr lang="zh-CN" altLang="en-US" smtClean="0"/>
              <a:t>‹#›</a:t>
            </a:fld>
            <a:endParaRPr lang="zh-CN" altLang="en-US"/>
          </a:p>
        </p:txBody>
      </p:sp>
    </p:spTree>
    <p:extLst>
      <p:ext uri="{BB962C8B-B14F-4D97-AF65-F5344CB8AC3E}">
        <p14:creationId xmlns:p14="http://schemas.microsoft.com/office/powerpoint/2010/main" val="21597566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更多模板请关注：https://haosc.taobao.com</a:t>
            </a:r>
          </a:p>
        </p:txBody>
      </p:sp>
      <p:sp>
        <p:nvSpPr>
          <p:cNvPr id="4" name="灯片编号占位符 3"/>
          <p:cNvSpPr>
            <a:spLocks noGrp="1"/>
          </p:cNvSpPr>
          <p:nvPr>
            <p:ph type="sldNum" sz="quarter" idx="10"/>
          </p:nvPr>
        </p:nvSpPr>
        <p:spPr/>
        <p:txBody>
          <a:bodyPr/>
          <a:lstStyle/>
          <a:p>
            <a:fld id="{60D4C845-2BE2-4423-97B3-49F88020EF3B}" type="slidenum">
              <a:rPr lang="zh-CN" altLang="en-US" smtClean="0"/>
              <a:t>1</a:t>
            </a:fld>
            <a:endParaRPr lang="zh-CN" altLang="en-US"/>
          </a:p>
        </p:txBody>
      </p:sp>
    </p:spTree>
    <p:extLst>
      <p:ext uri="{BB962C8B-B14F-4D97-AF65-F5344CB8AC3E}">
        <p14:creationId xmlns:p14="http://schemas.microsoft.com/office/powerpoint/2010/main" val="19325540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21</a:t>
            </a:fld>
            <a:endParaRPr lang="zh-CN" altLang="en-US"/>
          </a:p>
        </p:txBody>
      </p:sp>
    </p:spTree>
    <p:extLst>
      <p:ext uri="{BB962C8B-B14F-4D97-AF65-F5344CB8AC3E}">
        <p14:creationId xmlns:p14="http://schemas.microsoft.com/office/powerpoint/2010/main" val="20375726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23</a:t>
            </a:fld>
            <a:endParaRPr lang="zh-CN" altLang="en-US"/>
          </a:p>
        </p:txBody>
      </p:sp>
    </p:spTree>
    <p:extLst>
      <p:ext uri="{BB962C8B-B14F-4D97-AF65-F5344CB8AC3E}">
        <p14:creationId xmlns:p14="http://schemas.microsoft.com/office/powerpoint/2010/main" val="22872107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2</a:t>
            </a:fld>
            <a:endParaRPr lang="zh-CN" altLang="en-US"/>
          </a:p>
        </p:txBody>
      </p:sp>
    </p:spTree>
    <p:extLst>
      <p:ext uri="{BB962C8B-B14F-4D97-AF65-F5344CB8AC3E}">
        <p14:creationId xmlns:p14="http://schemas.microsoft.com/office/powerpoint/2010/main" val="13433685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4</a:t>
            </a:fld>
            <a:endParaRPr lang="zh-CN" altLang="en-US"/>
          </a:p>
        </p:txBody>
      </p:sp>
    </p:spTree>
    <p:extLst>
      <p:ext uri="{BB962C8B-B14F-4D97-AF65-F5344CB8AC3E}">
        <p14:creationId xmlns:p14="http://schemas.microsoft.com/office/powerpoint/2010/main" val="42185952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7</a:t>
            </a:fld>
            <a:endParaRPr lang="zh-CN" altLang="en-US"/>
          </a:p>
        </p:txBody>
      </p:sp>
    </p:spTree>
    <p:extLst>
      <p:ext uri="{BB962C8B-B14F-4D97-AF65-F5344CB8AC3E}">
        <p14:creationId xmlns:p14="http://schemas.microsoft.com/office/powerpoint/2010/main" val="27779146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9</a:t>
            </a:fld>
            <a:endParaRPr lang="zh-CN" altLang="en-US"/>
          </a:p>
        </p:txBody>
      </p:sp>
    </p:spTree>
    <p:extLst>
      <p:ext uri="{BB962C8B-B14F-4D97-AF65-F5344CB8AC3E}">
        <p14:creationId xmlns:p14="http://schemas.microsoft.com/office/powerpoint/2010/main" val="2371208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12</a:t>
            </a:fld>
            <a:endParaRPr lang="zh-CN" altLang="en-US"/>
          </a:p>
        </p:txBody>
      </p:sp>
    </p:spTree>
    <p:extLst>
      <p:ext uri="{BB962C8B-B14F-4D97-AF65-F5344CB8AC3E}">
        <p14:creationId xmlns:p14="http://schemas.microsoft.com/office/powerpoint/2010/main" val="34628729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14</a:t>
            </a:fld>
            <a:endParaRPr lang="zh-CN" altLang="en-US"/>
          </a:p>
        </p:txBody>
      </p:sp>
    </p:spTree>
    <p:extLst>
      <p:ext uri="{BB962C8B-B14F-4D97-AF65-F5344CB8AC3E}">
        <p14:creationId xmlns:p14="http://schemas.microsoft.com/office/powerpoint/2010/main" val="1140226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16</a:t>
            </a:fld>
            <a:endParaRPr lang="zh-CN" altLang="en-US"/>
          </a:p>
        </p:txBody>
      </p:sp>
    </p:spTree>
    <p:extLst>
      <p:ext uri="{BB962C8B-B14F-4D97-AF65-F5344CB8AC3E}">
        <p14:creationId xmlns:p14="http://schemas.microsoft.com/office/powerpoint/2010/main" val="38997294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19</a:t>
            </a:fld>
            <a:endParaRPr lang="zh-CN" altLang="en-US"/>
          </a:p>
        </p:txBody>
      </p:sp>
    </p:spTree>
    <p:extLst>
      <p:ext uri="{BB962C8B-B14F-4D97-AF65-F5344CB8AC3E}">
        <p14:creationId xmlns:p14="http://schemas.microsoft.com/office/powerpoint/2010/main" val="17712585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2021/3/30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62E82ED4-375F-4F08-A54B-E5C986F28C77}" type="datetimeFigureOut">
              <a:rPr lang="zh-CN" altLang="en-US" smtClean="0"/>
              <a:t>2021/3/30</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62E82ED4-375F-4F08-A54B-E5C986F28C77}" type="datetimeFigureOut">
              <a:rPr lang="zh-CN" altLang="en-US" smtClean="0"/>
              <a:t>2021/3/30</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2021/3/30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2021/3/30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2021/3/30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62E82ED4-375F-4F08-A54B-E5C986F28C77}" type="datetimeFigureOut">
              <a:rPr lang="zh-CN" altLang="en-US" smtClean="0"/>
              <a:t>2021/3/30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62E82ED4-375F-4F08-A54B-E5C986F28C77}" type="datetimeFigureOut">
              <a:rPr lang="zh-CN" altLang="en-US" smtClean="0"/>
              <a:t>2021/3/30</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Content Placeholder 3"/>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Content Placeholder 5"/>
          <p:cNvSpPr>
            <a:spLocks noGrp="1"/>
          </p:cNvSpPr>
          <p:nvPr>
            <p:ph sz="quarter" idx="4"/>
          </p:nvPr>
        </p:nvSpPr>
        <p:spPr>
          <a:xfrm>
            <a:off x="4629150" y="1878806"/>
            <a:ext cx="3887391"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62E82ED4-375F-4F08-A54B-E5C986F28C77}" type="datetimeFigureOut">
              <a:rPr lang="zh-CN" altLang="en-US" smtClean="0"/>
              <a:t>2021/3/30</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5" t="36971" r="-1"/>
          <a:stretch>
            <a:fillRect/>
          </a:stretch>
        </p:blipFill>
        <p:spPr>
          <a:xfrm>
            <a:off x="1" y="1828800"/>
            <a:ext cx="9143998" cy="3004238"/>
          </a:xfrm>
          <a:prstGeom prst="rect">
            <a:avLst/>
          </a:prstGeom>
        </p:spPr>
      </p:pic>
      <p:pic>
        <p:nvPicPr>
          <p:cNvPr id="7" name="图片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3432997"/>
            <a:ext cx="9613558" cy="1508031"/>
          </a:xfrm>
          <a:prstGeom prst="rect">
            <a:avLst/>
          </a:prstGeom>
        </p:spPr>
      </p:pic>
      <p:pic>
        <p:nvPicPr>
          <p:cNvPr id="8" name="图片 7"/>
          <p:cNvPicPr>
            <a:picLocks noChangeAspect="1"/>
          </p:cNvPicPr>
          <p:nvPr userDrawn="1"/>
        </p:nvPicPr>
        <p:blipFill rotWithShape="1">
          <a:blip r:embed="rId4">
            <a:extLst>
              <a:ext uri="{28A0092B-C50C-407E-A947-70E740481C1C}">
                <a14:useLocalDpi xmlns:a14="http://schemas.microsoft.com/office/drawing/2010/main" val="0"/>
              </a:ext>
            </a:extLst>
          </a:blip>
          <a:srcRect l="1" r="153"/>
          <a:stretch>
            <a:fillRect/>
          </a:stretch>
        </p:blipFill>
        <p:spPr>
          <a:xfrm>
            <a:off x="-93027" y="3505218"/>
            <a:ext cx="9130145" cy="1215615"/>
          </a:xfrm>
          <a:prstGeom prst="rect">
            <a:avLst/>
          </a:prstGeom>
        </p:spPr>
      </p:pic>
      <p:pic>
        <p:nvPicPr>
          <p:cNvPr id="9" name="图片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3856" y="4017444"/>
            <a:ext cx="9157856" cy="1126056"/>
          </a:xfrm>
          <a:prstGeom prst="rect">
            <a:avLst/>
          </a:prstGeom>
        </p:spPr>
      </p:pic>
      <p:grpSp>
        <p:nvGrpSpPr>
          <p:cNvPr id="10" name="组合 9"/>
          <p:cNvGrpSpPr/>
          <p:nvPr userDrawn="1"/>
        </p:nvGrpSpPr>
        <p:grpSpPr>
          <a:xfrm>
            <a:off x="175605" y="3190604"/>
            <a:ext cx="694959" cy="1329039"/>
            <a:chOff x="181346" y="1761375"/>
            <a:chExt cx="1517253" cy="2901593"/>
          </a:xfrm>
        </p:grpSpPr>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2" name="图片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13" name="图片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14" name="图片 13"/>
          <p:cNvPicPr>
            <a:picLocks noChangeAspect="1"/>
          </p:cNvPicPr>
          <p:nvPr userDrawn="1"/>
        </p:nvPicPr>
        <p:blipFill rotWithShape="1">
          <a:blip r:embed="rId9" cstate="print">
            <a:extLst>
              <a:ext uri="{28A0092B-C50C-407E-A947-70E740481C1C}">
                <a14:useLocalDpi xmlns:a14="http://schemas.microsoft.com/office/drawing/2010/main" val="0"/>
              </a:ext>
            </a:extLst>
          </a:blip>
          <a:srcRect r="45910"/>
          <a:stretch>
            <a:fillRect/>
          </a:stretch>
        </p:blipFill>
        <p:spPr>
          <a:xfrm>
            <a:off x="8460597" y="3435861"/>
            <a:ext cx="618427" cy="959575"/>
          </a:xfrm>
          <a:prstGeom prst="rect">
            <a:avLst/>
          </a:prstGeom>
        </p:spPr>
      </p:pic>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62E82ED4-375F-4F08-A54B-E5C986F28C77}" type="datetimeFigureOut">
              <a:rPr lang="zh-CN" altLang="en-US" smtClean="0"/>
              <a:t>2021/3/30</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5"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sp>
        <p:nvSpPr>
          <p:cNvPr id="2" name="Date Placeholder 1"/>
          <p:cNvSpPr>
            <a:spLocks noGrp="1"/>
          </p:cNvSpPr>
          <p:nvPr>
            <p:ph type="dt" sz="half" idx="10"/>
          </p:nvPr>
        </p:nvSpPr>
        <p:spPr/>
        <p:txBody>
          <a:bodyPr/>
          <a:lstStyle/>
          <a:p>
            <a:fld id="{62E82ED4-375F-4F08-A54B-E5C986F28C77}" type="datetimeFigureOut">
              <a:rPr lang="zh-CN" altLang="en-US" smtClean="0"/>
              <a:t>2021/3/30</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60BA53EF-2EDB-4BAB-8ED2-F5C230947283}" type="slidenum">
              <a:rPr lang="zh-CN" altLang="en-US" smtClean="0"/>
              <a:t>‹#›</a:t>
            </a:fld>
            <a:endParaRPr lang="zh-CN" altLang="en-US"/>
          </a:p>
        </p:txBody>
      </p:sp>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 y="3392537"/>
            <a:ext cx="9613558" cy="1508031"/>
          </a:xfrm>
          <a:prstGeom prst="rect">
            <a:avLst/>
          </a:prstGeom>
        </p:spPr>
      </p:pic>
      <p:pic>
        <p:nvPicPr>
          <p:cNvPr id="10" name="图片 9"/>
          <p:cNvPicPr>
            <a:picLocks noChangeAspect="1"/>
          </p:cNvPicPr>
          <p:nvPr userDrawn="1"/>
        </p:nvPicPr>
        <p:blipFill rotWithShape="1">
          <a:blip r:embed="rId5">
            <a:extLst>
              <a:ext uri="{28A0092B-C50C-407E-A947-70E740481C1C}">
                <a14:useLocalDpi xmlns:a14="http://schemas.microsoft.com/office/drawing/2010/main" val="0"/>
              </a:ext>
            </a:extLst>
          </a:blip>
          <a:srcRect l="1" r="153"/>
          <a:stretch>
            <a:fillRect/>
          </a:stretch>
        </p:blipFill>
        <p:spPr>
          <a:xfrm>
            <a:off x="-12107" y="3505218"/>
            <a:ext cx="9130145" cy="1215615"/>
          </a:xfrm>
          <a:prstGeom prst="rect">
            <a:avLst/>
          </a:prstGeom>
        </p:spPr>
      </p:pic>
      <p:pic>
        <p:nvPicPr>
          <p:cNvPr id="11" name="图片 1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3904583"/>
            <a:ext cx="9144000" cy="1238917"/>
          </a:xfrm>
          <a:prstGeom prst="rect">
            <a:avLst/>
          </a:prstGeom>
        </p:spPr>
      </p:pic>
      <p:pic>
        <p:nvPicPr>
          <p:cNvPr id="47" name="图片 46"/>
          <p:cNvPicPr>
            <a:picLocks noChangeAspect="1"/>
          </p:cNvPicPr>
          <p:nvPr userDrawn="1"/>
        </p:nvPicPr>
        <p:blipFill rotWithShape="1">
          <a:blip r:embed="rId7" cstate="print">
            <a:extLst>
              <a:ext uri="{28A0092B-C50C-407E-A947-70E740481C1C}">
                <a14:useLocalDpi xmlns:a14="http://schemas.microsoft.com/office/drawing/2010/main" val="0"/>
              </a:ext>
            </a:extLst>
          </a:blip>
          <a:srcRect r="45910"/>
          <a:stretch>
            <a:fillRect/>
          </a:stretch>
        </p:blipFill>
        <p:spPr>
          <a:xfrm>
            <a:off x="8460597" y="3435861"/>
            <a:ext cx="618427" cy="95957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48" name="图片 47"/>
          <p:cNvPicPr>
            <a:picLocks noChangeAspect="1"/>
          </p:cNvPicPr>
          <p:nvPr userDrawn="1"/>
        </p:nvPicPr>
        <p:blipFill rotWithShape="1">
          <a:blip r:embed="rId4" cstate="print">
            <a:extLst>
              <a:ext uri="{28A0092B-C50C-407E-A947-70E740481C1C}">
                <a14:useLocalDpi xmlns:a14="http://schemas.microsoft.com/office/drawing/2010/main" val="0"/>
              </a:ext>
            </a:extLst>
          </a:blip>
          <a:srcRect b="43227"/>
          <a:stretch>
            <a:fillRect/>
          </a:stretch>
        </p:blipFill>
        <p:spPr>
          <a:xfrm>
            <a:off x="-13856" y="4178075"/>
            <a:ext cx="9613558" cy="856150"/>
          </a:xfrm>
          <a:prstGeom prst="rect">
            <a:avLst/>
          </a:prstGeom>
        </p:spPr>
      </p:pic>
      <p:pic>
        <p:nvPicPr>
          <p:cNvPr id="49" name="图片 48"/>
          <p:cNvPicPr>
            <a:picLocks noChangeAspect="1"/>
          </p:cNvPicPr>
          <p:nvPr userDrawn="1"/>
        </p:nvPicPr>
        <p:blipFill rotWithShape="1">
          <a:blip r:embed="rId5">
            <a:extLst>
              <a:ext uri="{28A0092B-C50C-407E-A947-70E740481C1C}">
                <a14:useLocalDpi xmlns:a14="http://schemas.microsoft.com/office/drawing/2010/main" val="0"/>
              </a:ext>
            </a:extLst>
          </a:blip>
          <a:srcRect l="1" r="153" b="8110"/>
          <a:stretch>
            <a:fillRect/>
          </a:stretch>
        </p:blipFill>
        <p:spPr>
          <a:xfrm>
            <a:off x="7455" y="3987533"/>
            <a:ext cx="9130145" cy="1117030"/>
          </a:xfrm>
          <a:prstGeom prst="rect">
            <a:avLst/>
          </a:prstGeom>
        </p:spPr>
      </p:pic>
      <p:pic>
        <p:nvPicPr>
          <p:cNvPr id="50" name="图片 4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3856" y="4642338"/>
            <a:ext cx="9155017" cy="501162"/>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5"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spTree>
    <p:extLst>
      <p:ext uri="{BB962C8B-B14F-4D97-AF65-F5344CB8AC3E}">
        <p14:creationId xmlns:p14="http://schemas.microsoft.com/office/powerpoint/2010/main" val="345229409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62E82ED4-375F-4F08-A54B-E5C986F28C77}" type="datetimeFigureOut">
              <a:rPr lang="zh-CN" altLang="en-US" smtClean="0"/>
              <a:t>2021/3/30</a:t>
            </a:fld>
            <a:endParaRPr lang="zh-CN" alt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60BA53EF-2EDB-4BAB-8ED2-F5C230947283}"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1" r:id="rId9"/>
    <p:sldLayoutId id="2147483657" r:id="rId10"/>
    <p:sldLayoutId id="2147483658" r:id="rId11"/>
    <p:sldLayoutId id="2147483659" r:id="rId12"/>
    <p:sldLayoutId id="2147483660" r:id="rId13"/>
  </p:sldLayoutIdLst>
  <mc:AlternateContent xmlns:mc="http://schemas.openxmlformats.org/markup-compatibility/2006" xmlns:p14="http://schemas.microsoft.com/office/powerpoint/2010/main">
    <mc:Choice Requires="p14">
      <p:transition p14:dur="0" advTm="1000"/>
    </mc:Choice>
    <mc:Fallback xmlns="">
      <p:transition advTm="1000"/>
    </mc:Fallback>
  </mc:AlternateContent>
  <p:txStyles>
    <p:titleStyle>
      <a:lvl1pPr algn="l" defTabSz="685800" rtl="0" eaLnBrk="1" latinLnBrk="0" hangingPunct="1">
        <a:lnSpc>
          <a:spcPct val="90000"/>
        </a:lnSpc>
        <a:spcBef>
          <a:spcPct val="0"/>
        </a:spcBef>
        <a:buNone/>
        <a:defRPr sz="3300" b="0" i="0" u="none"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u="none"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4.png"/><Relationship Id="rId3" Type="http://schemas.openxmlformats.org/officeDocument/2006/relationships/slideLayout" Target="../slideLayouts/slideLayout1.xml"/><Relationship Id="rId7" Type="http://schemas.openxmlformats.org/officeDocument/2006/relationships/image" Target="../media/image2.png"/><Relationship Id="rId12" Type="http://schemas.openxmlformats.org/officeDocument/2006/relationships/image" Target="../media/image13.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png"/><Relationship Id="rId11" Type="http://schemas.openxmlformats.org/officeDocument/2006/relationships/image" Target="../media/image12.png"/><Relationship Id="rId5" Type="http://schemas.openxmlformats.org/officeDocument/2006/relationships/image" Target="../media/image10.png"/><Relationship Id="rId15" Type="http://schemas.openxmlformats.org/officeDocument/2006/relationships/image" Target="../media/image16.png"/><Relationship Id="rId10" Type="http://schemas.openxmlformats.org/officeDocument/2006/relationships/image" Target="../media/image3.png"/><Relationship Id="rId4" Type="http://schemas.openxmlformats.org/officeDocument/2006/relationships/notesSlide" Target="../notesSlides/notesSlide1.xml"/><Relationship Id="rId9" Type="http://schemas.openxmlformats.org/officeDocument/2006/relationships/image" Target="../media/image9.png"/><Relationship Id="rId14"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microsoft.com/office/2007/relationships/media" Target="../media/media3.mp3"/><Relationship Id="rId7" Type="http://schemas.openxmlformats.org/officeDocument/2006/relationships/image" Target="../media/image21.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6.png"/><Relationship Id="rId5" Type="http://schemas.openxmlformats.org/officeDocument/2006/relationships/slideLayout" Target="../slideLayouts/slideLayout8.xml"/><Relationship Id="rId4" Type="http://schemas.openxmlformats.org/officeDocument/2006/relationships/audio" Target="../media/media3.mp3"/><Relationship Id="rId9"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3.mp3"/><Relationship Id="rId1" Type="http://schemas.microsoft.com/office/2007/relationships/media" Target="../media/media3.mp3"/><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9770" y="528041"/>
            <a:ext cx="1996233" cy="668625"/>
          </a:xfrm>
          <a:prstGeom prst="rect">
            <a:avLst/>
          </a:prstGeom>
        </p:spPr>
      </p:pic>
      <p:pic>
        <p:nvPicPr>
          <p:cNvPr id="81" name="图片 80"/>
          <p:cNvPicPr>
            <a:picLocks noChangeAspect="1"/>
          </p:cNvPicPr>
          <p:nvPr/>
        </p:nvPicPr>
        <p:blipFill rotWithShape="1">
          <a:blip r:embed="rId6">
            <a:extLst>
              <a:ext uri="{28A0092B-C50C-407E-A947-70E740481C1C}">
                <a14:useLocalDpi xmlns:a14="http://schemas.microsoft.com/office/drawing/2010/main" val="0"/>
              </a:ext>
            </a:extLst>
          </a:blip>
          <a:srcRect l="135" t="36971" r="-1"/>
          <a:stretch>
            <a:fillRect/>
          </a:stretch>
        </p:blipFill>
        <p:spPr>
          <a:xfrm>
            <a:off x="1" y="1828800"/>
            <a:ext cx="9143998" cy="3004238"/>
          </a:xfrm>
          <a:prstGeom prst="rect">
            <a:avLst/>
          </a:prstGeom>
        </p:spPr>
      </p:pic>
      <p:pic>
        <p:nvPicPr>
          <p:cNvPr id="82" name="图片 8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3432997"/>
            <a:ext cx="9613558" cy="1508031"/>
          </a:xfrm>
          <a:prstGeom prst="rect">
            <a:avLst/>
          </a:prstGeom>
        </p:spPr>
      </p:pic>
      <p:pic>
        <p:nvPicPr>
          <p:cNvPr id="23" name="图片 2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9505" y="340206"/>
            <a:ext cx="9248571" cy="8019887"/>
          </a:xfrm>
          <a:prstGeom prst="rect">
            <a:avLst/>
          </a:prstGeom>
        </p:spPr>
      </p:pic>
      <p:sp>
        <p:nvSpPr>
          <p:cNvPr id="26" name="任意多边形 25"/>
          <p:cNvSpPr/>
          <p:nvPr/>
        </p:nvSpPr>
        <p:spPr>
          <a:xfrm>
            <a:off x="1426996" y="1748343"/>
            <a:ext cx="6253677" cy="3444184"/>
          </a:xfrm>
          <a:custGeom>
            <a:avLst/>
            <a:gdLst>
              <a:gd name="connsiteX0" fmla="*/ 2693773 w 5387546"/>
              <a:gd name="connsiteY0" fmla="*/ 0 h 2967166"/>
              <a:gd name="connsiteX1" fmla="*/ 5387546 w 5387546"/>
              <a:gd name="connsiteY1" fmla="*/ 2693773 h 2967166"/>
              <a:gd name="connsiteX2" fmla="*/ 5373741 w 5387546"/>
              <a:gd name="connsiteY2" fmla="*/ 2967166 h 2967166"/>
              <a:gd name="connsiteX3" fmla="*/ 13805 w 5387546"/>
              <a:gd name="connsiteY3" fmla="*/ 2967166 h 2967166"/>
              <a:gd name="connsiteX4" fmla="*/ 0 w 5387546"/>
              <a:gd name="connsiteY4" fmla="*/ 2693773 h 2967166"/>
              <a:gd name="connsiteX5" fmla="*/ 2693773 w 5387546"/>
              <a:gd name="connsiteY5" fmla="*/ 0 h 2967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7546" h="2967166">
                <a:moveTo>
                  <a:pt x="2693773" y="0"/>
                </a:moveTo>
                <a:cubicBezTo>
                  <a:pt x="4181503" y="0"/>
                  <a:pt x="5387546" y="1206043"/>
                  <a:pt x="5387546" y="2693773"/>
                </a:cubicBezTo>
                <a:lnTo>
                  <a:pt x="5373741" y="2967166"/>
                </a:lnTo>
                <a:lnTo>
                  <a:pt x="13805" y="2967166"/>
                </a:lnTo>
                <a:lnTo>
                  <a:pt x="0" y="2693773"/>
                </a:lnTo>
                <a:cubicBezTo>
                  <a:pt x="0" y="1206043"/>
                  <a:pt x="1206043" y="0"/>
                  <a:pt x="269377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96" name="文本框 95"/>
          <p:cNvSpPr txBox="1"/>
          <p:nvPr/>
        </p:nvSpPr>
        <p:spPr>
          <a:xfrm>
            <a:off x="2135599" y="3033470"/>
            <a:ext cx="4872801" cy="687339"/>
          </a:xfrm>
          <a:prstGeom prst="rect">
            <a:avLst/>
          </a:prstGeom>
          <a:noFill/>
        </p:spPr>
        <p:txBody>
          <a:bodyPr wrap="none" rtlCol="0">
            <a:prstTxWarp prst="textDoubleWave1">
              <a:avLst/>
            </a:prstTxWarp>
            <a:spAutoFit/>
          </a:bodyPr>
          <a:lstStyle/>
          <a:p>
            <a:r>
              <a:rPr lang="en-US" altLang="zh-CN" sz="3600" smtClean="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rPr>
              <a:t>Chú bé chăn cừu</a:t>
            </a:r>
            <a:endParaRPr lang="zh-CN" altLang="en-US" sz="3600" dirty="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8" name="矩形 97"/>
          <p:cNvSpPr/>
          <p:nvPr/>
        </p:nvSpPr>
        <p:spPr>
          <a:xfrm>
            <a:off x="3743355" y="2036066"/>
            <a:ext cx="1620957" cy="923330"/>
          </a:xfrm>
          <a:prstGeom prst="rect">
            <a:avLst/>
          </a:prstGeom>
        </p:spPr>
        <p:txBody>
          <a:bodyPr wrap="none">
            <a:spAutoFit/>
          </a:bodyPr>
          <a:lstStyle/>
          <a:p>
            <a:pPr algn="l"/>
            <a:r>
              <a:rPr lang="en-US" altLang="zh-CN" sz="5400" b="1" err="1">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rPr>
              <a:t>Bài</a:t>
            </a:r>
            <a:r>
              <a:rPr lang="en-US" altLang="zh-CN" sz="5400" b="1">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smtClean="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rPr>
              <a:t>4</a:t>
            </a:r>
            <a:endParaRPr lang="zh-CN" altLang="en-US" sz="4800" b="1" dirty="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89" name="图片 88"/>
          <p:cNvPicPr>
            <a:picLocks noChangeAspect="1"/>
          </p:cNvPicPr>
          <p:nvPr/>
        </p:nvPicPr>
        <p:blipFill rotWithShape="1">
          <a:blip r:embed="rId9">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80" name="图片 79"/>
          <p:cNvPicPr>
            <a:picLocks noChangeAspect="1"/>
          </p:cNvPicPr>
          <p:nvPr/>
        </p:nvPicPr>
        <p:blipFill rotWithShape="1">
          <a:blip r:embed="rId10">
            <a:extLst>
              <a:ext uri="{28A0092B-C50C-407E-A947-70E740481C1C}">
                <a14:useLocalDpi xmlns:a14="http://schemas.microsoft.com/office/drawing/2010/main" val="0"/>
              </a:ext>
            </a:extLst>
          </a:blip>
          <a:srcRect l="1" r="77432"/>
          <a:stretch>
            <a:fillRect/>
          </a:stretch>
        </p:blipFill>
        <p:spPr>
          <a:xfrm>
            <a:off x="0" y="3630617"/>
            <a:ext cx="2063578" cy="1215615"/>
          </a:xfrm>
          <a:prstGeom prst="rect">
            <a:avLst/>
          </a:prstGeom>
        </p:spPr>
      </p:pic>
      <p:grpSp>
        <p:nvGrpSpPr>
          <p:cNvPr id="108" name="组合 107"/>
          <p:cNvGrpSpPr/>
          <p:nvPr/>
        </p:nvGrpSpPr>
        <p:grpSpPr>
          <a:xfrm>
            <a:off x="479780" y="2610930"/>
            <a:ext cx="1053959" cy="2015590"/>
            <a:chOff x="181346" y="1761375"/>
            <a:chExt cx="1517253" cy="2901593"/>
          </a:xfrm>
        </p:grpSpPr>
        <p:pic>
          <p:nvPicPr>
            <p:cNvPr id="18" name="图片 1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9" name="图片 1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20" name="图片 1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86" name="图片 85"/>
          <p:cNvPicPr>
            <a:picLocks noChangeAspect="1"/>
          </p:cNvPicPr>
          <p:nvPr/>
        </p:nvPicPr>
        <p:blipFill rotWithShape="1">
          <a:blip r:embed="rId10">
            <a:extLst>
              <a:ext uri="{28A0092B-C50C-407E-A947-70E740481C1C}">
                <a14:useLocalDpi xmlns:a14="http://schemas.microsoft.com/office/drawing/2010/main" val="0"/>
              </a:ext>
            </a:extLst>
          </a:blip>
          <a:srcRect l="77162"/>
          <a:stretch>
            <a:fillRect/>
          </a:stretch>
        </p:blipFill>
        <p:spPr>
          <a:xfrm>
            <a:off x="7055708" y="3600543"/>
            <a:ext cx="2088292" cy="1215615"/>
          </a:xfrm>
          <a:prstGeom prst="rect">
            <a:avLst/>
          </a:prstGeom>
        </p:spPr>
      </p:pic>
      <p:pic>
        <p:nvPicPr>
          <p:cNvPr id="27" name="图片 26"/>
          <p:cNvPicPr>
            <a:picLocks noChangeAspect="1"/>
          </p:cNvPicPr>
          <p:nvPr/>
        </p:nvPicPr>
        <p:blipFill rotWithShape="1">
          <a:blip r:embed="rId14" cstate="print">
            <a:extLst>
              <a:ext uri="{28A0092B-C50C-407E-A947-70E740481C1C}">
                <a14:useLocalDpi xmlns:a14="http://schemas.microsoft.com/office/drawing/2010/main" val="0"/>
              </a:ext>
            </a:extLst>
          </a:blip>
          <a:srcRect r="45910"/>
          <a:stretch>
            <a:fillRect/>
          </a:stretch>
        </p:blipFill>
        <p:spPr>
          <a:xfrm>
            <a:off x="7252679" y="2497731"/>
            <a:ext cx="1632418" cy="2532923"/>
          </a:xfrm>
          <a:prstGeom prst="rect">
            <a:avLst/>
          </a:prstGeom>
        </p:spPr>
      </p:pic>
      <p:sp>
        <p:nvSpPr>
          <p:cNvPr id="92" name="任意多边形 91"/>
          <p:cNvSpPr/>
          <p:nvPr/>
        </p:nvSpPr>
        <p:spPr>
          <a:xfrm>
            <a:off x="-4933" y="4626519"/>
            <a:ext cx="9144000" cy="514663"/>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C4D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1" name="任意多边形 110"/>
          <p:cNvSpPr/>
          <p:nvPr/>
        </p:nvSpPr>
        <p:spPr>
          <a:xfrm>
            <a:off x="-4933" y="4718797"/>
            <a:ext cx="9144000" cy="426773"/>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8CB8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2" name="任意多边形 111"/>
          <p:cNvSpPr/>
          <p:nvPr/>
        </p:nvSpPr>
        <p:spPr>
          <a:xfrm>
            <a:off x="-4933" y="4865599"/>
            <a:ext cx="9144000" cy="274229"/>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679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3" name="7 Princess-甜蜜的爱">
            <a:hlinkClick r:id="" action="ppaction://media"/>
          </p:cNvPr>
          <p:cNvPicPr>
            <a:picLocks noChangeAspect="1"/>
          </p:cNvPicPr>
          <p:nvPr>
            <a:audioFile r:link="rId1"/>
            <p:extLst>
              <p:ext uri="{DAA4B4D4-6D71-4841-9C94-3DE7FCFB9230}">
                <p14:media xmlns:p14="http://schemas.microsoft.com/office/powerpoint/2010/main" r:embed="rId2">
                  <p14:trim st="8900"/>
                </p14:media>
              </p:ext>
            </p:extLst>
          </p:nvPr>
        </p:nvPicPr>
        <p:blipFill>
          <a:blip r:embed="rId15"/>
          <a:stretch>
            <a:fillRect/>
          </a:stretch>
        </p:blipFill>
        <p:spPr>
          <a:xfrm>
            <a:off x="9308757" y="-766706"/>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
                                      <p:cBhvr>
                                        <p:cTn id="6" dur="1" fill="hold"/>
                                        <p:tgtEl>
                                          <p:spTgt spid="3"/>
                                        </p:tgtEl>
                                      </p:cBhvr>
                                    </p:cmd>
                                  </p:childTnLst>
                                </p:cTn>
                              </p:par>
                              <p:par>
                                <p:cTn id="7" presetID="2" presetClass="entr" presetSubtype="3" decel="50600" fill="hold" nodeType="withEffect">
                                  <p:stCondLst>
                                    <p:cond delay="0"/>
                                  </p:stCondLst>
                                  <p:childTnLst>
                                    <p:set>
                                      <p:cBhvr>
                                        <p:cTn id="8" dur="1" fill="hold">
                                          <p:stCondLst>
                                            <p:cond delay="0"/>
                                          </p:stCondLst>
                                        </p:cTn>
                                        <p:tgtEl>
                                          <p:spTgt spid="89"/>
                                        </p:tgtEl>
                                        <p:attrNameLst>
                                          <p:attrName>style.visibility</p:attrName>
                                        </p:attrNameLst>
                                      </p:cBhvr>
                                      <p:to>
                                        <p:strVal val="visible"/>
                                      </p:to>
                                    </p:set>
                                    <p:anim calcmode="lin" valueType="num">
                                      <p:cBhvr additive="base">
                                        <p:cTn id="9" dur="1000" fill="hold"/>
                                        <p:tgtEl>
                                          <p:spTgt spid="89"/>
                                        </p:tgtEl>
                                        <p:attrNameLst>
                                          <p:attrName>ppt_x</p:attrName>
                                        </p:attrNameLst>
                                      </p:cBhvr>
                                      <p:tavLst>
                                        <p:tav tm="0">
                                          <p:val>
                                            <p:strVal val="1+#ppt_w/2"/>
                                          </p:val>
                                        </p:tav>
                                        <p:tav tm="100000">
                                          <p:val>
                                            <p:strVal val="#ppt_x"/>
                                          </p:val>
                                        </p:tav>
                                      </p:tavLst>
                                    </p:anim>
                                    <p:anim calcmode="lin" valueType="num">
                                      <p:cBhvr additive="base">
                                        <p:cTn id="10" dur="1000" fill="hold"/>
                                        <p:tgtEl>
                                          <p:spTgt spid="89"/>
                                        </p:tgtEl>
                                        <p:attrNameLst>
                                          <p:attrName>ppt_y</p:attrName>
                                        </p:attrNameLst>
                                      </p:cBhvr>
                                      <p:tavLst>
                                        <p:tav tm="0">
                                          <p:val>
                                            <p:strVal val="0-#ppt_h/2"/>
                                          </p:val>
                                        </p:tav>
                                        <p:tav tm="100000">
                                          <p:val>
                                            <p:strVal val="#ppt_y"/>
                                          </p:val>
                                        </p:tav>
                                      </p:tavLst>
                                    </p:anim>
                                  </p:childTnLst>
                                </p:cTn>
                              </p:par>
                            </p:childTnLst>
                          </p:cTn>
                        </p:par>
                        <p:par>
                          <p:cTn id="11" fill="hold">
                            <p:stCondLst>
                              <p:cond delay="1000"/>
                            </p:stCondLst>
                            <p:childTnLst>
                              <p:par>
                                <p:cTn id="12" presetID="22" presetClass="entr" presetSubtype="4" fill="hold" grpId="0" nodeType="afterEffect">
                                  <p:stCondLst>
                                    <p:cond delay="0"/>
                                  </p:stCondLst>
                                  <p:childTnLst>
                                    <p:set>
                                      <p:cBhvr>
                                        <p:cTn id="13" dur="1" fill="hold">
                                          <p:stCondLst>
                                            <p:cond delay="0"/>
                                          </p:stCondLst>
                                        </p:cTn>
                                        <p:tgtEl>
                                          <p:spTgt spid="92"/>
                                        </p:tgtEl>
                                        <p:attrNameLst>
                                          <p:attrName>style.visibility</p:attrName>
                                        </p:attrNameLst>
                                      </p:cBhvr>
                                      <p:to>
                                        <p:strVal val="visible"/>
                                      </p:to>
                                    </p:set>
                                    <p:animEffect transition="in" filter="wipe(down)">
                                      <p:cBhvr>
                                        <p:cTn id="14" dur="500"/>
                                        <p:tgtEl>
                                          <p:spTgt spid="92"/>
                                        </p:tgtEl>
                                      </p:cBhvr>
                                    </p:animEffect>
                                  </p:childTnLst>
                                </p:cTn>
                              </p:par>
                              <p:par>
                                <p:cTn id="15" presetID="22" presetClass="entr" presetSubtype="4" fill="hold" grpId="0" nodeType="withEffect">
                                  <p:stCondLst>
                                    <p:cond delay="250"/>
                                  </p:stCondLst>
                                  <p:childTnLst>
                                    <p:set>
                                      <p:cBhvr>
                                        <p:cTn id="16" dur="1" fill="hold">
                                          <p:stCondLst>
                                            <p:cond delay="0"/>
                                          </p:stCondLst>
                                        </p:cTn>
                                        <p:tgtEl>
                                          <p:spTgt spid="111"/>
                                        </p:tgtEl>
                                        <p:attrNameLst>
                                          <p:attrName>style.visibility</p:attrName>
                                        </p:attrNameLst>
                                      </p:cBhvr>
                                      <p:to>
                                        <p:strVal val="visible"/>
                                      </p:to>
                                    </p:set>
                                    <p:animEffect transition="in" filter="wipe(down)">
                                      <p:cBhvr>
                                        <p:cTn id="17" dur="500"/>
                                        <p:tgtEl>
                                          <p:spTgt spid="111"/>
                                        </p:tgtEl>
                                      </p:cBhvr>
                                    </p:animEffect>
                                  </p:childTnLst>
                                </p:cTn>
                              </p:par>
                              <p:par>
                                <p:cTn id="18" presetID="22" presetClass="entr" presetSubtype="4" fill="hold" grpId="0" nodeType="withEffect">
                                  <p:stCondLst>
                                    <p:cond delay="500"/>
                                  </p:stCondLst>
                                  <p:childTnLst>
                                    <p:set>
                                      <p:cBhvr>
                                        <p:cTn id="19" dur="1" fill="hold">
                                          <p:stCondLst>
                                            <p:cond delay="0"/>
                                          </p:stCondLst>
                                        </p:cTn>
                                        <p:tgtEl>
                                          <p:spTgt spid="112"/>
                                        </p:tgtEl>
                                        <p:attrNameLst>
                                          <p:attrName>style.visibility</p:attrName>
                                        </p:attrNameLst>
                                      </p:cBhvr>
                                      <p:to>
                                        <p:strVal val="visible"/>
                                      </p:to>
                                    </p:set>
                                    <p:animEffect transition="in" filter="wipe(down)">
                                      <p:cBhvr>
                                        <p:cTn id="20" dur="500"/>
                                        <p:tgtEl>
                                          <p:spTgt spid="112"/>
                                        </p:tgtEl>
                                      </p:cBhvr>
                                    </p:animEffect>
                                  </p:childTnLst>
                                </p:cTn>
                              </p:par>
                            </p:childTnLst>
                          </p:cTn>
                        </p:par>
                        <p:par>
                          <p:cTn id="21" fill="hold">
                            <p:stCondLst>
                              <p:cond delay="2000"/>
                            </p:stCondLst>
                            <p:childTnLst>
                              <p:par>
                                <p:cTn id="22" presetID="42" presetClass="entr" presetSubtype="0" fill="hold" nodeType="afterEffect">
                                  <p:stCondLst>
                                    <p:cond delay="0"/>
                                  </p:stCondLst>
                                  <p:childTnLst>
                                    <p:set>
                                      <p:cBhvr>
                                        <p:cTn id="23" dur="1" fill="hold">
                                          <p:stCondLst>
                                            <p:cond delay="0"/>
                                          </p:stCondLst>
                                        </p:cTn>
                                        <p:tgtEl>
                                          <p:spTgt spid="82"/>
                                        </p:tgtEl>
                                        <p:attrNameLst>
                                          <p:attrName>style.visibility</p:attrName>
                                        </p:attrNameLst>
                                      </p:cBhvr>
                                      <p:to>
                                        <p:strVal val="visible"/>
                                      </p:to>
                                    </p:set>
                                    <p:animEffect transition="in" filter="fade">
                                      <p:cBhvr>
                                        <p:cTn id="24" dur="1000"/>
                                        <p:tgtEl>
                                          <p:spTgt spid="82"/>
                                        </p:tgtEl>
                                      </p:cBhvr>
                                    </p:animEffect>
                                    <p:anim calcmode="lin" valueType="num">
                                      <p:cBhvr>
                                        <p:cTn id="25" dur="1000" fill="hold"/>
                                        <p:tgtEl>
                                          <p:spTgt spid="82"/>
                                        </p:tgtEl>
                                        <p:attrNameLst>
                                          <p:attrName>ppt_x</p:attrName>
                                        </p:attrNameLst>
                                      </p:cBhvr>
                                      <p:tavLst>
                                        <p:tav tm="0">
                                          <p:val>
                                            <p:strVal val="#ppt_x"/>
                                          </p:val>
                                        </p:tav>
                                        <p:tav tm="100000">
                                          <p:val>
                                            <p:strVal val="#ppt_x"/>
                                          </p:val>
                                        </p:tav>
                                      </p:tavLst>
                                    </p:anim>
                                    <p:anim calcmode="lin" valueType="num">
                                      <p:cBhvr>
                                        <p:cTn id="26" dur="1000" fill="hold"/>
                                        <p:tgtEl>
                                          <p:spTgt spid="82"/>
                                        </p:tgtEl>
                                        <p:attrNameLst>
                                          <p:attrName>ppt_y</p:attrName>
                                        </p:attrNameLst>
                                      </p:cBhvr>
                                      <p:tavLst>
                                        <p:tav tm="0">
                                          <p:val>
                                            <p:strVal val="#ppt_y+.1"/>
                                          </p:val>
                                        </p:tav>
                                        <p:tav tm="100000">
                                          <p:val>
                                            <p:strVal val="#ppt_y"/>
                                          </p:val>
                                        </p:tav>
                                      </p:tavLst>
                                    </p:anim>
                                  </p:childTnLst>
                                </p:cTn>
                              </p:par>
                            </p:childTnLst>
                          </p:cTn>
                        </p:par>
                        <p:par>
                          <p:cTn id="27" fill="hold">
                            <p:stCondLst>
                              <p:cond delay="3000"/>
                            </p:stCondLst>
                            <p:childTnLst>
                              <p:par>
                                <p:cTn id="28" presetID="10" presetClass="entr" presetSubtype="0" fill="hold" nodeType="after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500"/>
                                        <p:tgtEl>
                                          <p:spTgt spid="23"/>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500"/>
                                        <p:tgtEl>
                                          <p:spTgt spid="26"/>
                                        </p:tgtEl>
                                      </p:cBhvr>
                                    </p:animEffect>
                                  </p:childTnLst>
                                </p:cTn>
                              </p:par>
                            </p:childTnLst>
                          </p:cTn>
                        </p:par>
                        <p:par>
                          <p:cTn id="34" fill="hold">
                            <p:stCondLst>
                              <p:cond delay="3500"/>
                            </p:stCondLst>
                            <p:childTnLst>
                              <p:par>
                                <p:cTn id="35" presetID="8" presetClass="emph" presetSubtype="0" fill="hold" nodeType="afterEffect">
                                  <p:stCondLst>
                                    <p:cond delay="0"/>
                                  </p:stCondLst>
                                  <p:childTnLst>
                                    <p:animRot by="21600000">
                                      <p:cBhvr>
                                        <p:cTn id="36" dur="10000" fill="hold"/>
                                        <p:tgtEl>
                                          <p:spTgt spid="23"/>
                                        </p:tgtEl>
                                        <p:attrNameLst>
                                          <p:attrName>r</p:attrName>
                                        </p:attrNameLst>
                                      </p:cBhvr>
                                    </p:animRot>
                                  </p:childTnLst>
                                </p:cTn>
                              </p:par>
                              <p:par>
                                <p:cTn id="37" presetID="22" presetClass="entr" presetSubtype="8" fill="hold" nodeType="withEffect">
                                  <p:stCondLst>
                                    <p:cond delay="500"/>
                                  </p:stCondLst>
                                  <p:childTnLst>
                                    <p:set>
                                      <p:cBhvr>
                                        <p:cTn id="38" dur="1" fill="hold">
                                          <p:stCondLst>
                                            <p:cond delay="0"/>
                                          </p:stCondLst>
                                        </p:cTn>
                                        <p:tgtEl>
                                          <p:spTgt spid="80"/>
                                        </p:tgtEl>
                                        <p:attrNameLst>
                                          <p:attrName>style.visibility</p:attrName>
                                        </p:attrNameLst>
                                      </p:cBhvr>
                                      <p:to>
                                        <p:strVal val="visible"/>
                                      </p:to>
                                    </p:set>
                                    <p:animEffect transition="in" filter="wipe(left)">
                                      <p:cBhvr>
                                        <p:cTn id="39" dur="500"/>
                                        <p:tgtEl>
                                          <p:spTgt spid="80"/>
                                        </p:tgtEl>
                                      </p:cBhvr>
                                    </p:animEffect>
                                  </p:childTnLst>
                                </p:cTn>
                              </p:par>
                              <p:par>
                                <p:cTn id="40" presetID="22" presetClass="entr" presetSubtype="2" fill="hold" nodeType="withEffect">
                                  <p:stCondLst>
                                    <p:cond delay="500"/>
                                  </p:stCondLst>
                                  <p:childTnLst>
                                    <p:set>
                                      <p:cBhvr>
                                        <p:cTn id="41" dur="1" fill="hold">
                                          <p:stCondLst>
                                            <p:cond delay="0"/>
                                          </p:stCondLst>
                                        </p:cTn>
                                        <p:tgtEl>
                                          <p:spTgt spid="86"/>
                                        </p:tgtEl>
                                        <p:attrNameLst>
                                          <p:attrName>style.visibility</p:attrName>
                                        </p:attrNameLst>
                                      </p:cBhvr>
                                      <p:to>
                                        <p:strVal val="visible"/>
                                      </p:to>
                                    </p:set>
                                    <p:animEffect transition="in" filter="wipe(right)">
                                      <p:cBhvr>
                                        <p:cTn id="42" dur="500"/>
                                        <p:tgtEl>
                                          <p:spTgt spid="86"/>
                                        </p:tgtEl>
                                      </p:cBhvr>
                                    </p:animEffect>
                                  </p:childTnLst>
                                </p:cTn>
                              </p:par>
                              <p:par>
                                <p:cTn id="43" presetID="42" presetClass="entr" presetSubtype="0" fill="hold" nodeType="withEffect">
                                  <p:stCondLst>
                                    <p:cond delay="1000"/>
                                  </p:stCondLst>
                                  <p:childTnLst>
                                    <p:set>
                                      <p:cBhvr>
                                        <p:cTn id="44" dur="1" fill="hold">
                                          <p:stCondLst>
                                            <p:cond delay="0"/>
                                          </p:stCondLst>
                                        </p:cTn>
                                        <p:tgtEl>
                                          <p:spTgt spid="108"/>
                                        </p:tgtEl>
                                        <p:attrNameLst>
                                          <p:attrName>style.visibility</p:attrName>
                                        </p:attrNameLst>
                                      </p:cBhvr>
                                      <p:to>
                                        <p:strVal val="visible"/>
                                      </p:to>
                                    </p:set>
                                    <p:animEffect transition="in" filter="fade">
                                      <p:cBhvr>
                                        <p:cTn id="45" dur="1000"/>
                                        <p:tgtEl>
                                          <p:spTgt spid="108"/>
                                        </p:tgtEl>
                                      </p:cBhvr>
                                    </p:animEffect>
                                    <p:anim calcmode="lin" valueType="num">
                                      <p:cBhvr>
                                        <p:cTn id="46" dur="1000" fill="hold"/>
                                        <p:tgtEl>
                                          <p:spTgt spid="108"/>
                                        </p:tgtEl>
                                        <p:attrNameLst>
                                          <p:attrName>ppt_x</p:attrName>
                                        </p:attrNameLst>
                                      </p:cBhvr>
                                      <p:tavLst>
                                        <p:tav tm="0">
                                          <p:val>
                                            <p:strVal val="#ppt_x"/>
                                          </p:val>
                                        </p:tav>
                                        <p:tav tm="100000">
                                          <p:val>
                                            <p:strVal val="#ppt_x"/>
                                          </p:val>
                                        </p:tav>
                                      </p:tavLst>
                                    </p:anim>
                                    <p:anim calcmode="lin" valueType="num">
                                      <p:cBhvr>
                                        <p:cTn id="47" dur="1000" fill="hold"/>
                                        <p:tgtEl>
                                          <p:spTgt spid="108"/>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1000"/>
                                  </p:stCondLst>
                                  <p:childTnLst>
                                    <p:set>
                                      <p:cBhvr>
                                        <p:cTn id="49" dur="1" fill="hold">
                                          <p:stCondLst>
                                            <p:cond delay="0"/>
                                          </p:stCondLst>
                                        </p:cTn>
                                        <p:tgtEl>
                                          <p:spTgt spid="27"/>
                                        </p:tgtEl>
                                        <p:attrNameLst>
                                          <p:attrName>style.visibility</p:attrName>
                                        </p:attrNameLst>
                                      </p:cBhvr>
                                      <p:to>
                                        <p:strVal val="visible"/>
                                      </p:to>
                                    </p:set>
                                    <p:animEffect transition="in" filter="fade">
                                      <p:cBhvr>
                                        <p:cTn id="50" dur="1000"/>
                                        <p:tgtEl>
                                          <p:spTgt spid="27"/>
                                        </p:tgtEl>
                                      </p:cBhvr>
                                    </p:animEffect>
                                    <p:anim calcmode="lin" valueType="num">
                                      <p:cBhvr>
                                        <p:cTn id="51" dur="1000" fill="hold"/>
                                        <p:tgtEl>
                                          <p:spTgt spid="27"/>
                                        </p:tgtEl>
                                        <p:attrNameLst>
                                          <p:attrName>ppt_x</p:attrName>
                                        </p:attrNameLst>
                                      </p:cBhvr>
                                      <p:tavLst>
                                        <p:tav tm="0">
                                          <p:val>
                                            <p:strVal val="#ppt_x"/>
                                          </p:val>
                                        </p:tav>
                                        <p:tav tm="100000">
                                          <p:val>
                                            <p:strVal val="#ppt_x"/>
                                          </p:val>
                                        </p:tav>
                                      </p:tavLst>
                                    </p:anim>
                                    <p:anim calcmode="lin" valueType="num">
                                      <p:cBhvr>
                                        <p:cTn id="52" dur="1000" fill="hold"/>
                                        <p:tgtEl>
                                          <p:spTgt spid="27"/>
                                        </p:tgtEl>
                                        <p:attrNameLst>
                                          <p:attrName>ppt_y</p:attrName>
                                        </p:attrNameLst>
                                      </p:cBhvr>
                                      <p:tavLst>
                                        <p:tav tm="0">
                                          <p:val>
                                            <p:strVal val="#ppt_y+.1"/>
                                          </p:val>
                                        </p:tav>
                                        <p:tav tm="100000">
                                          <p:val>
                                            <p:strVal val="#ppt_y"/>
                                          </p:val>
                                        </p:tav>
                                      </p:tavLst>
                                    </p:anim>
                                  </p:childTnLst>
                                </p:cTn>
                              </p:par>
                              <p:par>
                                <p:cTn id="53" presetID="53" presetClass="entr" presetSubtype="528" fill="hold" nodeType="withEffect">
                                  <p:stCondLst>
                                    <p:cond delay="2000"/>
                                  </p:stCondLst>
                                  <p:childTnLst>
                                    <p:set>
                                      <p:cBhvr>
                                        <p:cTn id="54" dur="1" fill="hold">
                                          <p:stCondLst>
                                            <p:cond delay="0"/>
                                          </p:stCondLst>
                                        </p:cTn>
                                        <p:tgtEl>
                                          <p:spTgt spid="2"/>
                                        </p:tgtEl>
                                        <p:attrNameLst>
                                          <p:attrName>style.visibility</p:attrName>
                                        </p:attrNameLst>
                                      </p:cBhvr>
                                      <p:to>
                                        <p:strVal val="visible"/>
                                      </p:to>
                                    </p:set>
                                    <p:anim calcmode="lin" valueType="num">
                                      <p:cBhvr>
                                        <p:cTn id="55" dur="1250" fill="hold"/>
                                        <p:tgtEl>
                                          <p:spTgt spid="2"/>
                                        </p:tgtEl>
                                        <p:attrNameLst>
                                          <p:attrName>ppt_w</p:attrName>
                                        </p:attrNameLst>
                                      </p:cBhvr>
                                      <p:tavLst>
                                        <p:tav tm="0">
                                          <p:val>
                                            <p:fltVal val="0"/>
                                          </p:val>
                                        </p:tav>
                                        <p:tav tm="100000">
                                          <p:val>
                                            <p:strVal val="#ppt_w"/>
                                          </p:val>
                                        </p:tav>
                                      </p:tavLst>
                                    </p:anim>
                                    <p:anim calcmode="lin" valueType="num">
                                      <p:cBhvr>
                                        <p:cTn id="56" dur="1250" fill="hold"/>
                                        <p:tgtEl>
                                          <p:spTgt spid="2"/>
                                        </p:tgtEl>
                                        <p:attrNameLst>
                                          <p:attrName>ppt_h</p:attrName>
                                        </p:attrNameLst>
                                      </p:cBhvr>
                                      <p:tavLst>
                                        <p:tav tm="0">
                                          <p:val>
                                            <p:fltVal val="0"/>
                                          </p:val>
                                        </p:tav>
                                        <p:tav tm="100000">
                                          <p:val>
                                            <p:strVal val="#ppt_h"/>
                                          </p:val>
                                        </p:tav>
                                      </p:tavLst>
                                    </p:anim>
                                    <p:animEffect transition="in" filter="fade">
                                      <p:cBhvr>
                                        <p:cTn id="57" dur="1250"/>
                                        <p:tgtEl>
                                          <p:spTgt spid="2"/>
                                        </p:tgtEl>
                                      </p:cBhvr>
                                    </p:animEffect>
                                    <p:anim calcmode="lin" valueType="num">
                                      <p:cBhvr>
                                        <p:cTn id="58" dur="1250" fill="hold"/>
                                        <p:tgtEl>
                                          <p:spTgt spid="2"/>
                                        </p:tgtEl>
                                        <p:attrNameLst>
                                          <p:attrName>ppt_x</p:attrName>
                                        </p:attrNameLst>
                                      </p:cBhvr>
                                      <p:tavLst>
                                        <p:tav tm="0">
                                          <p:val>
                                            <p:fltVal val="0.5"/>
                                          </p:val>
                                        </p:tav>
                                        <p:tav tm="100000">
                                          <p:val>
                                            <p:strVal val="#ppt_x"/>
                                          </p:val>
                                        </p:tav>
                                      </p:tavLst>
                                    </p:anim>
                                    <p:anim calcmode="lin" valueType="num">
                                      <p:cBhvr>
                                        <p:cTn id="59" dur="1250" fill="hold"/>
                                        <p:tgtEl>
                                          <p:spTgt spid="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60" repeatCount="indefinite" fill="hold" display="0">
                  <p:stCondLst>
                    <p:cond delay="indefinite"/>
                  </p:stCondLst>
                  <p:endCondLst>
                    <p:cond evt="onStopAudio" delay="0">
                      <p:tgtEl>
                        <p:sldTgt/>
                      </p:tgtEl>
                    </p:cond>
                  </p:endCondLst>
                </p:cTn>
                <p:tgtEl>
                  <p:spTgt spid="3"/>
                </p:tgtEl>
              </p:cMediaNode>
            </p:audio>
          </p:childTnLst>
        </p:cTn>
      </p:par>
    </p:tnLst>
    <p:bldLst>
      <p:bldP spid="26" grpId="0" animBg="1"/>
      <p:bldP spid="92" grpId="0" animBg="1"/>
      <p:bldP spid="111" grpId="0" animBg="1"/>
      <p:bldP spid="11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ướng dẫn viết chữ E hoa">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94858" y="202494"/>
            <a:ext cx="6571897" cy="4638986"/>
          </a:xfrm>
          <a:prstGeom prst="rect">
            <a:avLst/>
          </a:prstGeom>
        </p:spPr>
      </p:pic>
    </p:spTree>
    <p:extLst>
      <p:ext uri="{BB962C8B-B14F-4D97-AF65-F5344CB8AC3E}">
        <p14:creationId xmlns:p14="http://schemas.microsoft.com/office/powerpoint/2010/main" val="247157571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id="{DAECB3AA-DE44-4B2E-8E42-EC1E254E3EC5}"/>
              </a:ext>
            </a:extLst>
          </p:cNvPr>
          <p:cNvSpPr/>
          <p:nvPr/>
        </p:nvSpPr>
        <p:spPr>
          <a:xfrm>
            <a:off x="1294812" y="907257"/>
            <a:ext cx="7473268" cy="584775"/>
          </a:xfrm>
          <a:prstGeom prst="rect">
            <a:avLst/>
          </a:prstGeom>
        </p:spPr>
        <p:txBody>
          <a:bodyPr wrap="square">
            <a:spAutoFit/>
          </a:bodyPr>
          <a:lstStyle/>
          <a:p>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Viết</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trả</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lời</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cho</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hỏi</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 </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ở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mục</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3</a:t>
            </a:r>
            <a:endParaRPr lang="zh-CN" altLang="en-US" sz="3200" b="1" dirty="0">
              <a:solidFill>
                <a:srgbClr val="4CA420"/>
              </a:solidFill>
              <a:latin typeface="HL Hoctro" panose="02000000000000000000" pitchFamily="2" charset="0"/>
              <a:ea typeface="Arial-Rounded" panose="020B0500000000000000" pitchFamily="34" charset="-93"/>
              <a:cs typeface="Arial-Rounded" panose="020B0500000000000000" pitchFamily="34" charset="-93"/>
              <a:sym typeface="+mn-lt"/>
            </a:endParaRPr>
          </a:p>
        </p:txBody>
      </p:sp>
      <p:sp>
        <p:nvSpPr>
          <p:cNvPr id="9" name="矩形 8">
            <a:extLst>
              <a:ext uri="{FF2B5EF4-FFF2-40B4-BE49-F238E27FC236}">
                <a16:creationId xmlns:a16="http://schemas.microsoft.com/office/drawing/2014/main" id="{7B87E5EA-B738-483C-BD90-0802211D530F}"/>
              </a:ext>
            </a:extLst>
          </p:cNvPr>
          <p:cNvSpPr/>
          <p:nvPr/>
        </p:nvSpPr>
        <p:spPr>
          <a:xfrm>
            <a:off x="1447211" y="1799757"/>
            <a:ext cx="4886211" cy="1015663"/>
          </a:xfrm>
          <a:prstGeom prst="rect">
            <a:avLst/>
          </a:prstGeom>
        </p:spPr>
        <p:txBody>
          <a:bodyPr wrap="square">
            <a:spAutoFit/>
          </a:bodyPr>
          <a:lstStyle/>
          <a:p>
            <a:r>
              <a:rPr lang="en-US" altLang="zh-CN" sz="6000" dirty="0" err="1"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Em</a:t>
            </a:r>
            <a:r>
              <a:rPr lang="en-US" altLang="zh-CN" sz="60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6000" dirty="0" err="1"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nghĩ</a:t>
            </a:r>
            <a:r>
              <a:rPr lang="en-US" altLang="zh-CN" sz="60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6000" dirty="0" err="1"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rằng</a:t>
            </a:r>
            <a:r>
              <a:rPr lang="en-US" altLang="zh-CN" sz="60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endParaRPr lang="zh-CN" altLang="en-US" sz="6000" b="1" dirty="0">
              <a:solidFill>
                <a:srgbClr val="0070C0"/>
              </a:solidFill>
              <a:latin typeface="HL Hoctro" panose="02000000000000000000" pitchFamily="2" charset="0"/>
              <a:ea typeface="Arial-Rounded" panose="020B0500000000000000" pitchFamily="34" charset="-93"/>
              <a:cs typeface="Arial-Rounded" panose="020B0500000000000000" pitchFamily="34" charset="-93"/>
              <a:sym typeface="+mn-lt"/>
            </a:endParaRPr>
          </a:p>
        </p:txBody>
      </p:sp>
      <p:sp>
        <p:nvSpPr>
          <p:cNvPr id="10" name="矩形 8">
            <a:extLst>
              <a:ext uri="{FF2B5EF4-FFF2-40B4-BE49-F238E27FC236}">
                <a16:creationId xmlns:a16="http://schemas.microsoft.com/office/drawing/2014/main" id="{6AC064CB-F32F-40DB-A8F8-D2BDF9EB5902}"/>
              </a:ext>
            </a:extLst>
          </p:cNvPr>
          <p:cNvSpPr/>
          <p:nvPr/>
        </p:nvSpPr>
        <p:spPr>
          <a:xfrm>
            <a:off x="5636769" y="1793454"/>
            <a:ext cx="3226388" cy="1015663"/>
          </a:xfrm>
          <a:prstGeom prst="rect">
            <a:avLst/>
          </a:prstGeom>
        </p:spPr>
        <p:txBody>
          <a:bodyPr wrap="square">
            <a:spAutoFit/>
          </a:bodyPr>
          <a:lstStyle/>
          <a:p>
            <a:r>
              <a:rPr lang="en-US" altLang="zh-CN" sz="60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6000" b="1" dirty="0">
              <a:solidFill>
                <a:srgbClr val="0070C0"/>
              </a:solidFill>
              <a:latin typeface="HL Hoctro" panose="02000000000000000000" pitchFamily="2" charset="0"/>
              <a:ea typeface="Arial-Rounded" panose="020B0500000000000000" pitchFamily="34" charset="-93"/>
              <a:cs typeface="Arial-Rounded" panose="020B0500000000000000" pitchFamily="34" charset="-93"/>
              <a:sym typeface="+mn-lt"/>
            </a:endParaRPr>
          </a:p>
        </p:txBody>
      </p:sp>
      <p:sp>
        <p:nvSpPr>
          <p:cNvPr id="11" name="矩形 8">
            <a:extLst>
              <a:ext uri="{FF2B5EF4-FFF2-40B4-BE49-F238E27FC236}">
                <a16:creationId xmlns:a16="http://schemas.microsoft.com/office/drawing/2014/main" id="{40914BD5-55B4-4A73-8F34-EF6C6547B99C}"/>
              </a:ext>
            </a:extLst>
          </p:cNvPr>
          <p:cNvSpPr/>
          <p:nvPr/>
        </p:nvSpPr>
        <p:spPr>
          <a:xfrm>
            <a:off x="1294812" y="1793454"/>
            <a:ext cx="8159417" cy="1938992"/>
          </a:xfrm>
          <a:prstGeom prst="rect">
            <a:avLst/>
          </a:prstGeom>
        </p:spPr>
        <p:txBody>
          <a:bodyPr wrap="square">
            <a:spAutoFit/>
          </a:bodyPr>
          <a:lstStyle/>
          <a:p>
            <a:r>
              <a:rPr lang="en-US" altLang="zh-CN" sz="60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6000" dirty="0" err="1" smtClean="0">
                <a:solidFill>
                  <a:srgbClr val="EF2A19"/>
                </a:solidFill>
                <a:latin typeface="Arial-Rounded" panose="020B0500000000000000" pitchFamily="34" charset="-93"/>
                <a:ea typeface="Arial-Rounded" panose="020B0500000000000000" pitchFamily="34" charset="-93"/>
                <a:cs typeface="Arial-Rounded" panose="020B0500000000000000" pitchFamily="34" charset="-93"/>
                <a:sym typeface="+mn-lt"/>
              </a:rPr>
              <a:t>chúng</a:t>
            </a:r>
            <a:r>
              <a:rPr lang="en-US" altLang="zh-CN" sz="6000" dirty="0" smtClean="0">
                <a:solidFill>
                  <a:srgbClr val="EF2A19"/>
                </a:solidFill>
                <a:latin typeface="Arial-Rounded" panose="020B0500000000000000" pitchFamily="34" charset="-93"/>
                <a:ea typeface="Arial-Rounded" panose="020B0500000000000000" pitchFamily="34" charset="-93"/>
                <a:cs typeface="Arial-Rounded" panose="020B0500000000000000" pitchFamily="34" charset="-93"/>
                <a:sym typeface="+mn-lt"/>
              </a:rPr>
              <a:t> ta </a:t>
            </a:r>
            <a:r>
              <a:rPr lang="en-US" altLang="zh-CN" sz="6000" dirty="0" err="1" smtClean="0">
                <a:solidFill>
                  <a:srgbClr val="EF2A19"/>
                </a:solidFill>
                <a:latin typeface="Arial-Rounded" panose="020B0500000000000000" pitchFamily="34" charset="-93"/>
                <a:ea typeface="Arial-Rounded" panose="020B0500000000000000" pitchFamily="34" charset="-93"/>
                <a:cs typeface="Arial-Rounded" panose="020B0500000000000000" pitchFamily="34" charset="-93"/>
                <a:sym typeface="+mn-lt"/>
              </a:rPr>
              <a:t>không</a:t>
            </a:r>
            <a:r>
              <a:rPr lang="en-US" altLang="zh-CN" sz="6000" dirty="0" smtClean="0">
                <a:solidFill>
                  <a:srgbClr val="EF2A19"/>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6000" dirty="0" err="1" smtClean="0">
                <a:solidFill>
                  <a:srgbClr val="EF2A19"/>
                </a:solidFill>
                <a:latin typeface="Arial-Rounded" panose="020B0500000000000000" pitchFamily="34" charset="-93"/>
                <a:ea typeface="Arial-Rounded" panose="020B0500000000000000" pitchFamily="34" charset="-93"/>
                <a:cs typeface="Arial-Rounded" panose="020B0500000000000000" pitchFamily="34" charset="-93"/>
                <a:sym typeface="+mn-lt"/>
              </a:rPr>
              <a:t>nên</a:t>
            </a:r>
            <a:r>
              <a:rPr lang="en-US" altLang="zh-CN" sz="6000" dirty="0" smtClean="0">
                <a:solidFill>
                  <a:srgbClr val="EF2A19"/>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6000" dirty="0" err="1" smtClean="0">
                <a:solidFill>
                  <a:srgbClr val="EF2A19"/>
                </a:solidFill>
                <a:latin typeface="Arial-Rounded" panose="020B0500000000000000" pitchFamily="34" charset="-93"/>
                <a:ea typeface="Arial-Rounded" panose="020B0500000000000000" pitchFamily="34" charset="-93"/>
                <a:cs typeface="Arial-Rounded" panose="020B0500000000000000" pitchFamily="34" charset="-93"/>
                <a:sym typeface="+mn-lt"/>
              </a:rPr>
              <a:t>nói</a:t>
            </a:r>
            <a:r>
              <a:rPr lang="en-US" altLang="zh-CN" sz="6000" dirty="0" smtClean="0">
                <a:solidFill>
                  <a:srgbClr val="EF2A19"/>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6000" dirty="0" err="1" smtClean="0">
                <a:solidFill>
                  <a:srgbClr val="EF2A19"/>
                </a:solidFill>
                <a:latin typeface="Arial-Rounded" panose="020B0500000000000000" pitchFamily="34" charset="-93"/>
                <a:ea typeface="Arial-Rounded" panose="020B0500000000000000" pitchFamily="34" charset="-93"/>
                <a:cs typeface="Arial-Rounded" panose="020B0500000000000000" pitchFamily="34" charset="-93"/>
                <a:sym typeface="+mn-lt"/>
              </a:rPr>
              <a:t>dối</a:t>
            </a:r>
            <a:r>
              <a:rPr lang="en-US" altLang="zh-CN" sz="6000" dirty="0" smtClean="0">
                <a:solidFill>
                  <a:srgbClr val="EF2A19"/>
                </a:solidFill>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6000" b="1" dirty="0">
              <a:solidFill>
                <a:srgbClr val="EF2A19"/>
              </a:solidFill>
              <a:latin typeface="HL Hoctro" panose="02000000000000000000" pitchFamily="2" charset="0"/>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4085870559"/>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10"/>
                                        </p:tgtEl>
                                      </p:cBhvr>
                                    </p:animEffect>
                                    <p:set>
                                      <p:cBhvr>
                                        <p:cTn id="20" dur="1" fill="hold">
                                          <p:stCondLst>
                                            <p:cond delay="499"/>
                                          </p:stCondLst>
                                        </p:cTn>
                                        <p:tgtEl>
                                          <p:spTgt spid="10"/>
                                        </p:tgtEl>
                                        <p:attrNameLst>
                                          <p:attrName>style.visibility</p:attrName>
                                        </p:attrNameLst>
                                      </p:cBhvr>
                                      <p:to>
                                        <p:strVal val="hidden"/>
                                      </p:to>
                                    </p:set>
                                  </p:childTnLst>
                                </p:cTn>
                              </p:par>
                              <p:par>
                                <p:cTn id="21" presetID="22" presetClass="entr" presetSubtype="8"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left)">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0" grpId="0"/>
      <p:bldP spid="10" grpId="1"/>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Chọn</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ngữ</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5</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418998757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id="{DAECB3AA-DE44-4B2E-8E42-EC1E254E3EC5}"/>
              </a:ext>
            </a:extLst>
          </p:cNvPr>
          <p:cNvSpPr/>
          <p:nvPr/>
        </p:nvSpPr>
        <p:spPr>
          <a:xfrm>
            <a:off x="319177" y="207704"/>
            <a:ext cx="8505646" cy="584775"/>
          </a:xfrm>
          <a:prstGeom prst="rect">
            <a:avLst/>
          </a:prstGeom>
        </p:spPr>
        <p:txBody>
          <a:bodyPr wrap="square">
            <a:spAutoFit/>
          </a:bodyPr>
          <a:lstStyle/>
          <a:p>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Chọn</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ngữ</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để</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hoàn</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thiện</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và</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viết</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vào</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vở</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5" name="矩形 8">
            <a:extLst>
              <a:ext uri="{FF2B5EF4-FFF2-40B4-BE49-F238E27FC236}">
                <a16:creationId xmlns:a16="http://schemas.microsoft.com/office/drawing/2014/main" id="{D97AFF8F-506F-4519-A1B5-52D97C6C130F}"/>
              </a:ext>
            </a:extLst>
          </p:cNvPr>
          <p:cNvSpPr/>
          <p:nvPr/>
        </p:nvSpPr>
        <p:spPr>
          <a:xfrm>
            <a:off x="94337" y="1142040"/>
            <a:ext cx="2673531" cy="584775"/>
          </a:xfrm>
          <a:prstGeom prst="rect">
            <a:avLst/>
          </a:prstGeom>
        </p:spPr>
        <p:txBody>
          <a:bodyPr wrap="square">
            <a:spAutoFit/>
          </a:bodyPr>
          <a:lstStyle/>
          <a:p>
            <a:r>
              <a:rPr lang="en-US" altLang="zh-CN" sz="3200" smtClean="0">
                <a:latin typeface="Arial-Rounded" panose="020B0500000000000000" pitchFamily="34" charset="-93"/>
                <a:ea typeface="Arial-Rounded" panose="020B0500000000000000" pitchFamily="34" charset="-93"/>
                <a:cs typeface="Arial-Rounded" panose="020B0500000000000000" pitchFamily="34" charset="-93"/>
                <a:sym typeface="+mn-lt"/>
              </a:rPr>
              <a:t>nông dân      </a:t>
            </a:r>
            <a:endParaRPr lang="zh-CN" altLang="en-US" sz="32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6" name="矩形 8">
            <a:extLst>
              <a:ext uri="{FF2B5EF4-FFF2-40B4-BE49-F238E27FC236}">
                <a16:creationId xmlns:a16="http://schemas.microsoft.com/office/drawing/2014/main" id="{BEF69370-038A-4CCC-B259-2DF7CD5468DF}"/>
              </a:ext>
            </a:extLst>
          </p:cNvPr>
          <p:cNvSpPr/>
          <p:nvPr/>
        </p:nvSpPr>
        <p:spPr>
          <a:xfrm>
            <a:off x="835161" y="3381869"/>
            <a:ext cx="8505645" cy="584775"/>
          </a:xfrm>
          <a:prstGeom prst="rect">
            <a:avLst/>
          </a:prstGeom>
        </p:spPr>
        <p:txBody>
          <a:bodyPr wrap="square">
            <a:spAutoFit/>
          </a:bodyPr>
          <a:lstStyle/>
          <a:p>
            <a:r>
              <a:rPr lang="en-US" altLang="zh-CN" sz="320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b) Các bác                       đang làm việc chăm chỉ.</a:t>
            </a:r>
            <a:endParaRPr lang="zh-CN" altLang="en-US"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 name="矩形 8">
            <a:extLst>
              <a:ext uri="{FF2B5EF4-FFF2-40B4-BE49-F238E27FC236}">
                <a16:creationId xmlns:a16="http://schemas.microsoft.com/office/drawing/2014/main" id="{DB9B755B-9E32-4739-B22C-9B8497B3881F}"/>
              </a:ext>
            </a:extLst>
          </p:cNvPr>
          <p:cNvSpPr/>
          <p:nvPr/>
        </p:nvSpPr>
        <p:spPr>
          <a:xfrm>
            <a:off x="1431102" y="1142037"/>
            <a:ext cx="2673531" cy="584775"/>
          </a:xfrm>
          <a:prstGeom prst="rect">
            <a:avLst/>
          </a:prstGeom>
        </p:spPr>
        <p:txBody>
          <a:bodyPr wrap="square">
            <a:spAutoFit/>
          </a:bodyPr>
          <a:lstStyle/>
          <a:p>
            <a:r>
              <a:rPr lang="en-US" altLang="zh-CN" sz="3200" smtClean="0">
                <a:latin typeface="Arial-Rounded" panose="020B0500000000000000" pitchFamily="34" charset="-93"/>
                <a:ea typeface="Arial-Rounded" panose="020B0500000000000000" pitchFamily="34" charset="-93"/>
                <a:cs typeface="Arial-Rounded" panose="020B0500000000000000" pitchFamily="34" charset="-93"/>
                <a:sym typeface="+mn-lt"/>
              </a:rPr>
              <a:t>     hốt hoảng</a:t>
            </a:r>
            <a:endParaRPr lang="zh-CN" altLang="en-US" sz="32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11" name="矩形 8">
            <a:extLst>
              <a:ext uri="{FF2B5EF4-FFF2-40B4-BE49-F238E27FC236}">
                <a16:creationId xmlns:a16="http://schemas.microsoft.com/office/drawing/2014/main" id="{BEF69370-038A-4CCC-B259-2DF7CD5468DF}"/>
              </a:ext>
            </a:extLst>
          </p:cNvPr>
          <p:cNvSpPr/>
          <p:nvPr/>
        </p:nvSpPr>
        <p:spPr>
          <a:xfrm>
            <a:off x="1009648" y="2724142"/>
            <a:ext cx="8505645" cy="584775"/>
          </a:xfrm>
          <a:prstGeom prst="rect">
            <a:avLst/>
          </a:prstGeom>
        </p:spPr>
        <p:txBody>
          <a:bodyPr wrap="square">
            <a:spAutoFit/>
          </a:bodyPr>
          <a:lstStyle/>
          <a:p>
            <a:r>
              <a:rPr lang="en-US" altLang="zh-CN" sz="320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a) Nhiều người                      vì có đám cháy.</a:t>
            </a:r>
            <a:endParaRPr lang="zh-CN" altLang="en-US"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12" name="矩形 8">
            <a:extLst>
              <a:ext uri="{FF2B5EF4-FFF2-40B4-BE49-F238E27FC236}">
                <a16:creationId xmlns:a16="http://schemas.microsoft.com/office/drawing/2014/main" id="{D97AFF8F-506F-4519-A1B5-52D97C6C130F}"/>
              </a:ext>
            </a:extLst>
          </p:cNvPr>
          <p:cNvSpPr/>
          <p:nvPr/>
        </p:nvSpPr>
        <p:spPr>
          <a:xfrm>
            <a:off x="4002760" y="1118471"/>
            <a:ext cx="4980466" cy="584775"/>
          </a:xfrm>
          <a:prstGeom prst="rect">
            <a:avLst/>
          </a:prstGeom>
        </p:spPr>
        <p:txBody>
          <a:bodyPr wrap="square">
            <a:spAutoFit/>
          </a:bodyPr>
          <a:lstStyle/>
          <a:p>
            <a:r>
              <a:rPr lang="en-US" altLang="zh-CN" sz="3200" smtClean="0">
                <a:latin typeface="Arial-Rounded" panose="020B0500000000000000" pitchFamily="34" charset="-93"/>
                <a:ea typeface="Arial-Rounded" panose="020B0500000000000000" pitchFamily="34" charset="-93"/>
                <a:cs typeface="Arial-Rounded" panose="020B0500000000000000" pitchFamily="34" charset="-93"/>
                <a:sym typeface="+mn-lt"/>
              </a:rPr>
              <a:t>tiếng kêu cứu     thản nhiên  </a:t>
            </a:r>
            <a:endParaRPr lang="zh-CN" altLang="en-US" sz="32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3398830490"/>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12"/>
                                        </p:tgtEl>
                                      </p:cBhvr>
                                    </p:animEffect>
                                    <p:set>
                                      <p:cBhvr>
                                        <p:cTn id="7" dur="1" fill="hold">
                                          <p:stCondLst>
                                            <p:cond delay="1999"/>
                                          </p:stCondLst>
                                        </p:cTn>
                                        <p:tgtEl>
                                          <p:spTgt spid="1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grpId="0" nodeType="clickEffect">
                                  <p:stCondLst>
                                    <p:cond delay="0"/>
                                  </p:stCondLst>
                                  <p:childTnLst>
                                    <p:animMotion origin="layout" path="M -4.16667E-6 2.28942E-6 L 0.20348 0.32027 " pathEditMode="relative" rAng="0" ptsTypes="AA">
                                      <p:cBhvr>
                                        <p:cTn id="11" dur="2000" fill="hold"/>
                                        <p:tgtEl>
                                          <p:spTgt spid="9"/>
                                        </p:tgtEl>
                                        <p:attrNameLst>
                                          <p:attrName>ppt_x</p:attrName>
                                          <p:attrName>ppt_y</p:attrName>
                                        </p:attrNameLst>
                                      </p:cBhvr>
                                      <p:rCtr x="10174" y="16014"/>
                                    </p:animMotion>
                                  </p:childTnLst>
                                </p:cTn>
                              </p:par>
                            </p:childTnLst>
                          </p:cTn>
                        </p:par>
                      </p:childTnLst>
                    </p:cTn>
                  </p:par>
                  <p:par>
                    <p:cTn id="12" fill="hold">
                      <p:stCondLst>
                        <p:cond delay="indefinite"/>
                      </p:stCondLst>
                      <p:childTnLst>
                        <p:par>
                          <p:cTn id="13" fill="hold">
                            <p:stCondLst>
                              <p:cond delay="0"/>
                            </p:stCondLst>
                            <p:childTnLst>
                              <p:par>
                                <p:cTn id="14" presetID="42" presetClass="path" presetSubtype="0" accel="50000" decel="50000" fill="hold" grpId="0" nodeType="clickEffect">
                                  <p:stCondLst>
                                    <p:cond delay="0"/>
                                  </p:stCondLst>
                                  <p:childTnLst>
                                    <p:animMotion origin="layout" path="M -3.61111E-6 2.28942E-6 L 0.30539 0.42703 " pathEditMode="relative" rAng="0" ptsTypes="AA">
                                      <p:cBhvr>
                                        <p:cTn id="15" dur="2000" fill="hold"/>
                                        <p:tgtEl>
                                          <p:spTgt spid="5"/>
                                        </p:tgtEl>
                                        <p:attrNameLst>
                                          <p:attrName>ppt_x</p:attrName>
                                          <p:attrName>ppt_y</p:attrName>
                                        </p:attrNameLst>
                                      </p:cBhvr>
                                      <p:rCtr x="15260" y="2135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1446550"/>
          </a:xfrm>
          <a:prstGeom prst="rect">
            <a:avLst/>
          </a:prstGeom>
          <a:noFill/>
        </p:spPr>
        <p:txBody>
          <a:bodyPr wrap="square" rtlCol="0">
            <a:spAutoFit/>
          </a:bodyPr>
          <a:lstStyle/>
          <a:p>
            <a:pPr algn="ct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Quan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sát</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tranh</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6</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282513461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20988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id="{DAECB3AA-DE44-4B2E-8E42-EC1E254E3EC5}"/>
              </a:ext>
            </a:extLst>
          </p:cNvPr>
          <p:cNvSpPr/>
          <p:nvPr/>
        </p:nvSpPr>
        <p:spPr>
          <a:xfrm>
            <a:off x="638354" y="563304"/>
            <a:ext cx="8505646" cy="584775"/>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Quan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sát</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tranh</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và</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dùng</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ngữ</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để</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nói</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theo</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tranh</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78029"/>
            <a:ext cx="9144000" cy="39944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3729645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Nghe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viết</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7</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67869078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id="{DAECB3AA-DE44-4B2E-8E42-EC1E254E3EC5}"/>
              </a:ext>
            </a:extLst>
          </p:cNvPr>
          <p:cNvSpPr/>
          <p:nvPr/>
        </p:nvSpPr>
        <p:spPr>
          <a:xfrm>
            <a:off x="638354" y="563304"/>
            <a:ext cx="1921966" cy="584775"/>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Nghe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viết</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7" name="Rectangle 6"/>
          <p:cNvSpPr/>
          <p:nvPr/>
        </p:nvSpPr>
        <p:spPr>
          <a:xfrm>
            <a:off x="375385" y="1299411"/>
            <a:ext cx="8643487" cy="2554545"/>
          </a:xfrm>
          <a:prstGeom prst="rect">
            <a:avLst/>
          </a:prstGeom>
        </p:spPr>
        <p:txBody>
          <a:bodyPr wrap="square">
            <a:spAutoFit/>
          </a:bodyPr>
          <a:lstStyle/>
          <a:p>
            <a:pPr algn="just"/>
            <a:r>
              <a:rPr lang="vi-VN" sz="4000">
                <a:solidFill>
                  <a:schemeClr val="accent6"/>
                </a:solidFill>
                <a:latin typeface="Arial-Rounded" charset="-93"/>
                <a:ea typeface="Arial-Rounded" charset="-93"/>
                <a:cs typeface="Arial-Rounded" charset="-93"/>
              </a:rPr>
              <a:t>Một hôm, sói đến thật. Chú bé hốt hoảng kin </a:t>
            </a:r>
            <a:r>
              <a:rPr lang="en-US" sz="4000" smtClean="0">
                <a:solidFill>
                  <a:schemeClr val="accent6"/>
                </a:solidFill>
                <a:latin typeface="Arial-Rounded" charset="-93"/>
                <a:ea typeface="Arial-Rounded" charset="-93"/>
                <a:cs typeface="Arial-Rounded" charset="-93"/>
              </a:rPr>
              <a:t>c</a:t>
            </a:r>
            <a:r>
              <a:rPr lang="vi-VN" sz="4000" smtClean="0">
                <a:solidFill>
                  <a:schemeClr val="accent6"/>
                </a:solidFill>
                <a:latin typeface="Arial-Rounded" charset="-93"/>
                <a:ea typeface="Arial-Rounded" charset="-93"/>
                <a:cs typeface="Arial-Rounded" charset="-93"/>
              </a:rPr>
              <a:t>ứu </a:t>
            </a:r>
            <a:r>
              <a:rPr lang="vi-VN" sz="4000">
                <a:solidFill>
                  <a:schemeClr val="accent6"/>
                </a:solidFill>
                <a:latin typeface="Arial-Rounded" charset="-93"/>
                <a:ea typeface="Arial-Rounded" charset="-93"/>
                <a:cs typeface="Arial-Rounded" charset="-93"/>
              </a:rPr>
              <a:t>giúp. Các bác nông dân nghĩ là chủ nói dối, nên vẫn thản nhiên làm việc.</a:t>
            </a:r>
            <a:endParaRPr lang="en-US" sz="4000">
              <a:solidFill>
                <a:schemeClr val="accent6"/>
              </a:solidFill>
              <a:latin typeface="Arial-Rounded" charset="-93"/>
              <a:ea typeface="Arial-Rounded" charset="-93"/>
              <a:cs typeface="Arial-Rounded" charset="-93"/>
            </a:endParaRPr>
          </a:p>
        </p:txBody>
      </p:sp>
    </p:spTree>
    <p:extLst>
      <p:ext uri="{BB962C8B-B14F-4D97-AF65-F5344CB8AC3E}">
        <p14:creationId xmlns:p14="http://schemas.microsoft.com/office/powerpoint/2010/main" val="208888731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27C78D3E-DE5B-4098-A02B-EF0192F8D4A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549491" y="546129"/>
            <a:ext cx="4045018" cy="4051242"/>
          </a:xfrm>
          <a:prstGeom prst="rect">
            <a:avLst/>
          </a:prstGeom>
          <a:ln>
            <a:noFill/>
          </a:ln>
          <a:effectLst>
            <a:softEdge rad="112500"/>
          </a:effectLst>
        </p:spPr>
      </p:pic>
    </p:spTree>
    <p:extLst>
      <p:ext uri="{BB962C8B-B14F-4D97-AF65-F5344CB8AC3E}">
        <p14:creationId xmlns:p14="http://schemas.microsoft.com/office/powerpoint/2010/main" val="311248809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Chọn</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ngữ</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8</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255934683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73229" y="2325603"/>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Khởi</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động</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445315" y="1383779"/>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1</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1.85185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id="{DAECB3AA-DE44-4B2E-8E42-EC1E254E3EC5}"/>
              </a:ext>
            </a:extLst>
          </p:cNvPr>
          <p:cNvSpPr/>
          <p:nvPr/>
        </p:nvSpPr>
        <p:spPr>
          <a:xfrm>
            <a:off x="851995" y="541788"/>
            <a:ext cx="8505646" cy="584775"/>
          </a:xfrm>
          <a:prstGeom prst="rect">
            <a:avLst/>
          </a:prstGeom>
        </p:spPr>
        <p:txBody>
          <a:bodyPr wrap="square">
            <a:spAutoFit/>
          </a:bodyPr>
          <a:lstStyle/>
          <a:p>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Chọn</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chữ</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phù</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hợp</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thay</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cho</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bông</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hoa</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2" name="Hình chữ nhật: Góc Tròn 1">
            <a:extLst>
              <a:ext uri="{FF2B5EF4-FFF2-40B4-BE49-F238E27FC236}">
                <a16:creationId xmlns:a16="http://schemas.microsoft.com/office/drawing/2014/main" id="{112FC4F9-6254-446C-A408-9B87763FFC3D}"/>
              </a:ext>
            </a:extLst>
          </p:cNvPr>
          <p:cNvSpPr/>
          <p:nvPr/>
        </p:nvSpPr>
        <p:spPr>
          <a:xfrm>
            <a:off x="2581835" y="1678193"/>
            <a:ext cx="1871831"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3200" b="1" dirty="0" err="1"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b</a:t>
            </a:r>
            <a:r>
              <a:rPr lang="en-US" sz="3200" b="1" dirty="0" err="1"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rPr>
              <a:t>ày</a:t>
            </a:r>
            <a:r>
              <a:rPr lang="en-US" sz="3200" b="1"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 </a:t>
            </a:r>
            <a:r>
              <a:rPr lang="en-US" sz="3200" b="1" dirty="0" err="1"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trò</a:t>
            </a:r>
            <a:endParaRPr lang="vi-VN" sz="32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5" name="Hình chữ nhật: Góc Tròn 4">
            <a:extLst>
              <a:ext uri="{FF2B5EF4-FFF2-40B4-BE49-F238E27FC236}">
                <a16:creationId xmlns:a16="http://schemas.microsoft.com/office/drawing/2014/main" id="{E70D5203-C913-4D7A-BAE1-08A9F14E5A39}"/>
              </a:ext>
            </a:extLst>
          </p:cNvPr>
          <p:cNvSpPr/>
          <p:nvPr/>
        </p:nvSpPr>
        <p:spPr>
          <a:xfrm>
            <a:off x="4900323" y="1678193"/>
            <a:ext cx="1871831"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3200" b="1"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b</a:t>
            </a:r>
            <a:r>
              <a:rPr lang="en-US" sz="3200" b="1"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rPr>
              <a:t>ài</a:t>
            </a:r>
            <a:r>
              <a:rPr lang="en-US" sz="3200" b="1"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 học</a:t>
            </a:r>
            <a:endParaRPr lang="vi-VN" sz="3200" b="1" dirty="0">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6" name="Hình chữ nhật: Góc Tròn 5">
            <a:extLst>
              <a:ext uri="{FF2B5EF4-FFF2-40B4-BE49-F238E27FC236}">
                <a16:creationId xmlns:a16="http://schemas.microsoft.com/office/drawing/2014/main" id="{B95B6E9E-E64A-4DCE-A748-3BFC97161753}"/>
              </a:ext>
            </a:extLst>
          </p:cNvPr>
          <p:cNvSpPr/>
          <p:nvPr/>
        </p:nvSpPr>
        <p:spPr>
          <a:xfrm>
            <a:off x="7118977" y="1678192"/>
            <a:ext cx="1871831"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3200" b="1"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ch</a:t>
            </a:r>
            <a:r>
              <a:rPr lang="en-US" sz="3200" b="1"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rPr>
              <a:t>ạy</a:t>
            </a:r>
            <a:r>
              <a:rPr lang="en-US" sz="3200" b="1"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 trốn</a:t>
            </a:r>
            <a:endParaRPr lang="vi-VN" sz="3200" b="1" dirty="0">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8" name="Hình chữ nhật: Góc Tròn 7">
            <a:extLst>
              <a:ext uri="{FF2B5EF4-FFF2-40B4-BE49-F238E27FC236}">
                <a16:creationId xmlns:a16="http://schemas.microsoft.com/office/drawing/2014/main" id="{CBBFFB9C-BE2C-49E6-A050-4CD40B5FD726}"/>
              </a:ext>
            </a:extLst>
          </p:cNvPr>
          <p:cNvSpPr/>
          <p:nvPr/>
        </p:nvSpPr>
        <p:spPr>
          <a:xfrm>
            <a:off x="4755089" y="2476474"/>
            <a:ext cx="1990165"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3200" b="1"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tạm b</a:t>
            </a:r>
            <a:r>
              <a:rPr lang="en-US" sz="3200" b="1"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rPr>
              <a:t>iệt</a:t>
            </a:r>
            <a:endParaRPr lang="vi-VN" sz="3200" b="1"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9" name="Hình chữ nhật: Góc Tròn 8">
            <a:extLst>
              <a:ext uri="{FF2B5EF4-FFF2-40B4-BE49-F238E27FC236}">
                <a16:creationId xmlns:a16="http://schemas.microsoft.com/office/drawing/2014/main" id="{BF504A1A-8443-494E-BC4E-32D77EFC1CE9}"/>
              </a:ext>
            </a:extLst>
          </p:cNvPr>
          <p:cNvSpPr/>
          <p:nvPr/>
        </p:nvSpPr>
        <p:spPr>
          <a:xfrm>
            <a:off x="2581835" y="2427099"/>
            <a:ext cx="1990165"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3200" b="1"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v</a:t>
            </a:r>
            <a:r>
              <a:rPr lang="en-US" sz="3200" b="1"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rPr>
              <a:t>iệc</a:t>
            </a:r>
            <a:r>
              <a:rPr lang="en-US" sz="3200" b="1"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 làm</a:t>
            </a:r>
            <a:endParaRPr lang="vi-VN" sz="3200" b="1" dirty="0">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11" name="Hình chữ nhật: Góc Tròn 10">
            <a:extLst>
              <a:ext uri="{FF2B5EF4-FFF2-40B4-BE49-F238E27FC236}">
                <a16:creationId xmlns:a16="http://schemas.microsoft.com/office/drawing/2014/main" id="{34226D4E-3F01-4C02-81D6-DF350CD10A44}"/>
              </a:ext>
            </a:extLst>
          </p:cNvPr>
          <p:cNvSpPr/>
          <p:nvPr/>
        </p:nvSpPr>
        <p:spPr>
          <a:xfrm>
            <a:off x="7134039" y="2427099"/>
            <a:ext cx="1871831"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3200" b="1"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rạp x</a:t>
            </a:r>
            <a:r>
              <a:rPr lang="en-US" sz="3200" b="1"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rPr>
              <a:t>iếc</a:t>
            </a:r>
            <a:endParaRPr lang="vi-VN" sz="3200" b="1"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0443" y="1299675"/>
            <a:ext cx="9048750" cy="176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23096739"/>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ircle(in)">
                                      <p:cBhvr>
                                        <p:cTn id="13" dur="2000"/>
                                        <p:tgtEl>
                                          <p:spTgt spid="6"/>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circle(in)">
                                      <p:cBhvr>
                                        <p:cTn id="16" dur="2000"/>
                                        <p:tgtEl>
                                          <p:spTgt spid="9"/>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circle(in)">
                                      <p:cBhvr>
                                        <p:cTn id="19" dur="2000"/>
                                        <p:tgtEl>
                                          <p:spTgt spid="8"/>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circle(in)">
                                      <p:cBhvr>
                                        <p:cTn id="22" dur="20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xit" presetSubtype="32" fill="hold" nodeType="clickEffect">
                                  <p:stCondLst>
                                    <p:cond delay="0"/>
                                  </p:stCondLst>
                                  <p:childTnLst>
                                    <p:animEffect transition="out" filter="circle(out)">
                                      <p:cBhvr>
                                        <p:cTn id="26" dur="2000"/>
                                        <p:tgtEl>
                                          <p:spTgt spid="5122"/>
                                        </p:tgtEl>
                                      </p:cBhvr>
                                    </p:animEffect>
                                    <p:set>
                                      <p:cBhvr>
                                        <p:cTn id="27" dur="1" fill="hold">
                                          <p:stCondLst>
                                            <p:cond delay="1999"/>
                                          </p:stCondLst>
                                        </p:cTn>
                                        <p:tgtEl>
                                          <p:spTgt spid="51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8" grpId="0" animBg="1"/>
      <p:bldP spid="9" grpId="0" animBg="1"/>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Chọn</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ý</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9</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409370095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id="{DAECB3AA-DE44-4B2E-8E42-EC1E254E3EC5}"/>
              </a:ext>
            </a:extLst>
          </p:cNvPr>
          <p:cNvSpPr/>
          <p:nvPr/>
        </p:nvSpPr>
        <p:spPr>
          <a:xfrm>
            <a:off x="508540" y="262090"/>
            <a:ext cx="7432302" cy="584775"/>
          </a:xfrm>
          <a:prstGeom prst="rect">
            <a:avLst/>
          </a:prstGeom>
        </p:spPr>
        <p:txBody>
          <a:bodyPr wrap="square">
            <a:spAutoFit/>
          </a:bodyPr>
          <a:lstStyle/>
          <a:p>
            <a:r>
              <a:rPr lang="en-US" altLang="zh-CN" sz="3200" dirty="0" err="1"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Dùng</a:t>
            </a:r>
            <a:r>
              <a:rPr lang="en-US" altLang="zh-CN" sz="3200" dirty="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3200" dirty="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ngữ</a:t>
            </a:r>
            <a:r>
              <a:rPr lang="en-US" altLang="zh-CN" sz="3200" dirty="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trong</a:t>
            </a:r>
            <a:r>
              <a:rPr lang="en-US" altLang="zh-CN" sz="3200" dirty="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khung</a:t>
            </a:r>
            <a:r>
              <a:rPr lang="en-US" altLang="zh-CN" sz="3200" dirty="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để</a:t>
            </a:r>
            <a:r>
              <a:rPr lang="en-US" altLang="zh-CN" sz="3200" dirty="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nói</a:t>
            </a:r>
            <a:r>
              <a:rPr lang="en-US" altLang="zh-CN" sz="3200" dirty="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theo</a:t>
            </a:r>
            <a:r>
              <a:rPr lang="en-US" altLang="zh-CN" sz="3200" dirty="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tranh</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46865"/>
            <a:ext cx="9144000" cy="37961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5631730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Củng</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cố</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10</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200352088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Hình ảnh 2" descr="Ảnh có chứa văn bản, ảnh chụp màn hình&#10;&#10;Mô tả được tạo tự động">
            <a:extLst>
              <a:ext uri="{FF2B5EF4-FFF2-40B4-BE49-F238E27FC236}">
                <a16:creationId xmlns:a16="http://schemas.microsoft.com/office/drawing/2014/main" id="{27C78D3E-DE5B-4098-A02B-EF0192F8D4A2}"/>
              </a:ext>
            </a:extLst>
          </p:cNvPr>
          <p:cNvPicPr>
            <a:picLocks noChangeAspect="1"/>
          </p:cNvPicPr>
          <p:nvPr/>
        </p:nvPicPr>
        <p:blipFill rotWithShape="1">
          <a:blip r:embed="rId2">
            <a:extLst>
              <a:ext uri="{28A0092B-C50C-407E-A947-70E740481C1C}">
                <a14:useLocalDpi xmlns:a14="http://schemas.microsoft.com/office/drawing/2010/main" val="0"/>
              </a:ext>
            </a:extLst>
          </a:blip>
          <a:srcRect l="13834" t="33558" r="14396" b="45268"/>
          <a:stretch/>
        </p:blipFill>
        <p:spPr>
          <a:xfrm>
            <a:off x="1345915" y="824890"/>
            <a:ext cx="6082301" cy="3493719"/>
          </a:xfrm>
          <a:prstGeom prst="rect">
            <a:avLst/>
          </a:prstGeom>
          <a:ln>
            <a:noFill/>
          </a:ln>
          <a:effectLst>
            <a:softEdge rad="112500"/>
          </a:effectLst>
        </p:spPr>
      </p:pic>
      <p:sp>
        <p:nvSpPr>
          <p:cNvPr id="11" name="矩形 8">
            <a:extLst>
              <a:ext uri="{FF2B5EF4-FFF2-40B4-BE49-F238E27FC236}">
                <a16:creationId xmlns:a16="http://schemas.microsoft.com/office/drawing/2014/main" id="{6F1162E0-5263-4568-95A7-97DE0AA56844}"/>
              </a:ext>
            </a:extLst>
          </p:cNvPr>
          <p:cNvSpPr/>
          <p:nvPr/>
        </p:nvSpPr>
        <p:spPr>
          <a:xfrm>
            <a:off x="319177" y="329765"/>
            <a:ext cx="8505646" cy="584775"/>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1</a:t>
            </a:r>
            <a:r>
              <a:rPr lang="en-US" altLang="zh-CN" sz="320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sz="2600" b="1">
                <a:solidFill>
                  <a:schemeClr val="accent6"/>
                </a:solidFill>
                <a:latin typeface="Arial-Rounded" charset="-93"/>
                <a:ea typeface="Arial-Rounded" charset="-93"/>
                <a:cs typeface="Arial-Rounded" charset="-93"/>
              </a:rPr>
              <a:t>Quan sát tranh và nói về con người, cảnh vật trong </a:t>
            </a:r>
            <a:r>
              <a:rPr lang="vi-VN" sz="2600" b="1" smtClean="0">
                <a:solidFill>
                  <a:schemeClr val="accent6"/>
                </a:solidFill>
                <a:latin typeface="Arial-Rounded" charset="-93"/>
                <a:ea typeface="Arial-Rounded" charset="-93"/>
                <a:cs typeface="Arial-Rounded" charset="-93"/>
              </a:rPr>
              <a:t>tranh</a:t>
            </a:r>
            <a:r>
              <a:rPr lang="en-US" sz="2600" b="1" smtClean="0">
                <a:solidFill>
                  <a:schemeClr val="accent6"/>
                </a:solidFill>
                <a:latin typeface="Arial-Rounded" charset="-93"/>
                <a:ea typeface="Arial-Rounded" charset="-93"/>
                <a:cs typeface="Arial-Rounded" charset="-93"/>
              </a:rPr>
              <a:t>?</a:t>
            </a:r>
            <a:endParaRPr lang="zh-CN" altLang="en-US" sz="2600" dirty="0">
              <a:solidFill>
                <a:schemeClr val="accent6"/>
              </a:solidFill>
              <a:latin typeface="Arial-Rounded" charset="-93"/>
              <a:ea typeface="Arial-Rounded" charset="-93"/>
              <a:cs typeface="Arial-Rounded" charset="-93"/>
              <a:sym typeface="+mn-lt"/>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50" y="914540"/>
            <a:ext cx="9124749" cy="4219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7693598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73229" y="2325603"/>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Đọc</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445315" y="1383779"/>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2</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159879046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1.85185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2. doc">
            <a:hlinkClick r:id="" action="ppaction://media"/>
            <a:extLst>
              <a:ext uri="{FF2B5EF4-FFF2-40B4-BE49-F238E27FC236}">
                <a16:creationId xmlns:a16="http://schemas.microsoft.com/office/drawing/2014/main" id="{63FE8135-451D-4BD7-A1C7-4125650811B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447082" y="-1105837"/>
            <a:ext cx="609600" cy="609600"/>
          </a:xfrm>
          <a:prstGeom prst="rect">
            <a:avLst/>
          </a:prstGeom>
        </p:spPr>
      </p:pic>
      <p:pic>
        <p:nvPicPr>
          <p:cNvPr id="205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9144000" cy="201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2152650"/>
            <a:ext cx="9144000" cy="299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Chú bé chăn cừu.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8165432" y="-23863"/>
            <a:ext cx="609600" cy="609600"/>
          </a:xfrm>
          <a:prstGeom prst="rect">
            <a:avLst/>
          </a:prstGeom>
        </p:spPr>
      </p:pic>
    </p:spTree>
    <p:extLst>
      <p:ext uri="{BB962C8B-B14F-4D97-AF65-F5344CB8AC3E}">
        <p14:creationId xmlns:p14="http://schemas.microsoft.com/office/powerpoint/2010/main" val="46350472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37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47528" fill="hold"/>
                                        <p:tgtEl>
                                          <p:spTgt spid="4"/>
                                        </p:tgtEl>
                                      </p:cBhvr>
                                    </p:cmd>
                                  </p:childTnLst>
                                </p:cTn>
                              </p:par>
                            </p:childTnLst>
                          </p:cTn>
                        </p:par>
                      </p:childTnLst>
                    </p:cTn>
                  </p:par>
                </p:childTnLst>
              </p:cTn>
              <p:nextCondLst>
                <p:cond evt="onClick" delay="0">
                  <p:tgtEl>
                    <p:spTgt spid="4"/>
                  </p:tgtEl>
                </p:cond>
              </p:nextCondLst>
            </p:seq>
            <p:audio>
              <p:cMediaNode vol="80000">
                <p:cTn id="13"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8">
            <a:extLst>
              <a:ext uri="{FF2B5EF4-FFF2-40B4-BE49-F238E27FC236}">
                <a16:creationId xmlns:a16="http://schemas.microsoft.com/office/drawing/2014/main" id="{97CDA310-DDA7-47C0-8950-DB78C5D823B7}"/>
              </a:ext>
            </a:extLst>
          </p:cNvPr>
          <p:cNvSpPr/>
          <p:nvPr/>
        </p:nvSpPr>
        <p:spPr>
          <a:xfrm>
            <a:off x="1" y="-334508"/>
            <a:ext cx="9143999" cy="8070294"/>
          </a:xfrm>
          <a:prstGeom prst="round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lgn="ctr"/>
            <a:r>
              <a:rPr lang="en-US" altLang="zh-CN" sz="3600" b="1" dirty="0" err="1" smtClean="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chú</a:t>
            </a:r>
            <a:r>
              <a:rPr lang="en-US" altLang="zh-CN" sz="3600" b="1" dirty="0" smtClean="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600" b="1" dirty="0" err="1" smtClean="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bé</a:t>
            </a:r>
            <a:r>
              <a:rPr lang="en-US" altLang="zh-CN" sz="3600" b="1" dirty="0" smtClean="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600" b="1" dirty="0" err="1" smtClean="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chăn</a:t>
            </a:r>
            <a:r>
              <a:rPr lang="en-US" altLang="zh-CN" sz="3600" b="1" dirty="0" smtClean="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600" b="1" dirty="0" err="1" smtClean="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cừu</a:t>
            </a:r>
            <a:endParaRPr lang="en-US" altLang="zh-CN" sz="36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endParaRPr>
          </a:p>
          <a:p>
            <a:pPr algn="just"/>
            <a:r>
              <a:rPr lang="en-US" altLang="zh-CN" sz="32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smtClean="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a:solidFill>
                  <a:srgbClr val="002060"/>
                </a:solidFill>
                <a:latin typeface="Arial-Rounded" charset="-93"/>
                <a:ea typeface="Arial-Rounded" charset="-93"/>
                <a:cs typeface="Arial-Rounded" charset="-93"/>
                <a:sym typeface="+mn-lt"/>
              </a:rPr>
              <a:t>C</a:t>
            </a:r>
            <a:r>
              <a:rPr lang="en-US" sz="2400" dirty="0" err="1" smtClean="0">
                <a:solidFill>
                  <a:srgbClr val="002060"/>
                </a:solidFill>
                <a:latin typeface="Arial-Rounded" charset="-93"/>
                <a:ea typeface="Arial-Rounded" charset="-93"/>
                <a:cs typeface="Arial-Rounded" charset="-93"/>
              </a:rPr>
              <a:t>ó</a:t>
            </a:r>
            <a:r>
              <a:rPr lang="vi-VN" sz="2400" dirty="0" smtClean="0">
                <a:solidFill>
                  <a:srgbClr val="002060"/>
                </a:solidFill>
                <a:latin typeface="Arial-Rounded" charset="-93"/>
                <a:ea typeface="Arial-Rounded" charset="-93"/>
                <a:cs typeface="Arial-Rounded" charset="-93"/>
              </a:rPr>
              <a:t> </a:t>
            </a:r>
            <a:r>
              <a:rPr lang="vi-VN" sz="2400" dirty="0">
                <a:solidFill>
                  <a:srgbClr val="002060"/>
                </a:solidFill>
                <a:latin typeface="Arial-Rounded" charset="-93"/>
                <a:ea typeface="Arial-Rounded" charset="-93"/>
                <a:cs typeface="Arial-Rounded" charset="-93"/>
              </a:rPr>
              <a:t>một </a:t>
            </a:r>
            <a:r>
              <a:rPr lang="vi-VN" sz="2400" dirty="0" smtClean="0">
                <a:solidFill>
                  <a:srgbClr val="002060"/>
                </a:solidFill>
                <a:latin typeface="Arial-Rounded" charset="-93"/>
                <a:ea typeface="Arial-Rounded" charset="-93"/>
                <a:cs typeface="Arial-Rounded" charset="-93"/>
              </a:rPr>
              <a:t>ch</a:t>
            </a:r>
            <a:r>
              <a:rPr lang="en-US" sz="2400" dirty="0" smtClean="0">
                <a:solidFill>
                  <a:srgbClr val="002060"/>
                </a:solidFill>
                <a:latin typeface="Arial-Rounded" charset="-93"/>
                <a:ea typeface="Arial-Rounded" charset="-93"/>
                <a:cs typeface="Arial-Rounded" charset="-93"/>
              </a:rPr>
              <a:t>ú</a:t>
            </a:r>
            <a:r>
              <a:rPr lang="vi-VN" sz="2400" dirty="0" smtClean="0">
                <a:solidFill>
                  <a:srgbClr val="002060"/>
                </a:solidFill>
                <a:latin typeface="Arial-Rounded" charset="-93"/>
                <a:ea typeface="Arial-Rounded" charset="-93"/>
                <a:cs typeface="Arial-Rounded" charset="-93"/>
              </a:rPr>
              <a:t> </a:t>
            </a:r>
            <a:r>
              <a:rPr lang="vi-VN" sz="2400" dirty="0">
                <a:solidFill>
                  <a:srgbClr val="002060"/>
                </a:solidFill>
                <a:latin typeface="Arial-Rounded" charset="-93"/>
                <a:ea typeface="Arial-Rounded" charset="-93"/>
                <a:cs typeface="Arial-Rounded" charset="-93"/>
              </a:rPr>
              <a:t>bé chăn </a:t>
            </a:r>
            <a:r>
              <a:rPr lang="en-US" sz="2400" dirty="0" err="1">
                <a:solidFill>
                  <a:srgbClr val="002060"/>
                </a:solidFill>
                <a:latin typeface="Arial-Rounded" charset="-93"/>
                <a:ea typeface="Arial-Rounded" charset="-93"/>
                <a:cs typeface="Arial-Rounded" charset="-93"/>
              </a:rPr>
              <a:t>c</a:t>
            </a:r>
            <a:r>
              <a:rPr lang="en-US" sz="2400" dirty="0" err="1" smtClean="0">
                <a:solidFill>
                  <a:srgbClr val="002060"/>
                </a:solidFill>
                <a:latin typeface="Arial-Rounded" charset="-93"/>
                <a:ea typeface="Arial-Rounded" charset="-93"/>
                <a:cs typeface="Arial-Rounded" charset="-93"/>
              </a:rPr>
              <a:t>ừu</a:t>
            </a:r>
            <a:r>
              <a:rPr lang="vi-VN" sz="2400" dirty="0" smtClean="0">
                <a:solidFill>
                  <a:srgbClr val="002060"/>
                </a:solidFill>
                <a:latin typeface="Arial-Rounded" charset="-93"/>
                <a:ea typeface="Arial-Rounded" charset="-93"/>
                <a:cs typeface="Arial-Rounded" charset="-93"/>
              </a:rPr>
              <a:t> </a:t>
            </a:r>
            <a:r>
              <a:rPr lang="vi-VN" sz="2400" dirty="0">
                <a:solidFill>
                  <a:srgbClr val="002060"/>
                </a:solidFill>
                <a:latin typeface="Arial-Rounded" charset="-93"/>
                <a:ea typeface="Arial-Rounded" charset="-93"/>
                <a:cs typeface="Arial-Rounded" charset="-93"/>
              </a:rPr>
              <a:t>thường </a:t>
            </a:r>
            <a:r>
              <a:rPr lang="vi-VN" sz="2400" dirty="0" smtClean="0">
                <a:solidFill>
                  <a:srgbClr val="002060"/>
                </a:solidFill>
                <a:latin typeface="Arial-Rounded" charset="-93"/>
                <a:ea typeface="Arial-Rounded" charset="-93"/>
                <a:cs typeface="Arial-Rounded" charset="-93"/>
              </a:rPr>
              <a:t>th</a:t>
            </a:r>
            <a:r>
              <a:rPr lang="en-US" sz="2400" dirty="0">
                <a:solidFill>
                  <a:srgbClr val="002060"/>
                </a:solidFill>
                <a:latin typeface="Arial-Rounded" charset="-93"/>
                <a:ea typeface="Arial-Rounded" charset="-93"/>
                <a:cs typeface="Arial-Rounded" charset="-93"/>
              </a:rPr>
              <a:t>ả</a:t>
            </a:r>
            <a:r>
              <a:rPr lang="vi-VN" sz="2400" dirty="0" smtClean="0">
                <a:solidFill>
                  <a:srgbClr val="002060"/>
                </a:solidFill>
                <a:latin typeface="Arial-Rounded" charset="-93"/>
                <a:ea typeface="Arial-Rounded" charset="-93"/>
                <a:cs typeface="Arial-Rounded" charset="-93"/>
              </a:rPr>
              <a:t> </a:t>
            </a:r>
            <a:r>
              <a:rPr lang="en-US" sz="2400" dirty="0" err="1" smtClean="0">
                <a:solidFill>
                  <a:srgbClr val="002060"/>
                </a:solidFill>
                <a:latin typeface="Arial-Rounded" charset="-93"/>
                <a:ea typeface="Arial-Rounded" charset="-93"/>
                <a:cs typeface="Arial-Rounded" charset="-93"/>
              </a:rPr>
              <a:t>cừu</a:t>
            </a:r>
            <a:r>
              <a:rPr lang="en-US" sz="2400" dirty="0" smtClean="0">
                <a:solidFill>
                  <a:srgbClr val="002060"/>
                </a:solidFill>
                <a:latin typeface="Arial-Rounded" charset="-93"/>
                <a:ea typeface="Arial-Rounded" charset="-93"/>
                <a:cs typeface="Arial-Rounded" charset="-93"/>
              </a:rPr>
              <a:t> </a:t>
            </a:r>
            <a:r>
              <a:rPr lang="vi-VN" sz="2400" dirty="0" smtClean="0">
                <a:solidFill>
                  <a:srgbClr val="002060"/>
                </a:solidFill>
                <a:latin typeface="Arial-Rounded" charset="-93"/>
                <a:ea typeface="Arial-Rounded" charset="-93"/>
                <a:cs typeface="Arial-Rounded" charset="-93"/>
              </a:rPr>
              <a:t>gần </a:t>
            </a:r>
            <a:r>
              <a:rPr lang="vi-VN" sz="2400" dirty="0">
                <a:solidFill>
                  <a:srgbClr val="002060"/>
                </a:solidFill>
                <a:latin typeface="Arial-Rounded" charset="-93"/>
                <a:ea typeface="Arial-Rounded" charset="-93"/>
                <a:cs typeface="Arial-Rounded" charset="-93"/>
              </a:rPr>
              <a:t>chân </a:t>
            </a:r>
            <a:r>
              <a:rPr lang="vi-VN" sz="2400" dirty="0" smtClean="0">
                <a:solidFill>
                  <a:srgbClr val="002060"/>
                </a:solidFill>
                <a:latin typeface="Arial-Rounded" charset="-93"/>
                <a:ea typeface="Arial-Rounded" charset="-93"/>
                <a:cs typeface="Arial-Rounded" charset="-93"/>
              </a:rPr>
              <a:t>núi.</a:t>
            </a:r>
            <a:r>
              <a:rPr lang="en-US" sz="2400" dirty="0">
                <a:solidFill>
                  <a:srgbClr val="002060"/>
                </a:solidFill>
                <a:latin typeface="Arial-Rounded" charset="-93"/>
                <a:ea typeface="Arial-Rounded" charset="-93"/>
                <a:cs typeface="Arial-Rounded" charset="-93"/>
              </a:rPr>
              <a:t> </a:t>
            </a:r>
            <a:r>
              <a:rPr lang="vi-VN" sz="2400" dirty="0" smtClean="0">
                <a:solidFill>
                  <a:srgbClr val="002060"/>
                </a:solidFill>
                <a:latin typeface="Arial-Rounded" charset="-93"/>
                <a:ea typeface="Arial-Rounded" charset="-93"/>
                <a:cs typeface="Arial-Rounded" charset="-93"/>
              </a:rPr>
              <a:t>Một </a:t>
            </a:r>
            <a:r>
              <a:rPr lang="vi-VN" sz="2400" dirty="0">
                <a:solidFill>
                  <a:srgbClr val="002060"/>
                </a:solidFill>
                <a:latin typeface="Arial-Rounded" charset="-93"/>
                <a:ea typeface="Arial-Rounded" charset="-93"/>
                <a:cs typeface="Arial-Rounded" charset="-93"/>
              </a:rPr>
              <a:t>hôm thấy buồn quá, </a:t>
            </a:r>
            <a:r>
              <a:rPr lang="vi-VN" sz="2400" dirty="0" smtClean="0">
                <a:solidFill>
                  <a:srgbClr val="002060"/>
                </a:solidFill>
                <a:latin typeface="Arial-Rounded" charset="-93"/>
                <a:ea typeface="Arial-Rounded" charset="-93"/>
                <a:cs typeface="Arial-Rounded" charset="-93"/>
              </a:rPr>
              <a:t>ch</a:t>
            </a:r>
            <a:r>
              <a:rPr lang="en-US" sz="2400" dirty="0">
                <a:solidFill>
                  <a:srgbClr val="002060"/>
                </a:solidFill>
                <a:latin typeface="Arial-Rounded" charset="-93"/>
                <a:ea typeface="Arial-Rounded" charset="-93"/>
                <a:cs typeface="Arial-Rounded" charset="-93"/>
              </a:rPr>
              <a:t>ú</a:t>
            </a:r>
            <a:r>
              <a:rPr lang="vi-VN" sz="2400" dirty="0" smtClean="0">
                <a:solidFill>
                  <a:srgbClr val="002060"/>
                </a:solidFill>
                <a:latin typeface="Arial-Rounded" charset="-93"/>
                <a:ea typeface="Arial-Rounded" charset="-93"/>
                <a:cs typeface="Arial-Rounded" charset="-93"/>
              </a:rPr>
              <a:t> </a:t>
            </a:r>
            <a:r>
              <a:rPr lang="vi-VN" sz="2400" dirty="0">
                <a:solidFill>
                  <a:srgbClr val="002060"/>
                </a:solidFill>
                <a:latin typeface="Arial-Rounded" charset="-93"/>
                <a:ea typeface="Arial-Rounded" charset="-93"/>
                <a:cs typeface="Arial-Rounded" charset="-93"/>
              </a:rPr>
              <a:t>nghĩ ra một trò đùa cho </a:t>
            </a:r>
            <a:r>
              <a:rPr lang="en-US" sz="2400" dirty="0" smtClean="0">
                <a:solidFill>
                  <a:srgbClr val="002060"/>
                </a:solidFill>
                <a:latin typeface="Arial-Rounded" charset="-93"/>
                <a:ea typeface="Arial-Rounded" charset="-93"/>
                <a:cs typeface="Arial-Rounded" charset="-93"/>
              </a:rPr>
              <a:t>vu</a:t>
            </a:r>
            <a:r>
              <a:rPr lang="vi-VN" sz="2400" dirty="0" smtClean="0">
                <a:solidFill>
                  <a:srgbClr val="002060"/>
                </a:solidFill>
                <a:latin typeface="Arial-Rounded" charset="-93"/>
                <a:ea typeface="Arial-Rounded" charset="-93"/>
                <a:cs typeface="Arial-Rounded" charset="-93"/>
              </a:rPr>
              <a:t>i</a:t>
            </a:r>
            <a:r>
              <a:rPr lang="vi-VN" sz="2400" dirty="0">
                <a:solidFill>
                  <a:srgbClr val="002060"/>
                </a:solidFill>
                <a:latin typeface="Arial-Rounded" charset="-93"/>
                <a:ea typeface="Arial-Rounded" charset="-93"/>
                <a:cs typeface="Arial-Rounded" charset="-93"/>
              </a:rPr>
              <a:t>. </a:t>
            </a:r>
            <a:r>
              <a:rPr lang="en-US" sz="2400" dirty="0" smtClean="0">
                <a:solidFill>
                  <a:srgbClr val="002060"/>
                </a:solidFill>
                <a:latin typeface="Arial-Rounded" charset="-93"/>
                <a:ea typeface="Arial-Rounded" charset="-93"/>
                <a:cs typeface="Arial-Rounded" charset="-93"/>
              </a:rPr>
              <a:t> </a:t>
            </a:r>
            <a:r>
              <a:rPr lang="vi-VN" sz="2400" dirty="0" smtClean="0">
                <a:solidFill>
                  <a:srgbClr val="002060"/>
                </a:solidFill>
                <a:latin typeface="Arial-Rounded" charset="-93"/>
                <a:ea typeface="Arial-Rounded" charset="-93"/>
                <a:cs typeface="Arial-Rounded" charset="-93"/>
              </a:rPr>
              <a:t>Chú </a:t>
            </a:r>
            <a:r>
              <a:rPr lang="vi-VN" sz="2400" dirty="0">
                <a:solidFill>
                  <a:srgbClr val="002060"/>
                </a:solidFill>
                <a:latin typeface="Arial-Rounded" charset="-93"/>
                <a:ea typeface="Arial-Rounded" charset="-93"/>
                <a:cs typeface="Arial-Rounded" charset="-93"/>
              </a:rPr>
              <a:t>giả </a:t>
            </a:r>
            <a:r>
              <a:rPr lang="vi-VN" sz="2400" dirty="0" smtClean="0">
                <a:solidFill>
                  <a:srgbClr val="002060"/>
                </a:solidFill>
                <a:latin typeface="Arial-Rounded" charset="-93"/>
                <a:ea typeface="Arial-Rounded" charset="-93"/>
                <a:cs typeface="Arial-Rounded" charset="-93"/>
              </a:rPr>
              <a:t>v</a:t>
            </a:r>
            <a:r>
              <a:rPr lang="en-US" sz="2400" dirty="0" smtClean="0">
                <a:solidFill>
                  <a:srgbClr val="002060"/>
                </a:solidFill>
                <a:latin typeface="Arial-Rounded" charset="-93"/>
                <a:ea typeface="Arial-Rounded" charset="-93"/>
                <a:cs typeface="Arial-Rounded" charset="-93"/>
              </a:rPr>
              <a:t>ờ</a:t>
            </a:r>
            <a:r>
              <a:rPr lang="vi-VN" sz="2400" dirty="0" smtClean="0">
                <a:solidFill>
                  <a:srgbClr val="002060"/>
                </a:solidFill>
                <a:latin typeface="Arial-Rounded" charset="-93"/>
                <a:ea typeface="Arial-Rounded" charset="-93"/>
                <a:cs typeface="Arial-Rounded" charset="-93"/>
              </a:rPr>
              <a:t> </a:t>
            </a:r>
            <a:r>
              <a:rPr lang="vi-VN" sz="2400" dirty="0">
                <a:solidFill>
                  <a:srgbClr val="002060"/>
                </a:solidFill>
                <a:latin typeface="Arial-Rounded" charset="-93"/>
                <a:ea typeface="Arial-Rounded" charset="-93"/>
                <a:cs typeface="Arial-Rounded" charset="-93"/>
              </a:rPr>
              <a:t>kêu toáng lên:</a:t>
            </a:r>
          </a:p>
          <a:p>
            <a:pPr algn="just"/>
            <a:r>
              <a:rPr lang="en-US" sz="2400" dirty="0" smtClean="0">
                <a:solidFill>
                  <a:srgbClr val="002060"/>
                </a:solidFill>
                <a:latin typeface="Arial-Rounded" charset="-93"/>
                <a:ea typeface="Arial-Rounded" charset="-93"/>
                <a:cs typeface="Arial-Rounded" charset="-93"/>
              </a:rPr>
              <a:t>	</a:t>
            </a:r>
            <a:r>
              <a:rPr lang="vi-VN" sz="2400" dirty="0" smtClean="0">
                <a:solidFill>
                  <a:srgbClr val="002060"/>
                </a:solidFill>
                <a:latin typeface="Arial-Rounded" charset="-93"/>
                <a:ea typeface="Arial-Rounded" charset="-93"/>
                <a:cs typeface="Arial-Rounded" charset="-93"/>
              </a:rPr>
              <a:t>- </a:t>
            </a:r>
            <a:r>
              <a:rPr lang="vi-VN" sz="2400" dirty="0">
                <a:solidFill>
                  <a:srgbClr val="002060"/>
                </a:solidFill>
                <a:latin typeface="Arial-Rounded" charset="-93"/>
                <a:ea typeface="Arial-Rounded" charset="-93"/>
                <a:cs typeface="Arial-Rounded" charset="-93"/>
              </a:rPr>
              <a:t>Sói! Sói! </a:t>
            </a:r>
            <a:r>
              <a:rPr lang="vi-VN" sz="2400" dirty="0" smtClean="0">
                <a:solidFill>
                  <a:srgbClr val="002060"/>
                </a:solidFill>
                <a:latin typeface="Arial-Rounded" charset="-93"/>
                <a:ea typeface="Arial-Rounded" charset="-93"/>
                <a:cs typeface="Arial-Rounded" charset="-93"/>
              </a:rPr>
              <a:t>C</a:t>
            </a:r>
            <a:r>
              <a:rPr lang="en-US" sz="2400" dirty="0" err="1" smtClean="0">
                <a:solidFill>
                  <a:srgbClr val="002060"/>
                </a:solidFill>
                <a:latin typeface="Arial-Rounded" charset="-93"/>
                <a:ea typeface="Arial-Rounded" charset="-93"/>
                <a:cs typeface="Arial-Rounded" charset="-93"/>
              </a:rPr>
              <a:t>ứu</a:t>
            </a:r>
            <a:r>
              <a:rPr lang="vi-VN" sz="2400" dirty="0" smtClean="0">
                <a:solidFill>
                  <a:srgbClr val="002060"/>
                </a:solidFill>
                <a:latin typeface="Arial-Rounded" charset="-93"/>
                <a:ea typeface="Arial-Rounded" charset="-93"/>
                <a:cs typeface="Arial-Rounded" charset="-93"/>
              </a:rPr>
              <a:t> </a:t>
            </a:r>
            <a:r>
              <a:rPr lang="vi-VN" sz="2400" dirty="0">
                <a:solidFill>
                  <a:srgbClr val="002060"/>
                </a:solidFill>
                <a:latin typeface="Arial-Rounded" charset="-93"/>
                <a:ea typeface="Arial-Rounded" charset="-93"/>
                <a:cs typeface="Arial-Rounded" charset="-93"/>
              </a:rPr>
              <a:t>tôi với</a:t>
            </a:r>
            <a:r>
              <a:rPr lang="vi-VN" sz="2400" dirty="0" smtClean="0">
                <a:solidFill>
                  <a:srgbClr val="002060"/>
                </a:solidFill>
                <a:latin typeface="Arial-Rounded" charset="-93"/>
                <a:ea typeface="Arial-Rounded" charset="-93"/>
                <a:cs typeface="Arial-Rounded" charset="-93"/>
              </a:rPr>
              <a:t>!</a:t>
            </a:r>
            <a:endParaRPr lang="en-US" sz="2400" dirty="0" smtClean="0">
              <a:solidFill>
                <a:srgbClr val="002060"/>
              </a:solidFill>
              <a:latin typeface="Arial-Rounded" charset="-93"/>
              <a:ea typeface="Arial-Rounded" charset="-93"/>
              <a:cs typeface="Arial-Rounded" charset="-93"/>
            </a:endParaRPr>
          </a:p>
          <a:p>
            <a:pPr algn="just"/>
            <a:r>
              <a:rPr lang="en-US" sz="2400" dirty="0" smtClean="0">
                <a:solidFill>
                  <a:srgbClr val="002060"/>
                </a:solidFill>
                <a:latin typeface="Arial-Rounded" charset="-93"/>
                <a:ea typeface="Arial-Rounded" charset="-93"/>
                <a:cs typeface="Arial-Rounded" charset="-93"/>
              </a:rPr>
              <a:t>	</a:t>
            </a:r>
            <a:r>
              <a:rPr lang="vi-VN" sz="2400" dirty="0" smtClean="0">
                <a:solidFill>
                  <a:srgbClr val="002060"/>
                </a:solidFill>
                <a:latin typeface="Arial-Rounded" charset="-93"/>
                <a:ea typeface="Arial-Rounded" charset="-93"/>
                <a:cs typeface="Arial-Rounded" charset="-93"/>
              </a:rPr>
              <a:t>Nghe </a:t>
            </a:r>
            <a:r>
              <a:rPr lang="vi-VN" sz="2400" dirty="0">
                <a:solidFill>
                  <a:srgbClr val="002060"/>
                </a:solidFill>
                <a:latin typeface="Arial-Rounded" charset="-93"/>
                <a:ea typeface="Arial-Rounded" charset="-93"/>
                <a:cs typeface="Arial-Rounded" charset="-93"/>
              </a:rPr>
              <a:t>tiếng kêu cứu, mấy bác nông dân đang làm việc gần đấy tức tốc chạy tới. Nhưng họ không thấy sói đâu. Thấy vậy, </a:t>
            </a:r>
            <a:r>
              <a:rPr lang="vi-VN" sz="2400" dirty="0" smtClean="0">
                <a:solidFill>
                  <a:srgbClr val="002060"/>
                </a:solidFill>
                <a:latin typeface="Arial-Rounded" charset="-93"/>
                <a:ea typeface="Arial-Rounded" charset="-93"/>
                <a:cs typeface="Arial-Rounded" charset="-93"/>
              </a:rPr>
              <a:t>ch</a:t>
            </a:r>
            <a:r>
              <a:rPr lang="en-US" sz="2400" dirty="0">
                <a:solidFill>
                  <a:srgbClr val="002060"/>
                </a:solidFill>
                <a:latin typeface="Arial-Rounded" charset="-93"/>
                <a:ea typeface="Arial-Rounded" charset="-93"/>
                <a:cs typeface="Arial-Rounded" charset="-93"/>
              </a:rPr>
              <a:t>ú</a:t>
            </a:r>
            <a:r>
              <a:rPr lang="vi-VN" sz="2400" dirty="0" smtClean="0">
                <a:solidFill>
                  <a:srgbClr val="002060"/>
                </a:solidFill>
                <a:latin typeface="Arial-Rounded" charset="-93"/>
                <a:ea typeface="Arial-Rounded" charset="-93"/>
                <a:cs typeface="Arial-Rounded" charset="-93"/>
              </a:rPr>
              <a:t> </a:t>
            </a:r>
            <a:r>
              <a:rPr lang="vi-VN" sz="2400" dirty="0">
                <a:solidFill>
                  <a:srgbClr val="002060"/>
                </a:solidFill>
                <a:latin typeface="Arial-Rounded" charset="-93"/>
                <a:ea typeface="Arial-Rounded" charset="-93"/>
                <a:cs typeface="Arial-Rounded" charset="-93"/>
              </a:rPr>
              <a:t>khoái chí lắm.</a:t>
            </a:r>
          </a:p>
          <a:p>
            <a:pPr algn="just"/>
            <a:r>
              <a:rPr lang="en-US" sz="2400" dirty="0" smtClean="0">
                <a:solidFill>
                  <a:srgbClr val="002060"/>
                </a:solidFill>
                <a:latin typeface="Arial-Rounded" charset="-93"/>
                <a:ea typeface="Arial-Rounded" charset="-93"/>
                <a:cs typeface="Arial-Rounded" charset="-93"/>
              </a:rPr>
              <a:t>	</a:t>
            </a:r>
            <a:r>
              <a:rPr lang="vi-VN" sz="2400" dirty="0" smtClean="0">
                <a:solidFill>
                  <a:srgbClr val="002060"/>
                </a:solidFill>
                <a:latin typeface="Arial-Rounded" charset="-93"/>
                <a:ea typeface="Arial-Rounded" charset="-93"/>
                <a:cs typeface="Arial-Rounded" charset="-93"/>
              </a:rPr>
              <a:t>Mấy </a:t>
            </a:r>
            <a:r>
              <a:rPr lang="vi-VN" sz="2400" dirty="0">
                <a:solidFill>
                  <a:srgbClr val="002060"/>
                </a:solidFill>
                <a:latin typeface="Arial-Rounded" charset="-93"/>
                <a:ea typeface="Arial-Rounded" charset="-93"/>
                <a:cs typeface="Arial-Rounded" charset="-93"/>
              </a:rPr>
              <a:t>hôm sau, chú lại bày ra trò ấy. Các bác nông dân lại chạy tới. Rồi một hôm, sói đến thật. Chú hốt hoảng kêu gào xin cứu giúp. Các bác nông dân nghĩ là chú lại lừa mình, nên vẫn thản nhiên làm việc. Thế là sói thoả thuê ăn thịt hết cả đàn </a:t>
            </a:r>
            <a:r>
              <a:rPr lang="en-US" sz="2400" dirty="0" smtClean="0">
                <a:solidFill>
                  <a:srgbClr val="002060"/>
                </a:solidFill>
                <a:latin typeface="Arial-Rounded" charset="-93"/>
                <a:ea typeface="Arial-Rounded" charset="-93"/>
                <a:cs typeface="Arial-Rounded" charset="-93"/>
              </a:rPr>
              <a:t>c</a:t>
            </a:r>
            <a:r>
              <a:rPr lang="vi-VN" sz="2400" dirty="0" smtClean="0">
                <a:solidFill>
                  <a:srgbClr val="002060"/>
                </a:solidFill>
                <a:latin typeface="Arial-Rounded" charset="-93"/>
                <a:ea typeface="Arial-Rounded" charset="-93"/>
                <a:cs typeface="Arial-Rounded" charset="-93"/>
              </a:rPr>
              <a:t>ừu</a:t>
            </a:r>
            <a:r>
              <a:rPr lang="vi-VN" sz="2400" dirty="0">
                <a:solidFill>
                  <a:srgbClr val="002060"/>
                </a:solidFill>
                <a:latin typeface="Arial-Rounded" charset="-93"/>
                <a:ea typeface="Arial-Rounded" charset="-93"/>
                <a:cs typeface="Arial-Rounded" charset="-93"/>
              </a:rPr>
              <a:t>.</a:t>
            </a:r>
          </a:p>
          <a:p>
            <a:r>
              <a:rPr lang="en-US" sz="3200" i="1" dirty="0">
                <a:latin typeface="Arial-Rounded" charset="-93"/>
                <a:ea typeface="Arial-Rounded" charset="-93"/>
                <a:cs typeface="Arial-Rounded" charset="-93"/>
              </a:rPr>
              <a:t>	</a:t>
            </a:r>
            <a:r>
              <a:rPr lang="en-US" sz="3200" i="1" dirty="0" smtClean="0">
                <a:latin typeface="Arial-Rounded" charset="-93"/>
                <a:ea typeface="Arial-Rounded" charset="-93"/>
                <a:cs typeface="Arial-Rounded" charset="-93"/>
              </a:rPr>
              <a:t>						</a:t>
            </a:r>
            <a:r>
              <a:rPr lang="vi-VN" sz="3200" dirty="0"/>
              <a:t/>
            </a:r>
            <a:br>
              <a:rPr lang="vi-VN" sz="3200" dirty="0"/>
            </a:br>
            <a:endParaRPr lang="vi-VN" sz="3200" dirty="0">
              <a:latin typeface="Arial-Rounded" charset="-93"/>
              <a:ea typeface="Arial-Rounded" charset="-93"/>
              <a:cs typeface="Arial-Rounded" charset="-93"/>
            </a:endParaRPr>
          </a:p>
          <a:p>
            <a:r>
              <a:rPr lang="vi-VN" sz="3200" dirty="0"/>
              <a:t/>
            </a:r>
            <a:br>
              <a:rPr lang="vi-VN" sz="3200" dirty="0"/>
            </a:br>
            <a:endParaRPr lang="en-US" altLang="zh-CN" sz="32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endParaRPr>
          </a:p>
          <a:p>
            <a:pPr algn="just"/>
            <a:r>
              <a:rPr lang="en-US" altLang="zh-CN" sz="32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endParaRPr lang="zh-CN" altLang="en-US" sz="3200"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 name="Lưu đồ: Đường kết nối 8">
            <a:extLst>
              <a:ext uri="{FF2B5EF4-FFF2-40B4-BE49-F238E27FC236}">
                <a16:creationId xmlns:a16="http://schemas.microsoft.com/office/drawing/2014/main" id="{A3F0B0FD-818E-4BBD-B401-3895387E3487}"/>
              </a:ext>
            </a:extLst>
          </p:cNvPr>
          <p:cNvSpPr/>
          <p:nvPr/>
        </p:nvSpPr>
        <p:spPr>
          <a:xfrm>
            <a:off x="432126" y="740024"/>
            <a:ext cx="361507"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1</a:t>
            </a:r>
            <a:endParaRPr lang="vi-VN" sz="2400" b="1" dirty="0">
              <a:latin typeface="Times New Roman" panose="02020603050405020304" pitchFamily="18" charset="0"/>
              <a:cs typeface="Times New Roman" panose="02020603050405020304" pitchFamily="18" charset="0"/>
            </a:endParaRPr>
          </a:p>
        </p:txBody>
      </p:sp>
      <p:sp>
        <p:nvSpPr>
          <p:cNvPr id="11" name="Lưu đồ: Đường kết nối 10">
            <a:extLst>
              <a:ext uri="{FF2B5EF4-FFF2-40B4-BE49-F238E27FC236}">
                <a16:creationId xmlns:a16="http://schemas.microsoft.com/office/drawing/2014/main" id="{C74DFE52-BB91-47E6-AC07-F1FB590B50DF}"/>
              </a:ext>
            </a:extLst>
          </p:cNvPr>
          <p:cNvSpPr/>
          <p:nvPr/>
        </p:nvSpPr>
        <p:spPr>
          <a:xfrm>
            <a:off x="421493" y="2246490"/>
            <a:ext cx="372140"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2</a:t>
            </a:r>
            <a:endParaRPr lang="vi-VN" sz="2400" b="1" dirty="0">
              <a:latin typeface="Times New Roman" panose="02020603050405020304" pitchFamily="18" charset="0"/>
              <a:cs typeface="Times New Roman" panose="02020603050405020304" pitchFamily="18" charset="0"/>
            </a:endParaRPr>
          </a:p>
        </p:txBody>
      </p:sp>
      <p:sp>
        <p:nvSpPr>
          <p:cNvPr id="12" name="Lưu đồ: Đường kết nối 11">
            <a:extLst>
              <a:ext uri="{FF2B5EF4-FFF2-40B4-BE49-F238E27FC236}">
                <a16:creationId xmlns:a16="http://schemas.microsoft.com/office/drawing/2014/main" id="{69969A4C-D57A-4C7D-B73C-3C48FA316729}"/>
              </a:ext>
            </a:extLst>
          </p:cNvPr>
          <p:cNvSpPr/>
          <p:nvPr/>
        </p:nvSpPr>
        <p:spPr>
          <a:xfrm>
            <a:off x="510365" y="3349765"/>
            <a:ext cx="361507"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3</a:t>
            </a:r>
            <a:endParaRPr lang="vi-VN" sz="2400" b="1" dirty="0">
              <a:latin typeface="Times New Roman" panose="02020603050405020304" pitchFamily="18" charset="0"/>
              <a:cs typeface="Times New Roman" panose="02020603050405020304" pitchFamily="18" charset="0"/>
            </a:endParaRPr>
          </a:p>
        </p:txBody>
      </p:sp>
      <p:pic>
        <p:nvPicPr>
          <p:cNvPr id="2" name="Chú bé chăn cừu.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252058" y="38501"/>
            <a:ext cx="609600" cy="609600"/>
          </a:xfrm>
          <a:prstGeom prst="rect">
            <a:avLst/>
          </a:prstGeom>
        </p:spPr>
      </p:pic>
    </p:spTree>
    <p:extLst>
      <p:ext uri="{BB962C8B-B14F-4D97-AF65-F5344CB8AC3E}">
        <p14:creationId xmlns:p14="http://schemas.microsoft.com/office/powerpoint/2010/main" val="1279730804"/>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750"/>
                                        <p:tgtEl>
                                          <p:spTgt spid="9"/>
                                        </p:tgtEl>
                                      </p:cBhvr>
                                    </p:animEffect>
                                  </p:childTnLst>
                                </p:cTn>
                              </p:par>
                            </p:childTnLst>
                          </p:cTn>
                        </p:par>
                        <p:par>
                          <p:cTn id="13" fill="hold">
                            <p:stCondLst>
                              <p:cond delay="750"/>
                            </p:stCondLst>
                            <p:childTnLst>
                              <p:par>
                                <p:cTn id="14" presetID="6" presetClass="entr" presetSubtype="16"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circle(in)">
                                      <p:cBhvr>
                                        <p:cTn id="16" dur="750"/>
                                        <p:tgtEl>
                                          <p:spTgt spid="11"/>
                                        </p:tgtEl>
                                      </p:cBhvr>
                                    </p:animEffect>
                                  </p:childTnLst>
                                </p:cTn>
                              </p:par>
                            </p:childTnLst>
                          </p:cTn>
                        </p:par>
                        <p:par>
                          <p:cTn id="17" fill="hold">
                            <p:stCondLst>
                              <p:cond delay="1500"/>
                            </p:stCondLst>
                            <p:childTnLst>
                              <p:par>
                                <p:cTn id="18" presetID="6" presetClass="entr" presetSubtype="16" fill="hold" grpId="0"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circle(in)">
                                      <p:cBhvr>
                                        <p:cTn id="20" dur="7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2"/>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clickEffect">
                                  <p:stCondLst>
                                    <p:cond delay="0"/>
                                  </p:stCondLst>
                                  <p:childTnLst>
                                    <p:cmd type="call" cmd="playFrom(0.0)">
                                      <p:cBhvr>
                                        <p:cTn id="25" dur="47528" fill="hold"/>
                                        <p:tgtEl>
                                          <p:spTgt spid="2"/>
                                        </p:tgtEl>
                                      </p:cBhvr>
                                    </p:cmd>
                                  </p:childTnLst>
                                </p:cTn>
                              </p:par>
                            </p:childTnLst>
                          </p:cTn>
                        </p:par>
                      </p:childTnLst>
                    </p:cTn>
                  </p:par>
                </p:childTnLst>
              </p:cTn>
              <p:nextCondLst>
                <p:cond evt="onClick" delay="0">
                  <p:tgtEl>
                    <p:spTgt spid="2"/>
                  </p:tgtEl>
                </p:cond>
              </p:nextCondLst>
            </p:seq>
            <p:audio>
              <p:cMediaNode vol="80000">
                <p:cTn id="26" fill="hold" display="0">
                  <p:stCondLst>
                    <p:cond delay="indefinite"/>
                  </p:stCondLst>
                  <p:endCondLst>
                    <p:cond evt="onStopAudio" delay="0">
                      <p:tgtEl>
                        <p:sldTgt/>
                      </p:tgtEl>
                    </p:cond>
                  </p:endCondLst>
                </p:cTn>
                <p:tgtEl>
                  <p:spTgt spid="2"/>
                </p:tgtEl>
              </p:cMediaNode>
            </p:audio>
          </p:childTnLst>
        </p:cTn>
      </p:par>
    </p:tnLst>
    <p:bldLst>
      <p:bldP spid="5" grpId="0"/>
      <p:bldP spid="9" grpId="0" animBg="1"/>
      <p:bldP spid="11" grpId="0" animBg="1"/>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1446550"/>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Trả</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lời</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p>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hỏi</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3</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365407410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20988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id="{DAECB3AA-DE44-4B2E-8E42-EC1E254E3EC5}"/>
              </a:ext>
            </a:extLst>
          </p:cNvPr>
          <p:cNvSpPr/>
          <p:nvPr/>
        </p:nvSpPr>
        <p:spPr>
          <a:xfrm>
            <a:off x="467513" y="149515"/>
            <a:ext cx="8505646" cy="1077218"/>
          </a:xfrm>
          <a:prstGeom prst="rect">
            <a:avLst/>
          </a:prstGeom>
        </p:spPr>
        <p:txBody>
          <a:bodyPr wrap="square">
            <a:spAutoFit/>
          </a:bodyPr>
          <a:lstStyle/>
          <a:p>
            <a:r>
              <a:rPr lang="vi-VN" sz="3200">
                <a:solidFill>
                  <a:schemeClr val="accent6"/>
                </a:solidFill>
                <a:latin typeface="Arial-Rounded" charset="-93"/>
                <a:ea typeface="Arial-Rounded" charset="-93"/>
                <a:cs typeface="Arial-Rounded" charset="-93"/>
              </a:rPr>
              <a:t>a. Ban đầu, nghe tiếng kêu CỨU, mấy bác nông dân đã làm gì?</a:t>
            </a:r>
            <a:endParaRPr lang="zh-CN" altLang="en-US" sz="3200" dirty="0">
              <a:solidFill>
                <a:schemeClr val="accent6"/>
              </a:solidFill>
              <a:latin typeface="Arial-Rounded" charset="-93"/>
              <a:ea typeface="Arial-Rounded" charset="-93"/>
              <a:cs typeface="Arial-Rounded" charset="-93"/>
              <a:sym typeface="+mn-lt"/>
            </a:endParaRPr>
          </a:p>
        </p:txBody>
      </p:sp>
      <p:sp>
        <p:nvSpPr>
          <p:cNvPr id="5" name="矩形 8">
            <a:extLst>
              <a:ext uri="{FF2B5EF4-FFF2-40B4-BE49-F238E27FC236}">
                <a16:creationId xmlns:a16="http://schemas.microsoft.com/office/drawing/2014/main" id="{D97AFF8F-506F-4519-A1B5-52D97C6C130F}"/>
              </a:ext>
            </a:extLst>
          </p:cNvPr>
          <p:cNvSpPr/>
          <p:nvPr/>
        </p:nvSpPr>
        <p:spPr>
          <a:xfrm>
            <a:off x="467513" y="149515"/>
            <a:ext cx="8505646" cy="1077218"/>
          </a:xfrm>
          <a:prstGeom prst="rect">
            <a:avLst/>
          </a:prstGeom>
        </p:spPr>
        <p:txBody>
          <a:bodyPr wrap="square">
            <a:spAutoFit/>
          </a:bodyPr>
          <a:lstStyle/>
          <a:p>
            <a:r>
              <a:rPr lang="vi-VN" sz="3200">
                <a:solidFill>
                  <a:schemeClr val="accent6"/>
                </a:solidFill>
                <a:latin typeface="Arial-Rounded" charset="-93"/>
                <a:ea typeface="Arial-Rounded" charset="-93"/>
                <a:cs typeface="Arial-Rounded" charset="-93"/>
              </a:rPr>
              <a:t>b. Vì sao bầy sói có thể thoả thuê ăn thịt đàn Cừu?</a:t>
            </a:r>
            <a:endParaRPr lang="zh-CN" altLang="en-US" sz="3200" dirty="0">
              <a:solidFill>
                <a:schemeClr val="accent6"/>
              </a:solidFill>
              <a:latin typeface="Arial-Rounded" charset="-93"/>
              <a:ea typeface="Arial-Rounded" charset="-93"/>
              <a:cs typeface="Arial-Rounded" charset="-93"/>
              <a:sym typeface="+mn-lt"/>
            </a:endParaRPr>
          </a:p>
        </p:txBody>
      </p:sp>
      <p:sp>
        <p:nvSpPr>
          <p:cNvPr id="6" name="矩形 8">
            <a:extLst>
              <a:ext uri="{FF2B5EF4-FFF2-40B4-BE49-F238E27FC236}">
                <a16:creationId xmlns:a16="http://schemas.microsoft.com/office/drawing/2014/main" id="{BEF69370-038A-4CCC-B259-2DF7CD5468DF}"/>
              </a:ext>
            </a:extLst>
          </p:cNvPr>
          <p:cNvSpPr/>
          <p:nvPr/>
        </p:nvSpPr>
        <p:spPr>
          <a:xfrm>
            <a:off x="467513" y="139574"/>
            <a:ext cx="8505646" cy="1569660"/>
          </a:xfrm>
          <a:prstGeom prst="rect">
            <a:avLst/>
          </a:prstGeom>
        </p:spPr>
        <p:txBody>
          <a:bodyPr wrap="square">
            <a:spAutoFit/>
          </a:bodyPr>
          <a:lstStyle/>
          <a:p>
            <a:r>
              <a:rPr lang="vi-VN" sz="3200">
                <a:solidFill>
                  <a:schemeClr val="accent6"/>
                </a:solidFill>
                <a:latin typeface="Arial-Rounded" charset="-93"/>
                <a:ea typeface="Arial-Rounded" charset="-93"/>
                <a:cs typeface="Arial-Rounded" charset="-93"/>
              </a:rPr>
              <a:t>C. Em rút ra được bài học gì từ Câu chuyện này?</a:t>
            </a:r>
          </a:p>
          <a:p>
            <a:r>
              <a:rPr lang="vi-VN" sz="3200"/>
              <a:t/>
            </a:r>
            <a:br>
              <a:rPr lang="vi-VN" sz="3200"/>
            </a:b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7961" y="1226733"/>
            <a:ext cx="7524750" cy="3762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0023907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250"/>
                                        <p:tgtEl>
                                          <p:spTgt spid="4"/>
                                        </p:tgtEl>
                                      </p:cBhvr>
                                    </p:animEffect>
                                    <p:set>
                                      <p:cBhvr>
                                        <p:cTn id="12" dur="1" fill="hold">
                                          <p:stCondLst>
                                            <p:cond delay="249"/>
                                          </p:stCondLst>
                                        </p:cTn>
                                        <p:tgtEl>
                                          <p:spTgt spid="4"/>
                                        </p:tgtEl>
                                        <p:attrNameLst>
                                          <p:attrName>style.visibility</p:attrName>
                                        </p:attrNameLst>
                                      </p:cBhvr>
                                      <p:to>
                                        <p:strVal val="hidden"/>
                                      </p:to>
                                    </p:set>
                                  </p:childTnLst>
                                </p:cTn>
                              </p:par>
                              <p:par>
                                <p:cTn id="13" presetID="22" presetClass="entr" presetSubtype="8"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250"/>
                                        <p:tgtEl>
                                          <p:spTgt spid="5"/>
                                        </p:tgtEl>
                                      </p:cBhvr>
                                    </p:animEffect>
                                    <p:set>
                                      <p:cBhvr>
                                        <p:cTn id="20" dur="1" fill="hold">
                                          <p:stCondLst>
                                            <p:cond delay="249"/>
                                          </p:stCondLst>
                                        </p:cTn>
                                        <p:tgtEl>
                                          <p:spTgt spid="5"/>
                                        </p:tgtEl>
                                        <p:attrNameLst>
                                          <p:attrName>style.visibility</p:attrName>
                                        </p:attrNameLst>
                                      </p:cBhvr>
                                      <p:to>
                                        <p:strVal val="hidden"/>
                                      </p:to>
                                    </p:set>
                                  </p:childTnLst>
                                </p:cTn>
                              </p:par>
                              <p:par>
                                <p:cTn id="21" presetID="22" presetClass="entr" presetSubtype="8"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Viết</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vào</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vở</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4</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229584970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卡通欢乐假期教育老师专用课件PPT模板"/>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quot;/&gt;&lt;property id=&quot;20307&quot; value=&quot;256&quot;/&gt;&lt;/object&gt;&lt;object type=&quot;3&quot; unique_id=&quot;10004&quot;&gt;&lt;property id=&quot;20148&quot; value=&quot;5&quot;/&gt;&lt;property id=&quot;20300&quot; value=&quot;Slide 2&quot;/&gt;&lt;property id=&quot;20307&quot; value=&quot;257&quot;/&gt;&lt;/object&gt;&lt;object type=&quot;3&quot; unique_id=&quot;10005&quot;&gt;&lt;property id=&quot;20148&quot; value=&quot;5&quot;/&gt;&lt;property id=&quot;20300&quot; value=&quot;Slide 3&quot;/&gt;&lt;property id=&quot;20307&quot; value=&quot;258&quot;/&gt;&lt;/object&gt;&lt;object type=&quot;3&quot; unique_id=&quot;10006&quot;&gt;&lt;property id=&quot;20148&quot; value=&quot;5&quot;/&gt;&lt;property id=&quot;20300&quot; value=&quot;Slide 4&quot;/&gt;&lt;property id=&quot;20307&quot; value=&quot;259&quot;/&gt;&lt;/object&gt;&lt;object type=&quot;3&quot; unique_id=&quot;10007&quot;&gt;&lt;property id=&quot;20148&quot; value=&quot;5&quot;/&gt;&lt;property id=&quot;20300&quot; value=&quot;Slide 5&quot;/&gt;&lt;property id=&quot;20307&quot; value=&quot;260&quot;/&gt;&lt;/object&gt;&lt;object type=&quot;3&quot; unique_id=&quot;10008&quot;&gt;&lt;property id=&quot;20148&quot; value=&quot;5&quot;/&gt;&lt;property id=&quot;20300&quot; value=&quot;Slide 6&quot;/&gt;&lt;property id=&quot;20307&quot; value=&quot;270&quot;/&gt;&lt;/object&gt;&lt;object type=&quot;3&quot; unique_id=&quot;10009&quot;&gt;&lt;property id=&quot;20148&quot; value=&quot;5&quot;/&gt;&lt;property id=&quot;20300&quot; value=&quot;Slide 7&quot;/&gt;&lt;property id=&quot;20307&quot; value=&quot;262&quot;/&gt;&lt;/object&gt;&lt;object type=&quot;3&quot; unique_id=&quot;10010&quot;&gt;&lt;property id=&quot;20148&quot; value=&quot;5&quot;/&gt;&lt;property id=&quot;20300&quot; value=&quot;Slide 8&quot;/&gt;&lt;property id=&quot;20307&quot; value=&quot;263&quot;/&gt;&lt;/object&gt;&lt;object type=&quot;3&quot; unique_id=&quot;10011&quot;&gt;&lt;property id=&quot;20148&quot; value=&quot;5&quot;/&gt;&lt;property id=&quot;20300&quot; value=&quot;Slide 9&quot;/&gt;&lt;property id=&quot;20307&quot; value=&quot;271&quot;/&gt;&lt;/object&gt;&lt;object type=&quot;3&quot; unique_id=&quot;10012&quot;&gt;&lt;property id=&quot;20148&quot; value=&quot;5&quot;/&gt;&lt;property id=&quot;20300&quot; value=&quot;Slide 10&quot;/&gt;&lt;property id=&quot;20307&quot; value=&quot;265&quot;/&gt;&lt;/object&gt;&lt;object type=&quot;3&quot; unique_id=&quot;10013&quot;&gt;&lt;property id=&quot;20148&quot; value=&quot;5&quot;/&gt;&lt;property id=&quot;20300&quot; value=&quot;Slide 11&quot;/&gt;&lt;property id=&quot;20307&quot; value=&quot;266&quot;/&gt;&lt;/object&gt;&lt;object type=&quot;3&quot; unique_id=&quot;10014&quot;&gt;&lt;property id=&quot;20148&quot; value=&quot;5&quot;/&gt;&lt;property id=&quot;20300&quot; value=&quot;Slide 12&quot;/&gt;&lt;property id=&quot;20307&quot; value=&quot;272&quot;/&gt;&lt;/object&gt;&lt;object type=&quot;3&quot; unique_id=&quot;10015&quot;&gt;&lt;property id=&quot;20148&quot; value=&quot;5&quot;/&gt;&lt;property id=&quot;20300&quot; value=&quot;Slide 13&quot;/&gt;&lt;property id=&quot;20307&quot; value=&quot;268&quot;/&gt;&lt;/object&gt;&lt;object type=&quot;3&quot; unique_id=&quot;10016&quot;&gt;&lt;property id=&quot;20148&quot; value=&quot;5&quot;/&gt;&lt;property id=&quot;20300&quot; value=&quot;Slide 14&quot;/&gt;&lt;property id=&quot;20307&quot; value=&quot;269&quot;/&gt;&lt;/object&gt;&lt;object type=&quot;3&quot; unique_id=&quot;10017&quot;&gt;&lt;property id=&quot;20148&quot; value=&quot;5&quot;/&gt;&lt;property id=&quot;20300&quot; value=&quot;Slide 15&quot;/&gt;&lt;property id=&quot;20307&quot; value=&quot;273&quot;/&gt;&lt;/object&gt;&lt;/object&gt;&lt;object type=&quot;8&quot; unique_id=&quot;10034&quot;&gt;&lt;/object&gt;&lt;/object&gt;&lt;/database&gt;"/>
  <p:tag name="MMPROD_NEXTUNIQUEID" val="10009"/>
  <p:tag name="SECTOMILLISECCONVERTED" val="1"/>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POP1-W9"/>
        <a:ea typeface="华康少女文字W5"/>
        <a:cs typeface=""/>
      </a:majorFont>
      <a:minorFont>
        <a:latin typeface="DFPOP1-W9"/>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92AF9ED3A35974FB4FC0A750E20F08F" ma:contentTypeVersion="7" ma:contentTypeDescription="Create a new document." ma:contentTypeScope="" ma:versionID="ae27ad75609f560b794f51fe79703aa0">
  <xsd:schema xmlns:xsd="http://www.w3.org/2001/XMLSchema" xmlns:xs="http://www.w3.org/2001/XMLSchema" xmlns:p="http://schemas.microsoft.com/office/2006/metadata/properties" xmlns:ns3="2954521b-b4ab-4ce3-8aa8-8bfa99a4c36e" targetNamespace="http://schemas.microsoft.com/office/2006/metadata/properties" ma:root="true" ma:fieldsID="662feb58b47efb0c69aedb5778475eaf" ns3:_="">
    <xsd:import namespace="2954521b-b4ab-4ce3-8aa8-8bfa99a4c36e"/>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954521b-b4ab-4ce3-8aa8-8bfa99a4c36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9FB348E-5AF4-49FB-8FE5-650F6DA25C7C}">
  <ds:schemaRefs>
    <ds:schemaRef ds:uri="http://schemas.microsoft.com/sharepoint/v3/contenttype/forms"/>
  </ds:schemaRefs>
</ds:datastoreItem>
</file>

<file path=customXml/itemProps2.xml><?xml version="1.0" encoding="utf-8"?>
<ds:datastoreItem xmlns:ds="http://schemas.openxmlformats.org/officeDocument/2006/customXml" ds:itemID="{700BBF27-AEA7-4E39-9873-833F6E66B524}">
  <ds:schemaRefs>
    <ds:schemaRef ds:uri="http://purl.org/dc/elements/1.1/"/>
    <ds:schemaRef ds:uri="http://purl.org/dc/terms/"/>
    <ds:schemaRef ds:uri="http://schemas.microsoft.com/office/infopath/2007/PartnerControls"/>
    <ds:schemaRef ds:uri="http://schemas.microsoft.com/office/2006/metadata/properties"/>
    <ds:schemaRef ds:uri="http://schemas.microsoft.com/office/2006/documentManagement/types"/>
    <ds:schemaRef ds:uri="2954521b-b4ab-4ce3-8aa8-8bfa99a4c36e"/>
    <ds:schemaRef ds:uri="http://purl.org/dc/dcmitype/"/>
    <ds:schemaRef ds:uri="http://www.w3.org/XML/1998/namespace"/>
    <ds:schemaRef ds:uri="http://schemas.openxmlformats.org/package/2006/metadata/core-properties"/>
  </ds:schemaRefs>
</ds:datastoreItem>
</file>

<file path=customXml/itemProps3.xml><?xml version="1.0" encoding="utf-8"?>
<ds:datastoreItem xmlns:ds="http://schemas.openxmlformats.org/officeDocument/2006/customXml" ds:itemID="{D56F18A0-6FEA-41E4-A1FE-3FCDC3E71B3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954521b-b4ab-4ce3-8aa8-8bfa99a4c36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544</TotalTime>
  <Words>293</Words>
  <Application>Microsoft Office PowerPoint</Application>
  <PresentationFormat>On-screen Show (16:9)</PresentationFormat>
  <Paragraphs>72</Paragraphs>
  <Slides>23</Slides>
  <Notes>11</Notes>
  <HiddenSlides>0</HiddenSlides>
  <MMClips>5</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23</vt:i4>
      </vt:variant>
    </vt:vector>
  </HeadingPairs>
  <TitlesOfParts>
    <vt:vector size="32" baseType="lpstr">
      <vt:lpstr>Arial-Rounded</vt:lpstr>
      <vt:lpstr>Calibri</vt:lpstr>
      <vt:lpstr>Times New Roman</vt:lpstr>
      <vt:lpstr>DFPOP1-W9</vt:lpstr>
      <vt:lpstr>华康少女文字W5</vt:lpstr>
      <vt:lpstr>Arial</vt:lpstr>
      <vt:lpstr>HL Hoctro</vt:lpstr>
      <vt:lpstr>宋体</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Pham Thi Minh Phuong</dc:creator>
  <cp:lastModifiedBy>Admin</cp:lastModifiedBy>
  <cp:revision>36</cp:revision>
  <dcterms:created xsi:type="dcterms:W3CDTF">2020-08-13T09:19:08Z</dcterms:created>
  <dcterms:modified xsi:type="dcterms:W3CDTF">2021-03-30T09:23:01Z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0x010100592AF9ED3A35974FB4FC0A750E20F08F</vt:lpwstr>
  </property>
</Properties>
</file>