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67" r:id="rId12"/>
    <p:sldId id="279" r:id="rId13"/>
    <p:sldId id="268" r:id="rId14"/>
    <p:sldId id="281" r:id="rId15"/>
    <p:sldId id="269" r:id="rId16"/>
    <p:sldId id="282" r:id="rId17"/>
    <p:sldId id="270" r:id="rId18"/>
    <p:sldId id="283" r:id="rId19"/>
    <p:sldId id="271" r:id="rId20"/>
    <p:sldId id="284" r:id="rId21"/>
    <p:sldId id="285" r:id="rId22"/>
    <p:sldId id="272" r:id="rId23"/>
    <p:sldId id="290" r:id="rId24"/>
    <p:sldId id="273" r:id="rId25"/>
    <p:sldId id="287" r:id="rId26"/>
    <p:sldId id="291" r:id="rId27"/>
    <p:sldId id="292" r:id="rId28"/>
    <p:sldId id="293" r:id="rId29"/>
    <p:sldId id="294" r:id="rId30"/>
    <p:sldId id="274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Arial-Rounded" panose="020B0500000000000000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L Hoctro" panose="02000000000000000000" pitchFamily="2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14420"/>
    <a:srgbClr val="679C31"/>
    <a:srgbClr val="920000"/>
    <a:srgbClr val="F56636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1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1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8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ó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5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30"/>
              <a:chOff x="1809005" y="1443415"/>
              <a:chExt cx="2876474" cy="78302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5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Ú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È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bỗng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- Xin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bọn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solidFill>
                  <a:srgbClr val="002060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solidFill>
                <a:srgbClr val="002060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  <a:ln w="28575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314</Words>
  <Application>Microsoft Office PowerPoint</Application>
  <PresentationFormat>On-screen Show (16:9)</PresentationFormat>
  <Paragraphs>116</Paragraphs>
  <Slides>27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DFPOP1-W9</vt:lpstr>
      <vt:lpstr>Arial Rounded</vt:lpstr>
      <vt:lpstr>等线</vt:lpstr>
      <vt:lpstr>Times New Roman</vt:lpstr>
      <vt:lpstr>Arial</vt:lpstr>
      <vt:lpstr>Arial-Rounded</vt:lpstr>
      <vt:lpstr>宋体</vt:lpstr>
      <vt:lpstr>华康少女文字W5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VA</cp:lastModifiedBy>
  <cp:revision>61</cp:revision>
  <dcterms:created xsi:type="dcterms:W3CDTF">2020-08-13T09:19:08Z</dcterms:created>
  <dcterms:modified xsi:type="dcterms:W3CDTF">2023-06-02T16:45:31Z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