
<file path=[Content_Types].xml><?xml version="1.0" encoding="utf-8"?>
<Types xmlns="http://schemas.openxmlformats.org/package/2006/content-types">
  <Default Extension="png" ContentType="image/png"/>
  <Default Extension="jpeg" ContentType="image/jpeg"/>
  <Default Extension="glb" ContentType="model/gltf.binary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ags/tag8.xml" ContentType="application/vnd.openxmlformats-officedocument.presentationml.tags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3.xml" ContentType="application/vnd.openxmlformats-officedocument.them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4.xml" ContentType="application/vnd.openxmlformats-officedocument.theme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heme/theme5.xml" ContentType="application/vnd.openxmlformats-officedocument.theme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notesSlides/notesSlide1.xml" ContentType="application/vnd.openxmlformats-officedocument.presentationml.notesSlide+xml"/>
  <Override PartName="/ppt/tags/tag35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9" r:id="rId2"/>
    <p:sldMasterId id="2147483659" r:id="rId3"/>
    <p:sldMasterId id="2147483666" r:id="rId4"/>
  </p:sldMasterIdLst>
  <p:notesMasterIdLst>
    <p:notesMasterId r:id="rId12"/>
  </p:notesMasterIdLst>
  <p:sldIdLst>
    <p:sldId id="270" r:id="rId5"/>
    <p:sldId id="447" r:id="rId6"/>
    <p:sldId id="462" r:id="rId7"/>
    <p:sldId id="469" r:id="rId8"/>
    <p:sldId id="454" r:id="rId9"/>
    <p:sldId id="273" r:id="rId10"/>
    <p:sldId id="453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C5C0F"/>
    <a:srgbClr val="77C442"/>
    <a:srgbClr val="3D7714"/>
    <a:srgbClr val="CBE463"/>
    <a:srgbClr val="174410"/>
    <a:srgbClr val="000000"/>
    <a:srgbClr val="B6BB8A"/>
    <a:srgbClr val="DED4C7"/>
    <a:srgbClr val="DD8C4C"/>
    <a:srgbClr val="ECD79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940675A-B579-460E-94D1-54222C63F5D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765" autoAdjust="0"/>
    <p:restoredTop sz="91233" autoAdjust="0"/>
  </p:normalViewPr>
  <p:slideViewPr>
    <p:cSldViewPr showGuides="1">
      <p:cViewPr varScale="1">
        <p:scale>
          <a:sx n="113" d="100"/>
          <a:sy n="113" d="100"/>
        </p:scale>
        <p:origin x="408" y="3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theme" Target="theme/theme1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281968-CDB7-4229-B9CC-E451D7807652}" type="datetimeFigureOut">
              <a:rPr lang="en-US" smtClean="0"/>
              <a:t>3/6/2023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6ECE3E-69DB-41BF-B937-51366D503C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71256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buFont typeface="Arial" panose="020B0604020202020204" pitchFamily="34" charset="0"/>
              <a:buChar char="•"/>
            </a:pPr>
            <a:r>
              <a:rPr lang="vi-VN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Điểm cực Bắc gần chí tuyến (230 23’ B).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vi-VN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Điểm cực Nam cách xích đạo không xa (80 34’ B).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vi-VN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Nước ta nằm trọn trong vùng nhiệt đới của nữa cầu Bắc.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vi-VN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Hoạt động mạnh mẽ của gió mùa, tác động của biển Đông đã mang đến cho nước ta lượng mưa và độ ẩm dồi dào.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DC57A8-AE18-4654-B6AF-04B3577165B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38646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buFont typeface="Arial" panose="020B0604020202020204" pitchFamily="34" charset="0"/>
              <a:buChar char="•"/>
            </a:pPr>
            <a:r>
              <a:rPr lang="vi-VN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Điểm cực Bắc gần chí tuyến (230 23’ B).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vi-VN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Điểm cực Nam cách xích đạo không xa (80 34’ B).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vi-VN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Nước ta nằm trọn trong vùng nhiệt đới của nữa cầu Bắc.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vi-VN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Hoạt động mạnh mẽ của gió mùa, tác động của biển Đông đã mang đến cho nước ta lượng mưa và độ ẩm dồi dào.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DC57A8-AE18-4654-B6AF-04B3577165B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00043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13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14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1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6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20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2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7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3/6/2023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EF48E55-F9EA-48FE-88A0-39AB1B2BDA50}"/>
              </a:ext>
            </a:extLst>
          </p:cNvPr>
          <p:cNvSpPr>
            <a:spLocks noChangeAspect="1"/>
          </p:cNvSpPr>
          <p:nvPr userDrawn="1">
            <p:custDataLst>
              <p:tags r:id="rId1"/>
            </p:custDataLst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0">
            <a:blip r:embed="rId3">
              <a:alphaModFix amt="3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04" r="-104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966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F1B00DE-EEE3-4B70-9EEA-C79BC080C8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B7FA0-C56A-4604-AA2B-E9091C64DCC8}" type="datetimeFigureOut">
              <a:rPr lang="en-US" smtClean="0"/>
              <a:t>3/6/2023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196FEF2-D623-412E-A893-892BFC5FE2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7A1512-0644-4093-AF72-4BE103E115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F84B8-4089-45B2-A081-391C230AE2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21272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907708-7273-4F0A-9E33-71ED4AC0F5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50B248-46D2-433A-93F2-F5AF39EDDE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2289D45-8AC5-4FCD-BCDF-DED2998FB6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7871A5-DFD7-45A5-8F83-31D0F42D12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B7FA0-C56A-4604-AA2B-E9091C64DCC8}" type="datetimeFigureOut">
              <a:rPr lang="en-US" smtClean="0"/>
              <a:t>3/6/2023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54E9AE-0CBB-4390-BDBB-56DACBB7F9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5E79E2-B370-413E-98CB-F2971AA981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F84B8-4089-45B2-A081-391C230AE2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26462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8C44D-44ED-47D7-9C13-A9C9E995BC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EDA01C4-E4D7-4EDF-903A-4583DA409E2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CAA44DF-7A44-41AB-897B-0E9F99063C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E8F51B-57EE-4EB3-955B-442234760B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B7FA0-C56A-4604-AA2B-E9091C64DCC8}" type="datetimeFigureOut">
              <a:rPr lang="en-US" smtClean="0"/>
              <a:t>3/6/2023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E8E663-402A-48C6-8A87-0B39A0C2A4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9DDFDC-40AF-4390-A6AF-8DA32F1332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F84B8-4089-45B2-A081-391C230AE2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11408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FB1418-D492-4CF1-98C5-3430BE5BB4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B092C92-EDE2-4438-B667-5C55478EBB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0C79E0-C531-4DB5-91BC-2DA8281E26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B7FA0-C56A-4604-AA2B-E9091C64DCC8}" type="datetimeFigureOut">
              <a:rPr lang="en-US" smtClean="0"/>
              <a:t>3/6/2023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9EF909-D94B-4FF0-B616-745B82732E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64D2A8-4A70-4D7A-9A8B-D8F117DA7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F84B8-4089-45B2-A081-391C230AE2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44725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9B4BAC0-BA25-416E-8896-4CDABE887FF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E749993-9F97-4720-B0C2-DE074BFC11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17213D-C840-415D-8DDB-D62459988C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B7FA0-C56A-4604-AA2B-E9091C64DCC8}" type="datetimeFigureOut">
              <a:rPr lang="en-US" smtClean="0"/>
              <a:t>3/6/2023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B64181-2088-4D39-825B-21F87A461D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9987E3-C6A4-4F26-AF6F-9150937F37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F84B8-4089-45B2-A081-391C230AE2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172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3/6/2023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EF48E55-F9EA-48FE-88A0-39AB1B2BDA50}"/>
              </a:ext>
            </a:extLst>
          </p:cNvPr>
          <p:cNvSpPr>
            <a:spLocks noChangeAspect="1"/>
          </p:cNvSpPr>
          <p:nvPr userDrawn="1">
            <p:custDataLst>
              <p:tags r:id="rId1"/>
            </p:custDataLst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0">
            <a:blip r:embed="rId3">
              <a:alphaModFix amt="3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04" r="-104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6006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3/6/2023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BE0E847-7FD7-4E9A-AC3A-E8F5990ED575}"/>
              </a:ext>
            </a:extLst>
          </p:cNvPr>
          <p:cNvSpPr>
            <a:spLocks noChangeAspect="1"/>
          </p:cNvSpPr>
          <p:nvPr userDrawn="1">
            <p:custDataLst>
              <p:tags r:id="rId1"/>
            </p:custDataLst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0">
            <a:blip r:embed="rId3">
              <a:alphaModFix amt="29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3334" b="-3334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080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3/6/2023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34BA44E-1820-4B3D-863A-92CEEECC1696}"/>
              </a:ext>
            </a:extLst>
          </p:cNvPr>
          <p:cNvSpPr>
            <a:spLocks noChangeAspect="1"/>
          </p:cNvSpPr>
          <p:nvPr userDrawn="1">
            <p:custDataLst>
              <p:tags r:id="rId1"/>
            </p:custDataLst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0">
            <a:blip r:embed="rId3">
              <a:alphaModFix amt="43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136" r="-113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9247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3/6/2023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47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8E1D3C-2A0A-4F8D-AC3A-A3814EF120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8FBD22B-FDFB-46CF-9A3C-B9E1872136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3/6/2023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30BDADC-A887-4B9D-A0BD-1B9EABCB69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417D514-009D-40CC-AAEF-30F0D6021A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1176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3/6/2023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BE0E847-7FD7-4E9A-AC3A-E8F5990ED575}"/>
              </a:ext>
            </a:extLst>
          </p:cNvPr>
          <p:cNvSpPr>
            <a:spLocks noChangeAspect="1"/>
          </p:cNvSpPr>
          <p:nvPr userDrawn="1">
            <p:custDataLst>
              <p:tags r:id="rId1"/>
            </p:custDataLst>
          </p:nvPr>
        </p:nvSpPr>
        <p:spPr>
          <a:xfrm>
            <a:off x="0" y="-25400"/>
            <a:ext cx="12192000" cy="6858000"/>
          </a:xfrm>
          <a:prstGeom prst="rect">
            <a:avLst/>
          </a:prstGeom>
          <a:blipFill dpi="0" rotWithShape="0">
            <a:blip r:embed="rId3">
              <a:alphaModFix amt="29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3334" b="-3334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287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3/6/2023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EF48E55-F9EA-48FE-88A0-39AB1B2BDA50}"/>
              </a:ext>
            </a:extLst>
          </p:cNvPr>
          <p:cNvSpPr>
            <a:spLocks noChangeAspect="1"/>
          </p:cNvSpPr>
          <p:nvPr userDrawn="1">
            <p:custDataLst>
              <p:tags r:id="rId1"/>
            </p:custDataLst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0">
            <a:blip r:embed="rId3">
              <a:alphaModFix amt="3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04" r="-104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9304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3/6/2023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BE0E847-7FD7-4E9A-AC3A-E8F5990ED575}"/>
              </a:ext>
            </a:extLst>
          </p:cNvPr>
          <p:cNvSpPr>
            <a:spLocks noChangeAspect="1"/>
          </p:cNvSpPr>
          <p:nvPr userDrawn="1">
            <p:custDataLst>
              <p:tags r:id="rId1"/>
            </p:custDataLst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0">
            <a:blip r:embed="rId3">
              <a:alphaModFix amt="29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3334" b="-3334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8423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3/6/2023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AA3CB14-E496-473B-A530-B5EFBC7E4921}"/>
              </a:ext>
            </a:extLst>
          </p:cNvPr>
          <p:cNvSpPr>
            <a:spLocks noChangeAspect="1"/>
          </p:cNvSpPr>
          <p:nvPr userDrawn="1">
            <p:custDataLst>
              <p:tags r:id="rId1"/>
            </p:custDataLst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0">
            <a:blip r:embed="rId3">
              <a:alphaModFix amt="29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3334" b="-3334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132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619016-D88E-4BCE-AF3B-C4756CFABA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E19151D-017C-46A4-9AB9-77C56CE4047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50A7F5-750D-46FA-B48A-6BC0684A96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B7FA0-C56A-4604-AA2B-E9091C64DCC8}" type="datetimeFigureOut">
              <a:rPr lang="en-US" smtClean="0"/>
              <a:t>3/6/2023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4FE057-A135-4133-9EA9-8B250299D6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51EA35-A0FB-4743-AB9D-D7195D59CC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F84B8-4089-45B2-A081-391C230AE2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81577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E68BBB-6F87-44C0-B465-1AA1610A77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297AE6-8BFC-414A-86E9-28E3EC9BE0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ECC2E1-2CB3-455C-8EA0-39AC86F3A9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B7FA0-C56A-4604-AA2B-E9091C64DCC8}" type="datetimeFigureOut">
              <a:rPr lang="en-US" smtClean="0"/>
              <a:t>3/6/2023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17E788-2B29-4208-8263-1E39D56B62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871158-5DF7-423B-9F24-FF6F2A9421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F84B8-4089-45B2-A081-391C230AE2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14453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0E4B4D-5E83-4261-A367-7EFA85E36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7199AF-FC4F-4065-B20D-2C78E8C3E5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B9BDC0-131F-412C-83FA-F67CD927C9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B7FA0-C56A-4604-AA2B-E9091C64DCC8}" type="datetimeFigureOut">
              <a:rPr lang="en-US" smtClean="0"/>
              <a:t>3/6/2023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7448C5-E4EE-4158-B813-8FEE7A173D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CD9ED9-E721-4C1B-BF8D-4EB3B2F9B6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F84B8-4089-45B2-A081-391C230AE2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47804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AD4956-44EC-4B74-9634-F7D141123F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F70CC4-BFDA-4DEA-9D80-76BA95F2B40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CF89942-D0B4-4E14-B190-BE19B64E16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3413E85-6ACF-43E3-9872-B8FC7DD543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B7FA0-C56A-4604-AA2B-E9091C64DCC8}" type="datetimeFigureOut">
              <a:rPr lang="en-US" smtClean="0"/>
              <a:t>3/6/2023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365FD2C-0C49-4348-A86F-128D2A3CC2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EE1EA1-2702-4B38-B173-162D0F860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F84B8-4089-45B2-A081-391C230AE2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47851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9C5E98-55E2-4913-BF27-EA1BC53775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528161-7CB3-4B5D-AA72-EC20B9D13E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37030ED-2C0F-4031-9189-19F1691498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274C6D6-35B4-4A8C-AB89-A243E2DE0C1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F07671F-769D-409F-AB22-A9B8BD65E7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D920052-0158-4ECC-9358-A9B16C59A8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B7FA0-C56A-4604-AA2B-E9091C64DCC8}" type="datetimeFigureOut">
              <a:rPr lang="en-US" smtClean="0"/>
              <a:t>3/6/2023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8BBD682-5E13-452A-B64B-DE982F0142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D37264-3808-4237-B38A-8B7BF4D697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F84B8-4089-45B2-A081-391C230AE2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8966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0BEE5A-3800-4434-B0F6-A27668FA8E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3EB5462-6B65-426F-90CB-82468D1B6F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B7FA0-C56A-4604-AA2B-E9091C64DCC8}" type="datetimeFigureOut">
              <a:rPr lang="en-US" smtClean="0"/>
              <a:t>3/6/2023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EC3957D-BE6C-4C33-B366-CA1D1269FC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B571F38-2E62-46C4-8C93-36D408FF79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F84B8-4089-45B2-A081-391C230AE2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14960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ags" Target="../tags/tag4.xml"/><Relationship Id="rId3" Type="http://schemas.openxmlformats.org/officeDocument/2006/relationships/slideLayout" Target="../slideLayouts/slideLayout3.xml"/><Relationship Id="rId7" Type="http://schemas.openxmlformats.org/officeDocument/2006/relationships/tags" Target="../tags/tag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ags" Target="../tags/tag2.xml"/><Relationship Id="rId5" Type="http://schemas.openxmlformats.org/officeDocument/2006/relationships/tags" Target="../tags/tag1.xml"/><Relationship Id="rId4" Type="http://schemas.openxmlformats.org/officeDocument/2006/relationships/theme" Target="../theme/theme1.xml"/><Relationship Id="rId9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tags" Target="../tags/tag8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Relationship Id="rId14" Type="http://schemas.openxmlformats.org/officeDocument/2006/relationships/image" Target="../media/image2.jp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ags" Target="../tags/tag10.xml"/><Relationship Id="rId3" Type="http://schemas.openxmlformats.org/officeDocument/2006/relationships/slideLayout" Target="../slideLayouts/slideLayout17.xml"/><Relationship Id="rId7" Type="http://schemas.openxmlformats.org/officeDocument/2006/relationships/tags" Target="../tags/tag9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theme" Target="../theme/theme3.xml"/><Relationship Id="rId11" Type="http://schemas.openxmlformats.org/officeDocument/2006/relationships/image" Target="../media/image3.jpg"/><Relationship Id="rId5" Type="http://schemas.openxmlformats.org/officeDocument/2006/relationships/slideLayout" Target="../slideLayouts/slideLayout19.xml"/><Relationship Id="rId10" Type="http://schemas.openxmlformats.org/officeDocument/2006/relationships/tags" Target="../tags/tag12.xml"/><Relationship Id="rId4" Type="http://schemas.openxmlformats.org/officeDocument/2006/relationships/slideLayout" Target="../slideLayouts/slideLayout18.xml"/><Relationship Id="rId9" Type="http://schemas.openxmlformats.org/officeDocument/2006/relationships/tags" Target="../tags/tag1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g"/><Relationship Id="rId3" Type="http://schemas.openxmlformats.org/officeDocument/2006/relationships/theme" Target="../theme/theme4.xml"/><Relationship Id="rId7" Type="http://schemas.openxmlformats.org/officeDocument/2006/relationships/tags" Target="../tags/tag19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tags" Target="../tags/tag18.xml"/><Relationship Id="rId5" Type="http://schemas.openxmlformats.org/officeDocument/2006/relationships/tags" Target="../tags/tag17.xml"/><Relationship Id="rId4" Type="http://schemas.openxmlformats.org/officeDocument/2006/relationships/tags" Target="../tags/tag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9Slide.vn - 2019">
            <a:extLst>
              <a:ext uri="{FF2B5EF4-FFF2-40B4-BE49-F238E27FC236}">
                <a16:creationId xmlns:a16="http://schemas.microsoft.com/office/drawing/2014/main" id="{43938D34-DA56-43F5-8BF3-B75478E05470}"/>
              </a:ext>
            </a:extLst>
          </p:cNvPr>
          <p:cNvSpPr txBox="1"/>
          <p:nvPr userDrawn="1"/>
        </p:nvSpPr>
        <p:spPr>
          <a:xfrm>
            <a:off x="0" y="-1512332"/>
            <a:ext cx="12192000" cy="369332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9B9EE9-F3BF-4B40-83E7-C9BC68FDDB0E}" type="datetimeFigureOut">
              <a:rPr lang="en-US" smtClean="0"/>
              <a:t>3/6/2023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5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6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7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2E01FDD-5F44-484F-BBCD-B9D4A28F6BD5}"/>
              </a:ext>
            </a:extLst>
          </p:cNvPr>
          <p:cNvSpPr>
            <a:spLocks noChangeAspect="1"/>
          </p:cNvSpPr>
          <p:nvPr userDrawn="1">
            <p:custDataLst>
              <p:tags r:id="rId8"/>
            </p:custDataLst>
          </p:nvPr>
        </p:nvSpPr>
        <p:spPr>
          <a:xfrm>
            <a:off x="-4572" y="-11062"/>
            <a:ext cx="12192000" cy="6858000"/>
          </a:xfrm>
          <a:prstGeom prst="rect">
            <a:avLst/>
          </a:prstGeom>
          <a:blipFill dpi="0" rotWithShape="0">
            <a:blip r:embed="rId9">
              <a:alphaModFix amt="3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04" r="-104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81463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4" r:id="rId2"/>
    <p:sldLayoutId id="2147483650" r:id="rId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Slide.vn - 2019">
            <a:extLst>
              <a:ext uri="{FF2B5EF4-FFF2-40B4-BE49-F238E27FC236}">
                <a16:creationId xmlns:a16="http://schemas.microsoft.com/office/drawing/2014/main" id="{C87D48DA-2954-453F-B9F5-08A2FC5EF5FF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C69B3AE-29D1-44A9-A6AF-6F4D65FFFA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2AD18B-0655-4A14-B819-B0C907D56D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40C743-CCBB-4BEB-82AD-149E26B5EF0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CB7FA0-C56A-4604-AA2B-E9091C64DCC8}" type="datetimeFigureOut">
              <a:rPr lang="en-US" smtClean="0"/>
              <a:t>3/6/2023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A984F0-E673-43A7-8370-D2AC3BF5A2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C8CB5F-E406-450E-8FE8-1409C8AF4A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3F84B8-4089-45B2-A081-391C230AE2E7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35402AF-9686-4AFA-9891-EF398C6CC71D}"/>
              </a:ext>
            </a:extLst>
          </p:cNvPr>
          <p:cNvSpPr>
            <a:spLocks noChangeAspect="1"/>
          </p:cNvSpPr>
          <p:nvPr userDrawn="1">
            <p:custDataLst>
              <p:tags r:id="rId13"/>
            </p:custDataLst>
          </p:nvPr>
        </p:nvSpPr>
        <p:spPr>
          <a:xfrm>
            <a:off x="0" y="-25400"/>
            <a:ext cx="12192000" cy="6858000"/>
          </a:xfrm>
          <a:prstGeom prst="rect">
            <a:avLst/>
          </a:prstGeom>
          <a:blipFill dpi="0" rotWithShape="0">
            <a:blip r:embed="rId14">
              <a:alphaModFix amt="29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3334" b="-3334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87351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Slide.vn - 2019">
            <a:extLst>
              <a:ext uri="{FF2B5EF4-FFF2-40B4-BE49-F238E27FC236}">
                <a16:creationId xmlns:a16="http://schemas.microsoft.com/office/drawing/2014/main" id="{4C853A3B-CB11-4C2B-95C0-2DA429B9B26B}"/>
              </a:ext>
            </a:extLst>
          </p:cNvPr>
          <p:cNvSpPr txBox="1"/>
          <p:nvPr userDrawn="1"/>
        </p:nvSpPr>
        <p:spPr>
          <a:xfrm>
            <a:off x="0" y="-1512332"/>
            <a:ext cx="12192000" cy="369332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9B9EE9-F3BF-4B40-83E7-C9BC68FDDB0E}" type="datetimeFigureOut">
              <a:rPr lang="en-US" smtClean="0"/>
              <a:t>3/6/2023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95595A0-725D-45FA-91DD-F7F168A01096}"/>
              </a:ext>
            </a:extLst>
          </p:cNvPr>
          <p:cNvSpPr/>
          <p:nvPr userDrawn="1">
            <p:custDataLst>
              <p:tags r:id="rId10"/>
            </p:custDataLst>
          </p:nvPr>
        </p:nvSpPr>
        <p:spPr>
          <a:xfrm>
            <a:off x="0" y="-25480"/>
            <a:ext cx="12192000" cy="6858000"/>
          </a:xfrm>
          <a:prstGeom prst="rect">
            <a:avLst/>
          </a:prstGeom>
          <a:blipFill dpi="0" rotWithShape="1">
            <a:blip r:embed="rId11">
              <a:alphaModFix amt="47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3069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5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Slide.vn - 2019">
            <a:extLst>
              <a:ext uri="{FF2B5EF4-FFF2-40B4-BE49-F238E27FC236}">
                <a16:creationId xmlns:a16="http://schemas.microsoft.com/office/drawing/2014/main" id="{91C9312C-D423-4C43-A44F-4EBFD9C18D31}"/>
              </a:ext>
            </a:extLst>
          </p:cNvPr>
          <p:cNvSpPr txBox="1"/>
          <p:nvPr userDrawn="1"/>
        </p:nvSpPr>
        <p:spPr>
          <a:xfrm>
            <a:off x="0" y="-1512332"/>
            <a:ext cx="12192000" cy="369332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9B9EE9-F3BF-4B40-83E7-C9BC68FDDB0E}" type="datetimeFigureOut">
              <a:rPr lang="en-US" smtClean="0"/>
              <a:t>3/6/2023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4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5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6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467421F-41DE-42B1-89C8-1CE6638AB685}"/>
              </a:ext>
            </a:extLst>
          </p:cNvPr>
          <p:cNvSpPr/>
          <p:nvPr userDrawn="1">
            <p:custDataLst>
              <p:tags r:id="rId7"/>
            </p:custDataLst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8">
              <a:alphaModFix am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55077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8.jpg"/><Relationship Id="rId2" Type="http://schemas.openxmlformats.org/officeDocument/2006/relationships/slideLayout" Target="../slideLayouts/slideLayout20.xml"/><Relationship Id="rId1" Type="http://schemas.openxmlformats.org/officeDocument/2006/relationships/tags" Target="../tags/tag22.xml"/><Relationship Id="rId6" Type="http://schemas.openxmlformats.org/officeDocument/2006/relationships/image" Target="../media/image7.jpg"/><Relationship Id="rId5" Type="http://schemas.openxmlformats.org/officeDocument/2006/relationships/slide" Target="slide3.xml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7" Type="http://schemas.openxmlformats.org/officeDocument/2006/relationships/image" Target="../media/image12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g"/><Relationship Id="rId5" Type="http://schemas.openxmlformats.org/officeDocument/2006/relationships/slide" Target="slide3.xml"/><Relationship Id="rId4" Type="http://schemas.openxmlformats.org/officeDocument/2006/relationships/image" Target="../media/image11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tags" Target="../tags/tag25.xml"/><Relationship Id="rId7" Type="http://schemas.openxmlformats.org/officeDocument/2006/relationships/image" Target="../media/image5.jpg"/><Relationship Id="rId2" Type="http://schemas.openxmlformats.org/officeDocument/2006/relationships/tags" Target="../tags/tag24.xml"/><Relationship Id="rId1" Type="http://schemas.openxmlformats.org/officeDocument/2006/relationships/tags" Target="../tags/tag23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slideLayout" Target="../slideLayouts/slideLayout20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0.xml"/><Relationship Id="rId7" Type="http://schemas.openxmlformats.org/officeDocument/2006/relationships/image" Target="../media/image7.jpg"/><Relationship Id="rId2" Type="http://schemas.openxmlformats.org/officeDocument/2006/relationships/tags" Target="../tags/tag27.xml"/><Relationship Id="rId1" Type="http://schemas.openxmlformats.org/officeDocument/2006/relationships/tags" Target="../tags/tag26.xml"/><Relationship Id="rId6" Type="http://schemas.openxmlformats.org/officeDocument/2006/relationships/slide" Target="slide3.xml"/><Relationship Id="rId5" Type="http://schemas.openxmlformats.org/officeDocument/2006/relationships/image" Target="../media/image13.jpeg"/><Relationship Id="rId10" Type="http://schemas.openxmlformats.org/officeDocument/2006/relationships/image" Target="../media/image8.jpg"/><Relationship Id="rId4" Type="http://schemas.openxmlformats.org/officeDocument/2006/relationships/image" Target="../media/image5.jpg"/><Relationship Id="rId9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7.jpg"/><Relationship Id="rId3" Type="http://schemas.openxmlformats.org/officeDocument/2006/relationships/tags" Target="../tags/tag30.xml"/><Relationship Id="rId7" Type="http://schemas.openxmlformats.org/officeDocument/2006/relationships/slideLayout" Target="../slideLayouts/slideLayout20.xml"/><Relationship Id="rId12" Type="http://schemas.openxmlformats.org/officeDocument/2006/relationships/image" Target="../media/image16.jpeg"/><Relationship Id="rId17" Type="http://schemas.openxmlformats.org/officeDocument/2006/relationships/image" Target="../media/image18.png"/><Relationship Id="rId2" Type="http://schemas.openxmlformats.org/officeDocument/2006/relationships/tags" Target="../tags/tag29.xml"/><Relationship Id="rId16" Type="http://schemas.openxmlformats.org/officeDocument/2006/relationships/image" Target="../media/image18.png"/><Relationship Id="rId1" Type="http://schemas.openxmlformats.org/officeDocument/2006/relationships/tags" Target="../tags/tag28.xml"/><Relationship Id="rId6" Type="http://schemas.openxmlformats.org/officeDocument/2006/relationships/tags" Target="../tags/tag33.xml"/><Relationship Id="rId11" Type="http://schemas.openxmlformats.org/officeDocument/2006/relationships/image" Target="../media/image15.jpeg"/><Relationship Id="rId5" Type="http://schemas.openxmlformats.org/officeDocument/2006/relationships/tags" Target="../tags/tag32.xml"/><Relationship Id="rId15" Type="http://schemas.microsoft.com/office/2017/06/relationships/model3d" Target="../media/model3d1.glb"/><Relationship Id="rId10" Type="http://schemas.openxmlformats.org/officeDocument/2006/relationships/image" Target="../media/image13.jpeg"/><Relationship Id="rId4" Type="http://schemas.openxmlformats.org/officeDocument/2006/relationships/tags" Target="../tags/tag31.xml"/><Relationship Id="rId9" Type="http://schemas.microsoft.com/office/2007/relationships/hdphoto" Target="../media/hdphoto2.wdp"/><Relationship Id="rId14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20.png"/><Relationship Id="rId2" Type="http://schemas.openxmlformats.org/officeDocument/2006/relationships/slideLayout" Target="../slideLayouts/slideLayout20.xml"/><Relationship Id="rId1" Type="http://schemas.openxmlformats.org/officeDocument/2006/relationships/tags" Target="../tags/tag34.xml"/><Relationship Id="rId6" Type="http://schemas.microsoft.com/office/2017/06/relationships/model3d" Target="../media/model3d1.glb"/><Relationship Id="rId5" Type="http://schemas.openxmlformats.org/officeDocument/2006/relationships/image" Target="../media/image13.jpeg"/><Relationship Id="rId10" Type="http://schemas.microsoft.com/office/2007/relationships/hdphoto" Target="../media/hdphoto3.wdp"/><Relationship Id="rId4" Type="http://schemas.openxmlformats.org/officeDocument/2006/relationships/image" Target="../media/image19.jpg"/><Relationship Id="rId9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25.jp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22.png"/><Relationship Id="rId12" Type="http://schemas.openxmlformats.org/officeDocument/2006/relationships/image" Target="../media/image7.jpg"/><Relationship Id="rId2" Type="http://schemas.openxmlformats.org/officeDocument/2006/relationships/slideLayout" Target="../slideLayouts/slideLayout20.xml"/><Relationship Id="rId1" Type="http://schemas.openxmlformats.org/officeDocument/2006/relationships/tags" Target="../tags/tag35.xml"/><Relationship Id="rId6" Type="http://schemas.openxmlformats.org/officeDocument/2006/relationships/image" Target="../media/image23.png"/><Relationship Id="rId11" Type="http://schemas.openxmlformats.org/officeDocument/2006/relationships/slide" Target="slide3.xml"/><Relationship Id="rId5" Type="http://schemas.openxmlformats.org/officeDocument/2006/relationships/image" Target="../media/image19.jpg"/><Relationship Id="rId10" Type="http://schemas.microsoft.com/office/2007/relationships/hdphoto" Target="../media/hdphoto4.wdp"/><Relationship Id="rId4" Type="http://schemas.openxmlformats.org/officeDocument/2006/relationships/image" Target="../media/image13.jpeg"/><Relationship Id="rId9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8B91F4D-B880-4383-AD69-DC56853B8C1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EFEFC"/>
              </a:clrFrom>
              <a:clrTo>
                <a:srgbClr val="FEFEFC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3029" b="86123" l="13715" r="70103">
                        <a14:backgroundMark x1="68000" y1="80000" x2="45143" y2="925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67" t="3892" r="22849" b="4740"/>
          <a:stretch/>
        </p:blipFill>
        <p:spPr>
          <a:xfrm>
            <a:off x="-511920" y="-748151"/>
            <a:ext cx="4833840" cy="835430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DB1DBA8-6A40-44B6-B346-10EECF9686E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EFEFC"/>
              </a:clrFrom>
              <a:clrTo>
                <a:srgbClr val="FEFEFC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3029" b="86123" l="13715" r="70103">
                        <a14:backgroundMark x1="68000" y1="80000" x2="45143" y2="925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67" t="3892" r="22849" b="4740"/>
          <a:stretch/>
        </p:blipFill>
        <p:spPr>
          <a:xfrm flipH="1">
            <a:off x="7983002" y="-795925"/>
            <a:ext cx="4833840" cy="835430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024951D-3CDF-4355-A4C1-9158D8638500}"/>
              </a:ext>
            </a:extLst>
          </p:cNvPr>
          <p:cNvSpPr txBox="1">
            <a:spLocks noChangeAspect="1"/>
          </p:cNvSpPr>
          <p:nvPr>
            <p:custDataLst>
              <p:tags r:id="rId1"/>
            </p:custDataLst>
          </p:nvPr>
        </p:nvSpPr>
        <p:spPr>
          <a:xfrm>
            <a:off x="15849600" y="-1295400"/>
            <a:ext cx="6971369" cy="5100674"/>
          </a:xfrm>
          <a:custGeom>
            <a:avLst/>
            <a:gdLst>
              <a:gd name="connsiteX0" fmla="*/ 2837706 w 6971369"/>
              <a:gd name="connsiteY0" fmla="*/ 4523891 h 5100674"/>
              <a:gd name="connsiteX1" fmla="*/ 2824014 w 6971369"/>
              <a:gd name="connsiteY1" fmla="*/ 4536727 h 5100674"/>
              <a:gd name="connsiteX2" fmla="*/ 2851398 w 6971369"/>
              <a:gd name="connsiteY2" fmla="*/ 4536727 h 5100674"/>
              <a:gd name="connsiteX3" fmla="*/ 2851398 w 6971369"/>
              <a:gd name="connsiteY3" fmla="*/ 4523891 h 5100674"/>
              <a:gd name="connsiteX4" fmla="*/ 2781225 w 6971369"/>
              <a:gd name="connsiteY4" fmla="*/ 4509343 h 5100674"/>
              <a:gd name="connsiteX5" fmla="*/ 2759831 w 6971369"/>
              <a:gd name="connsiteY5" fmla="*/ 4516189 h 5100674"/>
              <a:gd name="connsiteX6" fmla="*/ 2759831 w 6971369"/>
              <a:gd name="connsiteY6" fmla="*/ 4523891 h 5100674"/>
              <a:gd name="connsiteX7" fmla="*/ 2788072 w 6971369"/>
              <a:gd name="connsiteY7" fmla="*/ 4523891 h 5100674"/>
              <a:gd name="connsiteX8" fmla="*/ 2788072 w 6971369"/>
              <a:gd name="connsiteY8" fmla="*/ 4509343 h 5100674"/>
              <a:gd name="connsiteX9" fmla="*/ 6837870 w 6971369"/>
              <a:gd name="connsiteY9" fmla="*/ 4424623 h 5100674"/>
              <a:gd name="connsiteX10" fmla="*/ 6838726 w 6971369"/>
              <a:gd name="connsiteY10" fmla="*/ 4424623 h 5100674"/>
              <a:gd name="connsiteX11" fmla="*/ 6839582 w 6971369"/>
              <a:gd name="connsiteY11" fmla="*/ 4425478 h 5100674"/>
              <a:gd name="connsiteX12" fmla="*/ 6839582 w 6971369"/>
              <a:gd name="connsiteY12" fmla="*/ 4426334 h 5100674"/>
              <a:gd name="connsiteX13" fmla="*/ 6837015 w 6971369"/>
              <a:gd name="connsiteY13" fmla="*/ 4427190 h 5100674"/>
              <a:gd name="connsiteX14" fmla="*/ 6836159 w 6971369"/>
              <a:gd name="connsiteY14" fmla="*/ 4426334 h 5100674"/>
              <a:gd name="connsiteX15" fmla="*/ 6837870 w 6971369"/>
              <a:gd name="connsiteY15" fmla="*/ 4424623 h 5100674"/>
              <a:gd name="connsiteX16" fmla="*/ 6819900 w 6971369"/>
              <a:gd name="connsiteY16" fmla="*/ 4365575 h 5100674"/>
              <a:gd name="connsiteX17" fmla="*/ 6823322 w 6971369"/>
              <a:gd name="connsiteY17" fmla="*/ 4365575 h 5100674"/>
              <a:gd name="connsiteX18" fmla="*/ 6824178 w 6971369"/>
              <a:gd name="connsiteY18" fmla="*/ 4366431 h 5100674"/>
              <a:gd name="connsiteX19" fmla="*/ 6821611 w 6971369"/>
              <a:gd name="connsiteY19" fmla="*/ 4367287 h 5100674"/>
              <a:gd name="connsiteX20" fmla="*/ 6820756 w 6971369"/>
              <a:gd name="connsiteY20" fmla="*/ 4366431 h 5100674"/>
              <a:gd name="connsiteX21" fmla="*/ 6820756 w 6971369"/>
              <a:gd name="connsiteY21" fmla="*/ 4355306 h 5100674"/>
              <a:gd name="connsiteX22" fmla="*/ 6821611 w 6971369"/>
              <a:gd name="connsiteY22" fmla="*/ 4356162 h 5100674"/>
              <a:gd name="connsiteX23" fmla="*/ 6821611 w 6971369"/>
              <a:gd name="connsiteY23" fmla="*/ 4357017 h 5100674"/>
              <a:gd name="connsiteX24" fmla="*/ 6819900 w 6971369"/>
              <a:gd name="connsiteY24" fmla="*/ 4357017 h 5100674"/>
              <a:gd name="connsiteX25" fmla="*/ 6828457 w 6971369"/>
              <a:gd name="connsiteY25" fmla="*/ 4348460 h 5100674"/>
              <a:gd name="connsiteX26" fmla="*/ 6830168 w 6971369"/>
              <a:gd name="connsiteY26" fmla="*/ 4349316 h 5100674"/>
              <a:gd name="connsiteX27" fmla="*/ 6830168 w 6971369"/>
              <a:gd name="connsiteY27" fmla="*/ 4350171 h 5100674"/>
              <a:gd name="connsiteX28" fmla="*/ 6829313 w 6971369"/>
              <a:gd name="connsiteY28" fmla="*/ 4350171 h 5100674"/>
              <a:gd name="connsiteX29" fmla="*/ 6828457 w 6971369"/>
              <a:gd name="connsiteY29" fmla="*/ 4349316 h 5100674"/>
              <a:gd name="connsiteX30" fmla="*/ 6818188 w 6971369"/>
              <a:gd name="connsiteY30" fmla="*/ 4344181 h 5100674"/>
              <a:gd name="connsiteX31" fmla="*/ 6819900 w 6971369"/>
              <a:gd name="connsiteY31" fmla="*/ 4344181 h 5100674"/>
              <a:gd name="connsiteX32" fmla="*/ 6820756 w 6971369"/>
              <a:gd name="connsiteY32" fmla="*/ 4345037 h 5100674"/>
              <a:gd name="connsiteX33" fmla="*/ 6820756 w 6971369"/>
              <a:gd name="connsiteY33" fmla="*/ 4346748 h 5100674"/>
              <a:gd name="connsiteX34" fmla="*/ 6819900 w 6971369"/>
              <a:gd name="connsiteY34" fmla="*/ 4349316 h 5100674"/>
              <a:gd name="connsiteX35" fmla="*/ 6819044 w 6971369"/>
              <a:gd name="connsiteY35" fmla="*/ 4348460 h 5100674"/>
              <a:gd name="connsiteX36" fmla="*/ 6818188 w 6971369"/>
              <a:gd name="connsiteY36" fmla="*/ 4345037 h 5100674"/>
              <a:gd name="connsiteX37" fmla="*/ 6817332 w 6971369"/>
              <a:gd name="connsiteY37" fmla="*/ 4336479 h 5100674"/>
              <a:gd name="connsiteX38" fmla="*/ 6819900 w 6971369"/>
              <a:gd name="connsiteY38" fmla="*/ 4337335 h 5100674"/>
              <a:gd name="connsiteX39" fmla="*/ 6819044 w 6971369"/>
              <a:gd name="connsiteY39" fmla="*/ 4339046 h 5100674"/>
              <a:gd name="connsiteX40" fmla="*/ 6817332 w 6971369"/>
              <a:gd name="connsiteY40" fmla="*/ 4339902 h 5100674"/>
              <a:gd name="connsiteX41" fmla="*/ 6816476 w 6971369"/>
              <a:gd name="connsiteY41" fmla="*/ 4338191 h 5100674"/>
              <a:gd name="connsiteX42" fmla="*/ 6828457 w 6971369"/>
              <a:gd name="connsiteY42" fmla="*/ 4335623 h 5100674"/>
              <a:gd name="connsiteX43" fmla="*/ 6829313 w 6971369"/>
              <a:gd name="connsiteY43" fmla="*/ 4336479 h 5100674"/>
              <a:gd name="connsiteX44" fmla="*/ 6828457 w 6971369"/>
              <a:gd name="connsiteY44" fmla="*/ 4337335 h 5100674"/>
              <a:gd name="connsiteX45" fmla="*/ 2336229 w 6971369"/>
              <a:gd name="connsiteY45" fmla="*/ 4325354 h 5100674"/>
              <a:gd name="connsiteX46" fmla="*/ 2336229 w 6971369"/>
              <a:gd name="connsiteY46" fmla="*/ 4339902 h 5100674"/>
              <a:gd name="connsiteX47" fmla="*/ 2356767 w 6971369"/>
              <a:gd name="connsiteY47" fmla="*/ 4339902 h 5100674"/>
              <a:gd name="connsiteX48" fmla="*/ 2356767 w 6971369"/>
              <a:gd name="connsiteY48" fmla="*/ 4325354 h 5100674"/>
              <a:gd name="connsiteX49" fmla="*/ 6816476 w 6971369"/>
              <a:gd name="connsiteY49" fmla="*/ 4321931 h 5100674"/>
              <a:gd name="connsiteX50" fmla="*/ 6819900 w 6971369"/>
              <a:gd name="connsiteY50" fmla="*/ 4322787 h 5100674"/>
              <a:gd name="connsiteX51" fmla="*/ 6819900 w 6971369"/>
              <a:gd name="connsiteY51" fmla="*/ 4321931 h 5100674"/>
              <a:gd name="connsiteX52" fmla="*/ 6820756 w 6971369"/>
              <a:gd name="connsiteY52" fmla="*/ 4322787 h 5100674"/>
              <a:gd name="connsiteX53" fmla="*/ 6820756 w 6971369"/>
              <a:gd name="connsiteY53" fmla="*/ 4324498 h 5100674"/>
              <a:gd name="connsiteX54" fmla="*/ 6816476 w 6971369"/>
              <a:gd name="connsiteY54" fmla="*/ 4326210 h 5100674"/>
              <a:gd name="connsiteX55" fmla="*/ 6813910 w 6971369"/>
              <a:gd name="connsiteY55" fmla="*/ 4324498 h 5100674"/>
              <a:gd name="connsiteX56" fmla="*/ 6813054 w 6971369"/>
              <a:gd name="connsiteY56" fmla="*/ 4323643 h 5100674"/>
              <a:gd name="connsiteX57" fmla="*/ 6816476 w 6971369"/>
              <a:gd name="connsiteY57" fmla="*/ 4321931 h 5100674"/>
              <a:gd name="connsiteX58" fmla="*/ 6813910 w 6971369"/>
              <a:gd name="connsiteY58" fmla="*/ 4315941 h 5100674"/>
              <a:gd name="connsiteX59" fmla="*/ 6816476 w 6971369"/>
              <a:gd name="connsiteY59" fmla="*/ 4318508 h 5100674"/>
              <a:gd name="connsiteX60" fmla="*/ 6816476 w 6971369"/>
              <a:gd name="connsiteY60" fmla="*/ 4321075 h 5100674"/>
              <a:gd name="connsiteX61" fmla="*/ 6815621 w 6971369"/>
              <a:gd name="connsiteY61" fmla="*/ 4321075 h 5100674"/>
              <a:gd name="connsiteX62" fmla="*/ 6812198 w 6971369"/>
              <a:gd name="connsiteY62" fmla="*/ 4318508 h 5100674"/>
              <a:gd name="connsiteX63" fmla="*/ 6812198 w 6971369"/>
              <a:gd name="connsiteY63" fmla="*/ 4317652 h 5100674"/>
              <a:gd name="connsiteX64" fmla="*/ 6813054 w 6971369"/>
              <a:gd name="connsiteY64" fmla="*/ 4316797 h 5100674"/>
              <a:gd name="connsiteX65" fmla="*/ 3027350 w 6971369"/>
              <a:gd name="connsiteY65" fmla="*/ 4313374 h 5100674"/>
              <a:gd name="connsiteX66" fmla="*/ 3029917 w 6971369"/>
              <a:gd name="connsiteY66" fmla="*/ 4315941 h 5100674"/>
              <a:gd name="connsiteX67" fmla="*/ 3025638 w 6971369"/>
              <a:gd name="connsiteY67" fmla="*/ 4319364 h 5100674"/>
              <a:gd name="connsiteX68" fmla="*/ 3023071 w 6971369"/>
              <a:gd name="connsiteY68" fmla="*/ 4316797 h 5100674"/>
              <a:gd name="connsiteX69" fmla="*/ 3063292 w 6971369"/>
              <a:gd name="connsiteY69" fmla="*/ 4298826 h 5100674"/>
              <a:gd name="connsiteX70" fmla="*/ 3065859 w 6971369"/>
              <a:gd name="connsiteY70" fmla="*/ 4298826 h 5100674"/>
              <a:gd name="connsiteX71" fmla="*/ 3065859 w 6971369"/>
              <a:gd name="connsiteY71" fmla="*/ 4303104 h 5100674"/>
              <a:gd name="connsiteX72" fmla="*/ 3063292 w 6971369"/>
              <a:gd name="connsiteY72" fmla="*/ 4305672 h 5100674"/>
              <a:gd name="connsiteX73" fmla="*/ 3060725 w 6971369"/>
              <a:gd name="connsiteY73" fmla="*/ 4303104 h 5100674"/>
              <a:gd name="connsiteX74" fmla="*/ 3060725 w 6971369"/>
              <a:gd name="connsiteY74" fmla="*/ 4301393 h 5100674"/>
              <a:gd name="connsiteX75" fmla="*/ 6810486 w 6971369"/>
              <a:gd name="connsiteY75" fmla="*/ 4297114 h 5100674"/>
              <a:gd name="connsiteX76" fmla="*/ 6813910 w 6971369"/>
              <a:gd name="connsiteY76" fmla="*/ 4297114 h 5100674"/>
              <a:gd name="connsiteX77" fmla="*/ 6813054 w 6971369"/>
              <a:gd name="connsiteY77" fmla="*/ 4299681 h 5100674"/>
              <a:gd name="connsiteX78" fmla="*/ 6813054 w 6971369"/>
              <a:gd name="connsiteY78" fmla="*/ 4300537 h 5100674"/>
              <a:gd name="connsiteX79" fmla="*/ 6819044 w 6971369"/>
              <a:gd name="connsiteY79" fmla="*/ 4304816 h 5100674"/>
              <a:gd name="connsiteX80" fmla="*/ 6819044 w 6971369"/>
              <a:gd name="connsiteY80" fmla="*/ 4305672 h 5100674"/>
              <a:gd name="connsiteX81" fmla="*/ 6818188 w 6971369"/>
              <a:gd name="connsiteY81" fmla="*/ 4306527 h 5100674"/>
              <a:gd name="connsiteX82" fmla="*/ 6811342 w 6971369"/>
              <a:gd name="connsiteY82" fmla="*/ 4305672 h 5100674"/>
              <a:gd name="connsiteX83" fmla="*/ 6811342 w 6971369"/>
              <a:gd name="connsiteY83" fmla="*/ 4303960 h 5100674"/>
              <a:gd name="connsiteX84" fmla="*/ 6808774 w 6971369"/>
              <a:gd name="connsiteY84" fmla="*/ 4298826 h 5100674"/>
              <a:gd name="connsiteX85" fmla="*/ 6810486 w 6971369"/>
              <a:gd name="connsiteY85" fmla="*/ 4297114 h 5100674"/>
              <a:gd name="connsiteX86" fmla="*/ 3025638 w 6971369"/>
              <a:gd name="connsiteY86" fmla="*/ 4296258 h 5100674"/>
              <a:gd name="connsiteX87" fmla="*/ 3030773 w 6971369"/>
              <a:gd name="connsiteY87" fmla="*/ 4296258 h 5100674"/>
              <a:gd name="connsiteX88" fmla="*/ 3035052 w 6971369"/>
              <a:gd name="connsiteY88" fmla="*/ 4300537 h 5100674"/>
              <a:gd name="connsiteX89" fmla="*/ 3035052 w 6971369"/>
              <a:gd name="connsiteY89" fmla="*/ 4303104 h 5100674"/>
              <a:gd name="connsiteX90" fmla="*/ 3028206 w 6971369"/>
              <a:gd name="connsiteY90" fmla="*/ 4308239 h 5100674"/>
              <a:gd name="connsiteX91" fmla="*/ 3023071 w 6971369"/>
              <a:gd name="connsiteY91" fmla="*/ 4303960 h 5100674"/>
              <a:gd name="connsiteX92" fmla="*/ 3023071 w 6971369"/>
              <a:gd name="connsiteY92" fmla="*/ 4298826 h 5100674"/>
              <a:gd name="connsiteX93" fmla="*/ 6807919 w 6971369"/>
              <a:gd name="connsiteY93" fmla="*/ 4286845 h 5100674"/>
              <a:gd name="connsiteX94" fmla="*/ 6811342 w 6971369"/>
              <a:gd name="connsiteY94" fmla="*/ 4290268 h 5100674"/>
              <a:gd name="connsiteX95" fmla="*/ 6810486 w 6971369"/>
              <a:gd name="connsiteY95" fmla="*/ 4292835 h 5100674"/>
              <a:gd name="connsiteX96" fmla="*/ 6809630 w 6971369"/>
              <a:gd name="connsiteY96" fmla="*/ 4292835 h 5100674"/>
              <a:gd name="connsiteX97" fmla="*/ 6809630 w 6971369"/>
              <a:gd name="connsiteY97" fmla="*/ 4291124 h 5100674"/>
              <a:gd name="connsiteX98" fmla="*/ 6807063 w 6971369"/>
              <a:gd name="connsiteY98" fmla="*/ 4288556 h 5100674"/>
              <a:gd name="connsiteX99" fmla="*/ 6807063 w 6971369"/>
              <a:gd name="connsiteY99" fmla="*/ 4287701 h 5100674"/>
              <a:gd name="connsiteX100" fmla="*/ 2999110 w 6971369"/>
              <a:gd name="connsiteY100" fmla="*/ 4285133 h 5100674"/>
              <a:gd name="connsiteX101" fmla="*/ 3002533 w 6971369"/>
              <a:gd name="connsiteY101" fmla="*/ 4285133 h 5100674"/>
              <a:gd name="connsiteX102" fmla="*/ 3002533 w 6971369"/>
              <a:gd name="connsiteY102" fmla="*/ 4291124 h 5100674"/>
              <a:gd name="connsiteX103" fmla="*/ 2999966 w 6971369"/>
              <a:gd name="connsiteY103" fmla="*/ 4293691 h 5100674"/>
              <a:gd name="connsiteX104" fmla="*/ 2999110 w 6971369"/>
              <a:gd name="connsiteY104" fmla="*/ 4293691 h 5100674"/>
              <a:gd name="connsiteX105" fmla="*/ 2996543 w 6971369"/>
              <a:gd name="connsiteY105" fmla="*/ 4291124 h 5100674"/>
              <a:gd name="connsiteX106" fmla="*/ 2996543 w 6971369"/>
              <a:gd name="connsiteY106" fmla="*/ 4287701 h 5100674"/>
              <a:gd name="connsiteX107" fmla="*/ 2060674 w 6971369"/>
              <a:gd name="connsiteY107" fmla="*/ 4283422 h 5100674"/>
              <a:gd name="connsiteX108" fmla="*/ 2053828 w 6971369"/>
              <a:gd name="connsiteY108" fmla="*/ 4291124 h 5100674"/>
              <a:gd name="connsiteX109" fmla="*/ 2053828 w 6971369"/>
              <a:gd name="connsiteY109" fmla="*/ 4297114 h 5100674"/>
              <a:gd name="connsiteX110" fmla="*/ 2075222 w 6971369"/>
              <a:gd name="connsiteY110" fmla="*/ 4297114 h 5100674"/>
              <a:gd name="connsiteX111" fmla="*/ 3037619 w 6971369"/>
              <a:gd name="connsiteY111" fmla="*/ 4278287 h 5100674"/>
              <a:gd name="connsiteX112" fmla="*/ 3037619 w 6971369"/>
              <a:gd name="connsiteY112" fmla="*/ 4280855 h 5100674"/>
              <a:gd name="connsiteX113" fmla="*/ 3035052 w 6971369"/>
              <a:gd name="connsiteY113" fmla="*/ 4283422 h 5100674"/>
              <a:gd name="connsiteX114" fmla="*/ 3033340 w 6971369"/>
              <a:gd name="connsiteY114" fmla="*/ 4283422 h 5100674"/>
              <a:gd name="connsiteX115" fmla="*/ 3033340 w 6971369"/>
              <a:gd name="connsiteY115" fmla="*/ 4282566 h 5100674"/>
              <a:gd name="connsiteX116" fmla="*/ 3065859 w 6971369"/>
              <a:gd name="connsiteY116" fmla="*/ 4273153 h 5100674"/>
              <a:gd name="connsiteX117" fmla="*/ 3066715 w 6971369"/>
              <a:gd name="connsiteY117" fmla="*/ 4274864 h 5100674"/>
              <a:gd name="connsiteX118" fmla="*/ 3066715 w 6971369"/>
              <a:gd name="connsiteY118" fmla="*/ 4275720 h 5100674"/>
              <a:gd name="connsiteX119" fmla="*/ 3064148 w 6971369"/>
              <a:gd name="connsiteY119" fmla="*/ 4278287 h 5100674"/>
              <a:gd name="connsiteX120" fmla="*/ 3061580 w 6971369"/>
              <a:gd name="connsiteY120" fmla="*/ 4278287 h 5100674"/>
              <a:gd name="connsiteX121" fmla="*/ 3061580 w 6971369"/>
              <a:gd name="connsiteY121" fmla="*/ 4277432 h 5100674"/>
              <a:gd name="connsiteX122" fmla="*/ 6794226 w 6971369"/>
              <a:gd name="connsiteY122" fmla="*/ 4272297 h 5100674"/>
              <a:gd name="connsiteX123" fmla="*/ 6795082 w 6971369"/>
              <a:gd name="connsiteY123" fmla="*/ 4272297 h 5100674"/>
              <a:gd name="connsiteX124" fmla="*/ 6795082 w 6971369"/>
              <a:gd name="connsiteY124" fmla="*/ 4274009 h 5100674"/>
              <a:gd name="connsiteX125" fmla="*/ 6793371 w 6971369"/>
              <a:gd name="connsiteY125" fmla="*/ 4274009 h 5100674"/>
              <a:gd name="connsiteX126" fmla="*/ 6793371 w 6971369"/>
              <a:gd name="connsiteY126" fmla="*/ 4273153 h 5100674"/>
              <a:gd name="connsiteX127" fmla="*/ 2124856 w 6971369"/>
              <a:gd name="connsiteY127" fmla="*/ 4262028 h 5100674"/>
              <a:gd name="connsiteX128" fmla="*/ 2103462 w 6971369"/>
              <a:gd name="connsiteY128" fmla="*/ 4283422 h 5100674"/>
              <a:gd name="connsiteX129" fmla="*/ 2118010 w 6971369"/>
              <a:gd name="connsiteY129" fmla="*/ 4283422 h 5100674"/>
              <a:gd name="connsiteX130" fmla="*/ 2132558 w 6971369"/>
              <a:gd name="connsiteY130" fmla="*/ 4268874 h 5100674"/>
              <a:gd name="connsiteX131" fmla="*/ 2132558 w 6971369"/>
              <a:gd name="connsiteY131" fmla="*/ 4262028 h 5100674"/>
              <a:gd name="connsiteX132" fmla="*/ 3074417 w 6971369"/>
              <a:gd name="connsiteY132" fmla="*/ 4260316 h 5100674"/>
              <a:gd name="connsiteX133" fmla="*/ 3076128 w 6971369"/>
              <a:gd name="connsiteY133" fmla="*/ 4262028 h 5100674"/>
              <a:gd name="connsiteX134" fmla="*/ 3076128 w 6971369"/>
              <a:gd name="connsiteY134" fmla="*/ 4262884 h 5100674"/>
              <a:gd name="connsiteX135" fmla="*/ 3073561 w 6971369"/>
              <a:gd name="connsiteY135" fmla="*/ 4265451 h 5100674"/>
              <a:gd name="connsiteX136" fmla="*/ 3071850 w 6971369"/>
              <a:gd name="connsiteY136" fmla="*/ 4264595 h 5100674"/>
              <a:gd name="connsiteX137" fmla="*/ 3071850 w 6971369"/>
              <a:gd name="connsiteY137" fmla="*/ 4262884 h 5100674"/>
              <a:gd name="connsiteX138" fmla="*/ 6790804 w 6971369"/>
              <a:gd name="connsiteY138" fmla="*/ 4253470 h 5100674"/>
              <a:gd name="connsiteX139" fmla="*/ 6791660 w 6971369"/>
              <a:gd name="connsiteY139" fmla="*/ 4253470 h 5100674"/>
              <a:gd name="connsiteX140" fmla="*/ 6790804 w 6971369"/>
              <a:gd name="connsiteY140" fmla="*/ 4255182 h 5100674"/>
              <a:gd name="connsiteX141" fmla="*/ 6806208 w 6971369"/>
              <a:gd name="connsiteY141" fmla="*/ 4252614 h 5100674"/>
              <a:gd name="connsiteX142" fmla="*/ 6810486 w 6971369"/>
              <a:gd name="connsiteY142" fmla="*/ 4257749 h 5100674"/>
              <a:gd name="connsiteX143" fmla="*/ 6809630 w 6971369"/>
              <a:gd name="connsiteY143" fmla="*/ 4263739 h 5100674"/>
              <a:gd name="connsiteX144" fmla="*/ 6808774 w 6971369"/>
              <a:gd name="connsiteY144" fmla="*/ 4263739 h 5100674"/>
              <a:gd name="connsiteX145" fmla="*/ 6807063 w 6971369"/>
              <a:gd name="connsiteY145" fmla="*/ 4264595 h 5100674"/>
              <a:gd name="connsiteX146" fmla="*/ 6809630 w 6971369"/>
              <a:gd name="connsiteY146" fmla="*/ 4263739 h 5100674"/>
              <a:gd name="connsiteX147" fmla="*/ 6812198 w 6971369"/>
              <a:gd name="connsiteY147" fmla="*/ 4268018 h 5100674"/>
              <a:gd name="connsiteX148" fmla="*/ 6811342 w 6971369"/>
              <a:gd name="connsiteY148" fmla="*/ 4269730 h 5100674"/>
              <a:gd name="connsiteX149" fmla="*/ 6803640 w 6971369"/>
              <a:gd name="connsiteY149" fmla="*/ 4268018 h 5100674"/>
              <a:gd name="connsiteX150" fmla="*/ 6801928 w 6971369"/>
              <a:gd name="connsiteY150" fmla="*/ 4262884 h 5100674"/>
              <a:gd name="connsiteX151" fmla="*/ 6803640 w 6971369"/>
              <a:gd name="connsiteY151" fmla="*/ 4260316 h 5100674"/>
              <a:gd name="connsiteX152" fmla="*/ 6806208 w 6971369"/>
              <a:gd name="connsiteY152" fmla="*/ 4260316 h 5100674"/>
              <a:gd name="connsiteX153" fmla="*/ 6805352 w 6971369"/>
              <a:gd name="connsiteY153" fmla="*/ 4258605 h 5100674"/>
              <a:gd name="connsiteX154" fmla="*/ 6805352 w 6971369"/>
              <a:gd name="connsiteY154" fmla="*/ 4257749 h 5100674"/>
              <a:gd name="connsiteX155" fmla="*/ 6801928 w 6971369"/>
              <a:gd name="connsiteY155" fmla="*/ 4256893 h 5100674"/>
              <a:gd name="connsiteX156" fmla="*/ 6801928 w 6971369"/>
              <a:gd name="connsiteY156" fmla="*/ 4256038 h 5100674"/>
              <a:gd name="connsiteX157" fmla="*/ 6806208 w 6971369"/>
              <a:gd name="connsiteY157" fmla="*/ 4252614 h 5100674"/>
              <a:gd name="connsiteX158" fmla="*/ 4009243 w 6971369"/>
              <a:gd name="connsiteY158" fmla="*/ 4247480 h 5100674"/>
              <a:gd name="connsiteX159" fmla="*/ 4016090 w 6971369"/>
              <a:gd name="connsiteY159" fmla="*/ 4247480 h 5100674"/>
              <a:gd name="connsiteX160" fmla="*/ 4030638 w 6971369"/>
              <a:gd name="connsiteY160" fmla="*/ 4262028 h 5100674"/>
              <a:gd name="connsiteX161" fmla="*/ 4030638 w 6971369"/>
              <a:gd name="connsiteY161" fmla="*/ 4268874 h 5100674"/>
              <a:gd name="connsiteX162" fmla="*/ 4002397 w 6971369"/>
              <a:gd name="connsiteY162" fmla="*/ 4283422 h 5100674"/>
              <a:gd name="connsiteX163" fmla="*/ 4002397 w 6971369"/>
              <a:gd name="connsiteY163" fmla="*/ 4276576 h 5100674"/>
              <a:gd name="connsiteX164" fmla="*/ 6804496 w 6971369"/>
              <a:gd name="connsiteY164" fmla="*/ 4245768 h 5100674"/>
              <a:gd name="connsiteX165" fmla="*/ 6808774 w 6971369"/>
              <a:gd name="connsiteY165" fmla="*/ 4247480 h 5100674"/>
              <a:gd name="connsiteX166" fmla="*/ 6808774 w 6971369"/>
              <a:gd name="connsiteY166" fmla="*/ 4248336 h 5100674"/>
              <a:gd name="connsiteX167" fmla="*/ 6807063 w 6971369"/>
              <a:gd name="connsiteY167" fmla="*/ 4250903 h 5100674"/>
              <a:gd name="connsiteX168" fmla="*/ 6801928 w 6971369"/>
              <a:gd name="connsiteY168" fmla="*/ 4250047 h 5100674"/>
              <a:gd name="connsiteX169" fmla="*/ 6801928 w 6971369"/>
              <a:gd name="connsiteY169" fmla="*/ 4247480 h 5100674"/>
              <a:gd name="connsiteX170" fmla="*/ 6803640 w 6971369"/>
              <a:gd name="connsiteY170" fmla="*/ 4246624 h 5100674"/>
              <a:gd name="connsiteX171" fmla="*/ 6810486 w 6971369"/>
              <a:gd name="connsiteY171" fmla="*/ 4244913 h 5100674"/>
              <a:gd name="connsiteX172" fmla="*/ 6811342 w 6971369"/>
              <a:gd name="connsiteY172" fmla="*/ 4246624 h 5100674"/>
              <a:gd name="connsiteX173" fmla="*/ 6810486 w 6971369"/>
              <a:gd name="connsiteY173" fmla="*/ 4247480 h 5100674"/>
              <a:gd name="connsiteX174" fmla="*/ 6809630 w 6971369"/>
              <a:gd name="connsiteY174" fmla="*/ 4247480 h 5100674"/>
              <a:gd name="connsiteX175" fmla="*/ 6810486 w 6971369"/>
              <a:gd name="connsiteY175" fmla="*/ 4245768 h 5100674"/>
              <a:gd name="connsiteX176" fmla="*/ 3071850 w 6971369"/>
              <a:gd name="connsiteY176" fmla="*/ 4241490 h 5100674"/>
              <a:gd name="connsiteX177" fmla="*/ 3073561 w 6971369"/>
              <a:gd name="connsiteY177" fmla="*/ 4241490 h 5100674"/>
              <a:gd name="connsiteX178" fmla="*/ 3076984 w 6971369"/>
              <a:gd name="connsiteY178" fmla="*/ 4244913 h 5100674"/>
              <a:gd name="connsiteX179" fmla="*/ 3076984 w 6971369"/>
              <a:gd name="connsiteY179" fmla="*/ 4247480 h 5100674"/>
              <a:gd name="connsiteX180" fmla="*/ 3074417 w 6971369"/>
              <a:gd name="connsiteY180" fmla="*/ 4250047 h 5100674"/>
              <a:gd name="connsiteX181" fmla="*/ 3071850 w 6971369"/>
              <a:gd name="connsiteY181" fmla="*/ 4250047 h 5100674"/>
              <a:gd name="connsiteX182" fmla="*/ 3069282 w 6971369"/>
              <a:gd name="connsiteY182" fmla="*/ 4247480 h 5100674"/>
              <a:gd name="connsiteX183" fmla="*/ 3069282 w 6971369"/>
              <a:gd name="connsiteY183" fmla="*/ 4244057 h 5100674"/>
              <a:gd name="connsiteX184" fmla="*/ 3060725 w 6971369"/>
              <a:gd name="connsiteY184" fmla="*/ 4241490 h 5100674"/>
              <a:gd name="connsiteX185" fmla="*/ 3061580 w 6971369"/>
              <a:gd name="connsiteY185" fmla="*/ 4241490 h 5100674"/>
              <a:gd name="connsiteX186" fmla="*/ 3064148 w 6971369"/>
              <a:gd name="connsiteY186" fmla="*/ 4244057 h 5100674"/>
              <a:gd name="connsiteX187" fmla="*/ 3059013 w 6971369"/>
              <a:gd name="connsiteY187" fmla="*/ 4252614 h 5100674"/>
              <a:gd name="connsiteX188" fmla="*/ 3058157 w 6971369"/>
              <a:gd name="connsiteY188" fmla="*/ 4252614 h 5100674"/>
              <a:gd name="connsiteX189" fmla="*/ 3055590 w 6971369"/>
              <a:gd name="connsiteY189" fmla="*/ 4250047 h 5100674"/>
              <a:gd name="connsiteX190" fmla="*/ 3055590 w 6971369"/>
              <a:gd name="connsiteY190" fmla="*/ 4246624 h 5100674"/>
              <a:gd name="connsiteX191" fmla="*/ 6820756 w 6971369"/>
              <a:gd name="connsiteY191" fmla="*/ 4240634 h 5100674"/>
              <a:gd name="connsiteX192" fmla="*/ 6825034 w 6971369"/>
              <a:gd name="connsiteY192" fmla="*/ 4241490 h 5100674"/>
              <a:gd name="connsiteX193" fmla="*/ 6825034 w 6971369"/>
              <a:gd name="connsiteY193" fmla="*/ 4242345 h 5100674"/>
              <a:gd name="connsiteX194" fmla="*/ 6821611 w 6971369"/>
              <a:gd name="connsiteY194" fmla="*/ 4244913 h 5100674"/>
              <a:gd name="connsiteX195" fmla="*/ 6819044 w 6971369"/>
              <a:gd name="connsiteY195" fmla="*/ 4244913 h 5100674"/>
              <a:gd name="connsiteX196" fmla="*/ 6820756 w 6971369"/>
              <a:gd name="connsiteY196" fmla="*/ 4240634 h 5100674"/>
              <a:gd name="connsiteX197" fmla="*/ 2103462 w 6971369"/>
              <a:gd name="connsiteY197" fmla="*/ 4240634 h 5100674"/>
              <a:gd name="connsiteX198" fmla="*/ 2103462 w 6971369"/>
              <a:gd name="connsiteY198" fmla="*/ 4255182 h 5100674"/>
              <a:gd name="connsiteX199" fmla="*/ 2124856 w 6971369"/>
              <a:gd name="connsiteY199" fmla="*/ 4255182 h 5100674"/>
              <a:gd name="connsiteX200" fmla="*/ 2124856 w 6971369"/>
              <a:gd name="connsiteY200" fmla="*/ 4240634 h 5100674"/>
              <a:gd name="connsiteX201" fmla="*/ 2999966 w 6971369"/>
              <a:gd name="connsiteY201" fmla="*/ 4239778 h 5100674"/>
              <a:gd name="connsiteX202" fmla="*/ 3001677 w 6971369"/>
              <a:gd name="connsiteY202" fmla="*/ 4239778 h 5100674"/>
              <a:gd name="connsiteX203" fmla="*/ 3004244 w 6971369"/>
              <a:gd name="connsiteY203" fmla="*/ 4242345 h 5100674"/>
              <a:gd name="connsiteX204" fmla="*/ 2999110 w 6971369"/>
              <a:gd name="connsiteY204" fmla="*/ 4251759 h 5100674"/>
              <a:gd name="connsiteX205" fmla="*/ 2996543 w 6971369"/>
              <a:gd name="connsiteY205" fmla="*/ 4251759 h 5100674"/>
              <a:gd name="connsiteX206" fmla="*/ 2996543 w 6971369"/>
              <a:gd name="connsiteY206" fmla="*/ 4244057 h 5100674"/>
              <a:gd name="connsiteX207" fmla="*/ 6793371 w 6971369"/>
              <a:gd name="connsiteY207" fmla="*/ 4238922 h 5100674"/>
              <a:gd name="connsiteX208" fmla="*/ 6795082 w 6971369"/>
              <a:gd name="connsiteY208" fmla="*/ 4238922 h 5100674"/>
              <a:gd name="connsiteX209" fmla="*/ 6793371 w 6971369"/>
              <a:gd name="connsiteY209" fmla="*/ 4239778 h 5100674"/>
              <a:gd name="connsiteX210" fmla="*/ 6837015 w 6971369"/>
              <a:gd name="connsiteY210" fmla="*/ 4238067 h 5100674"/>
              <a:gd name="connsiteX211" fmla="*/ 6837015 w 6971369"/>
              <a:gd name="connsiteY211" fmla="*/ 4238922 h 5100674"/>
              <a:gd name="connsiteX212" fmla="*/ 6836159 w 6971369"/>
              <a:gd name="connsiteY212" fmla="*/ 4238922 h 5100674"/>
              <a:gd name="connsiteX213" fmla="*/ 6804496 w 6971369"/>
              <a:gd name="connsiteY213" fmla="*/ 4237211 h 5100674"/>
              <a:gd name="connsiteX214" fmla="*/ 6808774 w 6971369"/>
              <a:gd name="connsiteY214" fmla="*/ 4239778 h 5100674"/>
              <a:gd name="connsiteX215" fmla="*/ 6808774 w 6971369"/>
              <a:gd name="connsiteY215" fmla="*/ 4240634 h 5100674"/>
              <a:gd name="connsiteX216" fmla="*/ 6807063 w 6971369"/>
              <a:gd name="connsiteY216" fmla="*/ 4242345 h 5100674"/>
              <a:gd name="connsiteX217" fmla="*/ 6804496 w 6971369"/>
              <a:gd name="connsiteY217" fmla="*/ 4240634 h 5100674"/>
              <a:gd name="connsiteX218" fmla="*/ 6803640 w 6971369"/>
              <a:gd name="connsiteY218" fmla="*/ 4240634 h 5100674"/>
              <a:gd name="connsiteX219" fmla="*/ 6801928 w 6971369"/>
              <a:gd name="connsiteY219" fmla="*/ 4244913 h 5100674"/>
              <a:gd name="connsiteX220" fmla="*/ 6801928 w 6971369"/>
              <a:gd name="connsiteY220" fmla="*/ 4243201 h 5100674"/>
              <a:gd name="connsiteX221" fmla="*/ 6801073 w 6971369"/>
              <a:gd name="connsiteY221" fmla="*/ 4242345 h 5100674"/>
              <a:gd name="connsiteX222" fmla="*/ 6801928 w 6971369"/>
              <a:gd name="connsiteY222" fmla="*/ 4240634 h 5100674"/>
              <a:gd name="connsiteX223" fmla="*/ 6804496 w 6971369"/>
              <a:gd name="connsiteY223" fmla="*/ 4237211 h 5100674"/>
              <a:gd name="connsiteX224" fmla="*/ 6820756 w 6971369"/>
              <a:gd name="connsiteY224" fmla="*/ 4234643 h 5100674"/>
              <a:gd name="connsiteX225" fmla="*/ 6821611 w 6971369"/>
              <a:gd name="connsiteY225" fmla="*/ 4234643 h 5100674"/>
              <a:gd name="connsiteX226" fmla="*/ 6821611 w 6971369"/>
              <a:gd name="connsiteY226" fmla="*/ 4236355 h 5100674"/>
              <a:gd name="connsiteX227" fmla="*/ 6820756 w 6971369"/>
              <a:gd name="connsiteY227" fmla="*/ 4236355 h 5100674"/>
              <a:gd name="connsiteX228" fmla="*/ 6789948 w 6971369"/>
              <a:gd name="connsiteY228" fmla="*/ 4229509 h 5100674"/>
              <a:gd name="connsiteX229" fmla="*/ 6793371 w 6971369"/>
              <a:gd name="connsiteY229" fmla="*/ 4229509 h 5100674"/>
              <a:gd name="connsiteX230" fmla="*/ 6793371 w 6971369"/>
              <a:gd name="connsiteY230" fmla="*/ 4232076 h 5100674"/>
              <a:gd name="connsiteX231" fmla="*/ 6790804 w 6971369"/>
              <a:gd name="connsiteY231" fmla="*/ 4231220 h 5100674"/>
              <a:gd name="connsiteX232" fmla="*/ 2053828 w 6971369"/>
              <a:gd name="connsiteY232" fmla="*/ 4226086 h 5100674"/>
              <a:gd name="connsiteX233" fmla="*/ 2040136 w 6971369"/>
              <a:gd name="connsiteY233" fmla="*/ 4240634 h 5100674"/>
              <a:gd name="connsiteX234" fmla="*/ 2053828 w 6971369"/>
              <a:gd name="connsiteY234" fmla="*/ 4240634 h 5100674"/>
              <a:gd name="connsiteX235" fmla="*/ 2053828 w 6971369"/>
              <a:gd name="connsiteY235" fmla="*/ 4247480 h 5100674"/>
              <a:gd name="connsiteX236" fmla="*/ 2033290 w 6971369"/>
              <a:gd name="connsiteY236" fmla="*/ 4276576 h 5100674"/>
              <a:gd name="connsiteX237" fmla="*/ 2047838 w 6971369"/>
              <a:gd name="connsiteY237" fmla="*/ 4276576 h 5100674"/>
              <a:gd name="connsiteX238" fmla="*/ 2075222 w 6971369"/>
              <a:gd name="connsiteY238" fmla="*/ 4255182 h 5100674"/>
              <a:gd name="connsiteX239" fmla="*/ 2053828 w 6971369"/>
              <a:gd name="connsiteY239" fmla="*/ 4226086 h 5100674"/>
              <a:gd name="connsiteX240" fmla="*/ 6818188 w 6971369"/>
              <a:gd name="connsiteY240" fmla="*/ 4220951 h 5100674"/>
              <a:gd name="connsiteX241" fmla="*/ 6820756 w 6971369"/>
              <a:gd name="connsiteY241" fmla="*/ 4224374 h 5100674"/>
              <a:gd name="connsiteX242" fmla="*/ 6819900 w 6971369"/>
              <a:gd name="connsiteY242" fmla="*/ 4225230 h 5100674"/>
              <a:gd name="connsiteX243" fmla="*/ 6819044 w 6971369"/>
              <a:gd name="connsiteY243" fmla="*/ 4225230 h 5100674"/>
              <a:gd name="connsiteX244" fmla="*/ 6816476 w 6971369"/>
              <a:gd name="connsiteY244" fmla="*/ 4222663 h 5100674"/>
              <a:gd name="connsiteX245" fmla="*/ 6816476 w 6971369"/>
              <a:gd name="connsiteY245" fmla="*/ 4221807 h 5100674"/>
              <a:gd name="connsiteX246" fmla="*/ 6790804 w 6971369"/>
              <a:gd name="connsiteY246" fmla="*/ 4220951 h 5100674"/>
              <a:gd name="connsiteX247" fmla="*/ 6791660 w 6971369"/>
              <a:gd name="connsiteY247" fmla="*/ 4220951 h 5100674"/>
              <a:gd name="connsiteX248" fmla="*/ 6792515 w 6971369"/>
              <a:gd name="connsiteY248" fmla="*/ 4221807 h 5100674"/>
              <a:gd name="connsiteX249" fmla="*/ 6790804 w 6971369"/>
              <a:gd name="connsiteY249" fmla="*/ 4226086 h 5100674"/>
              <a:gd name="connsiteX250" fmla="*/ 6789948 w 6971369"/>
              <a:gd name="connsiteY250" fmla="*/ 4226086 h 5100674"/>
              <a:gd name="connsiteX251" fmla="*/ 6789092 w 6971369"/>
              <a:gd name="connsiteY251" fmla="*/ 4225230 h 5100674"/>
              <a:gd name="connsiteX252" fmla="*/ 6789092 w 6971369"/>
              <a:gd name="connsiteY252" fmla="*/ 4224374 h 5100674"/>
              <a:gd name="connsiteX253" fmla="*/ 6790804 w 6971369"/>
              <a:gd name="connsiteY253" fmla="*/ 4220951 h 5100674"/>
              <a:gd name="connsiteX254" fmla="*/ 6765986 w 6971369"/>
              <a:gd name="connsiteY254" fmla="*/ 4220523 h 5100674"/>
              <a:gd name="connsiteX255" fmla="*/ 6766842 w 6971369"/>
              <a:gd name="connsiteY255" fmla="*/ 4220951 h 5100674"/>
              <a:gd name="connsiteX256" fmla="*/ 6768554 w 6971369"/>
              <a:gd name="connsiteY256" fmla="*/ 4220951 h 5100674"/>
              <a:gd name="connsiteX257" fmla="*/ 6771121 w 6971369"/>
              <a:gd name="connsiteY257" fmla="*/ 4222663 h 5100674"/>
              <a:gd name="connsiteX258" fmla="*/ 6771121 w 6971369"/>
              <a:gd name="connsiteY258" fmla="*/ 4223519 h 5100674"/>
              <a:gd name="connsiteX259" fmla="*/ 6767698 w 6971369"/>
              <a:gd name="connsiteY259" fmla="*/ 4226942 h 5100674"/>
              <a:gd name="connsiteX260" fmla="*/ 6766842 w 6971369"/>
              <a:gd name="connsiteY260" fmla="*/ 4226942 h 5100674"/>
              <a:gd name="connsiteX261" fmla="*/ 6765131 w 6971369"/>
              <a:gd name="connsiteY261" fmla="*/ 4225230 h 5100674"/>
              <a:gd name="connsiteX262" fmla="*/ 6765131 w 6971369"/>
              <a:gd name="connsiteY262" fmla="*/ 4224374 h 5100674"/>
              <a:gd name="connsiteX263" fmla="*/ 6767698 w 6971369"/>
              <a:gd name="connsiteY263" fmla="*/ 4221807 h 5100674"/>
              <a:gd name="connsiteX264" fmla="*/ 6765986 w 6971369"/>
              <a:gd name="connsiteY264" fmla="*/ 4220951 h 5100674"/>
              <a:gd name="connsiteX265" fmla="*/ 6765131 w 6971369"/>
              <a:gd name="connsiteY265" fmla="*/ 4220096 h 5100674"/>
              <a:gd name="connsiteX266" fmla="*/ 6765986 w 6971369"/>
              <a:gd name="connsiteY266" fmla="*/ 4220096 h 5100674"/>
              <a:gd name="connsiteX267" fmla="*/ 6765986 w 6971369"/>
              <a:gd name="connsiteY267" fmla="*/ 4220523 h 5100674"/>
              <a:gd name="connsiteX268" fmla="*/ 6821611 w 6971369"/>
              <a:gd name="connsiteY268" fmla="*/ 4218384 h 5100674"/>
              <a:gd name="connsiteX269" fmla="*/ 6825034 w 6971369"/>
              <a:gd name="connsiteY269" fmla="*/ 4219240 h 5100674"/>
              <a:gd name="connsiteX270" fmla="*/ 6821611 w 6971369"/>
              <a:gd name="connsiteY270" fmla="*/ 4221807 h 5100674"/>
              <a:gd name="connsiteX271" fmla="*/ 6819900 w 6971369"/>
              <a:gd name="connsiteY271" fmla="*/ 4220096 h 5100674"/>
              <a:gd name="connsiteX272" fmla="*/ 6764275 w 6971369"/>
              <a:gd name="connsiteY272" fmla="*/ 4218384 h 5100674"/>
              <a:gd name="connsiteX273" fmla="*/ 6765131 w 6971369"/>
              <a:gd name="connsiteY273" fmla="*/ 4218384 h 5100674"/>
              <a:gd name="connsiteX274" fmla="*/ 6765986 w 6971369"/>
              <a:gd name="connsiteY274" fmla="*/ 4220096 h 5100674"/>
              <a:gd name="connsiteX275" fmla="*/ 6764275 w 6971369"/>
              <a:gd name="connsiteY275" fmla="*/ 4218384 h 5100674"/>
              <a:gd name="connsiteX276" fmla="*/ 3046177 w 6971369"/>
              <a:gd name="connsiteY276" fmla="*/ 4218384 h 5100674"/>
              <a:gd name="connsiteX277" fmla="*/ 3048744 w 6971369"/>
              <a:gd name="connsiteY277" fmla="*/ 4218384 h 5100674"/>
              <a:gd name="connsiteX278" fmla="*/ 3053023 w 6971369"/>
              <a:gd name="connsiteY278" fmla="*/ 4223519 h 5100674"/>
              <a:gd name="connsiteX279" fmla="*/ 3053879 w 6971369"/>
              <a:gd name="connsiteY279" fmla="*/ 4221807 h 5100674"/>
              <a:gd name="connsiteX280" fmla="*/ 3058157 w 6971369"/>
              <a:gd name="connsiteY280" fmla="*/ 4221807 h 5100674"/>
              <a:gd name="connsiteX281" fmla="*/ 3060725 w 6971369"/>
              <a:gd name="connsiteY281" fmla="*/ 4224374 h 5100674"/>
              <a:gd name="connsiteX282" fmla="*/ 3060725 w 6971369"/>
              <a:gd name="connsiteY282" fmla="*/ 4226086 h 5100674"/>
              <a:gd name="connsiteX283" fmla="*/ 3051311 w 6971369"/>
              <a:gd name="connsiteY283" fmla="*/ 4229509 h 5100674"/>
              <a:gd name="connsiteX284" fmla="*/ 3043610 w 6971369"/>
              <a:gd name="connsiteY284" fmla="*/ 4223519 h 5100674"/>
              <a:gd name="connsiteX285" fmla="*/ 3043610 w 6971369"/>
              <a:gd name="connsiteY285" fmla="*/ 4220951 h 5100674"/>
              <a:gd name="connsiteX286" fmla="*/ 6819900 w 6971369"/>
              <a:gd name="connsiteY286" fmla="*/ 4214961 h 5100674"/>
              <a:gd name="connsiteX287" fmla="*/ 6820756 w 6971369"/>
              <a:gd name="connsiteY287" fmla="*/ 4215817 h 5100674"/>
              <a:gd name="connsiteX288" fmla="*/ 6818188 w 6971369"/>
              <a:gd name="connsiteY288" fmla="*/ 4218384 h 5100674"/>
              <a:gd name="connsiteX289" fmla="*/ 6818188 w 6971369"/>
              <a:gd name="connsiteY289" fmla="*/ 4217528 h 5100674"/>
              <a:gd name="connsiteX290" fmla="*/ 6817332 w 6971369"/>
              <a:gd name="connsiteY290" fmla="*/ 4216672 h 5100674"/>
              <a:gd name="connsiteX291" fmla="*/ 2999966 w 6971369"/>
              <a:gd name="connsiteY291" fmla="*/ 4214105 h 5100674"/>
              <a:gd name="connsiteX292" fmla="*/ 3001677 w 6971369"/>
              <a:gd name="connsiteY292" fmla="*/ 4215817 h 5100674"/>
              <a:gd name="connsiteX293" fmla="*/ 3001677 w 6971369"/>
              <a:gd name="connsiteY293" fmla="*/ 4219240 h 5100674"/>
              <a:gd name="connsiteX294" fmla="*/ 2999110 w 6971369"/>
              <a:gd name="connsiteY294" fmla="*/ 4221807 h 5100674"/>
              <a:gd name="connsiteX295" fmla="*/ 2996543 w 6971369"/>
              <a:gd name="connsiteY295" fmla="*/ 4219240 h 5100674"/>
              <a:gd name="connsiteX296" fmla="*/ 2999966 w 6971369"/>
              <a:gd name="connsiteY296" fmla="*/ 4214105 h 5100674"/>
              <a:gd name="connsiteX297" fmla="*/ 6766842 w 6971369"/>
              <a:gd name="connsiteY297" fmla="*/ 4211538 h 5100674"/>
              <a:gd name="connsiteX298" fmla="*/ 6770266 w 6971369"/>
              <a:gd name="connsiteY298" fmla="*/ 4214961 h 5100674"/>
              <a:gd name="connsiteX299" fmla="*/ 6766842 w 6971369"/>
              <a:gd name="connsiteY299" fmla="*/ 4215817 h 5100674"/>
              <a:gd name="connsiteX300" fmla="*/ 6765986 w 6971369"/>
              <a:gd name="connsiteY300" fmla="*/ 4214961 h 5100674"/>
              <a:gd name="connsiteX301" fmla="*/ 6765986 w 6971369"/>
              <a:gd name="connsiteY301" fmla="*/ 4214105 h 5100674"/>
              <a:gd name="connsiteX302" fmla="*/ 6765986 w 6971369"/>
              <a:gd name="connsiteY302" fmla="*/ 4208971 h 5100674"/>
              <a:gd name="connsiteX303" fmla="*/ 6769410 w 6971369"/>
              <a:gd name="connsiteY303" fmla="*/ 4209826 h 5100674"/>
              <a:gd name="connsiteX304" fmla="*/ 6767698 w 6971369"/>
              <a:gd name="connsiteY304" fmla="*/ 4211538 h 5100674"/>
              <a:gd name="connsiteX305" fmla="*/ 6764275 w 6971369"/>
              <a:gd name="connsiteY305" fmla="*/ 4209826 h 5100674"/>
              <a:gd name="connsiteX306" fmla="*/ 3020504 w 6971369"/>
              <a:gd name="connsiteY306" fmla="*/ 4208115 h 5100674"/>
              <a:gd name="connsiteX307" fmla="*/ 3025638 w 6971369"/>
              <a:gd name="connsiteY307" fmla="*/ 4208115 h 5100674"/>
              <a:gd name="connsiteX308" fmla="*/ 3028206 w 6971369"/>
              <a:gd name="connsiteY308" fmla="*/ 4210682 h 5100674"/>
              <a:gd name="connsiteX309" fmla="*/ 3019648 w 6971369"/>
              <a:gd name="connsiteY309" fmla="*/ 4226086 h 5100674"/>
              <a:gd name="connsiteX310" fmla="*/ 3019648 w 6971369"/>
              <a:gd name="connsiteY310" fmla="*/ 4234643 h 5100674"/>
              <a:gd name="connsiteX311" fmla="*/ 3022215 w 6971369"/>
              <a:gd name="connsiteY311" fmla="*/ 4246624 h 5100674"/>
              <a:gd name="connsiteX312" fmla="*/ 3020504 w 6971369"/>
              <a:gd name="connsiteY312" fmla="*/ 4247480 h 5100674"/>
              <a:gd name="connsiteX313" fmla="*/ 3011947 w 6971369"/>
              <a:gd name="connsiteY313" fmla="*/ 4234643 h 5100674"/>
              <a:gd name="connsiteX314" fmla="*/ 3020504 w 6971369"/>
              <a:gd name="connsiteY314" fmla="*/ 4208115 h 5100674"/>
              <a:gd name="connsiteX315" fmla="*/ 5743203 w 6971369"/>
              <a:gd name="connsiteY315" fmla="*/ 4203836 h 5100674"/>
              <a:gd name="connsiteX316" fmla="*/ 5744914 w 6971369"/>
              <a:gd name="connsiteY316" fmla="*/ 4203836 h 5100674"/>
              <a:gd name="connsiteX317" fmla="*/ 5746626 w 6971369"/>
              <a:gd name="connsiteY317" fmla="*/ 4206403 h 5100674"/>
              <a:gd name="connsiteX318" fmla="*/ 5747482 w 6971369"/>
              <a:gd name="connsiteY318" fmla="*/ 4208115 h 5100674"/>
              <a:gd name="connsiteX319" fmla="*/ 5744059 w 6971369"/>
              <a:gd name="connsiteY319" fmla="*/ 4213249 h 5100674"/>
              <a:gd name="connsiteX320" fmla="*/ 5739780 w 6971369"/>
              <a:gd name="connsiteY320" fmla="*/ 4206403 h 5100674"/>
              <a:gd name="connsiteX321" fmla="*/ 3070994 w 6971369"/>
              <a:gd name="connsiteY321" fmla="*/ 4202980 h 5100674"/>
              <a:gd name="connsiteX322" fmla="*/ 3073561 w 6971369"/>
              <a:gd name="connsiteY322" fmla="*/ 4202980 h 5100674"/>
              <a:gd name="connsiteX323" fmla="*/ 3076128 w 6971369"/>
              <a:gd name="connsiteY323" fmla="*/ 4206403 h 5100674"/>
              <a:gd name="connsiteX324" fmla="*/ 3069282 w 6971369"/>
              <a:gd name="connsiteY324" fmla="*/ 4214105 h 5100674"/>
              <a:gd name="connsiteX325" fmla="*/ 3066715 w 6971369"/>
              <a:gd name="connsiteY325" fmla="*/ 4210682 h 5100674"/>
              <a:gd name="connsiteX326" fmla="*/ 3066715 w 6971369"/>
              <a:gd name="connsiteY326" fmla="*/ 4206403 h 5100674"/>
              <a:gd name="connsiteX327" fmla="*/ 6814765 w 6971369"/>
              <a:gd name="connsiteY327" fmla="*/ 4201269 h 5100674"/>
              <a:gd name="connsiteX328" fmla="*/ 6819044 w 6971369"/>
              <a:gd name="connsiteY328" fmla="*/ 4205548 h 5100674"/>
              <a:gd name="connsiteX329" fmla="*/ 6817332 w 6971369"/>
              <a:gd name="connsiteY329" fmla="*/ 4207259 h 5100674"/>
              <a:gd name="connsiteX330" fmla="*/ 6814765 w 6971369"/>
              <a:gd name="connsiteY330" fmla="*/ 4205548 h 5100674"/>
              <a:gd name="connsiteX331" fmla="*/ 6814765 w 6971369"/>
              <a:gd name="connsiteY331" fmla="*/ 4201269 h 5100674"/>
              <a:gd name="connsiteX332" fmla="*/ 6819044 w 6971369"/>
              <a:gd name="connsiteY332" fmla="*/ 4199557 h 5100674"/>
              <a:gd name="connsiteX333" fmla="*/ 6822467 w 6971369"/>
              <a:gd name="connsiteY333" fmla="*/ 4201269 h 5100674"/>
              <a:gd name="connsiteX334" fmla="*/ 6822467 w 6971369"/>
              <a:gd name="connsiteY334" fmla="*/ 4203836 h 5100674"/>
              <a:gd name="connsiteX335" fmla="*/ 6824178 w 6971369"/>
              <a:gd name="connsiteY335" fmla="*/ 4208971 h 5100674"/>
              <a:gd name="connsiteX336" fmla="*/ 6822467 w 6971369"/>
              <a:gd name="connsiteY336" fmla="*/ 4210682 h 5100674"/>
              <a:gd name="connsiteX337" fmla="*/ 6821611 w 6971369"/>
              <a:gd name="connsiteY337" fmla="*/ 4210682 h 5100674"/>
              <a:gd name="connsiteX338" fmla="*/ 6819900 w 6971369"/>
              <a:gd name="connsiteY338" fmla="*/ 4209826 h 5100674"/>
              <a:gd name="connsiteX339" fmla="*/ 6820756 w 6971369"/>
              <a:gd name="connsiteY339" fmla="*/ 4203836 h 5100674"/>
              <a:gd name="connsiteX340" fmla="*/ 6818188 w 6971369"/>
              <a:gd name="connsiteY340" fmla="*/ 4200413 h 5100674"/>
              <a:gd name="connsiteX341" fmla="*/ 3055590 w 6971369"/>
              <a:gd name="connsiteY341" fmla="*/ 4197846 h 5100674"/>
              <a:gd name="connsiteX342" fmla="*/ 3058157 w 6971369"/>
              <a:gd name="connsiteY342" fmla="*/ 4197846 h 5100674"/>
              <a:gd name="connsiteX343" fmla="*/ 3060725 w 6971369"/>
              <a:gd name="connsiteY343" fmla="*/ 4200413 h 5100674"/>
              <a:gd name="connsiteX344" fmla="*/ 3060725 w 6971369"/>
              <a:gd name="connsiteY344" fmla="*/ 4205548 h 5100674"/>
              <a:gd name="connsiteX345" fmla="*/ 3056446 w 6971369"/>
              <a:gd name="connsiteY345" fmla="*/ 4208971 h 5100674"/>
              <a:gd name="connsiteX346" fmla="*/ 3053879 w 6971369"/>
              <a:gd name="connsiteY346" fmla="*/ 4208971 h 5100674"/>
              <a:gd name="connsiteX347" fmla="*/ 3051311 w 6971369"/>
              <a:gd name="connsiteY347" fmla="*/ 4206403 h 5100674"/>
              <a:gd name="connsiteX348" fmla="*/ 3051311 w 6971369"/>
              <a:gd name="connsiteY348" fmla="*/ 4201269 h 5100674"/>
              <a:gd name="connsiteX349" fmla="*/ 2993975 w 6971369"/>
              <a:gd name="connsiteY349" fmla="*/ 4196134 h 5100674"/>
              <a:gd name="connsiteX350" fmla="*/ 2996543 w 6971369"/>
              <a:gd name="connsiteY350" fmla="*/ 4200413 h 5100674"/>
              <a:gd name="connsiteX351" fmla="*/ 2996543 w 6971369"/>
              <a:gd name="connsiteY351" fmla="*/ 4203836 h 5100674"/>
              <a:gd name="connsiteX352" fmla="*/ 2989696 w 6971369"/>
              <a:gd name="connsiteY352" fmla="*/ 4205548 h 5100674"/>
              <a:gd name="connsiteX353" fmla="*/ 2988841 w 6971369"/>
              <a:gd name="connsiteY353" fmla="*/ 4205548 h 5100674"/>
              <a:gd name="connsiteX354" fmla="*/ 2986273 w 6971369"/>
              <a:gd name="connsiteY354" fmla="*/ 4202980 h 5100674"/>
              <a:gd name="connsiteX355" fmla="*/ 2986273 w 6971369"/>
              <a:gd name="connsiteY355" fmla="*/ 4200413 h 5100674"/>
              <a:gd name="connsiteX356" fmla="*/ 2993975 w 6971369"/>
              <a:gd name="connsiteY356" fmla="*/ 4196134 h 5100674"/>
              <a:gd name="connsiteX357" fmla="*/ 6801928 w 6971369"/>
              <a:gd name="connsiteY357" fmla="*/ 4195278 h 5100674"/>
              <a:gd name="connsiteX358" fmla="*/ 6805352 w 6971369"/>
              <a:gd name="connsiteY358" fmla="*/ 4196990 h 5100674"/>
              <a:gd name="connsiteX359" fmla="*/ 6806208 w 6971369"/>
              <a:gd name="connsiteY359" fmla="*/ 4198701 h 5100674"/>
              <a:gd name="connsiteX360" fmla="*/ 6802784 w 6971369"/>
              <a:gd name="connsiteY360" fmla="*/ 4202980 h 5100674"/>
              <a:gd name="connsiteX361" fmla="*/ 6804496 w 6971369"/>
              <a:gd name="connsiteY361" fmla="*/ 4204692 h 5100674"/>
              <a:gd name="connsiteX362" fmla="*/ 6806208 w 6971369"/>
              <a:gd name="connsiteY362" fmla="*/ 4208115 h 5100674"/>
              <a:gd name="connsiteX363" fmla="*/ 6802784 w 6971369"/>
              <a:gd name="connsiteY363" fmla="*/ 4209826 h 5100674"/>
              <a:gd name="connsiteX364" fmla="*/ 6807063 w 6971369"/>
              <a:gd name="connsiteY364" fmla="*/ 4214961 h 5100674"/>
              <a:gd name="connsiteX365" fmla="*/ 6807063 w 6971369"/>
              <a:gd name="connsiteY365" fmla="*/ 4221807 h 5100674"/>
              <a:gd name="connsiteX366" fmla="*/ 6809630 w 6971369"/>
              <a:gd name="connsiteY366" fmla="*/ 4225230 h 5100674"/>
              <a:gd name="connsiteX367" fmla="*/ 6809630 w 6971369"/>
              <a:gd name="connsiteY367" fmla="*/ 4226086 h 5100674"/>
              <a:gd name="connsiteX368" fmla="*/ 6807919 w 6971369"/>
              <a:gd name="connsiteY368" fmla="*/ 4226942 h 5100674"/>
              <a:gd name="connsiteX369" fmla="*/ 6807063 w 6971369"/>
              <a:gd name="connsiteY369" fmla="*/ 4226942 h 5100674"/>
              <a:gd name="connsiteX370" fmla="*/ 6803640 w 6971369"/>
              <a:gd name="connsiteY370" fmla="*/ 4225230 h 5100674"/>
              <a:gd name="connsiteX371" fmla="*/ 6802784 w 6971369"/>
              <a:gd name="connsiteY371" fmla="*/ 4225230 h 5100674"/>
              <a:gd name="connsiteX372" fmla="*/ 6802784 w 6971369"/>
              <a:gd name="connsiteY372" fmla="*/ 4226086 h 5100674"/>
              <a:gd name="connsiteX373" fmla="*/ 6806208 w 6971369"/>
              <a:gd name="connsiteY373" fmla="*/ 4229509 h 5100674"/>
              <a:gd name="connsiteX374" fmla="*/ 6805352 w 6971369"/>
              <a:gd name="connsiteY374" fmla="*/ 4231220 h 5100674"/>
              <a:gd name="connsiteX375" fmla="*/ 6807063 w 6971369"/>
              <a:gd name="connsiteY375" fmla="*/ 4232076 h 5100674"/>
              <a:gd name="connsiteX376" fmla="*/ 6809630 w 6971369"/>
              <a:gd name="connsiteY376" fmla="*/ 4232932 h 5100674"/>
              <a:gd name="connsiteX377" fmla="*/ 6809630 w 6971369"/>
              <a:gd name="connsiteY377" fmla="*/ 4234643 h 5100674"/>
              <a:gd name="connsiteX378" fmla="*/ 6808774 w 6971369"/>
              <a:gd name="connsiteY378" fmla="*/ 4236355 h 5100674"/>
              <a:gd name="connsiteX379" fmla="*/ 6807063 w 6971369"/>
              <a:gd name="connsiteY379" fmla="*/ 4234643 h 5100674"/>
              <a:gd name="connsiteX380" fmla="*/ 6805352 w 6971369"/>
              <a:gd name="connsiteY380" fmla="*/ 4235499 h 5100674"/>
              <a:gd name="connsiteX381" fmla="*/ 6802784 w 6971369"/>
              <a:gd name="connsiteY381" fmla="*/ 4232076 h 5100674"/>
              <a:gd name="connsiteX382" fmla="*/ 6798506 w 6971369"/>
              <a:gd name="connsiteY382" fmla="*/ 4229509 h 5100674"/>
              <a:gd name="connsiteX383" fmla="*/ 6800217 w 6971369"/>
              <a:gd name="connsiteY383" fmla="*/ 4228653 h 5100674"/>
              <a:gd name="connsiteX384" fmla="*/ 6801928 w 6971369"/>
              <a:gd name="connsiteY384" fmla="*/ 4225230 h 5100674"/>
              <a:gd name="connsiteX385" fmla="*/ 6801928 w 6971369"/>
              <a:gd name="connsiteY385" fmla="*/ 4224374 h 5100674"/>
              <a:gd name="connsiteX386" fmla="*/ 6801928 w 6971369"/>
              <a:gd name="connsiteY386" fmla="*/ 4223519 h 5100674"/>
              <a:gd name="connsiteX387" fmla="*/ 6799362 w 6971369"/>
              <a:gd name="connsiteY387" fmla="*/ 4221807 h 5100674"/>
              <a:gd name="connsiteX388" fmla="*/ 6800217 w 6971369"/>
              <a:gd name="connsiteY388" fmla="*/ 4215817 h 5100674"/>
              <a:gd name="connsiteX389" fmla="*/ 6798506 w 6971369"/>
              <a:gd name="connsiteY389" fmla="*/ 4213249 h 5100674"/>
              <a:gd name="connsiteX390" fmla="*/ 6799362 w 6971369"/>
              <a:gd name="connsiteY390" fmla="*/ 4208971 h 5100674"/>
              <a:gd name="connsiteX391" fmla="*/ 6797650 w 6971369"/>
              <a:gd name="connsiteY391" fmla="*/ 4204692 h 5100674"/>
              <a:gd name="connsiteX392" fmla="*/ 6798506 w 6971369"/>
              <a:gd name="connsiteY392" fmla="*/ 4202125 h 5100674"/>
              <a:gd name="connsiteX393" fmla="*/ 6796794 w 6971369"/>
              <a:gd name="connsiteY393" fmla="*/ 4200413 h 5100674"/>
              <a:gd name="connsiteX394" fmla="*/ 6795938 w 6971369"/>
              <a:gd name="connsiteY394" fmla="*/ 4198701 h 5100674"/>
              <a:gd name="connsiteX395" fmla="*/ 6801928 w 6971369"/>
              <a:gd name="connsiteY395" fmla="*/ 4195278 h 5100674"/>
              <a:gd name="connsiteX396" fmla="*/ 6763420 w 6971369"/>
              <a:gd name="connsiteY396" fmla="*/ 4192711 h 5100674"/>
              <a:gd name="connsiteX397" fmla="*/ 6769410 w 6971369"/>
              <a:gd name="connsiteY397" fmla="*/ 4195278 h 5100674"/>
              <a:gd name="connsiteX398" fmla="*/ 6770266 w 6971369"/>
              <a:gd name="connsiteY398" fmla="*/ 4195278 h 5100674"/>
              <a:gd name="connsiteX399" fmla="*/ 6766842 w 6971369"/>
              <a:gd name="connsiteY399" fmla="*/ 4196990 h 5100674"/>
              <a:gd name="connsiteX400" fmla="*/ 6763420 w 6971369"/>
              <a:gd name="connsiteY400" fmla="*/ 4196990 h 5100674"/>
              <a:gd name="connsiteX401" fmla="*/ 6759996 w 6971369"/>
              <a:gd name="connsiteY401" fmla="*/ 4196134 h 5100674"/>
              <a:gd name="connsiteX402" fmla="*/ 6763420 w 6971369"/>
              <a:gd name="connsiteY402" fmla="*/ 4192711 h 5100674"/>
              <a:gd name="connsiteX403" fmla="*/ 6783958 w 6971369"/>
              <a:gd name="connsiteY403" fmla="*/ 4191855 h 5100674"/>
              <a:gd name="connsiteX404" fmla="*/ 6787380 w 6971369"/>
              <a:gd name="connsiteY404" fmla="*/ 4192711 h 5100674"/>
              <a:gd name="connsiteX405" fmla="*/ 6784814 w 6971369"/>
              <a:gd name="connsiteY405" fmla="*/ 4194423 h 5100674"/>
              <a:gd name="connsiteX406" fmla="*/ 6784814 w 6971369"/>
              <a:gd name="connsiteY406" fmla="*/ 4195278 h 5100674"/>
              <a:gd name="connsiteX407" fmla="*/ 6783958 w 6971369"/>
              <a:gd name="connsiteY407" fmla="*/ 4193567 h 5100674"/>
              <a:gd name="connsiteX408" fmla="*/ 6817332 w 6971369"/>
              <a:gd name="connsiteY408" fmla="*/ 4190144 h 5100674"/>
              <a:gd name="connsiteX409" fmla="*/ 6819900 w 6971369"/>
              <a:gd name="connsiteY409" fmla="*/ 4191000 h 5100674"/>
              <a:gd name="connsiteX410" fmla="*/ 6818188 w 6971369"/>
              <a:gd name="connsiteY410" fmla="*/ 4191000 h 5100674"/>
              <a:gd name="connsiteX411" fmla="*/ 6751438 w 6971369"/>
              <a:gd name="connsiteY411" fmla="*/ 4186721 h 5100674"/>
              <a:gd name="connsiteX412" fmla="*/ 6752294 w 6971369"/>
              <a:gd name="connsiteY412" fmla="*/ 4187577 h 5100674"/>
              <a:gd name="connsiteX413" fmla="*/ 6751438 w 6971369"/>
              <a:gd name="connsiteY413" fmla="*/ 4188432 h 5100674"/>
              <a:gd name="connsiteX414" fmla="*/ 6796794 w 6971369"/>
              <a:gd name="connsiteY414" fmla="*/ 4183298 h 5100674"/>
              <a:gd name="connsiteX415" fmla="*/ 6801073 w 6971369"/>
              <a:gd name="connsiteY415" fmla="*/ 4185009 h 5100674"/>
              <a:gd name="connsiteX416" fmla="*/ 6805352 w 6971369"/>
              <a:gd name="connsiteY416" fmla="*/ 4191000 h 5100674"/>
              <a:gd name="connsiteX417" fmla="*/ 6803640 w 6971369"/>
              <a:gd name="connsiteY417" fmla="*/ 4193567 h 5100674"/>
              <a:gd name="connsiteX418" fmla="*/ 6801928 w 6971369"/>
              <a:gd name="connsiteY418" fmla="*/ 4192711 h 5100674"/>
              <a:gd name="connsiteX419" fmla="*/ 6801073 w 6971369"/>
              <a:gd name="connsiteY419" fmla="*/ 4195278 h 5100674"/>
              <a:gd name="connsiteX420" fmla="*/ 6795938 w 6971369"/>
              <a:gd name="connsiteY420" fmla="*/ 4193567 h 5100674"/>
              <a:gd name="connsiteX421" fmla="*/ 6795082 w 6971369"/>
              <a:gd name="connsiteY421" fmla="*/ 4191000 h 5100674"/>
              <a:gd name="connsiteX422" fmla="*/ 6794226 w 6971369"/>
              <a:gd name="connsiteY422" fmla="*/ 4187577 h 5100674"/>
              <a:gd name="connsiteX423" fmla="*/ 6796794 w 6971369"/>
              <a:gd name="connsiteY423" fmla="*/ 4183298 h 5100674"/>
              <a:gd name="connsiteX424" fmla="*/ 6766842 w 6971369"/>
              <a:gd name="connsiteY424" fmla="*/ 4179875 h 5100674"/>
              <a:gd name="connsiteX425" fmla="*/ 6769410 w 6971369"/>
              <a:gd name="connsiteY425" fmla="*/ 4180730 h 5100674"/>
              <a:gd name="connsiteX426" fmla="*/ 6767698 w 6971369"/>
              <a:gd name="connsiteY426" fmla="*/ 4182442 h 5100674"/>
              <a:gd name="connsiteX427" fmla="*/ 6765986 w 6971369"/>
              <a:gd name="connsiteY427" fmla="*/ 4185009 h 5100674"/>
              <a:gd name="connsiteX428" fmla="*/ 6766842 w 6971369"/>
              <a:gd name="connsiteY428" fmla="*/ 4188432 h 5100674"/>
              <a:gd name="connsiteX429" fmla="*/ 6769410 w 6971369"/>
              <a:gd name="connsiteY429" fmla="*/ 4189288 h 5100674"/>
              <a:gd name="connsiteX430" fmla="*/ 6769410 w 6971369"/>
              <a:gd name="connsiteY430" fmla="*/ 4190144 h 5100674"/>
              <a:gd name="connsiteX431" fmla="*/ 6766842 w 6971369"/>
              <a:gd name="connsiteY431" fmla="*/ 4191000 h 5100674"/>
              <a:gd name="connsiteX432" fmla="*/ 6765986 w 6971369"/>
              <a:gd name="connsiteY432" fmla="*/ 4191000 h 5100674"/>
              <a:gd name="connsiteX433" fmla="*/ 6761708 w 6971369"/>
              <a:gd name="connsiteY433" fmla="*/ 4191000 h 5100674"/>
              <a:gd name="connsiteX434" fmla="*/ 6761708 w 6971369"/>
              <a:gd name="connsiteY434" fmla="*/ 4190144 h 5100674"/>
              <a:gd name="connsiteX435" fmla="*/ 6759996 w 6971369"/>
              <a:gd name="connsiteY435" fmla="*/ 4190144 h 5100674"/>
              <a:gd name="connsiteX436" fmla="*/ 6759996 w 6971369"/>
              <a:gd name="connsiteY436" fmla="*/ 4188432 h 5100674"/>
              <a:gd name="connsiteX437" fmla="*/ 6760852 w 6971369"/>
              <a:gd name="connsiteY437" fmla="*/ 4187577 h 5100674"/>
              <a:gd name="connsiteX438" fmla="*/ 6760852 w 6971369"/>
              <a:gd name="connsiteY438" fmla="*/ 4186721 h 5100674"/>
              <a:gd name="connsiteX439" fmla="*/ 6758285 w 6971369"/>
              <a:gd name="connsiteY439" fmla="*/ 4184154 h 5100674"/>
              <a:gd name="connsiteX440" fmla="*/ 6760852 w 6971369"/>
              <a:gd name="connsiteY440" fmla="*/ 4180730 h 5100674"/>
              <a:gd name="connsiteX441" fmla="*/ 6763420 w 6971369"/>
              <a:gd name="connsiteY441" fmla="*/ 4181586 h 5100674"/>
              <a:gd name="connsiteX442" fmla="*/ 3040186 w 6971369"/>
              <a:gd name="connsiteY442" fmla="*/ 4178163 h 5100674"/>
              <a:gd name="connsiteX443" fmla="*/ 3043610 w 6971369"/>
              <a:gd name="connsiteY443" fmla="*/ 4178163 h 5100674"/>
              <a:gd name="connsiteX444" fmla="*/ 3046177 w 6971369"/>
              <a:gd name="connsiteY444" fmla="*/ 4180730 h 5100674"/>
              <a:gd name="connsiteX445" fmla="*/ 3046177 w 6971369"/>
              <a:gd name="connsiteY445" fmla="*/ 4183298 h 5100674"/>
              <a:gd name="connsiteX446" fmla="*/ 3043610 w 6971369"/>
              <a:gd name="connsiteY446" fmla="*/ 4185865 h 5100674"/>
              <a:gd name="connsiteX447" fmla="*/ 3040186 w 6971369"/>
              <a:gd name="connsiteY447" fmla="*/ 4185865 h 5100674"/>
              <a:gd name="connsiteX448" fmla="*/ 3038475 w 6971369"/>
              <a:gd name="connsiteY448" fmla="*/ 4179875 h 5100674"/>
              <a:gd name="connsiteX449" fmla="*/ 2004194 w 6971369"/>
              <a:gd name="connsiteY449" fmla="*/ 4177307 h 5100674"/>
              <a:gd name="connsiteX450" fmla="*/ 1948569 w 6971369"/>
              <a:gd name="connsiteY450" fmla="*/ 4198701 h 5100674"/>
              <a:gd name="connsiteX451" fmla="*/ 1948569 w 6971369"/>
              <a:gd name="connsiteY451" fmla="*/ 4205548 h 5100674"/>
              <a:gd name="connsiteX452" fmla="*/ 1969963 w 6971369"/>
              <a:gd name="connsiteY452" fmla="*/ 4213249 h 5100674"/>
              <a:gd name="connsiteX453" fmla="*/ 1962262 w 6971369"/>
              <a:gd name="connsiteY453" fmla="*/ 4233788 h 5100674"/>
              <a:gd name="connsiteX454" fmla="*/ 1982800 w 6971369"/>
              <a:gd name="connsiteY454" fmla="*/ 4233788 h 5100674"/>
              <a:gd name="connsiteX455" fmla="*/ 1955415 w 6971369"/>
              <a:gd name="connsiteY455" fmla="*/ 4255182 h 5100674"/>
              <a:gd name="connsiteX456" fmla="*/ 1982800 w 6971369"/>
              <a:gd name="connsiteY456" fmla="*/ 4276576 h 5100674"/>
              <a:gd name="connsiteX457" fmla="*/ 2004194 w 6971369"/>
              <a:gd name="connsiteY457" fmla="*/ 4240634 h 5100674"/>
              <a:gd name="connsiteX458" fmla="*/ 2033290 w 6971369"/>
              <a:gd name="connsiteY458" fmla="*/ 4226086 h 5100674"/>
              <a:gd name="connsiteX459" fmla="*/ 2040136 w 6971369"/>
              <a:gd name="connsiteY459" fmla="*/ 4205548 h 5100674"/>
              <a:gd name="connsiteX460" fmla="*/ 1807369 w 6971369"/>
              <a:gd name="connsiteY460" fmla="*/ 4177307 h 5100674"/>
              <a:gd name="connsiteX461" fmla="*/ 1792821 w 6971369"/>
              <a:gd name="connsiteY461" fmla="*/ 4191855 h 5100674"/>
              <a:gd name="connsiteX462" fmla="*/ 1814215 w 6971369"/>
              <a:gd name="connsiteY462" fmla="*/ 4191855 h 5100674"/>
              <a:gd name="connsiteX463" fmla="*/ 1814215 w 6971369"/>
              <a:gd name="connsiteY463" fmla="*/ 4177307 h 5100674"/>
              <a:gd name="connsiteX464" fmla="*/ 6749727 w 6971369"/>
              <a:gd name="connsiteY464" fmla="*/ 4176452 h 5100674"/>
              <a:gd name="connsiteX465" fmla="*/ 6751438 w 6971369"/>
              <a:gd name="connsiteY465" fmla="*/ 4176452 h 5100674"/>
              <a:gd name="connsiteX466" fmla="*/ 6750583 w 6971369"/>
              <a:gd name="connsiteY466" fmla="*/ 4179875 h 5100674"/>
              <a:gd name="connsiteX467" fmla="*/ 6749727 w 6971369"/>
              <a:gd name="connsiteY467" fmla="*/ 4179019 h 5100674"/>
              <a:gd name="connsiteX468" fmla="*/ 3009379 w 6971369"/>
              <a:gd name="connsiteY468" fmla="*/ 4175596 h 5100674"/>
              <a:gd name="connsiteX469" fmla="*/ 3010235 w 6971369"/>
              <a:gd name="connsiteY469" fmla="*/ 4175596 h 5100674"/>
              <a:gd name="connsiteX470" fmla="*/ 3012802 w 6971369"/>
              <a:gd name="connsiteY470" fmla="*/ 4178163 h 5100674"/>
              <a:gd name="connsiteX471" fmla="*/ 3010235 w 6971369"/>
              <a:gd name="connsiteY471" fmla="*/ 4180730 h 5100674"/>
              <a:gd name="connsiteX472" fmla="*/ 3009379 w 6971369"/>
              <a:gd name="connsiteY472" fmla="*/ 4180730 h 5100674"/>
              <a:gd name="connsiteX473" fmla="*/ 3006812 w 6971369"/>
              <a:gd name="connsiteY473" fmla="*/ 4178163 h 5100674"/>
              <a:gd name="connsiteX474" fmla="*/ 6760852 w 6971369"/>
              <a:gd name="connsiteY474" fmla="*/ 4174740 h 5100674"/>
              <a:gd name="connsiteX475" fmla="*/ 6762564 w 6971369"/>
              <a:gd name="connsiteY475" fmla="*/ 4175596 h 5100674"/>
              <a:gd name="connsiteX476" fmla="*/ 6760852 w 6971369"/>
              <a:gd name="connsiteY476" fmla="*/ 4179019 h 5100674"/>
              <a:gd name="connsiteX477" fmla="*/ 6758285 w 6971369"/>
              <a:gd name="connsiteY477" fmla="*/ 4176452 h 5100674"/>
              <a:gd name="connsiteX478" fmla="*/ 6758285 w 6971369"/>
              <a:gd name="connsiteY478" fmla="*/ 4175596 h 5100674"/>
              <a:gd name="connsiteX479" fmla="*/ 6748016 w 6971369"/>
              <a:gd name="connsiteY479" fmla="*/ 4172173 h 5100674"/>
              <a:gd name="connsiteX480" fmla="*/ 6749727 w 6971369"/>
              <a:gd name="connsiteY480" fmla="*/ 4172173 h 5100674"/>
              <a:gd name="connsiteX481" fmla="*/ 6749727 w 6971369"/>
              <a:gd name="connsiteY481" fmla="*/ 4173884 h 5100674"/>
              <a:gd name="connsiteX482" fmla="*/ 6748872 w 6971369"/>
              <a:gd name="connsiteY482" fmla="*/ 4173884 h 5100674"/>
              <a:gd name="connsiteX483" fmla="*/ 6813910 w 6971369"/>
              <a:gd name="connsiteY483" fmla="*/ 4170461 h 5100674"/>
              <a:gd name="connsiteX484" fmla="*/ 6816476 w 6971369"/>
              <a:gd name="connsiteY484" fmla="*/ 4171317 h 5100674"/>
              <a:gd name="connsiteX485" fmla="*/ 6815621 w 6971369"/>
              <a:gd name="connsiteY485" fmla="*/ 4172173 h 5100674"/>
              <a:gd name="connsiteX486" fmla="*/ 6813054 w 6971369"/>
              <a:gd name="connsiteY486" fmla="*/ 4172173 h 5100674"/>
              <a:gd name="connsiteX487" fmla="*/ 6758285 w 6971369"/>
              <a:gd name="connsiteY487" fmla="*/ 4170461 h 5100674"/>
              <a:gd name="connsiteX488" fmla="*/ 6759996 w 6971369"/>
              <a:gd name="connsiteY488" fmla="*/ 4170461 h 5100674"/>
              <a:gd name="connsiteX489" fmla="*/ 6758285 w 6971369"/>
              <a:gd name="connsiteY489" fmla="*/ 4171317 h 5100674"/>
              <a:gd name="connsiteX490" fmla="*/ 3022215 w 6971369"/>
              <a:gd name="connsiteY490" fmla="*/ 4170461 h 5100674"/>
              <a:gd name="connsiteX491" fmla="*/ 3025638 w 6971369"/>
              <a:gd name="connsiteY491" fmla="*/ 4170461 h 5100674"/>
              <a:gd name="connsiteX492" fmla="*/ 3030773 w 6971369"/>
              <a:gd name="connsiteY492" fmla="*/ 4191000 h 5100674"/>
              <a:gd name="connsiteX493" fmla="*/ 3024783 w 6971369"/>
              <a:gd name="connsiteY493" fmla="*/ 4200413 h 5100674"/>
              <a:gd name="connsiteX494" fmla="*/ 3019648 w 6971369"/>
              <a:gd name="connsiteY494" fmla="*/ 4193567 h 5100674"/>
              <a:gd name="connsiteX495" fmla="*/ 3050456 w 6971369"/>
              <a:gd name="connsiteY495" fmla="*/ 4164471 h 5100674"/>
              <a:gd name="connsiteX496" fmla="*/ 3053879 w 6971369"/>
              <a:gd name="connsiteY496" fmla="*/ 4164471 h 5100674"/>
              <a:gd name="connsiteX497" fmla="*/ 3056446 w 6971369"/>
              <a:gd name="connsiteY497" fmla="*/ 4167038 h 5100674"/>
              <a:gd name="connsiteX498" fmla="*/ 3051311 w 6971369"/>
              <a:gd name="connsiteY498" fmla="*/ 4185009 h 5100674"/>
              <a:gd name="connsiteX499" fmla="*/ 3048744 w 6971369"/>
              <a:gd name="connsiteY499" fmla="*/ 4165327 h 5100674"/>
              <a:gd name="connsiteX500" fmla="*/ 3061580 w 6971369"/>
              <a:gd name="connsiteY500" fmla="*/ 4162759 h 5100674"/>
              <a:gd name="connsiteX501" fmla="*/ 3064148 w 6971369"/>
              <a:gd name="connsiteY501" fmla="*/ 4162759 h 5100674"/>
              <a:gd name="connsiteX502" fmla="*/ 3066715 w 6971369"/>
              <a:gd name="connsiteY502" fmla="*/ 4165327 h 5100674"/>
              <a:gd name="connsiteX503" fmla="*/ 3066715 w 6971369"/>
              <a:gd name="connsiteY503" fmla="*/ 4167038 h 5100674"/>
              <a:gd name="connsiteX504" fmla="*/ 3063292 w 6971369"/>
              <a:gd name="connsiteY504" fmla="*/ 4170461 h 5100674"/>
              <a:gd name="connsiteX505" fmla="*/ 3061580 w 6971369"/>
              <a:gd name="connsiteY505" fmla="*/ 4170461 h 5100674"/>
              <a:gd name="connsiteX506" fmla="*/ 3059013 w 6971369"/>
              <a:gd name="connsiteY506" fmla="*/ 4167894 h 5100674"/>
              <a:gd name="connsiteX507" fmla="*/ 3059013 w 6971369"/>
              <a:gd name="connsiteY507" fmla="*/ 4165327 h 5100674"/>
              <a:gd name="connsiteX508" fmla="*/ 1948569 w 6971369"/>
              <a:gd name="connsiteY508" fmla="*/ 4162759 h 5100674"/>
              <a:gd name="connsiteX509" fmla="*/ 1877541 w 6971369"/>
              <a:gd name="connsiteY509" fmla="*/ 4184154 h 5100674"/>
              <a:gd name="connsiteX510" fmla="*/ 1877541 w 6971369"/>
              <a:gd name="connsiteY510" fmla="*/ 4198701 h 5100674"/>
              <a:gd name="connsiteX511" fmla="*/ 1885243 w 6971369"/>
              <a:gd name="connsiteY511" fmla="*/ 4191855 h 5100674"/>
              <a:gd name="connsiteX512" fmla="*/ 1892089 w 6971369"/>
              <a:gd name="connsiteY512" fmla="*/ 4191855 h 5100674"/>
              <a:gd name="connsiteX513" fmla="*/ 1905781 w 6971369"/>
              <a:gd name="connsiteY513" fmla="*/ 4205548 h 5100674"/>
              <a:gd name="connsiteX514" fmla="*/ 1898080 w 6971369"/>
              <a:gd name="connsiteY514" fmla="*/ 4213249 h 5100674"/>
              <a:gd name="connsiteX515" fmla="*/ 1898080 w 6971369"/>
              <a:gd name="connsiteY515" fmla="*/ 4219240 h 5100674"/>
              <a:gd name="connsiteX516" fmla="*/ 1905781 w 6971369"/>
              <a:gd name="connsiteY516" fmla="*/ 4219240 h 5100674"/>
              <a:gd name="connsiteX517" fmla="*/ 1948569 w 6971369"/>
              <a:gd name="connsiteY517" fmla="*/ 4177307 h 5100674"/>
              <a:gd name="connsiteX518" fmla="*/ 1955415 w 6971369"/>
              <a:gd name="connsiteY518" fmla="*/ 4177307 h 5100674"/>
              <a:gd name="connsiteX519" fmla="*/ 1955415 w 6971369"/>
              <a:gd name="connsiteY519" fmla="*/ 4162759 h 5100674"/>
              <a:gd name="connsiteX520" fmla="*/ 6817332 w 6971369"/>
              <a:gd name="connsiteY520" fmla="*/ 4161904 h 5100674"/>
              <a:gd name="connsiteX521" fmla="*/ 6820756 w 6971369"/>
              <a:gd name="connsiteY521" fmla="*/ 4166183 h 5100674"/>
              <a:gd name="connsiteX522" fmla="*/ 6820756 w 6971369"/>
              <a:gd name="connsiteY522" fmla="*/ 4168750 h 5100674"/>
              <a:gd name="connsiteX523" fmla="*/ 6819900 w 6971369"/>
              <a:gd name="connsiteY523" fmla="*/ 4168750 h 5100674"/>
              <a:gd name="connsiteX524" fmla="*/ 6815621 w 6971369"/>
              <a:gd name="connsiteY524" fmla="*/ 4167894 h 5100674"/>
              <a:gd name="connsiteX525" fmla="*/ 6811342 w 6971369"/>
              <a:gd name="connsiteY525" fmla="*/ 4166183 h 5100674"/>
              <a:gd name="connsiteX526" fmla="*/ 6817332 w 6971369"/>
              <a:gd name="connsiteY526" fmla="*/ 4161904 h 5100674"/>
              <a:gd name="connsiteX527" fmla="*/ 6762564 w 6971369"/>
              <a:gd name="connsiteY527" fmla="*/ 4161904 h 5100674"/>
              <a:gd name="connsiteX528" fmla="*/ 6765131 w 6971369"/>
              <a:gd name="connsiteY528" fmla="*/ 4161904 h 5100674"/>
              <a:gd name="connsiteX529" fmla="*/ 6764275 w 6971369"/>
              <a:gd name="connsiteY529" fmla="*/ 4163615 h 5100674"/>
              <a:gd name="connsiteX530" fmla="*/ 6765131 w 6971369"/>
              <a:gd name="connsiteY530" fmla="*/ 4163615 h 5100674"/>
              <a:gd name="connsiteX531" fmla="*/ 6765131 w 6971369"/>
              <a:gd name="connsiteY531" fmla="*/ 4166183 h 5100674"/>
              <a:gd name="connsiteX532" fmla="*/ 6766842 w 6971369"/>
              <a:gd name="connsiteY532" fmla="*/ 4172173 h 5100674"/>
              <a:gd name="connsiteX533" fmla="*/ 6766842 w 6971369"/>
              <a:gd name="connsiteY533" fmla="*/ 4173884 h 5100674"/>
              <a:gd name="connsiteX534" fmla="*/ 6761708 w 6971369"/>
              <a:gd name="connsiteY534" fmla="*/ 4168750 h 5100674"/>
              <a:gd name="connsiteX535" fmla="*/ 6761708 w 6971369"/>
              <a:gd name="connsiteY535" fmla="*/ 4166183 h 5100674"/>
              <a:gd name="connsiteX536" fmla="*/ 6762564 w 6971369"/>
              <a:gd name="connsiteY536" fmla="*/ 4161904 h 5100674"/>
              <a:gd name="connsiteX537" fmla="*/ 6793371 w 6971369"/>
              <a:gd name="connsiteY537" fmla="*/ 4157625 h 5100674"/>
              <a:gd name="connsiteX538" fmla="*/ 6794226 w 6971369"/>
              <a:gd name="connsiteY538" fmla="*/ 4157625 h 5100674"/>
              <a:gd name="connsiteX539" fmla="*/ 6793371 w 6971369"/>
              <a:gd name="connsiteY539" fmla="*/ 4159336 h 5100674"/>
              <a:gd name="connsiteX540" fmla="*/ 6766842 w 6971369"/>
              <a:gd name="connsiteY540" fmla="*/ 4155913 h 5100674"/>
              <a:gd name="connsiteX541" fmla="*/ 6768554 w 6971369"/>
              <a:gd name="connsiteY541" fmla="*/ 4155913 h 5100674"/>
              <a:gd name="connsiteX542" fmla="*/ 6768554 w 6971369"/>
              <a:gd name="connsiteY542" fmla="*/ 4156769 h 5100674"/>
              <a:gd name="connsiteX543" fmla="*/ 6767698 w 6971369"/>
              <a:gd name="connsiteY543" fmla="*/ 4157625 h 5100674"/>
              <a:gd name="connsiteX544" fmla="*/ 6766842 w 6971369"/>
              <a:gd name="connsiteY544" fmla="*/ 4157625 h 5100674"/>
              <a:gd name="connsiteX545" fmla="*/ 6766842 w 6971369"/>
              <a:gd name="connsiteY545" fmla="*/ 4156769 h 5100674"/>
              <a:gd name="connsiteX546" fmla="*/ 3011947 w 6971369"/>
              <a:gd name="connsiteY546" fmla="*/ 4154202 h 5100674"/>
              <a:gd name="connsiteX547" fmla="*/ 3012802 w 6971369"/>
              <a:gd name="connsiteY547" fmla="*/ 4155058 h 5100674"/>
              <a:gd name="connsiteX548" fmla="*/ 3012802 w 6971369"/>
              <a:gd name="connsiteY548" fmla="*/ 4156769 h 5100674"/>
              <a:gd name="connsiteX549" fmla="*/ 3004244 w 6971369"/>
              <a:gd name="connsiteY549" fmla="*/ 4165327 h 5100674"/>
              <a:gd name="connsiteX550" fmla="*/ 3001677 w 6971369"/>
              <a:gd name="connsiteY550" fmla="*/ 4162759 h 5100674"/>
              <a:gd name="connsiteX551" fmla="*/ 3001677 w 6971369"/>
              <a:gd name="connsiteY551" fmla="*/ 4161904 h 5100674"/>
              <a:gd name="connsiteX552" fmla="*/ 3011947 w 6971369"/>
              <a:gd name="connsiteY552" fmla="*/ 4154202 h 5100674"/>
              <a:gd name="connsiteX553" fmla="*/ 6812198 w 6971369"/>
              <a:gd name="connsiteY553" fmla="*/ 4153346 h 5100674"/>
              <a:gd name="connsiteX554" fmla="*/ 6813054 w 6971369"/>
              <a:gd name="connsiteY554" fmla="*/ 4153346 h 5100674"/>
              <a:gd name="connsiteX555" fmla="*/ 6814765 w 6971369"/>
              <a:gd name="connsiteY555" fmla="*/ 4154202 h 5100674"/>
              <a:gd name="connsiteX556" fmla="*/ 6819900 w 6971369"/>
              <a:gd name="connsiteY556" fmla="*/ 4155913 h 5100674"/>
              <a:gd name="connsiteX557" fmla="*/ 6819900 w 6971369"/>
              <a:gd name="connsiteY557" fmla="*/ 4159336 h 5100674"/>
              <a:gd name="connsiteX558" fmla="*/ 6812198 w 6971369"/>
              <a:gd name="connsiteY558" fmla="*/ 4161904 h 5100674"/>
              <a:gd name="connsiteX559" fmla="*/ 6813054 w 6971369"/>
              <a:gd name="connsiteY559" fmla="*/ 4160192 h 5100674"/>
              <a:gd name="connsiteX560" fmla="*/ 6812198 w 6971369"/>
              <a:gd name="connsiteY560" fmla="*/ 4160192 h 5100674"/>
              <a:gd name="connsiteX561" fmla="*/ 6811342 w 6971369"/>
              <a:gd name="connsiteY561" fmla="*/ 4158481 h 5100674"/>
              <a:gd name="connsiteX562" fmla="*/ 6813054 w 6971369"/>
              <a:gd name="connsiteY562" fmla="*/ 4155913 h 5100674"/>
              <a:gd name="connsiteX563" fmla="*/ 6813910 w 6971369"/>
              <a:gd name="connsiteY563" fmla="*/ 4154202 h 5100674"/>
              <a:gd name="connsiteX564" fmla="*/ 6812198 w 6971369"/>
              <a:gd name="connsiteY564" fmla="*/ 4153346 h 5100674"/>
              <a:gd name="connsiteX565" fmla="*/ 6749727 w 6971369"/>
              <a:gd name="connsiteY565" fmla="*/ 4153346 h 5100674"/>
              <a:gd name="connsiteX566" fmla="*/ 6750583 w 6971369"/>
              <a:gd name="connsiteY566" fmla="*/ 4153346 h 5100674"/>
              <a:gd name="connsiteX567" fmla="*/ 6750583 w 6971369"/>
              <a:gd name="connsiteY567" fmla="*/ 4154202 h 5100674"/>
              <a:gd name="connsiteX568" fmla="*/ 6749727 w 6971369"/>
              <a:gd name="connsiteY568" fmla="*/ 4154202 h 5100674"/>
              <a:gd name="connsiteX569" fmla="*/ 3048744 w 6971369"/>
              <a:gd name="connsiteY569" fmla="*/ 4151635 h 5100674"/>
              <a:gd name="connsiteX570" fmla="*/ 3053023 w 6971369"/>
              <a:gd name="connsiteY570" fmla="*/ 4155058 h 5100674"/>
              <a:gd name="connsiteX571" fmla="*/ 3053023 w 6971369"/>
              <a:gd name="connsiteY571" fmla="*/ 4159336 h 5100674"/>
              <a:gd name="connsiteX572" fmla="*/ 3050456 w 6971369"/>
              <a:gd name="connsiteY572" fmla="*/ 4161904 h 5100674"/>
              <a:gd name="connsiteX573" fmla="*/ 3047888 w 6971369"/>
              <a:gd name="connsiteY573" fmla="*/ 4161904 h 5100674"/>
              <a:gd name="connsiteX574" fmla="*/ 3045321 w 6971369"/>
              <a:gd name="connsiteY574" fmla="*/ 4159336 h 5100674"/>
              <a:gd name="connsiteX575" fmla="*/ 3045321 w 6971369"/>
              <a:gd name="connsiteY575" fmla="*/ 4155058 h 5100674"/>
              <a:gd name="connsiteX576" fmla="*/ 2987129 w 6971369"/>
              <a:gd name="connsiteY576" fmla="*/ 4149067 h 5100674"/>
              <a:gd name="connsiteX577" fmla="*/ 2988841 w 6971369"/>
              <a:gd name="connsiteY577" fmla="*/ 4149067 h 5100674"/>
              <a:gd name="connsiteX578" fmla="*/ 2991408 w 6971369"/>
              <a:gd name="connsiteY578" fmla="*/ 4151635 h 5100674"/>
              <a:gd name="connsiteX579" fmla="*/ 2991408 w 6971369"/>
              <a:gd name="connsiteY579" fmla="*/ 4152490 h 5100674"/>
              <a:gd name="connsiteX580" fmla="*/ 2988841 w 6971369"/>
              <a:gd name="connsiteY580" fmla="*/ 4155058 h 5100674"/>
              <a:gd name="connsiteX581" fmla="*/ 2987129 w 6971369"/>
              <a:gd name="connsiteY581" fmla="*/ 4155058 h 5100674"/>
              <a:gd name="connsiteX582" fmla="*/ 2984562 w 6971369"/>
              <a:gd name="connsiteY582" fmla="*/ 4152490 h 5100674"/>
              <a:gd name="connsiteX583" fmla="*/ 2984562 w 6971369"/>
              <a:gd name="connsiteY583" fmla="*/ 4151635 h 5100674"/>
              <a:gd name="connsiteX584" fmla="*/ 6816476 w 6971369"/>
              <a:gd name="connsiteY584" fmla="*/ 4148212 h 5100674"/>
              <a:gd name="connsiteX585" fmla="*/ 6817332 w 6971369"/>
              <a:gd name="connsiteY585" fmla="*/ 4149067 h 5100674"/>
              <a:gd name="connsiteX586" fmla="*/ 6816476 w 6971369"/>
              <a:gd name="connsiteY586" fmla="*/ 4149923 h 5100674"/>
              <a:gd name="connsiteX587" fmla="*/ 6815621 w 6971369"/>
              <a:gd name="connsiteY587" fmla="*/ 4149067 h 5100674"/>
              <a:gd name="connsiteX588" fmla="*/ 6746304 w 6971369"/>
              <a:gd name="connsiteY588" fmla="*/ 4137087 h 5100674"/>
              <a:gd name="connsiteX589" fmla="*/ 6748872 w 6971369"/>
              <a:gd name="connsiteY589" fmla="*/ 4137087 h 5100674"/>
              <a:gd name="connsiteX590" fmla="*/ 6748872 w 6971369"/>
              <a:gd name="connsiteY590" fmla="*/ 4137942 h 5100674"/>
              <a:gd name="connsiteX591" fmla="*/ 6747160 w 6971369"/>
              <a:gd name="connsiteY591" fmla="*/ 4141365 h 5100674"/>
              <a:gd name="connsiteX592" fmla="*/ 6748016 w 6971369"/>
              <a:gd name="connsiteY592" fmla="*/ 4142221 h 5100674"/>
              <a:gd name="connsiteX593" fmla="*/ 6748872 w 6971369"/>
              <a:gd name="connsiteY593" fmla="*/ 4141365 h 5100674"/>
              <a:gd name="connsiteX594" fmla="*/ 6751438 w 6971369"/>
              <a:gd name="connsiteY594" fmla="*/ 4144788 h 5100674"/>
              <a:gd name="connsiteX595" fmla="*/ 6749727 w 6971369"/>
              <a:gd name="connsiteY595" fmla="*/ 4145644 h 5100674"/>
              <a:gd name="connsiteX596" fmla="*/ 6748016 w 6971369"/>
              <a:gd name="connsiteY596" fmla="*/ 4146500 h 5100674"/>
              <a:gd name="connsiteX597" fmla="*/ 6745448 w 6971369"/>
              <a:gd name="connsiteY597" fmla="*/ 4145644 h 5100674"/>
              <a:gd name="connsiteX598" fmla="*/ 6745448 w 6971369"/>
              <a:gd name="connsiteY598" fmla="*/ 4141365 h 5100674"/>
              <a:gd name="connsiteX599" fmla="*/ 6743737 w 6971369"/>
              <a:gd name="connsiteY599" fmla="*/ 4140510 h 5100674"/>
              <a:gd name="connsiteX600" fmla="*/ 6745448 w 6971369"/>
              <a:gd name="connsiteY600" fmla="*/ 4138798 h 5100674"/>
              <a:gd name="connsiteX601" fmla="*/ 3065859 w 6971369"/>
              <a:gd name="connsiteY601" fmla="*/ 4126817 h 5100674"/>
              <a:gd name="connsiteX602" fmla="*/ 3066715 w 6971369"/>
              <a:gd name="connsiteY602" fmla="*/ 4128529 h 5100674"/>
              <a:gd name="connsiteX603" fmla="*/ 3066715 w 6971369"/>
              <a:gd name="connsiteY603" fmla="*/ 4131952 h 5100674"/>
              <a:gd name="connsiteX604" fmla="*/ 3056446 w 6971369"/>
              <a:gd name="connsiteY604" fmla="*/ 4144788 h 5100674"/>
              <a:gd name="connsiteX605" fmla="*/ 3055590 w 6971369"/>
              <a:gd name="connsiteY605" fmla="*/ 4143933 h 5100674"/>
              <a:gd name="connsiteX606" fmla="*/ 3055590 w 6971369"/>
              <a:gd name="connsiteY606" fmla="*/ 4138798 h 5100674"/>
              <a:gd name="connsiteX607" fmla="*/ 3065859 w 6971369"/>
              <a:gd name="connsiteY607" fmla="*/ 4126817 h 5100674"/>
              <a:gd name="connsiteX608" fmla="*/ 6758285 w 6971369"/>
              <a:gd name="connsiteY608" fmla="*/ 4123394 h 5100674"/>
              <a:gd name="connsiteX609" fmla="*/ 6761708 w 6971369"/>
              <a:gd name="connsiteY609" fmla="*/ 4124250 h 5100674"/>
              <a:gd name="connsiteX610" fmla="*/ 6764275 w 6971369"/>
              <a:gd name="connsiteY610" fmla="*/ 4127673 h 5100674"/>
              <a:gd name="connsiteX611" fmla="*/ 6764275 w 6971369"/>
              <a:gd name="connsiteY611" fmla="*/ 4128529 h 5100674"/>
              <a:gd name="connsiteX612" fmla="*/ 6763420 w 6971369"/>
              <a:gd name="connsiteY612" fmla="*/ 4132808 h 5100674"/>
              <a:gd name="connsiteX613" fmla="*/ 6766842 w 6971369"/>
              <a:gd name="connsiteY613" fmla="*/ 4138798 h 5100674"/>
              <a:gd name="connsiteX614" fmla="*/ 6764275 w 6971369"/>
              <a:gd name="connsiteY614" fmla="*/ 4143077 h 5100674"/>
              <a:gd name="connsiteX615" fmla="*/ 6764275 w 6971369"/>
              <a:gd name="connsiteY615" fmla="*/ 4143933 h 5100674"/>
              <a:gd name="connsiteX616" fmla="*/ 6766842 w 6971369"/>
              <a:gd name="connsiteY616" fmla="*/ 4146500 h 5100674"/>
              <a:gd name="connsiteX617" fmla="*/ 6766842 w 6971369"/>
              <a:gd name="connsiteY617" fmla="*/ 4147356 h 5100674"/>
              <a:gd name="connsiteX618" fmla="*/ 6765986 w 6971369"/>
              <a:gd name="connsiteY618" fmla="*/ 4149923 h 5100674"/>
              <a:gd name="connsiteX619" fmla="*/ 6763420 w 6971369"/>
              <a:gd name="connsiteY619" fmla="*/ 4149067 h 5100674"/>
              <a:gd name="connsiteX620" fmla="*/ 6762564 w 6971369"/>
              <a:gd name="connsiteY620" fmla="*/ 4149067 h 5100674"/>
              <a:gd name="connsiteX621" fmla="*/ 6765131 w 6971369"/>
              <a:gd name="connsiteY621" fmla="*/ 4152490 h 5100674"/>
              <a:gd name="connsiteX622" fmla="*/ 6764275 w 6971369"/>
              <a:gd name="connsiteY622" fmla="*/ 4155058 h 5100674"/>
              <a:gd name="connsiteX623" fmla="*/ 6758285 w 6971369"/>
              <a:gd name="connsiteY623" fmla="*/ 4152490 h 5100674"/>
              <a:gd name="connsiteX624" fmla="*/ 6759140 w 6971369"/>
              <a:gd name="connsiteY624" fmla="*/ 4149923 h 5100674"/>
              <a:gd name="connsiteX625" fmla="*/ 6757429 w 6971369"/>
              <a:gd name="connsiteY625" fmla="*/ 4147356 h 5100674"/>
              <a:gd name="connsiteX626" fmla="*/ 6756573 w 6971369"/>
              <a:gd name="connsiteY626" fmla="*/ 4139654 h 5100674"/>
              <a:gd name="connsiteX627" fmla="*/ 6756573 w 6971369"/>
              <a:gd name="connsiteY627" fmla="*/ 4137087 h 5100674"/>
              <a:gd name="connsiteX628" fmla="*/ 6754006 w 6971369"/>
              <a:gd name="connsiteY628" fmla="*/ 4134519 h 5100674"/>
              <a:gd name="connsiteX629" fmla="*/ 6754006 w 6971369"/>
              <a:gd name="connsiteY629" fmla="*/ 4133664 h 5100674"/>
              <a:gd name="connsiteX630" fmla="*/ 6755718 w 6971369"/>
              <a:gd name="connsiteY630" fmla="*/ 4130241 h 5100674"/>
              <a:gd name="connsiteX631" fmla="*/ 6754006 w 6971369"/>
              <a:gd name="connsiteY631" fmla="*/ 4127673 h 5100674"/>
              <a:gd name="connsiteX632" fmla="*/ 6758285 w 6971369"/>
              <a:gd name="connsiteY632" fmla="*/ 4123394 h 5100674"/>
              <a:gd name="connsiteX633" fmla="*/ 3005100 w 6971369"/>
              <a:gd name="connsiteY633" fmla="*/ 4123394 h 5100674"/>
              <a:gd name="connsiteX634" fmla="*/ 3024783 w 6971369"/>
              <a:gd name="connsiteY634" fmla="*/ 4139654 h 5100674"/>
              <a:gd name="connsiteX635" fmla="*/ 3024783 w 6971369"/>
              <a:gd name="connsiteY635" fmla="*/ 4142221 h 5100674"/>
              <a:gd name="connsiteX636" fmla="*/ 3023071 w 6971369"/>
              <a:gd name="connsiteY636" fmla="*/ 4147356 h 5100674"/>
              <a:gd name="connsiteX637" fmla="*/ 3024783 w 6971369"/>
              <a:gd name="connsiteY637" fmla="*/ 4152490 h 5100674"/>
              <a:gd name="connsiteX638" fmla="*/ 3024783 w 6971369"/>
              <a:gd name="connsiteY638" fmla="*/ 4156769 h 5100674"/>
              <a:gd name="connsiteX639" fmla="*/ 3020504 w 6971369"/>
              <a:gd name="connsiteY639" fmla="*/ 4160192 h 5100674"/>
              <a:gd name="connsiteX640" fmla="*/ 3017937 w 6971369"/>
              <a:gd name="connsiteY640" fmla="*/ 4160192 h 5100674"/>
              <a:gd name="connsiteX641" fmla="*/ 3017081 w 6971369"/>
              <a:gd name="connsiteY641" fmla="*/ 4159336 h 5100674"/>
              <a:gd name="connsiteX642" fmla="*/ 3015369 w 6971369"/>
              <a:gd name="connsiteY642" fmla="*/ 4159336 h 5100674"/>
              <a:gd name="connsiteX643" fmla="*/ 3017081 w 6971369"/>
              <a:gd name="connsiteY643" fmla="*/ 4146500 h 5100674"/>
              <a:gd name="connsiteX644" fmla="*/ 3006812 w 6971369"/>
              <a:gd name="connsiteY644" fmla="*/ 4134519 h 5100674"/>
              <a:gd name="connsiteX645" fmla="*/ 3005100 w 6971369"/>
              <a:gd name="connsiteY645" fmla="*/ 4136231 h 5100674"/>
              <a:gd name="connsiteX646" fmla="*/ 3005100 w 6971369"/>
              <a:gd name="connsiteY646" fmla="*/ 4137087 h 5100674"/>
              <a:gd name="connsiteX647" fmla="*/ 3007667 w 6971369"/>
              <a:gd name="connsiteY647" fmla="*/ 4139654 h 5100674"/>
              <a:gd name="connsiteX648" fmla="*/ 3007667 w 6971369"/>
              <a:gd name="connsiteY648" fmla="*/ 4142221 h 5100674"/>
              <a:gd name="connsiteX649" fmla="*/ 3002533 w 6971369"/>
              <a:gd name="connsiteY649" fmla="*/ 4147356 h 5100674"/>
              <a:gd name="connsiteX650" fmla="*/ 2994831 w 6971369"/>
              <a:gd name="connsiteY650" fmla="*/ 4134519 h 5100674"/>
              <a:gd name="connsiteX651" fmla="*/ 3005100 w 6971369"/>
              <a:gd name="connsiteY651" fmla="*/ 4123394 h 5100674"/>
              <a:gd name="connsiteX652" fmla="*/ 2988841 w 6971369"/>
              <a:gd name="connsiteY652" fmla="*/ 4123394 h 5100674"/>
              <a:gd name="connsiteX653" fmla="*/ 2992264 w 6971369"/>
              <a:gd name="connsiteY653" fmla="*/ 4128529 h 5100674"/>
              <a:gd name="connsiteX654" fmla="*/ 2988841 w 6971369"/>
              <a:gd name="connsiteY654" fmla="*/ 4143933 h 5100674"/>
              <a:gd name="connsiteX655" fmla="*/ 2987129 w 6971369"/>
              <a:gd name="connsiteY655" fmla="*/ 4143933 h 5100674"/>
              <a:gd name="connsiteX656" fmla="*/ 2983706 w 6971369"/>
              <a:gd name="connsiteY656" fmla="*/ 4139654 h 5100674"/>
              <a:gd name="connsiteX657" fmla="*/ 2986273 w 6971369"/>
              <a:gd name="connsiteY657" fmla="*/ 4136231 h 5100674"/>
              <a:gd name="connsiteX658" fmla="*/ 2986273 w 6971369"/>
              <a:gd name="connsiteY658" fmla="*/ 4131952 h 5100674"/>
              <a:gd name="connsiteX659" fmla="*/ 2984562 w 6971369"/>
              <a:gd name="connsiteY659" fmla="*/ 4125962 h 5100674"/>
              <a:gd name="connsiteX660" fmla="*/ 1779129 w 6971369"/>
              <a:gd name="connsiteY660" fmla="*/ 4120827 h 5100674"/>
              <a:gd name="connsiteX661" fmla="*/ 1792821 w 6971369"/>
              <a:gd name="connsiteY661" fmla="*/ 4135375 h 5100674"/>
              <a:gd name="connsiteX662" fmla="*/ 1800523 w 6971369"/>
              <a:gd name="connsiteY662" fmla="*/ 4128529 h 5100674"/>
              <a:gd name="connsiteX663" fmla="*/ 1800523 w 6971369"/>
              <a:gd name="connsiteY663" fmla="*/ 4120827 h 5100674"/>
              <a:gd name="connsiteX664" fmla="*/ 6748872 w 6971369"/>
              <a:gd name="connsiteY664" fmla="*/ 4119971 h 5100674"/>
              <a:gd name="connsiteX665" fmla="*/ 6749727 w 6971369"/>
              <a:gd name="connsiteY665" fmla="*/ 4119971 h 5100674"/>
              <a:gd name="connsiteX666" fmla="*/ 6749727 w 6971369"/>
              <a:gd name="connsiteY666" fmla="*/ 4121683 h 5100674"/>
              <a:gd name="connsiteX667" fmla="*/ 6748016 w 6971369"/>
              <a:gd name="connsiteY667" fmla="*/ 4123394 h 5100674"/>
              <a:gd name="connsiteX668" fmla="*/ 6744592 w 6971369"/>
              <a:gd name="connsiteY668" fmla="*/ 4129385 h 5100674"/>
              <a:gd name="connsiteX669" fmla="*/ 6744592 w 6971369"/>
              <a:gd name="connsiteY669" fmla="*/ 4131952 h 5100674"/>
              <a:gd name="connsiteX670" fmla="*/ 6742026 w 6971369"/>
              <a:gd name="connsiteY670" fmla="*/ 4128529 h 5100674"/>
              <a:gd name="connsiteX671" fmla="*/ 6741170 w 6971369"/>
              <a:gd name="connsiteY671" fmla="*/ 4127673 h 5100674"/>
              <a:gd name="connsiteX672" fmla="*/ 6741170 w 6971369"/>
              <a:gd name="connsiteY672" fmla="*/ 4125962 h 5100674"/>
              <a:gd name="connsiteX673" fmla="*/ 6739458 w 6971369"/>
              <a:gd name="connsiteY673" fmla="*/ 4123394 h 5100674"/>
              <a:gd name="connsiteX674" fmla="*/ 6738602 w 6971369"/>
              <a:gd name="connsiteY674" fmla="*/ 4123394 h 5100674"/>
              <a:gd name="connsiteX675" fmla="*/ 6741170 w 6971369"/>
              <a:gd name="connsiteY675" fmla="*/ 4120827 h 5100674"/>
              <a:gd name="connsiteX676" fmla="*/ 6745448 w 6971369"/>
              <a:gd name="connsiteY676" fmla="*/ 4121683 h 5100674"/>
              <a:gd name="connsiteX677" fmla="*/ 6743737 w 6971369"/>
              <a:gd name="connsiteY677" fmla="*/ 4113981 h 5100674"/>
              <a:gd name="connsiteX678" fmla="*/ 6746304 w 6971369"/>
              <a:gd name="connsiteY678" fmla="*/ 4115693 h 5100674"/>
              <a:gd name="connsiteX679" fmla="*/ 6747160 w 6971369"/>
              <a:gd name="connsiteY679" fmla="*/ 4116548 h 5100674"/>
              <a:gd name="connsiteX680" fmla="*/ 6745448 w 6971369"/>
              <a:gd name="connsiteY680" fmla="*/ 4118260 h 5100674"/>
              <a:gd name="connsiteX681" fmla="*/ 6741170 w 6971369"/>
              <a:gd name="connsiteY681" fmla="*/ 4116548 h 5100674"/>
              <a:gd name="connsiteX682" fmla="*/ 6741170 w 6971369"/>
              <a:gd name="connsiteY682" fmla="*/ 4115693 h 5100674"/>
              <a:gd name="connsiteX683" fmla="*/ 6743737 w 6971369"/>
              <a:gd name="connsiteY683" fmla="*/ 4113981 h 5100674"/>
              <a:gd name="connsiteX684" fmla="*/ 6747160 w 6971369"/>
              <a:gd name="connsiteY684" fmla="*/ 4110558 h 5100674"/>
              <a:gd name="connsiteX685" fmla="*/ 6749727 w 6971369"/>
              <a:gd name="connsiteY685" fmla="*/ 4111414 h 5100674"/>
              <a:gd name="connsiteX686" fmla="*/ 6749727 w 6971369"/>
              <a:gd name="connsiteY686" fmla="*/ 4112270 h 5100674"/>
              <a:gd name="connsiteX687" fmla="*/ 6747160 w 6971369"/>
              <a:gd name="connsiteY687" fmla="*/ 4111414 h 5100674"/>
              <a:gd name="connsiteX688" fmla="*/ 5715818 w 6971369"/>
              <a:gd name="connsiteY688" fmla="*/ 4110558 h 5100674"/>
              <a:gd name="connsiteX689" fmla="*/ 5721809 w 6971369"/>
              <a:gd name="connsiteY689" fmla="*/ 4116548 h 5100674"/>
              <a:gd name="connsiteX690" fmla="*/ 5721809 w 6971369"/>
              <a:gd name="connsiteY690" fmla="*/ 4120827 h 5100674"/>
              <a:gd name="connsiteX691" fmla="*/ 5714107 w 6971369"/>
              <a:gd name="connsiteY691" fmla="*/ 4162759 h 5100674"/>
              <a:gd name="connsiteX692" fmla="*/ 5714963 w 6971369"/>
              <a:gd name="connsiteY692" fmla="*/ 4164471 h 5100674"/>
              <a:gd name="connsiteX693" fmla="*/ 5732078 w 6971369"/>
              <a:gd name="connsiteY693" fmla="*/ 4151635 h 5100674"/>
              <a:gd name="connsiteX694" fmla="*/ 5736357 w 6971369"/>
              <a:gd name="connsiteY694" fmla="*/ 4151635 h 5100674"/>
              <a:gd name="connsiteX695" fmla="*/ 5736357 w 6971369"/>
              <a:gd name="connsiteY695" fmla="*/ 4152490 h 5100674"/>
              <a:gd name="connsiteX696" fmla="*/ 5730366 w 6971369"/>
              <a:gd name="connsiteY696" fmla="*/ 4184154 h 5100674"/>
              <a:gd name="connsiteX697" fmla="*/ 5730366 w 6971369"/>
              <a:gd name="connsiteY697" fmla="*/ 4191000 h 5100674"/>
              <a:gd name="connsiteX698" fmla="*/ 5739780 w 6971369"/>
              <a:gd name="connsiteY698" fmla="*/ 4208115 h 5100674"/>
              <a:gd name="connsiteX699" fmla="*/ 5744914 w 6971369"/>
              <a:gd name="connsiteY699" fmla="*/ 4223519 h 5100674"/>
              <a:gd name="connsiteX700" fmla="*/ 5746626 w 6971369"/>
              <a:gd name="connsiteY700" fmla="*/ 4223519 h 5100674"/>
              <a:gd name="connsiteX701" fmla="*/ 5756039 w 6971369"/>
              <a:gd name="connsiteY701" fmla="*/ 4218384 h 5100674"/>
              <a:gd name="connsiteX702" fmla="*/ 5759462 w 6971369"/>
              <a:gd name="connsiteY702" fmla="*/ 4223519 h 5100674"/>
              <a:gd name="connsiteX703" fmla="*/ 5759462 w 6971369"/>
              <a:gd name="connsiteY703" fmla="*/ 4238922 h 5100674"/>
              <a:gd name="connsiteX704" fmla="*/ 5780001 w 6971369"/>
              <a:gd name="connsiteY704" fmla="*/ 4258605 h 5100674"/>
              <a:gd name="connsiteX705" fmla="*/ 5790270 w 6971369"/>
              <a:gd name="connsiteY705" fmla="*/ 4294547 h 5100674"/>
              <a:gd name="connsiteX706" fmla="*/ 5809096 w 6971369"/>
              <a:gd name="connsiteY706" fmla="*/ 4326210 h 5100674"/>
              <a:gd name="connsiteX707" fmla="*/ 5823644 w 6971369"/>
              <a:gd name="connsiteY707" fmla="*/ 4345892 h 5100674"/>
              <a:gd name="connsiteX708" fmla="*/ 5831346 w 6971369"/>
              <a:gd name="connsiteY708" fmla="*/ 4382690 h 5100674"/>
              <a:gd name="connsiteX709" fmla="*/ 5830490 w 6971369"/>
              <a:gd name="connsiteY709" fmla="*/ 4398094 h 5100674"/>
              <a:gd name="connsiteX710" fmla="*/ 5833914 w 6971369"/>
              <a:gd name="connsiteY710" fmla="*/ 4428046 h 5100674"/>
              <a:gd name="connsiteX711" fmla="*/ 5833914 w 6971369"/>
              <a:gd name="connsiteY711" fmla="*/ 4430613 h 5100674"/>
              <a:gd name="connsiteX712" fmla="*/ 5815087 w 6971369"/>
              <a:gd name="connsiteY712" fmla="*/ 4448584 h 5100674"/>
              <a:gd name="connsiteX713" fmla="*/ 5796260 w 6971369"/>
              <a:gd name="connsiteY713" fmla="*/ 4487949 h 5100674"/>
              <a:gd name="connsiteX714" fmla="*/ 5782568 w 6971369"/>
              <a:gd name="connsiteY714" fmla="*/ 4510199 h 5100674"/>
              <a:gd name="connsiteX715" fmla="*/ 5782568 w 6971369"/>
              <a:gd name="connsiteY715" fmla="*/ 4529025 h 5100674"/>
              <a:gd name="connsiteX716" fmla="*/ 5762885 w 6971369"/>
              <a:gd name="connsiteY716" fmla="*/ 4555554 h 5100674"/>
              <a:gd name="connsiteX717" fmla="*/ 5738068 w 6971369"/>
              <a:gd name="connsiteY717" fmla="*/ 4562400 h 5100674"/>
              <a:gd name="connsiteX718" fmla="*/ 5728655 w 6971369"/>
              <a:gd name="connsiteY718" fmla="*/ 4562400 h 5100674"/>
              <a:gd name="connsiteX719" fmla="*/ 5688434 w 6971369"/>
              <a:gd name="connsiteY719" fmla="*/ 4527314 h 5100674"/>
              <a:gd name="connsiteX720" fmla="*/ 5664473 w 6971369"/>
              <a:gd name="connsiteY720" fmla="*/ 4517045 h 5100674"/>
              <a:gd name="connsiteX721" fmla="*/ 5657627 w 6971369"/>
              <a:gd name="connsiteY721" fmla="*/ 4517045 h 5100674"/>
              <a:gd name="connsiteX722" fmla="*/ 5639656 w 6971369"/>
              <a:gd name="connsiteY722" fmla="*/ 4517901 h 5100674"/>
              <a:gd name="connsiteX723" fmla="*/ 5583175 w 6971369"/>
              <a:gd name="connsiteY723" fmla="*/ 4475113 h 5100674"/>
              <a:gd name="connsiteX724" fmla="*/ 5568627 w 6971369"/>
              <a:gd name="connsiteY724" fmla="*/ 4445161 h 5100674"/>
              <a:gd name="connsiteX725" fmla="*/ 5553224 w 6971369"/>
              <a:gd name="connsiteY725" fmla="*/ 4424623 h 5100674"/>
              <a:gd name="connsiteX726" fmla="*/ 5553224 w 6971369"/>
              <a:gd name="connsiteY726" fmla="*/ 4419488 h 5100674"/>
              <a:gd name="connsiteX727" fmla="*/ 5554079 w 6971369"/>
              <a:gd name="connsiteY727" fmla="*/ 4397238 h 5100674"/>
              <a:gd name="connsiteX728" fmla="*/ 5551512 w 6971369"/>
              <a:gd name="connsiteY728" fmla="*/ 4375844 h 5100674"/>
              <a:gd name="connsiteX729" fmla="*/ 5560926 w 6971369"/>
              <a:gd name="connsiteY729" fmla="*/ 4363008 h 5100674"/>
              <a:gd name="connsiteX730" fmla="*/ 5563493 w 6971369"/>
              <a:gd name="connsiteY730" fmla="*/ 4356162 h 5100674"/>
              <a:gd name="connsiteX731" fmla="*/ 5563493 w 6971369"/>
              <a:gd name="connsiteY731" fmla="*/ 4336479 h 5100674"/>
              <a:gd name="connsiteX732" fmla="*/ 5577185 w 6971369"/>
              <a:gd name="connsiteY732" fmla="*/ 4314229 h 5100674"/>
              <a:gd name="connsiteX733" fmla="*/ 5643079 w 6971369"/>
              <a:gd name="connsiteY733" fmla="*/ 4240634 h 5100674"/>
              <a:gd name="connsiteX734" fmla="*/ 5676453 w 6971369"/>
              <a:gd name="connsiteY734" fmla="*/ 4182442 h 5100674"/>
              <a:gd name="connsiteX735" fmla="*/ 5686723 w 6971369"/>
              <a:gd name="connsiteY735" fmla="*/ 4159336 h 5100674"/>
              <a:gd name="connsiteX736" fmla="*/ 5702982 w 6971369"/>
              <a:gd name="connsiteY736" fmla="*/ 4130241 h 5100674"/>
              <a:gd name="connsiteX737" fmla="*/ 5712395 w 6971369"/>
              <a:gd name="connsiteY737" fmla="*/ 4113125 h 5100674"/>
              <a:gd name="connsiteX738" fmla="*/ 2983706 w 6971369"/>
              <a:gd name="connsiteY738" fmla="*/ 4106279 h 5100674"/>
              <a:gd name="connsiteX739" fmla="*/ 2987129 w 6971369"/>
              <a:gd name="connsiteY739" fmla="*/ 4106279 h 5100674"/>
              <a:gd name="connsiteX740" fmla="*/ 2989696 w 6971369"/>
              <a:gd name="connsiteY740" fmla="*/ 4108846 h 5100674"/>
              <a:gd name="connsiteX741" fmla="*/ 2989696 w 6971369"/>
              <a:gd name="connsiteY741" fmla="*/ 4110558 h 5100674"/>
              <a:gd name="connsiteX742" fmla="*/ 2986273 w 6971369"/>
              <a:gd name="connsiteY742" fmla="*/ 4113125 h 5100674"/>
              <a:gd name="connsiteX743" fmla="*/ 2981139 w 6971369"/>
              <a:gd name="connsiteY743" fmla="*/ 4108846 h 5100674"/>
              <a:gd name="connsiteX744" fmla="*/ 6741170 w 6971369"/>
              <a:gd name="connsiteY744" fmla="*/ 4105423 h 5100674"/>
              <a:gd name="connsiteX745" fmla="*/ 6742026 w 6971369"/>
              <a:gd name="connsiteY745" fmla="*/ 4105423 h 5100674"/>
              <a:gd name="connsiteX746" fmla="*/ 6743737 w 6971369"/>
              <a:gd name="connsiteY746" fmla="*/ 4106279 h 5100674"/>
              <a:gd name="connsiteX747" fmla="*/ 6743737 w 6971369"/>
              <a:gd name="connsiteY747" fmla="*/ 4107991 h 5100674"/>
              <a:gd name="connsiteX748" fmla="*/ 6742026 w 6971369"/>
              <a:gd name="connsiteY748" fmla="*/ 4109702 h 5100674"/>
              <a:gd name="connsiteX749" fmla="*/ 6741170 w 6971369"/>
              <a:gd name="connsiteY749" fmla="*/ 4110558 h 5100674"/>
              <a:gd name="connsiteX750" fmla="*/ 6739458 w 6971369"/>
              <a:gd name="connsiteY750" fmla="*/ 4109702 h 5100674"/>
              <a:gd name="connsiteX751" fmla="*/ 6737746 w 6971369"/>
              <a:gd name="connsiteY751" fmla="*/ 4102856 h 5100674"/>
              <a:gd name="connsiteX752" fmla="*/ 6741170 w 6971369"/>
              <a:gd name="connsiteY752" fmla="*/ 4103712 h 5100674"/>
              <a:gd name="connsiteX753" fmla="*/ 6740314 w 6971369"/>
              <a:gd name="connsiteY753" fmla="*/ 4105423 h 5100674"/>
              <a:gd name="connsiteX754" fmla="*/ 6739458 w 6971369"/>
              <a:gd name="connsiteY754" fmla="*/ 4105423 h 5100674"/>
              <a:gd name="connsiteX755" fmla="*/ 6736890 w 6971369"/>
              <a:gd name="connsiteY755" fmla="*/ 4104568 h 5100674"/>
              <a:gd name="connsiteX756" fmla="*/ 1644774 w 6971369"/>
              <a:gd name="connsiteY756" fmla="*/ 4099433 h 5100674"/>
              <a:gd name="connsiteX757" fmla="*/ 1630226 w 6971369"/>
              <a:gd name="connsiteY757" fmla="*/ 4113981 h 5100674"/>
              <a:gd name="connsiteX758" fmla="*/ 1637928 w 6971369"/>
              <a:gd name="connsiteY758" fmla="*/ 4120827 h 5100674"/>
              <a:gd name="connsiteX759" fmla="*/ 1644774 w 6971369"/>
              <a:gd name="connsiteY759" fmla="*/ 4120827 h 5100674"/>
              <a:gd name="connsiteX760" fmla="*/ 1652476 w 6971369"/>
              <a:gd name="connsiteY760" fmla="*/ 4113981 h 5100674"/>
              <a:gd name="connsiteX761" fmla="*/ 1652476 w 6971369"/>
              <a:gd name="connsiteY761" fmla="*/ 4099433 h 5100674"/>
              <a:gd name="connsiteX762" fmla="*/ 3027350 w 6971369"/>
              <a:gd name="connsiteY762" fmla="*/ 4096010 h 5100674"/>
              <a:gd name="connsiteX763" fmla="*/ 3029917 w 6971369"/>
              <a:gd name="connsiteY763" fmla="*/ 4096010 h 5100674"/>
              <a:gd name="connsiteX764" fmla="*/ 3035052 w 6971369"/>
              <a:gd name="connsiteY764" fmla="*/ 4101145 h 5100674"/>
              <a:gd name="connsiteX765" fmla="*/ 3035052 w 6971369"/>
              <a:gd name="connsiteY765" fmla="*/ 4103712 h 5100674"/>
              <a:gd name="connsiteX766" fmla="*/ 3032485 w 6971369"/>
              <a:gd name="connsiteY766" fmla="*/ 4106279 h 5100674"/>
              <a:gd name="connsiteX767" fmla="*/ 3028206 w 6971369"/>
              <a:gd name="connsiteY767" fmla="*/ 4106279 h 5100674"/>
              <a:gd name="connsiteX768" fmla="*/ 3024783 w 6971369"/>
              <a:gd name="connsiteY768" fmla="*/ 4102856 h 5100674"/>
              <a:gd name="connsiteX769" fmla="*/ 3024783 w 6971369"/>
              <a:gd name="connsiteY769" fmla="*/ 4098577 h 5100674"/>
              <a:gd name="connsiteX770" fmla="*/ 6743737 w 6971369"/>
              <a:gd name="connsiteY770" fmla="*/ 4092587 h 5100674"/>
              <a:gd name="connsiteX771" fmla="*/ 6744592 w 6971369"/>
              <a:gd name="connsiteY771" fmla="*/ 4093443 h 5100674"/>
              <a:gd name="connsiteX772" fmla="*/ 6744592 w 6971369"/>
              <a:gd name="connsiteY772" fmla="*/ 4098577 h 5100674"/>
              <a:gd name="connsiteX773" fmla="*/ 6747160 w 6971369"/>
              <a:gd name="connsiteY773" fmla="*/ 4102000 h 5100674"/>
              <a:gd name="connsiteX774" fmla="*/ 6747160 w 6971369"/>
              <a:gd name="connsiteY774" fmla="*/ 4103712 h 5100674"/>
              <a:gd name="connsiteX775" fmla="*/ 6743737 w 6971369"/>
              <a:gd name="connsiteY775" fmla="*/ 4102000 h 5100674"/>
              <a:gd name="connsiteX776" fmla="*/ 6741170 w 6971369"/>
              <a:gd name="connsiteY776" fmla="*/ 4099433 h 5100674"/>
              <a:gd name="connsiteX777" fmla="*/ 6735179 w 6971369"/>
              <a:gd name="connsiteY777" fmla="*/ 4097722 h 5100674"/>
              <a:gd name="connsiteX778" fmla="*/ 6735179 w 6971369"/>
              <a:gd name="connsiteY778" fmla="*/ 4096866 h 5100674"/>
              <a:gd name="connsiteX779" fmla="*/ 6736035 w 6971369"/>
              <a:gd name="connsiteY779" fmla="*/ 4096010 h 5100674"/>
              <a:gd name="connsiteX780" fmla="*/ 6737746 w 6971369"/>
              <a:gd name="connsiteY780" fmla="*/ 4095154 h 5100674"/>
              <a:gd name="connsiteX781" fmla="*/ 6740314 w 6971369"/>
              <a:gd name="connsiteY781" fmla="*/ 4096010 h 5100674"/>
              <a:gd name="connsiteX782" fmla="*/ 6743737 w 6971369"/>
              <a:gd name="connsiteY782" fmla="*/ 4092587 h 5100674"/>
              <a:gd name="connsiteX783" fmla="*/ 3042754 w 6971369"/>
              <a:gd name="connsiteY783" fmla="*/ 4092587 h 5100674"/>
              <a:gd name="connsiteX784" fmla="*/ 3043610 w 6971369"/>
              <a:gd name="connsiteY784" fmla="*/ 4092587 h 5100674"/>
              <a:gd name="connsiteX785" fmla="*/ 3046177 w 6971369"/>
              <a:gd name="connsiteY785" fmla="*/ 4095154 h 5100674"/>
              <a:gd name="connsiteX786" fmla="*/ 3046177 w 6971369"/>
              <a:gd name="connsiteY786" fmla="*/ 4107991 h 5100674"/>
              <a:gd name="connsiteX787" fmla="*/ 3047888 w 6971369"/>
              <a:gd name="connsiteY787" fmla="*/ 4107991 h 5100674"/>
              <a:gd name="connsiteX788" fmla="*/ 3058157 w 6971369"/>
              <a:gd name="connsiteY788" fmla="*/ 4100289 h 5100674"/>
              <a:gd name="connsiteX789" fmla="*/ 3060725 w 6971369"/>
              <a:gd name="connsiteY789" fmla="*/ 4100289 h 5100674"/>
              <a:gd name="connsiteX790" fmla="*/ 3060725 w 6971369"/>
              <a:gd name="connsiteY790" fmla="*/ 4105423 h 5100674"/>
              <a:gd name="connsiteX791" fmla="*/ 3048744 w 6971369"/>
              <a:gd name="connsiteY791" fmla="*/ 4113125 h 5100674"/>
              <a:gd name="connsiteX792" fmla="*/ 3038475 w 6971369"/>
              <a:gd name="connsiteY792" fmla="*/ 4106279 h 5100674"/>
              <a:gd name="connsiteX793" fmla="*/ 3038475 w 6971369"/>
              <a:gd name="connsiteY793" fmla="*/ 4096010 h 5100674"/>
              <a:gd name="connsiteX794" fmla="*/ 1545505 w 6971369"/>
              <a:gd name="connsiteY794" fmla="*/ 4092587 h 5100674"/>
              <a:gd name="connsiteX795" fmla="*/ 1553207 w 6971369"/>
              <a:gd name="connsiteY795" fmla="*/ 4099433 h 5100674"/>
              <a:gd name="connsiteX796" fmla="*/ 1553207 w 6971369"/>
              <a:gd name="connsiteY796" fmla="*/ 4107135 h 5100674"/>
              <a:gd name="connsiteX797" fmla="*/ 1560053 w 6971369"/>
              <a:gd name="connsiteY797" fmla="*/ 4099433 h 5100674"/>
              <a:gd name="connsiteX798" fmla="*/ 1566900 w 6971369"/>
              <a:gd name="connsiteY798" fmla="*/ 4099433 h 5100674"/>
              <a:gd name="connsiteX799" fmla="*/ 1587438 w 6971369"/>
              <a:gd name="connsiteY799" fmla="*/ 4107135 h 5100674"/>
              <a:gd name="connsiteX800" fmla="*/ 1587438 w 6971369"/>
              <a:gd name="connsiteY800" fmla="*/ 4092587 h 5100674"/>
              <a:gd name="connsiteX801" fmla="*/ 6740314 w 6971369"/>
              <a:gd name="connsiteY801" fmla="*/ 4087452 h 5100674"/>
              <a:gd name="connsiteX802" fmla="*/ 6741170 w 6971369"/>
              <a:gd name="connsiteY802" fmla="*/ 4089164 h 5100674"/>
              <a:gd name="connsiteX803" fmla="*/ 6740314 w 6971369"/>
              <a:gd name="connsiteY803" fmla="*/ 4090020 h 5100674"/>
              <a:gd name="connsiteX804" fmla="*/ 6738602 w 6971369"/>
              <a:gd name="connsiteY804" fmla="*/ 4089164 h 5100674"/>
              <a:gd name="connsiteX805" fmla="*/ 6739458 w 6971369"/>
              <a:gd name="connsiteY805" fmla="*/ 4088308 h 5100674"/>
              <a:gd name="connsiteX806" fmla="*/ 6477595 w 6971369"/>
              <a:gd name="connsiteY806" fmla="*/ 4081462 h 5100674"/>
              <a:gd name="connsiteX807" fmla="*/ 6481874 w 6971369"/>
              <a:gd name="connsiteY807" fmla="*/ 4081462 h 5100674"/>
              <a:gd name="connsiteX808" fmla="*/ 6485297 w 6971369"/>
              <a:gd name="connsiteY808" fmla="*/ 4084885 h 5100674"/>
              <a:gd name="connsiteX809" fmla="*/ 6481874 w 6971369"/>
              <a:gd name="connsiteY809" fmla="*/ 4089164 h 5100674"/>
              <a:gd name="connsiteX810" fmla="*/ 6477595 w 6971369"/>
              <a:gd name="connsiteY810" fmla="*/ 4089164 h 5100674"/>
              <a:gd name="connsiteX811" fmla="*/ 6473316 w 6971369"/>
              <a:gd name="connsiteY811" fmla="*/ 4084885 h 5100674"/>
              <a:gd name="connsiteX812" fmla="*/ 6460480 w 6971369"/>
              <a:gd name="connsiteY812" fmla="*/ 4079751 h 5100674"/>
              <a:gd name="connsiteX813" fmla="*/ 6463902 w 6971369"/>
              <a:gd name="connsiteY813" fmla="*/ 4079751 h 5100674"/>
              <a:gd name="connsiteX814" fmla="*/ 6468182 w 6971369"/>
              <a:gd name="connsiteY814" fmla="*/ 4083174 h 5100674"/>
              <a:gd name="connsiteX815" fmla="*/ 6465614 w 6971369"/>
              <a:gd name="connsiteY815" fmla="*/ 4084885 h 5100674"/>
              <a:gd name="connsiteX816" fmla="*/ 6462191 w 6971369"/>
              <a:gd name="connsiteY816" fmla="*/ 4084885 h 5100674"/>
              <a:gd name="connsiteX817" fmla="*/ 6457912 w 6971369"/>
              <a:gd name="connsiteY817" fmla="*/ 4081462 h 5100674"/>
              <a:gd name="connsiteX818" fmla="*/ 3060725 w 6971369"/>
              <a:gd name="connsiteY818" fmla="*/ 4079751 h 5100674"/>
              <a:gd name="connsiteX819" fmla="*/ 3061580 w 6971369"/>
              <a:gd name="connsiteY819" fmla="*/ 4079751 h 5100674"/>
              <a:gd name="connsiteX820" fmla="*/ 3066715 w 6971369"/>
              <a:gd name="connsiteY820" fmla="*/ 4084885 h 5100674"/>
              <a:gd name="connsiteX821" fmla="*/ 3066715 w 6971369"/>
              <a:gd name="connsiteY821" fmla="*/ 4087452 h 5100674"/>
              <a:gd name="connsiteX822" fmla="*/ 3063292 w 6971369"/>
              <a:gd name="connsiteY822" fmla="*/ 4090875 h 5100674"/>
              <a:gd name="connsiteX823" fmla="*/ 3061580 w 6971369"/>
              <a:gd name="connsiteY823" fmla="*/ 4090875 h 5100674"/>
              <a:gd name="connsiteX824" fmla="*/ 3056446 w 6971369"/>
              <a:gd name="connsiteY824" fmla="*/ 4085741 h 5100674"/>
              <a:gd name="connsiteX825" fmla="*/ 3056446 w 6971369"/>
              <a:gd name="connsiteY825" fmla="*/ 4083174 h 5100674"/>
              <a:gd name="connsiteX826" fmla="*/ 6793371 w 6971369"/>
              <a:gd name="connsiteY826" fmla="*/ 4075472 h 5100674"/>
              <a:gd name="connsiteX827" fmla="*/ 6793371 w 6971369"/>
              <a:gd name="connsiteY827" fmla="*/ 4079751 h 5100674"/>
              <a:gd name="connsiteX828" fmla="*/ 6799362 w 6971369"/>
              <a:gd name="connsiteY828" fmla="*/ 4084885 h 5100674"/>
              <a:gd name="connsiteX829" fmla="*/ 6801928 w 6971369"/>
              <a:gd name="connsiteY829" fmla="*/ 4083174 h 5100674"/>
              <a:gd name="connsiteX830" fmla="*/ 6801928 w 6971369"/>
              <a:gd name="connsiteY830" fmla="*/ 4081462 h 5100674"/>
              <a:gd name="connsiteX831" fmla="*/ 6795938 w 6971369"/>
              <a:gd name="connsiteY831" fmla="*/ 4075472 h 5100674"/>
              <a:gd name="connsiteX832" fmla="*/ 3107792 w 6971369"/>
              <a:gd name="connsiteY832" fmla="*/ 4074616 h 5100674"/>
              <a:gd name="connsiteX833" fmla="*/ 3109503 w 6971369"/>
              <a:gd name="connsiteY833" fmla="*/ 4075472 h 5100674"/>
              <a:gd name="connsiteX834" fmla="*/ 3109503 w 6971369"/>
              <a:gd name="connsiteY834" fmla="*/ 4079751 h 5100674"/>
              <a:gd name="connsiteX835" fmla="*/ 3106936 w 6971369"/>
              <a:gd name="connsiteY835" fmla="*/ 4082318 h 5100674"/>
              <a:gd name="connsiteX836" fmla="*/ 3104368 w 6971369"/>
              <a:gd name="connsiteY836" fmla="*/ 4079751 h 5100674"/>
              <a:gd name="connsiteX837" fmla="*/ 3104368 w 6971369"/>
              <a:gd name="connsiteY837" fmla="*/ 4078039 h 5100674"/>
              <a:gd name="connsiteX838" fmla="*/ 3074417 w 6971369"/>
              <a:gd name="connsiteY838" fmla="*/ 4074616 h 5100674"/>
              <a:gd name="connsiteX839" fmla="*/ 3076984 w 6971369"/>
              <a:gd name="connsiteY839" fmla="*/ 4077183 h 5100674"/>
              <a:gd name="connsiteX840" fmla="*/ 3074417 w 6971369"/>
              <a:gd name="connsiteY840" fmla="*/ 4079751 h 5100674"/>
              <a:gd name="connsiteX841" fmla="*/ 3071850 w 6971369"/>
              <a:gd name="connsiteY841" fmla="*/ 4077183 h 5100674"/>
              <a:gd name="connsiteX842" fmla="*/ 3027350 w 6971369"/>
              <a:gd name="connsiteY842" fmla="*/ 4074616 h 5100674"/>
              <a:gd name="connsiteX843" fmla="*/ 3028206 w 6971369"/>
              <a:gd name="connsiteY843" fmla="*/ 4075472 h 5100674"/>
              <a:gd name="connsiteX844" fmla="*/ 3028206 w 6971369"/>
              <a:gd name="connsiteY844" fmla="*/ 4079751 h 5100674"/>
              <a:gd name="connsiteX845" fmla="*/ 3024783 w 6971369"/>
              <a:gd name="connsiteY845" fmla="*/ 4079751 h 5100674"/>
              <a:gd name="connsiteX846" fmla="*/ 3024783 w 6971369"/>
              <a:gd name="connsiteY846" fmla="*/ 4077183 h 5100674"/>
              <a:gd name="connsiteX847" fmla="*/ 6739458 w 6971369"/>
              <a:gd name="connsiteY847" fmla="*/ 4064347 h 5100674"/>
              <a:gd name="connsiteX848" fmla="*/ 6741170 w 6971369"/>
              <a:gd name="connsiteY848" fmla="*/ 4066058 h 5100674"/>
              <a:gd name="connsiteX849" fmla="*/ 6740314 w 6971369"/>
              <a:gd name="connsiteY849" fmla="*/ 4070337 h 5100674"/>
              <a:gd name="connsiteX850" fmla="*/ 6742026 w 6971369"/>
              <a:gd name="connsiteY850" fmla="*/ 4074616 h 5100674"/>
              <a:gd name="connsiteX851" fmla="*/ 6742026 w 6971369"/>
              <a:gd name="connsiteY851" fmla="*/ 4076328 h 5100674"/>
              <a:gd name="connsiteX852" fmla="*/ 6738602 w 6971369"/>
              <a:gd name="connsiteY852" fmla="*/ 4074616 h 5100674"/>
              <a:gd name="connsiteX853" fmla="*/ 6737746 w 6971369"/>
              <a:gd name="connsiteY853" fmla="*/ 4072904 h 5100674"/>
              <a:gd name="connsiteX854" fmla="*/ 6732612 w 6971369"/>
              <a:gd name="connsiteY854" fmla="*/ 4072904 h 5100674"/>
              <a:gd name="connsiteX855" fmla="*/ 6732612 w 6971369"/>
              <a:gd name="connsiteY855" fmla="*/ 4071193 h 5100674"/>
              <a:gd name="connsiteX856" fmla="*/ 6734324 w 6971369"/>
              <a:gd name="connsiteY856" fmla="*/ 4070337 h 5100674"/>
              <a:gd name="connsiteX857" fmla="*/ 6739458 w 6971369"/>
              <a:gd name="connsiteY857" fmla="*/ 4064347 h 5100674"/>
              <a:gd name="connsiteX858" fmla="*/ 5915211 w 6971369"/>
              <a:gd name="connsiteY858" fmla="*/ 4060924 h 5100674"/>
              <a:gd name="connsiteX859" fmla="*/ 5918634 w 6971369"/>
              <a:gd name="connsiteY859" fmla="*/ 4060924 h 5100674"/>
              <a:gd name="connsiteX860" fmla="*/ 5910932 w 6971369"/>
              <a:gd name="connsiteY860" fmla="*/ 4071193 h 5100674"/>
              <a:gd name="connsiteX861" fmla="*/ 5908365 w 6971369"/>
              <a:gd name="connsiteY861" fmla="*/ 4067770 h 5100674"/>
              <a:gd name="connsiteX862" fmla="*/ 5907509 w 6971369"/>
              <a:gd name="connsiteY862" fmla="*/ 4066058 h 5100674"/>
              <a:gd name="connsiteX863" fmla="*/ 5915211 w 6971369"/>
              <a:gd name="connsiteY863" fmla="*/ 4060924 h 5100674"/>
              <a:gd name="connsiteX864" fmla="*/ 6740314 w 6971369"/>
              <a:gd name="connsiteY864" fmla="*/ 4058357 h 5100674"/>
              <a:gd name="connsiteX865" fmla="*/ 6741170 w 6971369"/>
              <a:gd name="connsiteY865" fmla="*/ 4058357 h 5100674"/>
              <a:gd name="connsiteX866" fmla="*/ 6742026 w 6971369"/>
              <a:gd name="connsiteY866" fmla="*/ 4060068 h 5100674"/>
              <a:gd name="connsiteX867" fmla="*/ 6741170 w 6971369"/>
              <a:gd name="connsiteY867" fmla="*/ 4060924 h 5100674"/>
              <a:gd name="connsiteX868" fmla="*/ 6740314 w 6971369"/>
              <a:gd name="connsiteY868" fmla="*/ 4060068 h 5100674"/>
              <a:gd name="connsiteX869" fmla="*/ 3076984 w 6971369"/>
              <a:gd name="connsiteY869" fmla="*/ 4057501 h 5100674"/>
              <a:gd name="connsiteX870" fmla="*/ 3079551 w 6971369"/>
              <a:gd name="connsiteY870" fmla="*/ 4057501 h 5100674"/>
              <a:gd name="connsiteX871" fmla="*/ 3082119 w 6971369"/>
              <a:gd name="connsiteY871" fmla="*/ 4060068 h 5100674"/>
              <a:gd name="connsiteX872" fmla="*/ 3082119 w 6971369"/>
              <a:gd name="connsiteY872" fmla="*/ 4061780 h 5100674"/>
              <a:gd name="connsiteX873" fmla="*/ 3079551 w 6971369"/>
              <a:gd name="connsiteY873" fmla="*/ 4064347 h 5100674"/>
              <a:gd name="connsiteX874" fmla="*/ 3076984 w 6971369"/>
              <a:gd name="connsiteY874" fmla="*/ 4064347 h 5100674"/>
              <a:gd name="connsiteX875" fmla="*/ 3074417 w 6971369"/>
              <a:gd name="connsiteY875" fmla="*/ 4061780 h 5100674"/>
              <a:gd name="connsiteX876" fmla="*/ 3074417 w 6971369"/>
              <a:gd name="connsiteY876" fmla="*/ 4060068 h 5100674"/>
              <a:gd name="connsiteX877" fmla="*/ 5858731 w 6971369"/>
              <a:gd name="connsiteY877" fmla="*/ 4054934 h 5100674"/>
              <a:gd name="connsiteX878" fmla="*/ 5873279 w 6971369"/>
              <a:gd name="connsiteY878" fmla="*/ 4057501 h 5100674"/>
              <a:gd name="connsiteX879" fmla="*/ 5882692 w 6971369"/>
              <a:gd name="connsiteY879" fmla="*/ 4057501 h 5100674"/>
              <a:gd name="connsiteX880" fmla="*/ 5883548 w 6971369"/>
              <a:gd name="connsiteY880" fmla="*/ 4060068 h 5100674"/>
              <a:gd name="connsiteX881" fmla="*/ 5874990 w 6971369"/>
              <a:gd name="connsiteY881" fmla="*/ 4064347 h 5100674"/>
              <a:gd name="connsiteX882" fmla="*/ 5852740 w 6971369"/>
              <a:gd name="connsiteY882" fmla="*/ 4058357 h 5100674"/>
              <a:gd name="connsiteX883" fmla="*/ 5858731 w 6971369"/>
              <a:gd name="connsiteY883" fmla="*/ 4054934 h 5100674"/>
              <a:gd name="connsiteX884" fmla="*/ 5949441 w 6971369"/>
              <a:gd name="connsiteY884" fmla="*/ 4053222 h 5100674"/>
              <a:gd name="connsiteX885" fmla="*/ 5951153 w 6971369"/>
              <a:gd name="connsiteY885" fmla="*/ 4054078 h 5100674"/>
              <a:gd name="connsiteX886" fmla="*/ 5952009 w 6971369"/>
              <a:gd name="connsiteY886" fmla="*/ 4058357 h 5100674"/>
              <a:gd name="connsiteX887" fmla="*/ 5948586 w 6971369"/>
              <a:gd name="connsiteY887" fmla="*/ 4061780 h 5100674"/>
              <a:gd name="connsiteX888" fmla="*/ 5946874 w 6971369"/>
              <a:gd name="connsiteY888" fmla="*/ 4061780 h 5100674"/>
              <a:gd name="connsiteX889" fmla="*/ 5944307 w 6971369"/>
              <a:gd name="connsiteY889" fmla="*/ 4060068 h 5100674"/>
              <a:gd name="connsiteX890" fmla="*/ 5943451 w 6971369"/>
              <a:gd name="connsiteY890" fmla="*/ 4057501 h 5100674"/>
              <a:gd name="connsiteX891" fmla="*/ 5949441 w 6971369"/>
              <a:gd name="connsiteY891" fmla="*/ 4053222 h 5100674"/>
              <a:gd name="connsiteX892" fmla="*/ 6736035 w 6971369"/>
              <a:gd name="connsiteY892" fmla="*/ 4051510 h 5100674"/>
              <a:gd name="connsiteX893" fmla="*/ 6741170 w 6971369"/>
              <a:gd name="connsiteY893" fmla="*/ 4054934 h 5100674"/>
              <a:gd name="connsiteX894" fmla="*/ 6740314 w 6971369"/>
              <a:gd name="connsiteY894" fmla="*/ 4058357 h 5100674"/>
              <a:gd name="connsiteX895" fmla="*/ 6739458 w 6971369"/>
              <a:gd name="connsiteY895" fmla="*/ 4058357 h 5100674"/>
              <a:gd name="connsiteX896" fmla="*/ 6738602 w 6971369"/>
              <a:gd name="connsiteY896" fmla="*/ 4060068 h 5100674"/>
              <a:gd name="connsiteX897" fmla="*/ 6737746 w 6971369"/>
              <a:gd name="connsiteY897" fmla="*/ 4060068 h 5100674"/>
              <a:gd name="connsiteX898" fmla="*/ 6736890 w 6971369"/>
              <a:gd name="connsiteY898" fmla="*/ 4057501 h 5100674"/>
              <a:gd name="connsiteX899" fmla="*/ 6734324 w 6971369"/>
              <a:gd name="connsiteY899" fmla="*/ 4054934 h 5100674"/>
              <a:gd name="connsiteX900" fmla="*/ 6734324 w 6971369"/>
              <a:gd name="connsiteY900" fmla="*/ 4054078 h 5100674"/>
              <a:gd name="connsiteX901" fmla="*/ 6736035 w 6971369"/>
              <a:gd name="connsiteY901" fmla="*/ 4051510 h 5100674"/>
              <a:gd name="connsiteX902" fmla="*/ 2968303 w 6971369"/>
              <a:gd name="connsiteY902" fmla="*/ 4049799 h 5100674"/>
              <a:gd name="connsiteX903" fmla="*/ 2970870 w 6971369"/>
              <a:gd name="connsiteY903" fmla="*/ 4049799 h 5100674"/>
              <a:gd name="connsiteX904" fmla="*/ 2976004 w 6971369"/>
              <a:gd name="connsiteY904" fmla="*/ 4067770 h 5100674"/>
              <a:gd name="connsiteX905" fmla="*/ 2974293 w 6971369"/>
              <a:gd name="connsiteY905" fmla="*/ 4075472 h 5100674"/>
              <a:gd name="connsiteX906" fmla="*/ 2981139 w 6971369"/>
              <a:gd name="connsiteY906" fmla="*/ 4093443 h 5100674"/>
              <a:gd name="connsiteX907" fmla="*/ 2979427 w 6971369"/>
              <a:gd name="connsiteY907" fmla="*/ 4095154 h 5100674"/>
              <a:gd name="connsiteX908" fmla="*/ 2976860 w 6971369"/>
              <a:gd name="connsiteY908" fmla="*/ 4095154 h 5100674"/>
              <a:gd name="connsiteX909" fmla="*/ 2965735 w 6971369"/>
              <a:gd name="connsiteY909" fmla="*/ 4090020 h 5100674"/>
              <a:gd name="connsiteX910" fmla="*/ 2970870 w 6971369"/>
              <a:gd name="connsiteY910" fmla="*/ 4079751 h 5100674"/>
              <a:gd name="connsiteX911" fmla="*/ 2964024 w 6971369"/>
              <a:gd name="connsiteY911" fmla="*/ 4056645 h 5100674"/>
              <a:gd name="connsiteX912" fmla="*/ 2968303 w 6971369"/>
              <a:gd name="connsiteY912" fmla="*/ 4049799 h 5100674"/>
              <a:gd name="connsiteX913" fmla="*/ 5879269 w 6971369"/>
              <a:gd name="connsiteY913" fmla="*/ 4048087 h 5100674"/>
              <a:gd name="connsiteX914" fmla="*/ 5880125 w 6971369"/>
              <a:gd name="connsiteY914" fmla="*/ 4048087 h 5100674"/>
              <a:gd name="connsiteX915" fmla="*/ 5883548 w 6971369"/>
              <a:gd name="connsiteY915" fmla="*/ 4050655 h 5100674"/>
              <a:gd name="connsiteX916" fmla="*/ 5880125 w 6971369"/>
              <a:gd name="connsiteY916" fmla="*/ 4050655 h 5100674"/>
              <a:gd name="connsiteX917" fmla="*/ 1652476 w 6971369"/>
              <a:gd name="connsiteY917" fmla="*/ 4043809 h 5100674"/>
              <a:gd name="connsiteX918" fmla="*/ 1652476 w 6971369"/>
              <a:gd name="connsiteY918" fmla="*/ 4056645 h 5100674"/>
              <a:gd name="connsiteX919" fmla="*/ 1673014 w 6971369"/>
              <a:gd name="connsiteY919" fmla="*/ 4071193 h 5100674"/>
              <a:gd name="connsiteX920" fmla="*/ 1694408 w 6971369"/>
              <a:gd name="connsiteY920" fmla="*/ 4071193 h 5100674"/>
              <a:gd name="connsiteX921" fmla="*/ 1694408 w 6971369"/>
              <a:gd name="connsiteY921" fmla="*/ 4056645 h 5100674"/>
              <a:gd name="connsiteX922" fmla="*/ 1686706 w 6971369"/>
              <a:gd name="connsiteY922" fmla="*/ 4056645 h 5100674"/>
              <a:gd name="connsiteX923" fmla="*/ 1665312 w 6971369"/>
              <a:gd name="connsiteY923" fmla="*/ 4064347 h 5100674"/>
              <a:gd name="connsiteX924" fmla="*/ 1659322 w 6971369"/>
              <a:gd name="connsiteY924" fmla="*/ 4043809 h 5100674"/>
              <a:gd name="connsiteX925" fmla="*/ 5975970 w 6971369"/>
              <a:gd name="connsiteY925" fmla="*/ 4042097 h 5100674"/>
              <a:gd name="connsiteX926" fmla="*/ 5977681 w 6971369"/>
              <a:gd name="connsiteY926" fmla="*/ 4042097 h 5100674"/>
              <a:gd name="connsiteX927" fmla="*/ 5979393 w 6971369"/>
              <a:gd name="connsiteY927" fmla="*/ 4044664 h 5100674"/>
              <a:gd name="connsiteX928" fmla="*/ 5980249 w 6971369"/>
              <a:gd name="connsiteY928" fmla="*/ 4045520 h 5100674"/>
              <a:gd name="connsiteX929" fmla="*/ 5978537 w 6971369"/>
              <a:gd name="connsiteY929" fmla="*/ 4048087 h 5100674"/>
              <a:gd name="connsiteX930" fmla="*/ 5973403 w 6971369"/>
              <a:gd name="connsiteY930" fmla="*/ 4044664 h 5100674"/>
              <a:gd name="connsiteX931" fmla="*/ 6391163 w 6971369"/>
              <a:gd name="connsiteY931" fmla="*/ 4023270 h 5100674"/>
              <a:gd name="connsiteX932" fmla="*/ 6391163 w 6971369"/>
              <a:gd name="connsiteY932" fmla="*/ 4028405 h 5100674"/>
              <a:gd name="connsiteX933" fmla="*/ 6398865 w 6971369"/>
              <a:gd name="connsiteY933" fmla="*/ 4028405 h 5100674"/>
              <a:gd name="connsiteX934" fmla="*/ 6393730 w 6971369"/>
              <a:gd name="connsiteY934" fmla="*/ 4023270 h 5100674"/>
              <a:gd name="connsiteX935" fmla="*/ 2966591 w 6971369"/>
              <a:gd name="connsiteY935" fmla="*/ 4020703 h 5100674"/>
              <a:gd name="connsiteX936" fmla="*/ 2968303 w 6971369"/>
              <a:gd name="connsiteY936" fmla="*/ 4020703 h 5100674"/>
              <a:gd name="connsiteX937" fmla="*/ 2970870 w 6971369"/>
              <a:gd name="connsiteY937" fmla="*/ 4023270 h 5100674"/>
              <a:gd name="connsiteX938" fmla="*/ 2970870 w 6971369"/>
              <a:gd name="connsiteY938" fmla="*/ 4025838 h 5100674"/>
              <a:gd name="connsiteX939" fmla="*/ 2965735 w 6971369"/>
              <a:gd name="connsiteY939" fmla="*/ 4030972 h 5100674"/>
              <a:gd name="connsiteX940" fmla="*/ 2963168 w 6971369"/>
              <a:gd name="connsiteY940" fmla="*/ 4028405 h 5100674"/>
              <a:gd name="connsiteX941" fmla="*/ 2963168 w 6971369"/>
              <a:gd name="connsiteY941" fmla="*/ 4024126 h 5100674"/>
              <a:gd name="connsiteX942" fmla="*/ 6823322 w 6971369"/>
              <a:gd name="connsiteY942" fmla="*/ 4016424 h 5100674"/>
              <a:gd name="connsiteX943" fmla="*/ 6823322 w 6971369"/>
              <a:gd name="connsiteY943" fmla="*/ 4036107 h 5100674"/>
              <a:gd name="connsiteX944" fmla="*/ 6826746 w 6971369"/>
              <a:gd name="connsiteY944" fmla="*/ 4036107 h 5100674"/>
              <a:gd name="connsiteX945" fmla="*/ 6828457 w 6971369"/>
              <a:gd name="connsiteY945" fmla="*/ 4025838 h 5100674"/>
              <a:gd name="connsiteX946" fmla="*/ 6828457 w 6971369"/>
              <a:gd name="connsiteY946" fmla="*/ 4020703 h 5100674"/>
              <a:gd name="connsiteX947" fmla="*/ 6825034 w 6971369"/>
              <a:gd name="connsiteY947" fmla="*/ 4016424 h 5100674"/>
              <a:gd name="connsiteX948" fmla="*/ 6565738 w 6971369"/>
              <a:gd name="connsiteY948" fmla="*/ 4010434 h 5100674"/>
              <a:gd name="connsiteX949" fmla="*/ 6555469 w 6971369"/>
              <a:gd name="connsiteY949" fmla="*/ 4012145 h 5100674"/>
              <a:gd name="connsiteX950" fmla="*/ 6555469 w 6971369"/>
              <a:gd name="connsiteY950" fmla="*/ 4014713 h 5100674"/>
              <a:gd name="connsiteX951" fmla="*/ 6559748 w 6971369"/>
              <a:gd name="connsiteY951" fmla="*/ 4018136 h 5100674"/>
              <a:gd name="connsiteX952" fmla="*/ 6567450 w 6971369"/>
              <a:gd name="connsiteY952" fmla="*/ 4012145 h 5100674"/>
              <a:gd name="connsiteX953" fmla="*/ 6567450 w 6971369"/>
              <a:gd name="connsiteY953" fmla="*/ 4010434 h 5100674"/>
              <a:gd name="connsiteX954" fmla="*/ 6354365 w 6971369"/>
              <a:gd name="connsiteY954" fmla="*/ 4010434 h 5100674"/>
              <a:gd name="connsiteX955" fmla="*/ 6356932 w 6971369"/>
              <a:gd name="connsiteY955" fmla="*/ 4010434 h 5100674"/>
              <a:gd name="connsiteX956" fmla="*/ 6360356 w 6971369"/>
              <a:gd name="connsiteY956" fmla="*/ 4014713 h 5100674"/>
              <a:gd name="connsiteX957" fmla="*/ 6356932 w 6971369"/>
              <a:gd name="connsiteY957" fmla="*/ 4018136 h 5100674"/>
              <a:gd name="connsiteX958" fmla="*/ 6354365 w 6971369"/>
              <a:gd name="connsiteY958" fmla="*/ 4018136 h 5100674"/>
              <a:gd name="connsiteX959" fmla="*/ 6350942 w 6971369"/>
              <a:gd name="connsiteY959" fmla="*/ 4014713 h 5100674"/>
              <a:gd name="connsiteX960" fmla="*/ 6385172 w 6971369"/>
              <a:gd name="connsiteY960" fmla="*/ 4001876 h 5100674"/>
              <a:gd name="connsiteX961" fmla="*/ 6395442 w 6971369"/>
              <a:gd name="connsiteY961" fmla="*/ 4017280 h 5100674"/>
              <a:gd name="connsiteX962" fmla="*/ 6399720 w 6971369"/>
              <a:gd name="connsiteY962" fmla="*/ 4017280 h 5100674"/>
              <a:gd name="connsiteX963" fmla="*/ 6387740 w 6971369"/>
              <a:gd name="connsiteY963" fmla="*/ 4001876 h 5100674"/>
              <a:gd name="connsiteX964" fmla="*/ 6778823 w 6971369"/>
              <a:gd name="connsiteY964" fmla="*/ 3990751 h 5100674"/>
              <a:gd name="connsiteX965" fmla="*/ 6776256 w 6971369"/>
              <a:gd name="connsiteY965" fmla="*/ 3995030 h 5100674"/>
              <a:gd name="connsiteX966" fmla="*/ 6779679 w 6971369"/>
              <a:gd name="connsiteY966" fmla="*/ 4000165 h 5100674"/>
              <a:gd name="connsiteX967" fmla="*/ 6778823 w 6971369"/>
              <a:gd name="connsiteY967" fmla="*/ 4002732 h 5100674"/>
              <a:gd name="connsiteX968" fmla="*/ 6777112 w 6971369"/>
              <a:gd name="connsiteY968" fmla="*/ 4009578 h 5100674"/>
              <a:gd name="connsiteX969" fmla="*/ 6777968 w 6971369"/>
              <a:gd name="connsiteY969" fmla="*/ 4009578 h 5100674"/>
              <a:gd name="connsiteX970" fmla="*/ 6778823 w 6971369"/>
              <a:gd name="connsiteY970" fmla="*/ 4010434 h 5100674"/>
              <a:gd name="connsiteX971" fmla="*/ 6777968 w 6971369"/>
              <a:gd name="connsiteY971" fmla="*/ 4011290 h 5100674"/>
              <a:gd name="connsiteX972" fmla="*/ 6779679 w 6971369"/>
              <a:gd name="connsiteY972" fmla="*/ 4016424 h 5100674"/>
              <a:gd name="connsiteX973" fmla="*/ 6779679 w 6971369"/>
              <a:gd name="connsiteY973" fmla="*/ 4017280 h 5100674"/>
              <a:gd name="connsiteX974" fmla="*/ 6783102 w 6971369"/>
              <a:gd name="connsiteY974" fmla="*/ 4014713 h 5100674"/>
              <a:gd name="connsiteX975" fmla="*/ 6783102 w 6971369"/>
              <a:gd name="connsiteY975" fmla="*/ 4013001 h 5100674"/>
              <a:gd name="connsiteX976" fmla="*/ 6780534 w 6971369"/>
              <a:gd name="connsiteY976" fmla="*/ 4012145 h 5100674"/>
              <a:gd name="connsiteX977" fmla="*/ 6783958 w 6971369"/>
              <a:gd name="connsiteY977" fmla="*/ 4007867 h 5100674"/>
              <a:gd name="connsiteX978" fmla="*/ 6783958 w 6971369"/>
              <a:gd name="connsiteY978" fmla="*/ 4007011 h 5100674"/>
              <a:gd name="connsiteX979" fmla="*/ 6783102 w 6971369"/>
              <a:gd name="connsiteY979" fmla="*/ 4006155 h 5100674"/>
              <a:gd name="connsiteX980" fmla="*/ 6781390 w 6971369"/>
              <a:gd name="connsiteY980" fmla="*/ 3997597 h 5100674"/>
              <a:gd name="connsiteX981" fmla="*/ 6779679 w 6971369"/>
              <a:gd name="connsiteY981" fmla="*/ 3990751 h 5100674"/>
              <a:gd name="connsiteX982" fmla="*/ 6734652 w 6971369"/>
              <a:gd name="connsiteY982" fmla="*/ 3989237 h 5100674"/>
              <a:gd name="connsiteX983" fmla="*/ 6738602 w 6971369"/>
              <a:gd name="connsiteY983" fmla="*/ 3991607 h 5100674"/>
              <a:gd name="connsiteX984" fmla="*/ 6739458 w 6971369"/>
              <a:gd name="connsiteY984" fmla="*/ 3991607 h 5100674"/>
              <a:gd name="connsiteX985" fmla="*/ 6739458 w 6971369"/>
              <a:gd name="connsiteY985" fmla="*/ 3993319 h 5100674"/>
              <a:gd name="connsiteX986" fmla="*/ 6738602 w 6971369"/>
              <a:gd name="connsiteY986" fmla="*/ 3995886 h 5100674"/>
              <a:gd name="connsiteX987" fmla="*/ 6740314 w 6971369"/>
              <a:gd name="connsiteY987" fmla="*/ 3998453 h 5100674"/>
              <a:gd name="connsiteX988" fmla="*/ 6739458 w 6971369"/>
              <a:gd name="connsiteY988" fmla="*/ 4000165 h 5100674"/>
              <a:gd name="connsiteX989" fmla="*/ 6734324 w 6971369"/>
              <a:gd name="connsiteY989" fmla="*/ 4000165 h 5100674"/>
              <a:gd name="connsiteX990" fmla="*/ 6734324 w 6971369"/>
              <a:gd name="connsiteY990" fmla="*/ 3994174 h 5100674"/>
              <a:gd name="connsiteX991" fmla="*/ 6732612 w 6971369"/>
              <a:gd name="connsiteY991" fmla="*/ 3993319 h 5100674"/>
              <a:gd name="connsiteX992" fmla="*/ 6735179 w 6971369"/>
              <a:gd name="connsiteY992" fmla="*/ 3988184 h 5100674"/>
              <a:gd name="connsiteX993" fmla="*/ 6734652 w 6971369"/>
              <a:gd name="connsiteY993" fmla="*/ 3989237 h 5100674"/>
              <a:gd name="connsiteX994" fmla="*/ 6734324 w 6971369"/>
              <a:gd name="connsiteY994" fmla="*/ 3989040 h 5100674"/>
              <a:gd name="connsiteX995" fmla="*/ 6354365 w 6971369"/>
              <a:gd name="connsiteY995" fmla="*/ 3988184 h 5100674"/>
              <a:gd name="connsiteX996" fmla="*/ 6356076 w 6971369"/>
              <a:gd name="connsiteY996" fmla="*/ 3988184 h 5100674"/>
              <a:gd name="connsiteX997" fmla="*/ 6365661 w 6971369"/>
              <a:gd name="connsiteY997" fmla="*/ 3996704 h 5100674"/>
              <a:gd name="connsiteX998" fmla="*/ 6366346 w 6971369"/>
              <a:gd name="connsiteY998" fmla="*/ 3998453 h 5100674"/>
              <a:gd name="connsiteX999" fmla="*/ 6371059 w 6971369"/>
              <a:gd name="connsiteY999" fmla="*/ 4004289 h 5100674"/>
              <a:gd name="connsiteX1000" fmla="*/ 6367844 w 6971369"/>
              <a:gd name="connsiteY1000" fmla="*/ 4003106 h 5100674"/>
              <a:gd name="connsiteX1001" fmla="*/ 6354365 w 6971369"/>
              <a:gd name="connsiteY1001" fmla="*/ 3988184 h 5100674"/>
              <a:gd name="connsiteX1002" fmla="*/ 6467326 w 6971369"/>
              <a:gd name="connsiteY1002" fmla="*/ 3984761 h 5100674"/>
              <a:gd name="connsiteX1003" fmla="*/ 6464758 w 6971369"/>
              <a:gd name="connsiteY1003" fmla="*/ 3988184 h 5100674"/>
              <a:gd name="connsiteX1004" fmla="*/ 6465614 w 6971369"/>
              <a:gd name="connsiteY1004" fmla="*/ 4006155 h 5100674"/>
              <a:gd name="connsiteX1005" fmla="*/ 6468182 w 6971369"/>
              <a:gd name="connsiteY1005" fmla="*/ 4006155 h 5100674"/>
              <a:gd name="connsiteX1006" fmla="*/ 6487008 w 6971369"/>
              <a:gd name="connsiteY1006" fmla="*/ 3998453 h 5100674"/>
              <a:gd name="connsiteX1007" fmla="*/ 6487008 w 6971369"/>
              <a:gd name="connsiteY1007" fmla="*/ 3994174 h 5100674"/>
              <a:gd name="connsiteX1008" fmla="*/ 6467326 w 6971369"/>
              <a:gd name="connsiteY1008" fmla="*/ 3984761 h 5100674"/>
              <a:gd name="connsiteX1009" fmla="*/ 2968303 w 6971369"/>
              <a:gd name="connsiteY1009" fmla="*/ 3982194 h 5100674"/>
              <a:gd name="connsiteX1010" fmla="*/ 2973437 w 6971369"/>
              <a:gd name="connsiteY1010" fmla="*/ 3990751 h 5100674"/>
              <a:gd name="connsiteX1011" fmla="*/ 2958889 w 6971369"/>
              <a:gd name="connsiteY1011" fmla="*/ 3997597 h 5100674"/>
              <a:gd name="connsiteX1012" fmla="*/ 2958033 w 6971369"/>
              <a:gd name="connsiteY1012" fmla="*/ 3995886 h 5100674"/>
              <a:gd name="connsiteX1013" fmla="*/ 2958033 w 6971369"/>
              <a:gd name="connsiteY1013" fmla="*/ 3992463 h 5100674"/>
              <a:gd name="connsiteX1014" fmla="*/ 2968303 w 6971369"/>
              <a:gd name="connsiteY1014" fmla="*/ 3982194 h 5100674"/>
              <a:gd name="connsiteX1015" fmla="*/ 1256258 w 6971369"/>
              <a:gd name="connsiteY1015" fmla="*/ 3965934 h 5100674"/>
              <a:gd name="connsiteX1016" fmla="*/ 1242566 w 6971369"/>
              <a:gd name="connsiteY1016" fmla="*/ 3980482 h 5100674"/>
              <a:gd name="connsiteX1017" fmla="*/ 1263960 w 6971369"/>
              <a:gd name="connsiteY1017" fmla="*/ 3980482 h 5100674"/>
              <a:gd name="connsiteX1018" fmla="*/ 1263960 w 6971369"/>
              <a:gd name="connsiteY1018" fmla="*/ 3965934 h 5100674"/>
              <a:gd name="connsiteX1019" fmla="*/ 6777968 w 6971369"/>
              <a:gd name="connsiteY1019" fmla="*/ 3963367 h 5100674"/>
              <a:gd name="connsiteX1020" fmla="*/ 6778823 w 6971369"/>
              <a:gd name="connsiteY1020" fmla="*/ 3966790 h 5100674"/>
              <a:gd name="connsiteX1021" fmla="*/ 6777112 w 6971369"/>
              <a:gd name="connsiteY1021" fmla="*/ 3970213 h 5100674"/>
              <a:gd name="connsiteX1022" fmla="*/ 6777112 w 6971369"/>
              <a:gd name="connsiteY1022" fmla="*/ 3971069 h 5100674"/>
              <a:gd name="connsiteX1023" fmla="*/ 6776256 w 6971369"/>
              <a:gd name="connsiteY1023" fmla="*/ 3974492 h 5100674"/>
              <a:gd name="connsiteX1024" fmla="*/ 6777112 w 6971369"/>
              <a:gd name="connsiteY1024" fmla="*/ 3980482 h 5100674"/>
              <a:gd name="connsiteX1025" fmla="*/ 6776256 w 6971369"/>
              <a:gd name="connsiteY1025" fmla="*/ 3987328 h 5100674"/>
              <a:gd name="connsiteX1026" fmla="*/ 6780534 w 6971369"/>
              <a:gd name="connsiteY1026" fmla="*/ 3989896 h 5100674"/>
              <a:gd name="connsiteX1027" fmla="*/ 6779679 w 6971369"/>
              <a:gd name="connsiteY1027" fmla="*/ 3987328 h 5100674"/>
              <a:gd name="connsiteX1028" fmla="*/ 6780534 w 6971369"/>
              <a:gd name="connsiteY1028" fmla="*/ 3983050 h 5100674"/>
              <a:gd name="connsiteX1029" fmla="*/ 6779679 w 6971369"/>
              <a:gd name="connsiteY1029" fmla="*/ 3983050 h 5100674"/>
              <a:gd name="connsiteX1030" fmla="*/ 6777968 w 6971369"/>
              <a:gd name="connsiteY1030" fmla="*/ 3980482 h 5100674"/>
              <a:gd name="connsiteX1031" fmla="*/ 6778823 w 6971369"/>
              <a:gd name="connsiteY1031" fmla="*/ 3979626 h 5100674"/>
              <a:gd name="connsiteX1032" fmla="*/ 6780534 w 6971369"/>
              <a:gd name="connsiteY1032" fmla="*/ 3977915 h 5100674"/>
              <a:gd name="connsiteX1033" fmla="*/ 6781390 w 6971369"/>
              <a:gd name="connsiteY1033" fmla="*/ 3977059 h 5100674"/>
              <a:gd name="connsiteX1034" fmla="*/ 6780534 w 6971369"/>
              <a:gd name="connsiteY1034" fmla="*/ 3974492 h 5100674"/>
              <a:gd name="connsiteX1035" fmla="*/ 6780534 w 6971369"/>
              <a:gd name="connsiteY1035" fmla="*/ 3971069 h 5100674"/>
              <a:gd name="connsiteX1036" fmla="*/ 6780534 w 6971369"/>
              <a:gd name="connsiteY1036" fmla="*/ 3970213 h 5100674"/>
              <a:gd name="connsiteX1037" fmla="*/ 6779679 w 6971369"/>
              <a:gd name="connsiteY1037" fmla="*/ 3969357 h 5100674"/>
              <a:gd name="connsiteX1038" fmla="*/ 6779679 w 6971369"/>
              <a:gd name="connsiteY1038" fmla="*/ 3964223 h 5100674"/>
              <a:gd name="connsiteX1039" fmla="*/ 6778823 w 6971369"/>
              <a:gd name="connsiteY1039" fmla="*/ 3963367 h 5100674"/>
              <a:gd name="connsiteX1040" fmla="*/ 2638313 w 6971369"/>
              <a:gd name="connsiteY1040" fmla="*/ 3957377 h 5100674"/>
              <a:gd name="connsiteX1041" fmla="*/ 2640025 w 6971369"/>
              <a:gd name="connsiteY1041" fmla="*/ 3969357 h 5100674"/>
              <a:gd name="connsiteX1042" fmla="*/ 2637457 w 6971369"/>
              <a:gd name="connsiteY1042" fmla="*/ 3971925 h 5100674"/>
              <a:gd name="connsiteX1043" fmla="*/ 2637457 w 6971369"/>
              <a:gd name="connsiteY1043" fmla="*/ 3972780 h 5100674"/>
              <a:gd name="connsiteX1044" fmla="*/ 2638313 w 6971369"/>
              <a:gd name="connsiteY1044" fmla="*/ 3972780 h 5100674"/>
              <a:gd name="connsiteX1045" fmla="*/ 2647726 w 6971369"/>
              <a:gd name="connsiteY1045" fmla="*/ 3964223 h 5100674"/>
              <a:gd name="connsiteX1046" fmla="*/ 2640880 w 6971369"/>
              <a:gd name="connsiteY1046" fmla="*/ 3957377 h 5100674"/>
              <a:gd name="connsiteX1047" fmla="*/ 6366346 w 6971369"/>
              <a:gd name="connsiteY1047" fmla="*/ 3956521 h 5100674"/>
              <a:gd name="connsiteX1048" fmla="*/ 6369769 w 6971369"/>
              <a:gd name="connsiteY1048" fmla="*/ 3966790 h 5100674"/>
              <a:gd name="connsiteX1049" fmla="*/ 6374048 w 6971369"/>
              <a:gd name="connsiteY1049" fmla="*/ 3966790 h 5100674"/>
              <a:gd name="connsiteX1050" fmla="*/ 6374048 w 6971369"/>
              <a:gd name="connsiteY1050" fmla="*/ 3963367 h 5100674"/>
              <a:gd name="connsiteX1051" fmla="*/ 5423148 w 6971369"/>
              <a:gd name="connsiteY1051" fmla="*/ 3953098 h 5100674"/>
              <a:gd name="connsiteX1052" fmla="*/ 5425715 w 6971369"/>
              <a:gd name="connsiteY1052" fmla="*/ 3956521 h 5100674"/>
              <a:gd name="connsiteX1053" fmla="*/ 5416302 w 6971369"/>
              <a:gd name="connsiteY1053" fmla="*/ 3967646 h 5100674"/>
              <a:gd name="connsiteX1054" fmla="*/ 5413735 w 6971369"/>
              <a:gd name="connsiteY1054" fmla="*/ 3967646 h 5100674"/>
              <a:gd name="connsiteX1055" fmla="*/ 5423148 w 6971369"/>
              <a:gd name="connsiteY1055" fmla="*/ 3953098 h 5100674"/>
              <a:gd name="connsiteX1056" fmla="*/ 6776256 w 6971369"/>
              <a:gd name="connsiteY1056" fmla="*/ 3951386 h 5100674"/>
              <a:gd name="connsiteX1057" fmla="*/ 6777112 w 6971369"/>
              <a:gd name="connsiteY1057" fmla="*/ 3952242 h 5100674"/>
              <a:gd name="connsiteX1058" fmla="*/ 6777112 w 6971369"/>
              <a:gd name="connsiteY1058" fmla="*/ 3953098 h 5100674"/>
              <a:gd name="connsiteX1059" fmla="*/ 6777968 w 6971369"/>
              <a:gd name="connsiteY1059" fmla="*/ 3953098 h 5100674"/>
              <a:gd name="connsiteX1060" fmla="*/ 6778823 w 6971369"/>
              <a:gd name="connsiteY1060" fmla="*/ 3952242 h 5100674"/>
              <a:gd name="connsiteX1061" fmla="*/ 6777112 w 6971369"/>
              <a:gd name="connsiteY1061" fmla="*/ 3951386 h 5100674"/>
              <a:gd name="connsiteX1062" fmla="*/ 6321846 w 6971369"/>
              <a:gd name="connsiteY1062" fmla="*/ 3945396 h 5100674"/>
              <a:gd name="connsiteX1063" fmla="*/ 6321846 w 6971369"/>
              <a:gd name="connsiteY1063" fmla="*/ 3947963 h 5100674"/>
              <a:gd name="connsiteX1064" fmla="*/ 6329548 w 6971369"/>
              <a:gd name="connsiteY1064" fmla="*/ 3955665 h 5100674"/>
              <a:gd name="connsiteX1065" fmla="*/ 6329548 w 6971369"/>
              <a:gd name="connsiteY1065" fmla="*/ 3953098 h 5100674"/>
              <a:gd name="connsiteX1066" fmla="*/ 6356076 w 6971369"/>
              <a:gd name="connsiteY1066" fmla="*/ 3944540 h 5100674"/>
              <a:gd name="connsiteX1067" fmla="*/ 6356076 w 6971369"/>
              <a:gd name="connsiteY1067" fmla="*/ 3947108 h 5100674"/>
              <a:gd name="connsiteX1068" fmla="*/ 6364634 w 6971369"/>
              <a:gd name="connsiteY1068" fmla="*/ 3953954 h 5100674"/>
              <a:gd name="connsiteX1069" fmla="*/ 6361212 w 6971369"/>
              <a:gd name="connsiteY1069" fmla="*/ 3944540 h 5100674"/>
              <a:gd name="connsiteX1070" fmla="*/ 5424859 w 6971369"/>
              <a:gd name="connsiteY1070" fmla="*/ 3944540 h 5100674"/>
              <a:gd name="connsiteX1071" fmla="*/ 5427427 w 6971369"/>
              <a:gd name="connsiteY1071" fmla="*/ 3947108 h 5100674"/>
              <a:gd name="connsiteX1072" fmla="*/ 5424859 w 6971369"/>
              <a:gd name="connsiteY1072" fmla="*/ 3950531 h 5100674"/>
              <a:gd name="connsiteX1073" fmla="*/ 5422292 w 6971369"/>
              <a:gd name="connsiteY1073" fmla="*/ 3947963 h 5100674"/>
              <a:gd name="connsiteX1074" fmla="*/ 6389452 w 6971369"/>
              <a:gd name="connsiteY1074" fmla="*/ 3941973 h 5100674"/>
              <a:gd name="connsiteX1075" fmla="*/ 6390307 w 6971369"/>
              <a:gd name="connsiteY1075" fmla="*/ 3947108 h 5100674"/>
              <a:gd name="connsiteX1076" fmla="*/ 6399720 w 6971369"/>
              <a:gd name="connsiteY1076" fmla="*/ 3963367 h 5100674"/>
              <a:gd name="connsiteX1077" fmla="*/ 6404855 w 6971369"/>
              <a:gd name="connsiteY1077" fmla="*/ 3963367 h 5100674"/>
              <a:gd name="connsiteX1078" fmla="*/ 6389452 w 6971369"/>
              <a:gd name="connsiteY1078" fmla="*/ 3941973 h 5100674"/>
              <a:gd name="connsiteX1079" fmla="*/ 5638800 w 6971369"/>
              <a:gd name="connsiteY1079" fmla="*/ 3941973 h 5100674"/>
              <a:gd name="connsiteX1080" fmla="*/ 5640511 w 6971369"/>
              <a:gd name="connsiteY1080" fmla="*/ 3943684 h 5100674"/>
              <a:gd name="connsiteX1081" fmla="*/ 5640511 w 6971369"/>
              <a:gd name="connsiteY1081" fmla="*/ 3944540 h 5100674"/>
              <a:gd name="connsiteX1082" fmla="*/ 5637944 w 6971369"/>
              <a:gd name="connsiteY1082" fmla="*/ 3947963 h 5100674"/>
              <a:gd name="connsiteX1083" fmla="*/ 5636233 w 6971369"/>
              <a:gd name="connsiteY1083" fmla="*/ 3947108 h 5100674"/>
              <a:gd name="connsiteX1084" fmla="*/ 5636233 w 6971369"/>
              <a:gd name="connsiteY1084" fmla="*/ 3945396 h 5100674"/>
              <a:gd name="connsiteX1085" fmla="*/ 5412879 w 6971369"/>
              <a:gd name="connsiteY1085" fmla="*/ 3940261 h 5100674"/>
              <a:gd name="connsiteX1086" fmla="*/ 5414590 w 6971369"/>
              <a:gd name="connsiteY1086" fmla="*/ 3940261 h 5100674"/>
              <a:gd name="connsiteX1087" fmla="*/ 5417158 w 6971369"/>
              <a:gd name="connsiteY1087" fmla="*/ 3941973 h 5100674"/>
              <a:gd name="connsiteX1088" fmla="*/ 5415446 w 6971369"/>
              <a:gd name="connsiteY1088" fmla="*/ 3944540 h 5100674"/>
              <a:gd name="connsiteX1089" fmla="*/ 5412879 w 6971369"/>
              <a:gd name="connsiteY1089" fmla="*/ 3941973 h 5100674"/>
              <a:gd name="connsiteX1090" fmla="*/ 5235736 w 6971369"/>
              <a:gd name="connsiteY1090" fmla="*/ 3938550 h 5100674"/>
              <a:gd name="connsiteX1091" fmla="*/ 5238303 w 6971369"/>
              <a:gd name="connsiteY1091" fmla="*/ 3938550 h 5100674"/>
              <a:gd name="connsiteX1092" fmla="*/ 5242582 w 6971369"/>
              <a:gd name="connsiteY1092" fmla="*/ 3941973 h 5100674"/>
              <a:gd name="connsiteX1093" fmla="*/ 5244294 w 6971369"/>
              <a:gd name="connsiteY1093" fmla="*/ 3947963 h 5100674"/>
              <a:gd name="connsiteX1094" fmla="*/ 5241726 w 6971369"/>
              <a:gd name="connsiteY1094" fmla="*/ 3950531 h 5100674"/>
              <a:gd name="connsiteX1095" fmla="*/ 5234025 w 6971369"/>
              <a:gd name="connsiteY1095" fmla="*/ 3944540 h 5100674"/>
              <a:gd name="connsiteX1096" fmla="*/ 5233169 w 6971369"/>
              <a:gd name="connsiteY1096" fmla="*/ 3941973 h 5100674"/>
              <a:gd name="connsiteX1097" fmla="*/ 5425715 w 6971369"/>
              <a:gd name="connsiteY1097" fmla="*/ 3934271 h 5100674"/>
              <a:gd name="connsiteX1098" fmla="*/ 5431706 w 6971369"/>
              <a:gd name="connsiteY1098" fmla="*/ 3934271 h 5100674"/>
              <a:gd name="connsiteX1099" fmla="*/ 5429138 w 6971369"/>
              <a:gd name="connsiteY1099" fmla="*/ 3941973 h 5100674"/>
              <a:gd name="connsiteX1100" fmla="*/ 5427427 w 6971369"/>
              <a:gd name="connsiteY1100" fmla="*/ 3941973 h 5100674"/>
              <a:gd name="connsiteX1101" fmla="*/ 5423148 w 6971369"/>
              <a:gd name="connsiteY1101" fmla="*/ 3938550 h 5100674"/>
              <a:gd name="connsiteX1102" fmla="*/ 5423148 w 6971369"/>
              <a:gd name="connsiteY1102" fmla="*/ 3937694 h 5100674"/>
              <a:gd name="connsiteX1103" fmla="*/ 5272534 w 6971369"/>
              <a:gd name="connsiteY1103" fmla="*/ 3929137 h 5100674"/>
              <a:gd name="connsiteX1104" fmla="*/ 5269111 w 6971369"/>
              <a:gd name="connsiteY1104" fmla="*/ 3930848 h 5100674"/>
              <a:gd name="connsiteX1105" fmla="*/ 5269111 w 6971369"/>
              <a:gd name="connsiteY1105" fmla="*/ 3931704 h 5100674"/>
              <a:gd name="connsiteX1106" fmla="*/ 5272534 w 6971369"/>
              <a:gd name="connsiteY1106" fmla="*/ 3934271 h 5100674"/>
              <a:gd name="connsiteX1107" fmla="*/ 5273390 w 6971369"/>
              <a:gd name="connsiteY1107" fmla="*/ 3931704 h 5100674"/>
              <a:gd name="connsiteX1108" fmla="*/ 5272534 w 6971369"/>
              <a:gd name="connsiteY1108" fmla="*/ 3930848 h 5100674"/>
              <a:gd name="connsiteX1109" fmla="*/ 5432561 w 6971369"/>
              <a:gd name="connsiteY1109" fmla="*/ 3925713 h 5100674"/>
              <a:gd name="connsiteX1110" fmla="*/ 5435129 w 6971369"/>
              <a:gd name="connsiteY1110" fmla="*/ 3925713 h 5100674"/>
              <a:gd name="connsiteX1111" fmla="*/ 5435984 w 6971369"/>
              <a:gd name="connsiteY1111" fmla="*/ 3929137 h 5100674"/>
              <a:gd name="connsiteX1112" fmla="*/ 5433417 w 6971369"/>
              <a:gd name="connsiteY1112" fmla="*/ 3931704 h 5100674"/>
              <a:gd name="connsiteX1113" fmla="*/ 5431706 w 6971369"/>
              <a:gd name="connsiteY1113" fmla="*/ 3931704 h 5100674"/>
              <a:gd name="connsiteX1114" fmla="*/ 5429994 w 6971369"/>
              <a:gd name="connsiteY1114" fmla="*/ 3929137 h 5100674"/>
              <a:gd name="connsiteX1115" fmla="*/ 5661050 w 6971369"/>
              <a:gd name="connsiteY1115" fmla="*/ 3924002 h 5100674"/>
              <a:gd name="connsiteX1116" fmla="*/ 5664473 w 6971369"/>
              <a:gd name="connsiteY1116" fmla="*/ 3924002 h 5100674"/>
              <a:gd name="connsiteX1117" fmla="*/ 5667896 w 6971369"/>
              <a:gd name="connsiteY1117" fmla="*/ 3925713 h 5100674"/>
              <a:gd name="connsiteX1118" fmla="*/ 5663617 w 6971369"/>
              <a:gd name="connsiteY1118" fmla="*/ 3930848 h 5100674"/>
              <a:gd name="connsiteX1119" fmla="*/ 5661905 w 6971369"/>
              <a:gd name="connsiteY1119" fmla="*/ 3930848 h 5100674"/>
              <a:gd name="connsiteX1120" fmla="*/ 5658482 w 6971369"/>
              <a:gd name="connsiteY1120" fmla="*/ 3928281 h 5100674"/>
              <a:gd name="connsiteX1121" fmla="*/ 5658482 w 6971369"/>
              <a:gd name="connsiteY1121" fmla="*/ 3927425 h 5100674"/>
              <a:gd name="connsiteX1122" fmla="*/ 6314144 w 6971369"/>
              <a:gd name="connsiteY1122" fmla="*/ 3919723 h 5100674"/>
              <a:gd name="connsiteX1123" fmla="*/ 6311577 w 6971369"/>
              <a:gd name="connsiteY1123" fmla="*/ 3922290 h 5100674"/>
              <a:gd name="connsiteX1124" fmla="*/ 6311577 w 6971369"/>
              <a:gd name="connsiteY1124" fmla="*/ 3928281 h 5100674"/>
              <a:gd name="connsiteX1125" fmla="*/ 6321846 w 6971369"/>
              <a:gd name="connsiteY1125" fmla="*/ 3939406 h 5100674"/>
              <a:gd name="connsiteX1126" fmla="*/ 6323558 w 6971369"/>
              <a:gd name="connsiteY1126" fmla="*/ 3939406 h 5100674"/>
              <a:gd name="connsiteX1127" fmla="*/ 6323558 w 6971369"/>
              <a:gd name="connsiteY1127" fmla="*/ 3937694 h 5100674"/>
              <a:gd name="connsiteX1128" fmla="*/ 6315856 w 6971369"/>
              <a:gd name="connsiteY1128" fmla="*/ 3919723 h 5100674"/>
              <a:gd name="connsiteX1129" fmla="*/ 5276813 w 6971369"/>
              <a:gd name="connsiteY1129" fmla="*/ 3912021 h 5100674"/>
              <a:gd name="connsiteX1130" fmla="*/ 5273390 w 6971369"/>
              <a:gd name="connsiteY1130" fmla="*/ 3915444 h 5100674"/>
              <a:gd name="connsiteX1131" fmla="*/ 5274245 w 6971369"/>
              <a:gd name="connsiteY1131" fmla="*/ 3918867 h 5100674"/>
              <a:gd name="connsiteX1132" fmla="*/ 5278524 w 6971369"/>
              <a:gd name="connsiteY1132" fmla="*/ 3919723 h 5100674"/>
              <a:gd name="connsiteX1133" fmla="*/ 5281091 w 6971369"/>
              <a:gd name="connsiteY1133" fmla="*/ 3912877 h 5100674"/>
              <a:gd name="connsiteX1134" fmla="*/ 5280236 w 6971369"/>
              <a:gd name="connsiteY1134" fmla="*/ 3912021 h 5100674"/>
              <a:gd name="connsiteX1135" fmla="*/ 1354671 w 6971369"/>
              <a:gd name="connsiteY1135" fmla="*/ 3908598 h 5100674"/>
              <a:gd name="connsiteX1136" fmla="*/ 1341835 w 6971369"/>
              <a:gd name="connsiteY1136" fmla="*/ 3923146 h 5100674"/>
              <a:gd name="connsiteX1137" fmla="*/ 1362372 w 6971369"/>
              <a:gd name="connsiteY1137" fmla="*/ 3923146 h 5100674"/>
              <a:gd name="connsiteX1138" fmla="*/ 1362372 w 6971369"/>
              <a:gd name="connsiteY1138" fmla="*/ 3908598 h 5100674"/>
              <a:gd name="connsiteX1139" fmla="*/ 6365490 w 6971369"/>
              <a:gd name="connsiteY1139" fmla="*/ 3903464 h 5100674"/>
              <a:gd name="connsiteX1140" fmla="*/ 6366346 w 6971369"/>
              <a:gd name="connsiteY1140" fmla="*/ 3906031 h 5100674"/>
              <a:gd name="connsiteX1141" fmla="*/ 6371480 w 6971369"/>
              <a:gd name="connsiteY1141" fmla="*/ 3911166 h 5100674"/>
              <a:gd name="connsiteX1142" fmla="*/ 6371480 w 6971369"/>
              <a:gd name="connsiteY1142" fmla="*/ 3908598 h 5100674"/>
              <a:gd name="connsiteX1143" fmla="*/ 5526695 w 6971369"/>
              <a:gd name="connsiteY1143" fmla="*/ 3882925 h 5100674"/>
              <a:gd name="connsiteX1144" fmla="*/ 5529262 w 6971369"/>
              <a:gd name="connsiteY1144" fmla="*/ 3883781 h 5100674"/>
              <a:gd name="connsiteX1145" fmla="*/ 5529262 w 6971369"/>
              <a:gd name="connsiteY1145" fmla="*/ 3885493 h 5100674"/>
              <a:gd name="connsiteX1146" fmla="*/ 5527551 w 6971369"/>
              <a:gd name="connsiteY1146" fmla="*/ 3888916 h 5100674"/>
              <a:gd name="connsiteX1147" fmla="*/ 5526695 w 6971369"/>
              <a:gd name="connsiteY1147" fmla="*/ 3889771 h 5100674"/>
              <a:gd name="connsiteX1148" fmla="*/ 5524128 w 6971369"/>
              <a:gd name="connsiteY1148" fmla="*/ 3889771 h 5100674"/>
              <a:gd name="connsiteX1149" fmla="*/ 5519849 w 6971369"/>
              <a:gd name="connsiteY1149" fmla="*/ 3886348 h 5100674"/>
              <a:gd name="connsiteX1150" fmla="*/ 5520705 w 6971369"/>
              <a:gd name="connsiteY1150" fmla="*/ 3885493 h 5100674"/>
              <a:gd name="connsiteX1151" fmla="*/ 5520705 w 6971369"/>
              <a:gd name="connsiteY1151" fmla="*/ 3883781 h 5100674"/>
              <a:gd name="connsiteX1152" fmla="*/ 5522416 w 6971369"/>
              <a:gd name="connsiteY1152" fmla="*/ 3885493 h 5100674"/>
              <a:gd name="connsiteX1153" fmla="*/ 5523272 w 6971369"/>
              <a:gd name="connsiteY1153" fmla="*/ 3885493 h 5100674"/>
              <a:gd name="connsiteX1154" fmla="*/ 5447965 w 6971369"/>
              <a:gd name="connsiteY1154" fmla="*/ 3882925 h 5100674"/>
              <a:gd name="connsiteX1155" fmla="*/ 5406033 w 6971369"/>
              <a:gd name="connsiteY1155" fmla="*/ 3928281 h 5100674"/>
              <a:gd name="connsiteX1156" fmla="*/ 5392340 w 6971369"/>
              <a:gd name="connsiteY1156" fmla="*/ 3960800 h 5100674"/>
              <a:gd name="connsiteX1157" fmla="*/ 5387206 w 6971369"/>
              <a:gd name="connsiteY1157" fmla="*/ 3979626 h 5100674"/>
              <a:gd name="connsiteX1158" fmla="*/ 5401754 w 6971369"/>
              <a:gd name="connsiteY1158" fmla="*/ 3990751 h 5100674"/>
              <a:gd name="connsiteX1159" fmla="*/ 5411167 w 6971369"/>
              <a:gd name="connsiteY1159" fmla="*/ 3976203 h 5100674"/>
              <a:gd name="connsiteX1160" fmla="*/ 5434273 w 6971369"/>
              <a:gd name="connsiteY1160" fmla="*/ 3947108 h 5100674"/>
              <a:gd name="connsiteX1161" fmla="*/ 5446253 w 6971369"/>
              <a:gd name="connsiteY1161" fmla="*/ 3912021 h 5100674"/>
              <a:gd name="connsiteX1162" fmla="*/ 5450532 w 6971369"/>
              <a:gd name="connsiteY1162" fmla="*/ 3892339 h 5100674"/>
              <a:gd name="connsiteX1163" fmla="*/ 5453100 w 6971369"/>
              <a:gd name="connsiteY1163" fmla="*/ 3888916 h 5100674"/>
              <a:gd name="connsiteX1164" fmla="*/ 5452244 w 6971369"/>
              <a:gd name="connsiteY1164" fmla="*/ 3885493 h 5100674"/>
              <a:gd name="connsiteX1165" fmla="*/ 5447965 w 6971369"/>
              <a:gd name="connsiteY1165" fmla="*/ 3882925 h 5100674"/>
              <a:gd name="connsiteX1166" fmla="*/ 6348375 w 6971369"/>
              <a:gd name="connsiteY1166" fmla="*/ 3874368 h 5100674"/>
              <a:gd name="connsiteX1167" fmla="*/ 6356076 w 6971369"/>
              <a:gd name="connsiteY1167" fmla="*/ 3894050 h 5100674"/>
              <a:gd name="connsiteX1168" fmla="*/ 6361212 w 6971369"/>
              <a:gd name="connsiteY1168" fmla="*/ 3894050 h 5100674"/>
              <a:gd name="connsiteX1169" fmla="*/ 6350086 w 6971369"/>
              <a:gd name="connsiteY1169" fmla="*/ 3874368 h 5100674"/>
              <a:gd name="connsiteX1170" fmla="*/ 5297351 w 6971369"/>
              <a:gd name="connsiteY1170" fmla="*/ 3873512 h 5100674"/>
              <a:gd name="connsiteX1171" fmla="*/ 5280236 w 6971369"/>
              <a:gd name="connsiteY1171" fmla="*/ 3894050 h 5100674"/>
              <a:gd name="connsiteX1172" fmla="*/ 5278524 w 6971369"/>
              <a:gd name="connsiteY1172" fmla="*/ 3900041 h 5100674"/>
              <a:gd name="connsiteX1173" fmla="*/ 5279380 w 6971369"/>
              <a:gd name="connsiteY1173" fmla="*/ 3901752 h 5100674"/>
              <a:gd name="connsiteX1174" fmla="*/ 5281091 w 6971369"/>
              <a:gd name="connsiteY1174" fmla="*/ 3901752 h 5100674"/>
              <a:gd name="connsiteX1175" fmla="*/ 5301630 w 6971369"/>
              <a:gd name="connsiteY1175" fmla="*/ 3876079 h 5100674"/>
              <a:gd name="connsiteX1176" fmla="*/ 6381750 w 6971369"/>
              <a:gd name="connsiteY1176" fmla="*/ 3860676 h 5100674"/>
              <a:gd name="connsiteX1177" fmla="*/ 6374048 w 6971369"/>
              <a:gd name="connsiteY1177" fmla="*/ 3874368 h 5100674"/>
              <a:gd name="connsiteX1178" fmla="*/ 6392874 w 6971369"/>
              <a:gd name="connsiteY1178" fmla="*/ 3890627 h 5100674"/>
              <a:gd name="connsiteX1179" fmla="*/ 6392018 w 6971369"/>
              <a:gd name="connsiteY1179" fmla="*/ 3929992 h 5100674"/>
              <a:gd name="connsiteX1180" fmla="*/ 6408278 w 6971369"/>
              <a:gd name="connsiteY1180" fmla="*/ 3954809 h 5100674"/>
              <a:gd name="connsiteX1181" fmla="*/ 6408278 w 6971369"/>
              <a:gd name="connsiteY1181" fmla="*/ 3958232 h 5100674"/>
              <a:gd name="connsiteX1182" fmla="*/ 6399720 w 6971369"/>
              <a:gd name="connsiteY1182" fmla="*/ 3973636 h 5100674"/>
              <a:gd name="connsiteX1183" fmla="*/ 6399720 w 6971369"/>
              <a:gd name="connsiteY1183" fmla="*/ 3976203 h 5100674"/>
              <a:gd name="connsiteX1184" fmla="*/ 6481874 w 6971369"/>
              <a:gd name="connsiteY1184" fmla="*/ 4033539 h 5100674"/>
              <a:gd name="connsiteX1185" fmla="*/ 6514392 w 6971369"/>
              <a:gd name="connsiteY1185" fmla="*/ 4042953 h 5100674"/>
              <a:gd name="connsiteX1186" fmla="*/ 6528940 w 6971369"/>
              <a:gd name="connsiteY1186" fmla="*/ 4033539 h 5100674"/>
              <a:gd name="connsiteX1187" fmla="*/ 6473316 w 6971369"/>
              <a:gd name="connsiteY1187" fmla="*/ 4017280 h 5100674"/>
              <a:gd name="connsiteX1188" fmla="*/ 6440797 w 6971369"/>
              <a:gd name="connsiteY1188" fmla="*/ 3996742 h 5100674"/>
              <a:gd name="connsiteX1189" fmla="*/ 6424538 w 6971369"/>
              <a:gd name="connsiteY1189" fmla="*/ 3966790 h 5100674"/>
              <a:gd name="connsiteX1190" fmla="*/ 6425394 w 6971369"/>
              <a:gd name="connsiteY1190" fmla="*/ 3964223 h 5100674"/>
              <a:gd name="connsiteX1191" fmla="*/ 6409134 w 6971369"/>
              <a:gd name="connsiteY1191" fmla="*/ 3920579 h 5100674"/>
              <a:gd name="connsiteX1192" fmla="*/ 6396298 w 6971369"/>
              <a:gd name="connsiteY1192" fmla="*/ 3867522 h 5100674"/>
              <a:gd name="connsiteX1193" fmla="*/ 6386028 w 6971369"/>
              <a:gd name="connsiteY1193" fmla="*/ 3860676 h 5100674"/>
              <a:gd name="connsiteX1194" fmla="*/ 5540387 w 6971369"/>
              <a:gd name="connsiteY1194" fmla="*/ 3860676 h 5100674"/>
              <a:gd name="connsiteX1195" fmla="*/ 5543810 w 6971369"/>
              <a:gd name="connsiteY1195" fmla="*/ 3860676 h 5100674"/>
              <a:gd name="connsiteX1196" fmla="*/ 5547233 w 6971369"/>
              <a:gd name="connsiteY1196" fmla="*/ 3863243 h 5100674"/>
              <a:gd name="connsiteX1197" fmla="*/ 5548089 w 6971369"/>
              <a:gd name="connsiteY1197" fmla="*/ 3867522 h 5100674"/>
              <a:gd name="connsiteX1198" fmla="*/ 5534397 w 6971369"/>
              <a:gd name="connsiteY1198" fmla="*/ 3882925 h 5100674"/>
              <a:gd name="connsiteX1199" fmla="*/ 5528407 w 6971369"/>
              <a:gd name="connsiteY1199" fmla="*/ 3879502 h 5100674"/>
              <a:gd name="connsiteX1200" fmla="*/ 5528407 w 6971369"/>
              <a:gd name="connsiteY1200" fmla="*/ 3877791 h 5100674"/>
              <a:gd name="connsiteX1201" fmla="*/ 5540387 w 6971369"/>
              <a:gd name="connsiteY1201" fmla="*/ 3860676 h 5100674"/>
              <a:gd name="connsiteX1202" fmla="*/ 5548945 w 6971369"/>
              <a:gd name="connsiteY1202" fmla="*/ 3859820 h 5100674"/>
              <a:gd name="connsiteX1203" fmla="*/ 5552368 w 6971369"/>
              <a:gd name="connsiteY1203" fmla="*/ 3859820 h 5100674"/>
              <a:gd name="connsiteX1204" fmla="*/ 5553224 w 6971369"/>
              <a:gd name="connsiteY1204" fmla="*/ 3861531 h 5100674"/>
              <a:gd name="connsiteX1205" fmla="*/ 5551512 w 6971369"/>
              <a:gd name="connsiteY1205" fmla="*/ 3861531 h 5100674"/>
              <a:gd name="connsiteX1206" fmla="*/ 2786360 w 6971369"/>
              <a:gd name="connsiteY1206" fmla="*/ 3854685 h 5100674"/>
              <a:gd name="connsiteX1207" fmla="*/ 2788928 w 6971369"/>
              <a:gd name="connsiteY1207" fmla="*/ 3854685 h 5100674"/>
              <a:gd name="connsiteX1208" fmla="*/ 2788928 w 6971369"/>
              <a:gd name="connsiteY1208" fmla="*/ 3858108 h 5100674"/>
              <a:gd name="connsiteX1209" fmla="*/ 2786360 w 6971369"/>
              <a:gd name="connsiteY1209" fmla="*/ 3858108 h 5100674"/>
              <a:gd name="connsiteX1210" fmla="*/ 5308476 w 6971369"/>
              <a:gd name="connsiteY1210" fmla="*/ 3852118 h 5100674"/>
              <a:gd name="connsiteX1211" fmla="*/ 5298207 w 6971369"/>
              <a:gd name="connsiteY1211" fmla="*/ 3872656 h 5100674"/>
              <a:gd name="connsiteX1212" fmla="*/ 5301630 w 6971369"/>
              <a:gd name="connsiteY1212" fmla="*/ 3872656 h 5100674"/>
              <a:gd name="connsiteX1213" fmla="*/ 5314466 w 6971369"/>
              <a:gd name="connsiteY1213" fmla="*/ 3854685 h 5100674"/>
              <a:gd name="connsiteX1214" fmla="*/ 5314466 w 6971369"/>
              <a:gd name="connsiteY1214" fmla="*/ 3853829 h 5100674"/>
              <a:gd name="connsiteX1215" fmla="*/ 5315322 w 6971369"/>
              <a:gd name="connsiteY1215" fmla="*/ 3847839 h 5100674"/>
              <a:gd name="connsiteX1216" fmla="*/ 5314466 w 6971369"/>
              <a:gd name="connsiteY1216" fmla="*/ 3848695 h 5100674"/>
              <a:gd name="connsiteX1217" fmla="*/ 5315322 w 6971369"/>
              <a:gd name="connsiteY1217" fmla="*/ 3851262 h 5100674"/>
              <a:gd name="connsiteX1218" fmla="*/ 5318745 w 6971369"/>
              <a:gd name="connsiteY1218" fmla="*/ 3851262 h 5100674"/>
              <a:gd name="connsiteX1219" fmla="*/ 5318745 w 6971369"/>
              <a:gd name="connsiteY1219" fmla="*/ 3850406 h 5100674"/>
              <a:gd name="connsiteX1220" fmla="*/ 6928581 w 6971369"/>
              <a:gd name="connsiteY1220" fmla="*/ 3837570 h 5100674"/>
              <a:gd name="connsiteX1221" fmla="*/ 6934572 w 6971369"/>
              <a:gd name="connsiteY1221" fmla="*/ 3837570 h 5100674"/>
              <a:gd name="connsiteX1222" fmla="*/ 6930293 w 6971369"/>
              <a:gd name="connsiteY1222" fmla="*/ 3840993 h 5100674"/>
              <a:gd name="connsiteX1223" fmla="*/ 6928581 w 6971369"/>
              <a:gd name="connsiteY1223" fmla="*/ 3839282 h 5100674"/>
              <a:gd name="connsiteX1224" fmla="*/ 5322168 w 6971369"/>
              <a:gd name="connsiteY1224" fmla="*/ 3832435 h 5100674"/>
              <a:gd name="connsiteX1225" fmla="*/ 5321312 w 6971369"/>
              <a:gd name="connsiteY1225" fmla="*/ 3835003 h 5100674"/>
              <a:gd name="connsiteX1226" fmla="*/ 5323024 w 6971369"/>
              <a:gd name="connsiteY1226" fmla="*/ 3837570 h 5100674"/>
              <a:gd name="connsiteX1227" fmla="*/ 5325591 w 6971369"/>
              <a:gd name="connsiteY1227" fmla="*/ 3835003 h 5100674"/>
              <a:gd name="connsiteX1228" fmla="*/ 6104334 w 6971369"/>
              <a:gd name="connsiteY1228" fmla="*/ 3829012 h 5100674"/>
              <a:gd name="connsiteX1229" fmla="*/ 6106902 w 6971369"/>
              <a:gd name="connsiteY1229" fmla="*/ 3829012 h 5100674"/>
              <a:gd name="connsiteX1230" fmla="*/ 6110325 w 6971369"/>
              <a:gd name="connsiteY1230" fmla="*/ 3831580 h 5100674"/>
              <a:gd name="connsiteX1231" fmla="*/ 6108613 w 6971369"/>
              <a:gd name="connsiteY1231" fmla="*/ 3832435 h 5100674"/>
              <a:gd name="connsiteX1232" fmla="*/ 6105190 w 6971369"/>
              <a:gd name="connsiteY1232" fmla="*/ 3832435 h 5100674"/>
              <a:gd name="connsiteX1233" fmla="*/ 5695280 w 6971369"/>
              <a:gd name="connsiteY1233" fmla="*/ 3829012 h 5100674"/>
              <a:gd name="connsiteX1234" fmla="*/ 5694424 w 6971369"/>
              <a:gd name="connsiteY1234" fmla="*/ 3831580 h 5100674"/>
              <a:gd name="connsiteX1235" fmla="*/ 5696136 w 6971369"/>
              <a:gd name="connsiteY1235" fmla="*/ 3831580 h 5100674"/>
              <a:gd name="connsiteX1236" fmla="*/ 5696136 w 6971369"/>
              <a:gd name="connsiteY1236" fmla="*/ 3832435 h 5100674"/>
              <a:gd name="connsiteX1237" fmla="*/ 5699559 w 6971369"/>
              <a:gd name="connsiteY1237" fmla="*/ 3831580 h 5100674"/>
              <a:gd name="connsiteX1238" fmla="*/ 5698703 w 6971369"/>
              <a:gd name="connsiteY1238" fmla="*/ 3829012 h 5100674"/>
              <a:gd name="connsiteX1239" fmla="*/ 6840438 w 6971369"/>
              <a:gd name="connsiteY1239" fmla="*/ 3819599 h 5100674"/>
              <a:gd name="connsiteX1240" fmla="*/ 6840438 w 6971369"/>
              <a:gd name="connsiteY1240" fmla="*/ 3821311 h 5100674"/>
              <a:gd name="connsiteX1241" fmla="*/ 6844716 w 6971369"/>
              <a:gd name="connsiteY1241" fmla="*/ 3845272 h 5100674"/>
              <a:gd name="connsiteX1242" fmla="*/ 6854130 w 6971369"/>
              <a:gd name="connsiteY1242" fmla="*/ 3835003 h 5100674"/>
              <a:gd name="connsiteX1243" fmla="*/ 6854130 w 6971369"/>
              <a:gd name="connsiteY1243" fmla="*/ 3829868 h 5100674"/>
              <a:gd name="connsiteX1244" fmla="*/ 6844716 w 6971369"/>
              <a:gd name="connsiteY1244" fmla="*/ 3819599 h 5100674"/>
              <a:gd name="connsiteX1245" fmla="*/ 5308476 w 6971369"/>
              <a:gd name="connsiteY1245" fmla="*/ 3817888 h 5100674"/>
              <a:gd name="connsiteX1246" fmla="*/ 5313610 w 6971369"/>
              <a:gd name="connsiteY1246" fmla="*/ 3817888 h 5100674"/>
              <a:gd name="connsiteX1247" fmla="*/ 5314466 w 6971369"/>
              <a:gd name="connsiteY1247" fmla="*/ 3821311 h 5100674"/>
              <a:gd name="connsiteX1248" fmla="*/ 5311899 w 6971369"/>
              <a:gd name="connsiteY1248" fmla="*/ 3823022 h 5100674"/>
              <a:gd name="connsiteX1249" fmla="*/ 5309332 w 6971369"/>
              <a:gd name="connsiteY1249" fmla="*/ 3823022 h 5100674"/>
              <a:gd name="connsiteX1250" fmla="*/ 5306764 w 6971369"/>
              <a:gd name="connsiteY1250" fmla="*/ 3821311 h 5100674"/>
              <a:gd name="connsiteX1251" fmla="*/ 5306764 w 6971369"/>
              <a:gd name="connsiteY1251" fmla="*/ 3819599 h 5100674"/>
              <a:gd name="connsiteX1252" fmla="*/ 5603714 w 6971369"/>
              <a:gd name="connsiteY1252" fmla="*/ 3815320 h 5100674"/>
              <a:gd name="connsiteX1253" fmla="*/ 5607137 w 6971369"/>
              <a:gd name="connsiteY1253" fmla="*/ 3815320 h 5100674"/>
              <a:gd name="connsiteX1254" fmla="*/ 5607992 w 6971369"/>
              <a:gd name="connsiteY1254" fmla="*/ 3818743 h 5100674"/>
              <a:gd name="connsiteX1255" fmla="*/ 5604569 w 6971369"/>
              <a:gd name="connsiteY1255" fmla="*/ 3818743 h 5100674"/>
              <a:gd name="connsiteX1256" fmla="*/ 5618262 w 6971369"/>
              <a:gd name="connsiteY1256" fmla="*/ 3809330 h 5100674"/>
              <a:gd name="connsiteX1257" fmla="*/ 5620829 w 6971369"/>
              <a:gd name="connsiteY1257" fmla="*/ 3811897 h 5100674"/>
              <a:gd name="connsiteX1258" fmla="*/ 5617406 w 6971369"/>
              <a:gd name="connsiteY1258" fmla="*/ 3815320 h 5100674"/>
              <a:gd name="connsiteX1259" fmla="*/ 5614839 w 6971369"/>
              <a:gd name="connsiteY1259" fmla="*/ 3812753 h 5100674"/>
              <a:gd name="connsiteX1260" fmla="*/ 5319601 w 6971369"/>
              <a:gd name="connsiteY1260" fmla="*/ 3799061 h 5100674"/>
              <a:gd name="connsiteX1261" fmla="*/ 5323024 w 6971369"/>
              <a:gd name="connsiteY1261" fmla="*/ 3801628 h 5100674"/>
              <a:gd name="connsiteX1262" fmla="*/ 5323024 w 6971369"/>
              <a:gd name="connsiteY1262" fmla="*/ 3802484 h 5100674"/>
              <a:gd name="connsiteX1263" fmla="*/ 5321312 w 6971369"/>
              <a:gd name="connsiteY1263" fmla="*/ 3805051 h 5100674"/>
              <a:gd name="connsiteX1264" fmla="*/ 5317889 w 6971369"/>
              <a:gd name="connsiteY1264" fmla="*/ 3802484 h 5100674"/>
              <a:gd name="connsiteX1265" fmla="*/ 5317889 w 6971369"/>
              <a:gd name="connsiteY1265" fmla="*/ 3801628 h 5100674"/>
              <a:gd name="connsiteX1266" fmla="*/ 6840438 w 6971369"/>
              <a:gd name="connsiteY1266" fmla="*/ 3790503 h 5100674"/>
              <a:gd name="connsiteX1267" fmla="*/ 6840438 w 6971369"/>
              <a:gd name="connsiteY1267" fmla="*/ 3796493 h 5100674"/>
              <a:gd name="connsiteX1268" fmla="*/ 6844716 w 6971369"/>
              <a:gd name="connsiteY1268" fmla="*/ 3799917 h 5100674"/>
              <a:gd name="connsiteX1269" fmla="*/ 6844716 w 6971369"/>
              <a:gd name="connsiteY1269" fmla="*/ 3790503 h 5100674"/>
              <a:gd name="connsiteX1270" fmla="*/ 6413413 w 6971369"/>
              <a:gd name="connsiteY1270" fmla="*/ 3787936 h 5100674"/>
              <a:gd name="connsiteX1271" fmla="*/ 6413413 w 6971369"/>
              <a:gd name="connsiteY1271" fmla="*/ 3790503 h 5100674"/>
              <a:gd name="connsiteX1272" fmla="*/ 6421114 w 6971369"/>
              <a:gd name="connsiteY1272" fmla="*/ 3817888 h 5100674"/>
              <a:gd name="connsiteX1273" fmla="*/ 6419403 w 6971369"/>
              <a:gd name="connsiteY1273" fmla="*/ 3831580 h 5100674"/>
              <a:gd name="connsiteX1274" fmla="*/ 6422826 w 6971369"/>
              <a:gd name="connsiteY1274" fmla="*/ 3854685 h 5100674"/>
              <a:gd name="connsiteX1275" fmla="*/ 6411702 w 6971369"/>
              <a:gd name="connsiteY1275" fmla="*/ 3860676 h 5100674"/>
              <a:gd name="connsiteX1276" fmla="*/ 6411702 w 6971369"/>
              <a:gd name="connsiteY1276" fmla="*/ 3864954 h 5100674"/>
              <a:gd name="connsiteX1277" fmla="*/ 6424538 w 6971369"/>
              <a:gd name="connsiteY1277" fmla="*/ 3922290 h 5100674"/>
              <a:gd name="connsiteX1278" fmla="*/ 6457912 w 6971369"/>
              <a:gd name="connsiteY1278" fmla="*/ 3953098 h 5100674"/>
              <a:gd name="connsiteX1279" fmla="*/ 6465614 w 6971369"/>
              <a:gd name="connsiteY1279" fmla="*/ 3957377 h 5100674"/>
              <a:gd name="connsiteX1280" fmla="*/ 6468182 w 6971369"/>
              <a:gd name="connsiteY1280" fmla="*/ 3947963 h 5100674"/>
              <a:gd name="connsiteX1281" fmla="*/ 6456201 w 6971369"/>
              <a:gd name="connsiteY1281" fmla="*/ 3935983 h 5100674"/>
              <a:gd name="connsiteX1282" fmla="*/ 6462191 w 6971369"/>
              <a:gd name="connsiteY1282" fmla="*/ 3929992 h 5100674"/>
              <a:gd name="connsiteX1283" fmla="*/ 6481874 w 6971369"/>
              <a:gd name="connsiteY1283" fmla="*/ 3941973 h 5100674"/>
              <a:gd name="connsiteX1284" fmla="*/ 6506691 w 6971369"/>
              <a:gd name="connsiteY1284" fmla="*/ 3961655 h 5100674"/>
              <a:gd name="connsiteX1285" fmla="*/ 6516960 w 6971369"/>
              <a:gd name="connsiteY1285" fmla="*/ 3959088 h 5100674"/>
              <a:gd name="connsiteX1286" fmla="*/ 6520383 w 6971369"/>
              <a:gd name="connsiteY1286" fmla="*/ 3959088 h 5100674"/>
              <a:gd name="connsiteX1287" fmla="*/ 6558036 w 6971369"/>
              <a:gd name="connsiteY1287" fmla="*/ 3972780 h 5100674"/>
              <a:gd name="connsiteX1288" fmla="*/ 6561460 w 6971369"/>
              <a:gd name="connsiteY1288" fmla="*/ 3972780 h 5100674"/>
              <a:gd name="connsiteX1289" fmla="*/ 6565738 w 6971369"/>
              <a:gd name="connsiteY1289" fmla="*/ 3967646 h 5100674"/>
              <a:gd name="connsiteX1290" fmla="*/ 6516960 w 6971369"/>
              <a:gd name="connsiteY1290" fmla="*/ 3935983 h 5100674"/>
              <a:gd name="connsiteX1291" fmla="*/ 6491287 w 6971369"/>
              <a:gd name="connsiteY1291" fmla="*/ 3908598 h 5100674"/>
              <a:gd name="connsiteX1292" fmla="*/ 6481874 w 6971369"/>
              <a:gd name="connsiteY1292" fmla="*/ 3882925 h 5100674"/>
              <a:gd name="connsiteX1293" fmla="*/ 6468182 w 6971369"/>
              <a:gd name="connsiteY1293" fmla="*/ 3858964 h 5100674"/>
              <a:gd name="connsiteX1294" fmla="*/ 6446788 w 6971369"/>
              <a:gd name="connsiteY1294" fmla="*/ 3829868 h 5100674"/>
              <a:gd name="connsiteX1295" fmla="*/ 6419403 w 6971369"/>
              <a:gd name="connsiteY1295" fmla="*/ 3787936 h 5100674"/>
              <a:gd name="connsiteX1296" fmla="*/ 5749193 w 6971369"/>
              <a:gd name="connsiteY1296" fmla="*/ 3783657 h 5100674"/>
              <a:gd name="connsiteX1297" fmla="*/ 5750905 w 6971369"/>
              <a:gd name="connsiteY1297" fmla="*/ 3783657 h 5100674"/>
              <a:gd name="connsiteX1298" fmla="*/ 5753472 w 6971369"/>
              <a:gd name="connsiteY1298" fmla="*/ 3786224 h 5100674"/>
              <a:gd name="connsiteX1299" fmla="*/ 5753472 w 6971369"/>
              <a:gd name="connsiteY1299" fmla="*/ 3787080 h 5100674"/>
              <a:gd name="connsiteX1300" fmla="*/ 5752616 w 6971369"/>
              <a:gd name="connsiteY1300" fmla="*/ 3789647 h 5100674"/>
              <a:gd name="connsiteX1301" fmla="*/ 5750905 w 6971369"/>
              <a:gd name="connsiteY1301" fmla="*/ 3789647 h 5100674"/>
              <a:gd name="connsiteX1302" fmla="*/ 5747482 w 6971369"/>
              <a:gd name="connsiteY1302" fmla="*/ 3787080 h 5100674"/>
              <a:gd name="connsiteX1303" fmla="*/ 5747482 w 6971369"/>
              <a:gd name="connsiteY1303" fmla="*/ 3786224 h 5100674"/>
              <a:gd name="connsiteX1304" fmla="*/ 5611415 w 6971369"/>
              <a:gd name="connsiteY1304" fmla="*/ 3781090 h 5100674"/>
              <a:gd name="connsiteX1305" fmla="*/ 5607992 w 6971369"/>
              <a:gd name="connsiteY1305" fmla="*/ 3786224 h 5100674"/>
              <a:gd name="connsiteX1306" fmla="*/ 5607992 w 6971369"/>
              <a:gd name="connsiteY1306" fmla="*/ 3788792 h 5100674"/>
              <a:gd name="connsiteX1307" fmla="*/ 5610560 w 6971369"/>
              <a:gd name="connsiteY1307" fmla="*/ 3788792 h 5100674"/>
              <a:gd name="connsiteX1308" fmla="*/ 5612271 w 6971369"/>
              <a:gd name="connsiteY1308" fmla="*/ 3789647 h 5100674"/>
              <a:gd name="connsiteX1309" fmla="*/ 5613127 w 6971369"/>
              <a:gd name="connsiteY1309" fmla="*/ 3788792 h 5100674"/>
              <a:gd name="connsiteX1310" fmla="*/ 5616550 w 6971369"/>
              <a:gd name="connsiteY1310" fmla="*/ 3782801 h 5100674"/>
              <a:gd name="connsiteX1311" fmla="*/ 5615694 w 6971369"/>
              <a:gd name="connsiteY1311" fmla="*/ 3781090 h 5100674"/>
              <a:gd name="connsiteX1312" fmla="*/ 5337572 w 6971369"/>
              <a:gd name="connsiteY1312" fmla="*/ 3777667 h 5100674"/>
              <a:gd name="connsiteX1313" fmla="*/ 5339283 w 6971369"/>
              <a:gd name="connsiteY1313" fmla="*/ 3781090 h 5100674"/>
              <a:gd name="connsiteX1314" fmla="*/ 5333293 w 6971369"/>
              <a:gd name="connsiteY1314" fmla="*/ 3789647 h 5100674"/>
              <a:gd name="connsiteX1315" fmla="*/ 5330726 w 6971369"/>
              <a:gd name="connsiteY1315" fmla="*/ 3786224 h 5100674"/>
              <a:gd name="connsiteX1316" fmla="*/ 5337572 w 6971369"/>
              <a:gd name="connsiteY1316" fmla="*/ 3777667 h 5100674"/>
              <a:gd name="connsiteX1317" fmla="*/ 6132574 w 6971369"/>
              <a:gd name="connsiteY1317" fmla="*/ 3772532 h 5100674"/>
              <a:gd name="connsiteX1318" fmla="*/ 6133430 w 6971369"/>
              <a:gd name="connsiteY1318" fmla="*/ 3773388 h 5100674"/>
              <a:gd name="connsiteX1319" fmla="*/ 6134286 w 6971369"/>
              <a:gd name="connsiteY1319" fmla="*/ 3774244 h 5100674"/>
              <a:gd name="connsiteX1320" fmla="*/ 6131719 w 6971369"/>
              <a:gd name="connsiteY1320" fmla="*/ 3776811 h 5100674"/>
              <a:gd name="connsiteX1321" fmla="*/ 6133430 w 6971369"/>
              <a:gd name="connsiteY1321" fmla="*/ 3777667 h 5100674"/>
              <a:gd name="connsiteX1322" fmla="*/ 6134286 w 6971369"/>
              <a:gd name="connsiteY1322" fmla="*/ 3779378 h 5100674"/>
              <a:gd name="connsiteX1323" fmla="*/ 6122305 w 6971369"/>
              <a:gd name="connsiteY1323" fmla="*/ 3799061 h 5100674"/>
              <a:gd name="connsiteX1324" fmla="*/ 6108613 w 6971369"/>
              <a:gd name="connsiteY1324" fmla="*/ 3824734 h 5100674"/>
              <a:gd name="connsiteX1325" fmla="*/ 6097488 w 6971369"/>
              <a:gd name="connsiteY1325" fmla="*/ 3828157 h 5100674"/>
              <a:gd name="connsiteX1326" fmla="*/ 6096632 w 6971369"/>
              <a:gd name="connsiteY1326" fmla="*/ 3827301 h 5100674"/>
              <a:gd name="connsiteX1327" fmla="*/ 6094921 w 6971369"/>
              <a:gd name="connsiteY1327" fmla="*/ 3823022 h 5100674"/>
              <a:gd name="connsiteX1328" fmla="*/ 6105190 w 6971369"/>
              <a:gd name="connsiteY1328" fmla="*/ 3801628 h 5100674"/>
              <a:gd name="connsiteX1329" fmla="*/ 6122305 w 6971369"/>
              <a:gd name="connsiteY1329" fmla="*/ 3776811 h 5100674"/>
              <a:gd name="connsiteX1330" fmla="*/ 6161670 w 6971369"/>
              <a:gd name="connsiteY1330" fmla="*/ 3769965 h 5100674"/>
              <a:gd name="connsiteX1331" fmla="*/ 6165093 w 6971369"/>
              <a:gd name="connsiteY1331" fmla="*/ 3769965 h 5100674"/>
              <a:gd name="connsiteX1332" fmla="*/ 6168516 w 6971369"/>
              <a:gd name="connsiteY1332" fmla="*/ 3772532 h 5100674"/>
              <a:gd name="connsiteX1333" fmla="*/ 6169372 w 6971369"/>
              <a:gd name="connsiteY1333" fmla="*/ 3775955 h 5100674"/>
              <a:gd name="connsiteX1334" fmla="*/ 6166804 w 6971369"/>
              <a:gd name="connsiteY1334" fmla="*/ 3777667 h 5100674"/>
              <a:gd name="connsiteX1335" fmla="*/ 6161670 w 6971369"/>
              <a:gd name="connsiteY1335" fmla="*/ 3770821 h 5100674"/>
              <a:gd name="connsiteX1336" fmla="*/ 4643326 w 6971369"/>
              <a:gd name="connsiteY1336" fmla="*/ 3755417 h 5100674"/>
              <a:gd name="connsiteX1337" fmla="*/ 4638191 w 6971369"/>
              <a:gd name="connsiteY1337" fmla="*/ 3799917 h 5100674"/>
              <a:gd name="connsiteX1338" fmla="*/ 4643326 w 6971369"/>
              <a:gd name="connsiteY1338" fmla="*/ 3805051 h 5100674"/>
              <a:gd name="connsiteX1339" fmla="*/ 4647605 w 6971369"/>
              <a:gd name="connsiteY1339" fmla="*/ 3805051 h 5100674"/>
              <a:gd name="connsiteX1340" fmla="*/ 4647605 w 6971369"/>
              <a:gd name="connsiteY1340" fmla="*/ 3755417 h 5100674"/>
              <a:gd name="connsiteX1341" fmla="*/ 5359822 w 6971369"/>
              <a:gd name="connsiteY1341" fmla="*/ 3743436 h 5100674"/>
              <a:gd name="connsiteX1342" fmla="*/ 5361533 w 6971369"/>
              <a:gd name="connsiteY1342" fmla="*/ 3743436 h 5100674"/>
              <a:gd name="connsiteX1343" fmla="*/ 5364956 w 6971369"/>
              <a:gd name="connsiteY1343" fmla="*/ 3745148 h 5100674"/>
              <a:gd name="connsiteX1344" fmla="*/ 5358110 w 6971369"/>
              <a:gd name="connsiteY1344" fmla="*/ 3757984 h 5100674"/>
              <a:gd name="connsiteX1345" fmla="*/ 5355543 w 6971369"/>
              <a:gd name="connsiteY1345" fmla="*/ 3757984 h 5100674"/>
              <a:gd name="connsiteX1346" fmla="*/ 5352975 w 6971369"/>
              <a:gd name="connsiteY1346" fmla="*/ 3756273 h 5100674"/>
              <a:gd name="connsiteX1347" fmla="*/ 5352120 w 6971369"/>
              <a:gd name="connsiteY1347" fmla="*/ 3753705 h 5100674"/>
              <a:gd name="connsiteX1348" fmla="*/ 5358966 w 6971369"/>
              <a:gd name="connsiteY1348" fmla="*/ 3746859 h 5100674"/>
              <a:gd name="connsiteX1349" fmla="*/ 5359822 w 6971369"/>
              <a:gd name="connsiteY1349" fmla="*/ 3743436 h 5100674"/>
              <a:gd name="connsiteX1350" fmla="*/ 6156536 w 6971369"/>
              <a:gd name="connsiteY1350" fmla="*/ 3730600 h 5100674"/>
              <a:gd name="connsiteX1351" fmla="*/ 6159102 w 6971369"/>
              <a:gd name="connsiteY1351" fmla="*/ 3730600 h 5100674"/>
              <a:gd name="connsiteX1352" fmla="*/ 6165949 w 6971369"/>
              <a:gd name="connsiteY1352" fmla="*/ 3760551 h 5100674"/>
              <a:gd name="connsiteX1353" fmla="*/ 6144555 w 6971369"/>
              <a:gd name="connsiteY1353" fmla="*/ 3779378 h 5100674"/>
              <a:gd name="connsiteX1354" fmla="*/ 6143699 w 6971369"/>
              <a:gd name="connsiteY1354" fmla="*/ 3779378 h 5100674"/>
              <a:gd name="connsiteX1355" fmla="*/ 6135142 w 6971369"/>
              <a:gd name="connsiteY1355" fmla="*/ 3768253 h 5100674"/>
              <a:gd name="connsiteX1356" fmla="*/ 6146267 w 6971369"/>
              <a:gd name="connsiteY1356" fmla="*/ 3756273 h 5100674"/>
              <a:gd name="connsiteX1357" fmla="*/ 6153968 w 6971369"/>
              <a:gd name="connsiteY1357" fmla="*/ 3744292 h 5100674"/>
              <a:gd name="connsiteX1358" fmla="*/ 6148834 w 6971369"/>
              <a:gd name="connsiteY1358" fmla="*/ 3743436 h 5100674"/>
              <a:gd name="connsiteX1359" fmla="*/ 6148834 w 6971369"/>
              <a:gd name="connsiteY1359" fmla="*/ 3741725 h 5100674"/>
              <a:gd name="connsiteX1360" fmla="*/ 6156536 w 6971369"/>
              <a:gd name="connsiteY1360" fmla="*/ 3730600 h 5100674"/>
              <a:gd name="connsiteX1361" fmla="*/ 5376937 w 6971369"/>
              <a:gd name="connsiteY1361" fmla="*/ 3719475 h 5100674"/>
              <a:gd name="connsiteX1362" fmla="*/ 5378648 w 6971369"/>
              <a:gd name="connsiteY1362" fmla="*/ 3721186 h 5100674"/>
              <a:gd name="connsiteX1363" fmla="*/ 5379504 w 6971369"/>
              <a:gd name="connsiteY1363" fmla="*/ 3724609 h 5100674"/>
              <a:gd name="connsiteX1364" fmla="*/ 5373514 w 6971369"/>
              <a:gd name="connsiteY1364" fmla="*/ 3728033 h 5100674"/>
              <a:gd name="connsiteX1365" fmla="*/ 5371802 w 6971369"/>
              <a:gd name="connsiteY1365" fmla="*/ 3726321 h 5100674"/>
              <a:gd name="connsiteX1366" fmla="*/ 5370946 w 6971369"/>
              <a:gd name="connsiteY1366" fmla="*/ 3724609 h 5100674"/>
              <a:gd name="connsiteX1367" fmla="*/ 5376937 w 6971369"/>
              <a:gd name="connsiteY1367" fmla="*/ 3719475 h 5100674"/>
              <a:gd name="connsiteX1368" fmla="*/ 5382071 w 6971369"/>
              <a:gd name="connsiteY1368" fmla="*/ 3711773 h 5100674"/>
              <a:gd name="connsiteX1369" fmla="*/ 5383783 w 6971369"/>
              <a:gd name="connsiteY1369" fmla="*/ 3711773 h 5100674"/>
              <a:gd name="connsiteX1370" fmla="*/ 5387206 w 6971369"/>
              <a:gd name="connsiteY1370" fmla="*/ 3714340 h 5100674"/>
              <a:gd name="connsiteX1371" fmla="*/ 5382071 w 6971369"/>
              <a:gd name="connsiteY1371" fmla="*/ 3717763 h 5100674"/>
              <a:gd name="connsiteX1372" fmla="*/ 5379504 w 6971369"/>
              <a:gd name="connsiteY1372" fmla="*/ 3716052 h 5100674"/>
              <a:gd name="connsiteX1373" fmla="*/ 5379504 w 6971369"/>
              <a:gd name="connsiteY1373" fmla="*/ 3715196 h 5100674"/>
              <a:gd name="connsiteX1374" fmla="*/ 5396619 w 6971369"/>
              <a:gd name="connsiteY1374" fmla="*/ 3692091 h 5100674"/>
              <a:gd name="connsiteX1375" fmla="*/ 5399187 w 6971369"/>
              <a:gd name="connsiteY1375" fmla="*/ 3692091 h 5100674"/>
              <a:gd name="connsiteX1376" fmla="*/ 5399187 w 6971369"/>
              <a:gd name="connsiteY1376" fmla="*/ 3693802 h 5100674"/>
              <a:gd name="connsiteX1377" fmla="*/ 5394052 w 6971369"/>
              <a:gd name="connsiteY1377" fmla="*/ 3701504 h 5100674"/>
              <a:gd name="connsiteX1378" fmla="*/ 5391485 w 6971369"/>
              <a:gd name="connsiteY1378" fmla="*/ 3701504 h 5100674"/>
              <a:gd name="connsiteX1379" fmla="*/ 5390629 w 6971369"/>
              <a:gd name="connsiteY1379" fmla="*/ 3698937 h 5100674"/>
              <a:gd name="connsiteX1380" fmla="*/ 5441119 w 6971369"/>
              <a:gd name="connsiteY1380" fmla="*/ 3633899 h 5100674"/>
              <a:gd name="connsiteX1381" fmla="*/ 5442830 w 6971369"/>
              <a:gd name="connsiteY1381" fmla="*/ 3633899 h 5100674"/>
              <a:gd name="connsiteX1382" fmla="*/ 5445398 w 6971369"/>
              <a:gd name="connsiteY1382" fmla="*/ 3635610 h 5100674"/>
              <a:gd name="connsiteX1383" fmla="*/ 5445398 w 6971369"/>
              <a:gd name="connsiteY1383" fmla="*/ 3637322 h 5100674"/>
              <a:gd name="connsiteX1384" fmla="*/ 5444542 w 6971369"/>
              <a:gd name="connsiteY1384" fmla="*/ 3639033 h 5100674"/>
              <a:gd name="connsiteX1385" fmla="*/ 5442830 w 6971369"/>
              <a:gd name="connsiteY1385" fmla="*/ 3639033 h 5100674"/>
              <a:gd name="connsiteX1386" fmla="*/ 5440263 w 6971369"/>
              <a:gd name="connsiteY1386" fmla="*/ 3637322 h 5100674"/>
              <a:gd name="connsiteX1387" fmla="*/ 5440263 w 6971369"/>
              <a:gd name="connsiteY1387" fmla="*/ 3635610 h 5100674"/>
              <a:gd name="connsiteX1388" fmla="*/ 2196740 w 6971369"/>
              <a:gd name="connsiteY1388" fmla="*/ 3629620 h 5100674"/>
              <a:gd name="connsiteX1389" fmla="*/ 2192461 w 6971369"/>
              <a:gd name="connsiteY1389" fmla="*/ 3650158 h 5100674"/>
              <a:gd name="connsiteX1390" fmla="*/ 2196740 w 6971369"/>
              <a:gd name="connsiteY1390" fmla="*/ 3655293 h 5100674"/>
              <a:gd name="connsiteX1391" fmla="*/ 2192461 w 6971369"/>
              <a:gd name="connsiteY1391" fmla="*/ 3662995 h 5100674"/>
              <a:gd name="connsiteX1392" fmla="*/ 2196740 w 6971369"/>
              <a:gd name="connsiteY1392" fmla="*/ 3665562 h 5100674"/>
              <a:gd name="connsiteX1393" fmla="*/ 2197596 w 6971369"/>
              <a:gd name="connsiteY1393" fmla="*/ 3665562 h 5100674"/>
              <a:gd name="connsiteX1394" fmla="*/ 2200163 w 6971369"/>
              <a:gd name="connsiteY1394" fmla="*/ 3643312 h 5100674"/>
              <a:gd name="connsiteX1395" fmla="*/ 2196740 w 6971369"/>
              <a:gd name="connsiteY1395" fmla="*/ 3629620 h 5100674"/>
              <a:gd name="connsiteX1396" fmla="*/ 5492465 w 6971369"/>
              <a:gd name="connsiteY1396" fmla="*/ 3576563 h 5100674"/>
              <a:gd name="connsiteX1397" fmla="*/ 5494176 w 6971369"/>
              <a:gd name="connsiteY1397" fmla="*/ 3577418 h 5100674"/>
              <a:gd name="connsiteX1398" fmla="*/ 5495032 w 6971369"/>
              <a:gd name="connsiteY1398" fmla="*/ 3579130 h 5100674"/>
              <a:gd name="connsiteX1399" fmla="*/ 5492465 w 6971369"/>
              <a:gd name="connsiteY1399" fmla="*/ 3580842 h 5100674"/>
              <a:gd name="connsiteX1400" fmla="*/ 5490753 w 6971369"/>
              <a:gd name="connsiteY1400" fmla="*/ 3580842 h 5100674"/>
              <a:gd name="connsiteX1401" fmla="*/ 5490753 w 6971369"/>
              <a:gd name="connsiteY1401" fmla="*/ 3579130 h 5100674"/>
              <a:gd name="connsiteX1402" fmla="*/ 860896 w 6971369"/>
              <a:gd name="connsiteY1402" fmla="*/ 3570572 h 5100674"/>
              <a:gd name="connsiteX1403" fmla="*/ 818108 w 6971369"/>
              <a:gd name="connsiteY1403" fmla="*/ 3591966 h 5100674"/>
              <a:gd name="connsiteX1404" fmla="*/ 825810 w 6971369"/>
              <a:gd name="connsiteY1404" fmla="*/ 3591966 h 5100674"/>
              <a:gd name="connsiteX1405" fmla="*/ 860896 w 6971369"/>
              <a:gd name="connsiteY1405" fmla="*/ 3585120 h 5100674"/>
              <a:gd name="connsiteX1406" fmla="*/ 6965379 w 6971369"/>
              <a:gd name="connsiteY1406" fmla="*/ 3504679 h 5100674"/>
              <a:gd name="connsiteX1407" fmla="*/ 6971369 w 6971369"/>
              <a:gd name="connsiteY1407" fmla="*/ 3504679 h 5100674"/>
              <a:gd name="connsiteX1408" fmla="*/ 6971369 w 6971369"/>
              <a:gd name="connsiteY1408" fmla="*/ 3510669 h 5100674"/>
              <a:gd name="connsiteX1409" fmla="*/ 6969658 w 6971369"/>
              <a:gd name="connsiteY1409" fmla="*/ 3510669 h 5100674"/>
              <a:gd name="connsiteX1410" fmla="*/ 6965379 w 6971369"/>
              <a:gd name="connsiteY1410" fmla="*/ 3507246 h 5100674"/>
              <a:gd name="connsiteX1411" fmla="*/ 4618509 w 6971369"/>
              <a:gd name="connsiteY1411" fmla="*/ 3482429 h 5100674"/>
              <a:gd name="connsiteX1412" fmla="*/ 4603105 w 6971369"/>
              <a:gd name="connsiteY1412" fmla="*/ 3497833 h 5100674"/>
              <a:gd name="connsiteX1413" fmla="*/ 4603105 w 6971369"/>
              <a:gd name="connsiteY1413" fmla="*/ 3507246 h 5100674"/>
              <a:gd name="connsiteX1414" fmla="*/ 4608239 w 6971369"/>
              <a:gd name="connsiteY1414" fmla="*/ 3507246 h 5100674"/>
              <a:gd name="connsiteX1415" fmla="*/ 4627922 w 6971369"/>
              <a:gd name="connsiteY1415" fmla="*/ 3487563 h 5100674"/>
              <a:gd name="connsiteX1416" fmla="*/ 4627922 w 6971369"/>
              <a:gd name="connsiteY1416" fmla="*/ 3482429 h 5100674"/>
              <a:gd name="connsiteX1417" fmla="*/ 3065859 w 6971369"/>
              <a:gd name="connsiteY1417" fmla="*/ 3439641 h 5100674"/>
              <a:gd name="connsiteX1418" fmla="*/ 3086398 w 6971369"/>
              <a:gd name="connsiteY1418" fmla="*/ 3439641 h 5100674"/>
              <a:gd name="connsiteX1419" fmla="*/ 3127474 w 6971369"/>
              <a:gd name="connsiteY1419" fmla="*/ 3447343 h 5100674"/>
              <a:gd name="connsiteX1420" fmla="*/ 3156570 w 6971369"/>
              <a:gd name="connsiteY1420" fmla="*/ 3448198 h 5100674"/>
              <a:gd name="connsiteX1421" fmla="*/ 3178820 w 6971369"/>
              <a:gd name="connsiteY1421" fmla="*/ 3462746 h 5100674"/>
              <a:gd name="connsiteX1422" fmla="*/ 3218185 w 6971369"/>
              <a:gd name="connsiteY1422" fmla="*/ 3473016 h 5100674"/>
              <a:gd name="connsiteX1423" fmla="*/ 3258406 w 6971369"/>
              <a:gd name="connsiteY1423" fmla="*/ 3502111 h 5100674"/>
              <a:gd name="connsiteX1424" fmla="*/ 3289213 w 6971369"/>
              <a:gd name="connsiteY1424" fmla="*/ 3532063 h 5100674"/>
              <a:gd name="connsiteX1425" fmla="*/ 3295204 w 6971369"/>
              <a:gd name="connsiteY1425" fmla="*/ 3550890 h 5100674"/>
              <a:gd name="connsiteX1426" fmla="*/ 3272098 w 6971369"/>
              <a:gd name="connsiteY1426" fmla="*/ 3627053 h 5100674"/>
              <a:gd name="connsiteX1427" fmla="*/ 3245569 w 6971369"/>
              <a:gd name="connsiteY1427" fmla="*/ 3655293 h 5100674"/>
              <a:gd name="connsiteX1428" fmla="*/ 3231021 w 6971369"/>
              <a:gd name="connsiteY1428" fmla="*/ 3687812 h 5100674"/>
              <a:gd name="connsiteX1429" fmla="*/ 3202781 w 6971369"/>
              <a:gd name="connsiteY1429" fmla="*/ 3739157 h 5100674"/>
              <a:gd name="connsiteX1430" fmla="*/ 3163416 w 6971369"/>
              <a:gd name="connsiteY1430" fmla="*/ 3775099 h 5100674"/>
              <a:gd name="connsiteX1431" fmla="*/ 3151435 w 6971369"/>
              <a:gd name="connsiteY1431" fmla="*/ 3795638 h 5100674"/>
              <a:gd name="connsiteX1432" fmla="*/ 3137743 w 6971369"/>
              <a:gd name="connsiteY1432" fmla="*/ 3844416 h 5100674"/>
              <a:gd name="connsiteX1433" fmla="*/ 3136032 w 6971369"/>
              <a:gd name="connsiteY1433" fmla="*/ 3861531 h 5100674"/>
              <a:gd name="connsiteX1434" fmla="*/ 3128330 w 6971369"/>
              <a:gd name="connsiteY1434" fmla="*/ 3874368 h 5100674"/>
              <a:gd name="connsiteX1435" fmla="*/ 3130897 w 6971369"/>
              <a:gd name="connsiteY1435" fmla="*/ 3884637 h 5100674"/>
              <a:gd name="connsiteX1436" fmla="*/ 3124907 w 6971369"/>
              <a:gd name="connsiteY1436" fmla="*/ 3897473 h 5100674"/>
              <a:gd name="connsiteX1437" fmla="*/ 3124907 w 6971369"/>
              <a:gd name="connsiteY1437" fmla="*/ 3898329 h 5100674"/>
              <a:gd name="connsiteX1438" fmla="*/ 3130897 w 6971369"/>
              <a:gd name="connsiteY1438" fmla="*/ 3910310 h 5100674"/>
              <a:gd name="connsiteX1439" fmla="*/ 3120628 w 6971369"/>
              <a:gd name="connsiteY1439" fmla="*/ 3923146 h 5100674"/>
              <a:gd name="connsiteX1440" fmla="*/ 3119772 w 6971369"/>
              <a:gd name="connsiteY1440" fmla="*/ 3924002 h 5100674"/>
              <a:gd name="connsiteX1441" fmla="*/ 3119772 w 6971369"/>
              <a:gd name="connsiteY1441" fmla="*/ 3925713 h 5100674"/>
              <a:gd name="connsiteX1442" fmla="*/ 3124907 w 6971369"/>
              <a:gd name="connsiteY1442" fmla="*/ 3939406 h 5100674"/>
              <a:gd name="connsiteX1443" fmla="*/ 3119772 w 6971369"/>
              <a:gd name="connsiteY1443" fmla="*/ 3951386 h 5100674"/>
              <a:gd name="connsiteX1444" fmla="*/ 3120628 w 6971369"/>
              <a:gd name="connsiteY1444" fmla="*/ 3980482 h 5100674"/>
              <a:gd name="connsiteX1445" fmla="*/ 3125763 w 6971369"/>
              <a:gd name="connsiteY1445" fmla="*/ 3993319 h 5100674"/>
              <a:gd name="connsiteX1446" fmla="*/ 3125763 w 6971369"/>
              <a:gd name="connsiteY1446" fmla="*/ 4002732 h 5100674"/>
              <a:gd name="connsiteX1447" fmla="*/ 3119772 w 6971369"/>
              <a:gd name="connsiteY1447" fmla="*/ 4007867 h 5100674"/>
              <a:gd name="connsiteX1448" fmla="*/ 3124907 w 6971369"/>
              <a:gd name="connsiteY1448" fmla="*/ 4013001 h 5100674"/>
              <a:gd name="connsiteX1449" fmla="*/ 3123195 w 6971369"/>
              <a:gd name="connsiteY1449" fmla="*/ 4013857 h 5100674"/>
              <a:gd name="connsiteX1450" fmla="*/ 3123195 w 6971369"/>
              <a:gd name="connsiteY1450" fmla="*/ 4015568 h 5100674"/>
              <a:gd name="connsiteX1451" fmla="*/ 3127474 w 6971369"/>
              <a:gd name="connsiteY1451" fmla="*/ 4030972 h 5100674"/>
              <a:gd name="connsiteX1452" fmla="*/ 3123195 w 6971369"/>
              <a:gd name="connsiteY1452" fmla="*/ 4036963 h 5100674"/>
              <a:gd name="connsiteX1453" fmla="*/ 3115493 w 6971369"/>
              <a:gd name="connsiteY1453" fmla="*/ 4015568 h 5100674"/>
              <a:gd name="connsiteX1454" fmla="*/ 3118061 w 6971369"/>
              <a:gd name="connsiteY1454" fmla="*/ 4006155 h 5100674"/>
              <a:gd name="connsiteX1455" fmla="*/ 3112070 w 6971369"/>
              <a:gd name="connsiteY1455" fmla="*/ 3977915 h 5100674"/>
              <a:gd name="connsiteX1456" fmla="*/ 3112926 w 6971369"/>
              <a:gd name="connsiteY1456" fmla="*/ 3972780 h 5100674"/>
              <a:gd name="connsiteX1457" fmla="*/ 3110359 w 6971369"/>
              <a:gd name="connsiteY1457" fmla="*/ 3970213 h 5100674"/>
              <a:gd name="connsiteX1458" fmla="*/ 3102657 w 6971369"/>
              <a:gd name="connsiteY1458" fmla="*/ 3980482 h 5100674"/>
              <a:gd name="connsiteX1459" fmla="*/ 3092388 w 6971369"/>
              <a:gd name="connsiteY1459" fmla="*/ 3983050 h 5100674"/>
              <a:gd name="connsiteX1460" fmla="*/ 3091532 w 6971369"/>
              <a:gd name="connsiteY1460" fmla="*/ 3983050 h 5100674"/>
              <a:gd name="connsiteX1461" fmla="*/ 3088965 w 6971369"/>
              <a:gd name="connsiteY1461" fmla="*/ 3980482 h 5100674"/>
              <a:gd name="connsiteX1462" fmla="*/ 3088965 w 6971369"/>
              <a:gd name="connsiteY1462" fmla="*/ 3979626 h 5100674"/>
              <a:gd name="connsiteX1463" fmla="*/ 3096667 w 6971369"/>
              <a:gd name="connsiteY1463" fmla="*/ 3966790 h 5100674"/>
              <a:gd name="connsiteX1464" fmla="*/ 3096667 w 6971369"/>
              <a:gd name="connsiteY1464" fmla="*/ 3964223 h 5100674"/>
              <a:gd name="connsiteX1465" fmla="*/ 3082119 w 6971369"/>
              <a:gd name="connsiteY1465" fmla="*/ 3956521 h 5100674"/>
              <a:gd name="connsiteX1466" fmla="*/ 3081263 w 6971369"/>
              <a:gd name="connsiteY1466" fmla="*/ 3962511 h 5100674"/>
              <a:gd name="connsiteX1467" fmla="*/ 3081263 w 6971369"/>
              <a:gd name="connsiteY1467" fmla="*/ 3967646 h 5100674"/>
              <a:gd name="connsiteX1468" fmla="*/ 3084686 w 6971369"/>
              <a:gd name="connsiteY1468" fmla="*/ 3980482 h 5100674"/>
              <a:gd name="connsiteX1469" fmla="*/ 3082119 w 6971369"/>
              <a:gd name="connsiteY1469" fmla="*/ 4024126 h 5100674"/>
              <a:gd name="connsiteX1470" fmla="*/ 3083830 w 6971369"/>
              <a:gd name="connsiteY1470" fmla="*/ 4028405 h 5100674"/>
              <a:gd name="connsiteX1471" fmla="*/ 3073561 w 6971369"/>
              <a:gd name="connsiteY1471" fmla="*/ 4039530 h 5100674"/>
              <a:gd name="connsiteX1472" fmla="*/ 3068427 w 6971369"/>
              <a:gd name="connsiteY1472" fmla="*/ 4031828 h 5100674"/>
              <a:gd name="connsiteX1473" fmla="*/ 3064148 w 6971369"/>
              <a:gd name="connsiteY1473" fmla="*/ 4031828 h 5100674"/>
              <a:gd name="connsiteX1474" fmla="*/ 3061580 w 6971369"/>
              <a:gd name="connsiteY1474" fmla="*/ 4051510 h 5100674"/>
              <a:gd name="connsiteX1475" fmla="*/ 3063292 w 6971369"/>
              <a:gd name="connsiteY1475" fmla="*/ 4067770 h 5100674"/>
              <a:gd name="connsiteX1476" fmla="*/ 3041042 w 6971369"/>
              <a:gd name="connsiteY1476" fmla="*/ 4072904 h 5100674"/>
              <a:gd name="connsiteX1477" fmla="*/ 3040186 w 6971369"/>
              <a:gd name="connsiteY1477" fmla="*/ 4072049 h 5100674"/>
              <a:gd name="connsiteX1478" fmla="*/ 3040186 w 6971369"/>
              <a:gd name="connsiteY1478" fmla="*/ 4059212 h 5100674"/>
              <a:gd name="connsiteX1479" fmla="*/ 3033340 w 6971369"/>
              <a:gd name="connsiteY1479" fmla="*/ 4030972 h 5100674"/>
              <a:gd name="connsiteX1480" fmla="*/ 3033340 w 6971369"/>
              <a:gd name="connsiteY1480" fmla="*/ 4013001 h 5100674"/>
              <a:gd name="connsiteX1481" fmla="*/ 3030773 w 6971369"/>
              <a:gd name="connsiteY1481" fmla="*/ 4013001 h 5100674"/>
              <a:gd name="connsiteX1482" fmla="*/ 3030773 w 6971369"/>
              <a:gd name="connsiteY1482" fmla="*/ 4011290 h 5100674"/>
              <a:gd name="connsiteX1483" fmla="*/ 3019648 w 6971369"/>
              <a:gd name="connsiteY1483" fmla="*/ 4036963 h 5100674"/>
              <a:gd name="connsiteX1484" fmla="*/ 3011947 w 6971369"/>
              <a:gd name="connsiteY1484" fmla="*/ 4067770 h 5100674"/>
              <a:gd name="connsiteX1485" fmla="*/ 3017937 w 6971369"/>
              <a:gd name="connsiteY1485" fmla="*/ 4075472 h 5100674"/>
              <a:gd name="connsiteX1486" fmla="*/ 3014514 w 6971369"/>
              <a:gd name="connsiteY1486" fmla="*/ 4087452 h 5100674"/>
              <a:gd name="connsiteX1487" fmla="*/ 3017081 w 6971369"/>
              <a:gd name="connsiteY1487" fmla="*/ 4097722 h 5100674"/>
              <a:gd name="connsiteX1488" fmla="*/ 3015369 w 6971369"/>
              <a:gd name="connsiteY1488" fmla="*/ 4103712 h 5100674"/>
              <a:gd name="connsiteX1489" fmla="*/ 3022215 w 6971369"/>
              <a:gd name="connsiteY1489" fmla="*/ 4113125 h 5100674"/>
              <a:gd name="connsiteX1490" fmla="*/ 3017081 w 6971369"/>
              <a:gd name="connsiteY1490" fmla="*/ 4118260 h 5100674"/>
              <a:gd name="connsiteX1491" fmla="*/ 3015369 w 6971369"/>
              <a:gd name="connsiteY1491" fmla="*/ 4118260 h 5100674"/>
              <a:gd name="connsiteX1492" fmla="*/ 3009379 w 6971369"/>
              <a:gd name="connsiteY1492" fmla="*/ 4106279 h 5100674"/>
              <a:gd name="connsiteX1493" fmla="*/ 3011947 w 6971369"/>
              <a:gd name="connsiteY1493" fmla="*/ 4103712 h 5100674"/>
              <a:gd name="connsiteX1494" fmla="*/ 3004244 w 6971369"/>
              <a:gd name="connsiteY1494" fmla="*/ 4101145 h 5100674"/>
              <a:gd name="connsiteX1495" fmla="*/ 2996543 w 6971369"/>
              <a:gd name="connsiteY1495" fmla="*/ 4105423 h 5100674"/>
              <a:gd name="connsiteX1496" fmla="*/ 2993975 w 6971369"/>
              <a:gd name="connsiteY1496" fmla="*/ 4101145 h 5100674"/>
              <a:gd name="connsiteX1497" fmla="*/ 2996543 w 6971369"/>
              <a:gd name="connsiteY1497" fmla="*/ 4092587 h 5100674"/>
              <a:gd name="connsiteX1498" fmla="*/ 2986273 w 6971369"/>
              <a:gd name="connsiteY1498" fmla="*/ 4056645 h 5100674"/>
              <a:gd name="connsiteX1499" fmla="*/ 2986273 w 6971369"/>
              <a:gd name="connsiteY1499" fmla="*/ 4049799 h 5100674"/>
              <a:gd name="connsiteX1500" fmla="*/ 2993975 w 6971369"/>
              <a:gd name="connsiteY1500" fmla="*/ 4033539 h 5100674"/>
              <a:gd name="connsiteX1501" fmla="*/ 2996543 w 6971369"/>
              <a:gd name="connsiteY1501" fmla="*/ 4033539 h 5100674"/>
              <a:gd name="connsiteX1502" fmla="*/ 2996543 w 6971369"/>
              <a:gd name="connsiteY1502" fmla="*/ 4038674 h 5100674"/>
              <a:gd name="connsiteX1503" fmla="*/ 2997398 w 6971369"/>
              <a:gd name="connsiteY1503" fmla="*/ 4042097 h 5100674"/>
              <a:gd name="connsiteX1504" fmla="*/ 2996543 w 6971369"/>
              <a:gd name="connsiteY1504" fmla="*/ 4048943 h 5100674"/>
              <a:gd name="connsiteX1505" fmla="*/ 2996543 w 6971369"/>
              <a:gd name="connsiteY1505" fmla="*/ 4075472 h 5100674"/>
              <a:gd name="connsiteX1506" fmla="*/ 3001677 w 6971369"/>
              <a:gd name="connsiteY1506" fmla="*/ 4079751 h 5100674"/>
              <a:gd name="connsiteX1507" fmla="*/ 3007667 w 6971369"/>
              <a:gd name="connsiteY1507" fmla="*/ 4075472 h 5100674"/>
              <a:gd name="connsiteX1508" fmla="*/ 3007667 w 6971369"/>
              <a:gd name="connsiteY1508" fmla="*/ 4074616 h 5100674"/>
              <a:gd name="connsiteX1509" fmla="*/ 3001677 w 6971369"/>
              <a:gd name="connsiteY1509" fmla="*/ 4069481 h 5100674"/>
              <a:gd name="connsiteX1510" fmla="*/ 3002533 w 6971369"/>
              <a:gd name="connsiteY1510" fmla="*/ 4062635 h 5100674"/>
              <a:gd name="connsiteX1511" fmla="*/ 3002533 w 6971369"/>
              <a:gd name="connsiteY1511" fmla="*/ 4043809 h 5100674"/>
              <a:gd name="connsiteX1512" fmla="*/ 2986273 w 6971369"/>
              <a:gd name="connsiteY1512" fmla="*/ 4015568 h 5100674"/>
              <a:gd name="connsiteX1513" fmla="*/ 2973437 w 6971369"/>
              <a:gd name="connsiteY1513" fmla="*/ 3966790 h 5100674"/>
              <a:gd name="connsiteX1514" fmla="*/ 2968303 w 6971369"/>
              <a:gd name="connsiteY1514" fmla="*/ 3966790 h 5100674"/>
              <a:gd name="connsiteX1515" fmla="*/ 2958889 w 6971369"/>
              <a:gd name="connsiteY1515" fmla="*/ 3970213 h 5100674"/>
              <a:gd name="connsiteX1516" fmla="*/ 2947764 w 6971369"/>
              <a:gd name="connsiteY1516" fmla="*/ 3965079 h 5100674"/>
              <a:gd name="connsiteX1517" fmla="*/ 2947764 w 6971369"/>
              <a:gd name="connsiteY1517" fmla="*/ 3962511 h 5100674"/>
              <a:gd name="connsiteX1518" fmla="*/ 2958889 w 6971369"/>
              <a:gd name="connsiteY1518" fmla="*/ 3953954 h 5100674"/>
              <a:gd name="connsiteX1519" fmla="*/ 2958889 w 6971369"/>
              <a:gd name="connsiteY1519" fmla="*/ 3952242 h 5100674"/>
              <a:gd name="connsiteX1520" fmla="*/ 2945197 w 6971369"/>
              <a:gd name="connsiteY1520" fmla="*/ 3930848 h 5100674"/>
              <a:gd name="connsiteX1521" fmla="*/ 2943485 w 6971369"/>
              <a:gd name="connsiteY1521" fmla="*/ 3925713 h 5100674"/>
              <a:gd name="connsiteX1522" fmla="*/ 2943485 w 6971369"/>
              <a:gd name="connsiteY1522" fmla="*/ 3906031 h 5100674"/>
              <a:gd name="connsiteX1523" fmla="*/ 2933216 w 6971369"/>
              <a:gd name="connsiteY1523" fmla="*/ 3840993 h 5100674"/>
              <a:gd name="connsiteX1524" fmla="*/ 2922947 w 6971369"/>
              <a:gd name="connsiteY1524" fmla="*/ 3763975 h 5100674"/>
              <a:gd name="connsiteX1525" fmla="*/ 2924659 w 6971369"/>
              <a:gd name="connsiteY1525" fmla="*/ 3753705 h 5100674"/>
              <a:gd name="connsiteX1526" fmla="*/ 2912678 w 6971369"/>
              <a:gd name="connsiteY1526" fmla="*/ 3689523 h 5100674"/>
              <a:gd name="connsiteX1527" fmla="*/ 2897274 w 6971369"/>
              <a:gd name="connsiteY1527" fmla="*/ 3627908 h 5100674"/>
              <a:gd name="connsiteX1528" fmla="*/ 2891284 w 6971369"/>
              <a:gd name="connsiteY1528" fmla="*/ 3602236 h 5100674"/>
              <a:gd name="connsiteX1529" fmla="*/ 2879303 w 6971369"/>
              <a:gd name="connsiteY1529" fmla="*/ 3594534 h 5100674"/>
              <a:gd name="connsiteX1530" fmla="*/ 2838227 w 6971369"/>
              <a:gd name="connsiteY1530" fmla="*/ 3633043 h 5100674"/>
              <a:gd name="connsiteX1531" fmla="*/ 2837371 w 6971369"/>
              <a:gd name="connsiteY1531" fmla="*/ 3633043 h 5100674"/>
              <a:gd name="connsiteX1532" fmla="*/ 2837371 w 6971369"/>
              <a:gd name="connsiteY1532" fmla="*/ 3573140 h 5100674"/>
              <a:gd name="connsiteX1533" fmla="*/ 2850207 w 6971369"/>
              <a:gd name="connsiteY1533" fmla="*/ 3555169 h 5100674"/>
              <a:gd name="connsiteX1534" fmla="*/ 2845928 w 6971369"/>
              <a:gd name="connsiteY1534" fmla="*/ 3545755 h 5100674"/>
              <a:gd name="connsiteX1535" fmla="*/ 2893851 w 6971369"/>
              <a:gd name="connsiteY1535" fmla="*/ 3501256 h 5100674"/>
              <a:gd name="connsiteX1536" fmla="*/ 2917813 w 6971369"/>
              <a:gd name="connsiteY1536" fmla="*/ 3475583 h 5100674"/>
              <a:gd name="connsiteX1537" fmla="*/ 2935783 w 6971369"/>
              <a:gd name="connsiteY1537" fmla="*/ 3461035 h 5100674"/>
              <a:gd name="connsiteX1538" fmla="*/ 2979427 w 6971369"/>
              <a:gd name="connsiteY1538" fmla="*/ 3445631 h 5100674"/>
              <a:gd name="connsiteX1539" fmla="*/ 2997398 w 6971369"/>
              <a:gd name="connsiteY1539" fmla="*/ 3448198 h 5100674"/>
              <a:gd name="connsiteX1540" fmla="*/ 2999110 w 6971369"/>
              <a:gd name="connsiteY1540" fmla="*/ 3447343 h 5100674"/>
              <a:gd name="connsiteX1541" fmla="*/ 3010235 w 6971369"/>
              <a:gd name="connsiteY1541" fmla="*/ 3447343 h 5100674"/>
              <a:gd name="connsiteX1542" fmla="*/ 1016645 w 6971369"/>
              <a:gd name="connsiteY1542" fmla="*/ 3436218 h 5100674"/>
              <a:gd name="connsiteX1543" fmla="*/ 1009799 w 6971369"/>
              <a:gd name="connsiteY1543" fmla="*/ 3443064 h 5100674"/>
              <a:gd name="connsiteX1544" fmla="*/ 1009799 w 6971369"/>
              <a:gd name="connsiteY1544" fmla="*/ 3449910 h 5100674"/>
              <a:gd name="connsiteX1545" fmla="*/ 1016645 w 6971369"/>
              <a:gd name="connsiteY1545" fmla="*/ 3449910 h 5100674"/>
              <a:gd name="connsiteX1546" fmla="*/ 1038039 w 6971369"/>
              <a:gd name="connsiteY1546" fmla="*/ 3443064 h 5100674"/>
              <a:gd name="connsiteX1547" fmla="*/ 1038039 w 6971369"/>
              <a:gd name="connsiteY1547" fmla="*/ 3436218 h 5100674"/>
              <a:gd name="connsiteX1548" fmla="*/ 4618509 w 6971369"/>
              <a:gd name="connsiteY1548" fmla="*/ 3418247 h 5100674"/>
              <a:gd name="connsiteX1549" fmla="*/ 4578288 w 6971369"/>
              <a:gd name="connsiteY1549" fmla="*/ 3452477 h 5100674"/>
              <a:gd name="connsiteX1550" fmla="*/ 4593692 w 6971369"/>
              <a:gd name="connsiteY1550" fmla="*/ 3452477 h 5100674"/>
              <a:gd name="connsiteX1551" fmla="*/ 4627922 w 6971369"/>
              <a:gd name="connsiteY1551" fmla="*/ 3423381 h 5100674"/>
              <a:gd name="connsiteX1552" fmla="*/ 4627922 w 6971369"/>
              <a:gd name="connsiteY1552" fmla="*/ 3418247 h 5100674"/>
              <a:gd name="connsiteX1553" fmla="*/ 1038039 w 6971369"/>
              <a:gd name="connsiteY1553" fmla="*/ 3407978 h 5100674"/>
              <a:gd name="connsiteX1554" fmla="*/ 1051731 w 6971369"/>
              <a:gd name="connsiteY1554" fmla="*/ 3443064 h 5100674"/>
              <a:gd name="connsiteX1555" fmla="*/ 1058577 w 6971369"/>
              <a:gd name="connsiteY1555" fmla="*/ 3443064 h 5100674"/>
              <a:gd name="connsiteX1556" fmla="*/ 1073125 w 6971369"/>
              <a:gd name="connsiteY1556" fmla="*/ 3429372 h 5100674"/>
              <a:gd name="connsiteX1557" fmla="*/ 1058577 w 6971369"/>
              <a:gd name="connsiteY1557" fmla="*/ 3407978 h 5100674"/>
              <a:gd name="connsiteX1558" fmla="*/ 1143298 w 6971369"/>
              <a:gd name="connsiteY1558" fmla="*/ 3344651 h 5100674"/>
              <a:gd name="connsiteX1559" fmla="*/ 1136451 w 6971369"/>
              <a:gd name="connsiteY1559" fmla="*/ 3351497 h 5100674"/>
              <a:gd name="connsiteX1560" fmla="*/ 1136451 w 6971369"/>
              <a:gd name="connsiteY1560" fmla="*/ 3359199 h 5100674"/>
              <a:gd name="connsiteX1561" fmla="*/ 1157846 w 6971369"/>
              <a:gd name="connsiteY1561" fmla="*/ 3372036 h 5100674"/>
              <a:gd name="connsiteX1562" fmla="*/ 1164692 w 6971369"/>
              <a:gd name="connsiteY1562" fmla="*/ 3372036 h 5100674"/>
              <a:gd name="connsiteX1563" fmla="*/ 1164692 w 6971369"/>
              <a:gd name="connsiteY1563" fmla="*/ 3365190 h 5100674"/>
              <a:gd name="connsiteX1564" fmla="*/ 1038039 w 6971369"/>
              <a:gd name="connsiteY1564" fmla="*/ 3344651 h 5100674"/>
              <a:gd name="connsiteX1565" fmla="*/ 1023491 w 6971369"/>
              <a:gd name="connsiteY1565" fmla="*/ 3359199 h 5100674"/>
              <a:gd name="connsiteX1566" fmla="*/ 1023491 w 6971369"/>
              <a:gd name="connsiteY1566" fmla="*/ 3365190 h 5100674"/>
              <a:gd name="connsiteX1567" fmla="*/ 1044030 w 6971369"/>
              <a:gd name="connsiteY1567" fmla="*/ 3372036 h 5100674"/>
              <a:gd name="connsiteX1568" fmla="*/ 1044030 w 6971369"/>
              <a:gd name="connsiteY1568" fmla="*/ 3344651 h 5100674"/>
              <a:gd name="connsiteX1569" fmla="*/ 2237817 w 6971369"/>
              <a:gd name="connsiteY1569" fmla="*/ 3339517 h 5100674"/>
              <a:gd name="connsiteX1570" fmla="*/ 2236105 w 6971369"/>
              <a:gd name="connsiteY1570" fmla="*/ 3341228 h 5100674"/>
              <a:gd name="connsiteX1571" fmla="*/ 2236105 w 6971369"/>
              <a:gd name="connsiteY1571" fmla="*/ 3343796 h 5100674"/>
              <a:gd name="connsiteX1572" fmla="*/ 2237817 w 6971369"/>
              <a:gd name="connsiteY1572" fmla="*/ 3352353 h 5100674"/>
              <a:gd name="connsiteX1573" fmla="*/ 2232682 w 6971369"/>
              <a:gd name="connsiteY1573" fmla="*/ 3366045 h 5100674"/>
              <a:gd name="connsiteX1574" fmla="*/ 2230971 w 6971369"/>
              <a:gd name="connsiteY1574" fmla="*/ 3366045 h 5100674"/>
              <a:gd name="connsiteX1575" fmla="*/ 2232682 w 6971369"/>
              <a:gd name="connsiteY1575" fmla="*/ 3375459 h 5100674"/>
              <a:gd name="connsiteX1576" fmla="*/ 2232682 w 6971369"/>
              <a:gd name="connsiteY1576" fmla="*/ 3378882 h 5100674"/>
              <a:gd name="connsiteX1577" fmla="*/ 2222413 w 6971369"/>
              <a:gd name="connsiteY1577" fmla="*/ 3419958 h 5100674"/>
              <a:gd name="connsiteX1578" fmla="*/ 2223269 w 6971369"/>
              <a:gd name="connsiteY1578" fmla="*/ 3429372 h 5100674"/>
              <a:gd name="connsiteX1579" fmla="*/ 2217278 w 6971369"/>
              <a:gd name="connsiteY1579" fmla="*/ 3454189 h 5100674"/>
              <a:gd name="connsiteX1580" fmla="*/ 2210432 w 6971369"/>
              <a:gd name="connsiteY1580" fmla="*/ 3509813 h 5100674"/>
              <a:gd name="connsiteX1581" fmla="*/ 2205298 w 6971369"/>
              <a:gd name="connsiteY1581" fmla="*/ 3525217 h 5100674"/>
              <a:gd name="connsiteX1582" fmla="*/ 2202730 w 6971369"/>
              <a:gd name="connsiteY1582" fmla="*/ 3531207 h 5100674"/>
              <a:gd name="connsiteX1583" fmla="*/ 2202730 w 6971369"/>
              <a:gd name="connsiteY1583" fmla="*/ 3532919 h 5100674"/>
              <a:gd name="connsiteX1584" fmla="*/ 2207009 w 6971369"/>
              <a:gd name="connsiteY1584" fmla="*/ 3541476 h 5100674"/>
              <a:gd name="connsiteX1585" fmla="*/ 2204442 w 6971369"/>
              <a:gd name="connsiteY1585" fmla="*/ 3546611 h 5100674"/>
              <a:gd name="connsiteX1586" fmla="*/ 2205298 w 6971369"/>
              <a:gd name="connsiteY1586" fmla="*/ 3551746 h 5100674"/>
              <a:gd name="connsiteX1587" fmla="*/ 2197596 w 6971369"/>
              <a:gd name="connsiteY1587" fmla="*/ 3577418 h 5100674"/>
              <a:gd name="connsiteX1588" fmla="*/ 2199307 w 6971369"/>
              <a:gd name="connsiteY1588" fmla="*/ 3578274 h 5100674"/>
              <a:gd name="connsiteX1589" fmla="*/ 2196740 w 6971369"/>
              <a:gd name="connsiteY1589" fmla="*/ 3603947 h 5100674"/>
              <a:gd name="connsiteX1590" fmla="*/ 2197596 w 6971369"/>
              <a:gd name="connsiteY1590" fmla="*/ 3610793 h 5100674"/>
              <a:gd name="connsiteX1591" fmla="*/ 2196740 w 6971369"/>
              <a:gd name="connsiteY1591" fmla="*/ 3617639 h 5100674"/>
              <a:gd name="connsiteX1592" fmla="*/ 2199307 w 6971369"/>
              <a:gd name="connsiteY1592" fmla="*/ 3617639 h 5100674"/>
              <a:gd name="connsiteX1593" fmla="*/ 2204442 w 6971369"/>
              <a:gd name="connsiteY1593" fmla="*/ 3610793 h 5100674"/>
              <a:gd name="connsiteX1594" fmla="*/ 2202730 w 6971369"/>
              <a:gd name="connsiteY1594" fmla="*/ 3606514 h 5100674"/>
              <a:gd name="connsiteX1595" fmla="*/ 2207865 w 6971369"/>
              <a:gd name="connsiteY1595" fmla="*/ 3585976 h 5100674"/>
              <a:gd name="connsiteX1596" fmla="*/ 2214711 w 6971369"/>
              <a:gd name="connsiteY1596" fmla="*/ 3560303 h 5100674"/>
              <a:gd name="connsiteX1597" fmla="*/ 2213000 w 6971369"/>
              <a:gd name="connsiteY1597" fmla="*/ 3554313 h 5100674"/>
              <a:gd name="connsiteX1598" fmla="*/ 2213000 w 6971369"/>
              <a:gd name="connsiteY1598" fmla="*/ 3552601 h 5100674"/>
              <a:gd name="connsiteX1599" fmla="*/ 2219846 w 6971369"/>
              <a:gd name="connsiteY1599" fmla="*/ 3497833 h 5100674"/>
              <a:gd name="connsiteX1600" fmla="*/ 2220701 w 6971369"/>
              <a:gd name="connsiteY1600" fmla="*/ 3496977 h 5100674"/>
              <a:gd name="connsiteX1601" fmla="*/ 2219846 w 6971369"/>
              <a:gd name="connsiteY1601" fmla="*/ 3491842 h 5100674"/>
              <a:gd name="connsiteX1602" fmla="*/ 2230115 w 6971369"/>
              <a:gd name="connsiteY1602" fmla="*/ 3454189 h 5100674"/>
              <a:gd name="connsiteX1603" fmla="*/ 2228403 w 6971369"/>
              <a:gd name="connsiteY1603" fmla="*/ 3453333 h 5100674"/>
              <a:gd name="connsiteX1604" fmla="*/ 2228403 w 6971369"/>
              <a:gd name="connsiteY1604" fmla="*/ 3451621 h 5100674"/>
              <a:gd name="connsiteX1605" fmla="*/ 2233538 w 6971369"/>
              <a:gd name="connsiteY1605" fmla="*/ 3435362 h 5100674"/>
              <a:gd name="connsiteX1606" fmla="*/ 2232682 w 6971369"/>
              <a:gd name="connsiteY1606" fmla="*/ 3429372 h 5100674"/>
              <a:gd name="connsiteX1607" fmla="*/ 2235249 w 6971369"/>
              <a:gd name="connsiteY1607" fmla="*/ 3412256 h 5100674"/>
              <a:gd name="connsiteX1608" fmla="*/ 2238672 w 6971369"/>
              <a:gd name="connsiteY1608" fmla="*/ 3394285 h 5100674"/>
              <a:gd name="connsiteX1609" fmla="*/ 2237817 w 6971369"/>
              <a:gd name="connsiteY1609" fmla="*/ 3388295 h 5100674"/>
              <a:gd name="connsiteX1610" fmla="*/ 2243807 w 6971369"/>
              <a:gd name="connsiteY1610" fmla="*/ 3352353 h 5100674"/>
              <a:gd name="connsiteX1611" fmla="*/ 2237817 w 6971369"/>
              <a:gd name="connsiteY1611" fmla="*/ 3339517 h 5100674"/>
              <a:gd name="connsiteX1612" fmla="*/ 1128750 w 6971369"/>
              <a:gd name="connsiteY1612" fmla="*/ 3287315 h 5100674"/>
              <a:gd name="connsiteX1613" fmla="*/ 1121904 w 6971369"/>
              <a:gd name="connsiteY1613" fmla="*/ 3295017 h 5100674"/>
              <a:gd name="connsiteX1614" fmla="*/ 1121904 w 6971369"/>
              <a:gd name="connsiteY1614" fmla="*/ 3301863 h 5100674"/>
              <a:gd name="connsiteX1615" fmla="*/ 1143298 w 6971369"/>
              <a:gd name="connsiteY1615" fmla="*/ 3301863 h 5100674"/>
              <a:gd name="connsiteX1616" fmla="*/ 1038039 w 6971369"/>
              <a:gd name="connsiteY1616" fmla="*/ 3287315 h 5100674"/>
              <a:gd name="connsiteX1617" fmla="*/ 1009799 w 6971369"/>
              <a:gd name="connsiteY1617" fmla="*/ 3295017 h 5100674"/>
              <a:gd name="connsiteX1618" fmla="*/ 1009799 w 6971369"/>
              <a:gd name="connsiteY1618" fmla="*/ 3301863 h 5100674"/>
              <a:gd name="connsiteX1619" fmla="*/ 1023491 w 6971369"/>
              <a:gd name="connsiteY1619" fmla="*/ 3316411 h 5100674"/>
              <a:gd name="connsiteX1620" fmla="*/ 1038039 w 6971369"/>
              <a:gd name="connsiteY1620" fmla="*/ 3295017 h 5100674"/>
              <a:gd name="connsiteX1621" fmla="*/ 1065423 w 6971369"/>
              <a:gd name="connsiteY1621" fmla="*/ 3274479 h 5100674"/>
              <a:gd name="connsiteX1622" fmla="*/ 1065423 w 6971369"/>
              <a:gd name="connsiteY1622" fmla="*/ 3287315 h 5100674"/>
              <a:gd name="connsiteX1623" fmla="*/ 1094519 w 6971369"/>
              <a:gd name="connsiteY1623" fmla="*/ 3287315 h 5100674"/>
              <a:gd name="connsiteX1624" fmla="*/ 1079971 w 6971369"/>
              <a:gd name="connsiteY1624" fmla="*/ 3274479 h 5100674"/>
              <a:gd name="connsiteX1625" fmla="*/ 6748872 w 6971369"/>
              <a:gd name="connsiteY1625" fmla="*/ 3271056 h 5100674"/>
              <a:gd name="connsiteX1626" fmla="*/ 6758285 w 6971369"/>
              <a:gd name="connsiteY1626" fmla="*/ 3271056 h 5100674"/>
              <a:gd name="connsiteX1627" fmla="*/ 6776256 w 6971369"/>
              <a:gd name="connsiteY1627" fmla="*/ 3280469 h 5100674"/>
              <a:gd name="connsiteX1628" fmla="*/ 6793371 w 6971369"/>
              <a:gd name="connsiteY1628" fmla="*/ 3272767 h 5100674"/>
              <a:gd name="connsiteX1629" fmla="*/ 6807063 w 6971369"/>
              <a:gd name="connsiteY1629" fmla="*/ 3298440 h 5100674"/>
              <a:gd name="connsiteX1630" fmla="*/ 6826746 w 6971369"/>
              <a:gd name="connsiteY1630" fmla="*/ 3313844 h 5100674"/>
              <a:gd name="connsiteX1631" fmla="*/ 6838726 w 6971369"/>
              <a:gd name="connsiteY1631" fmla="*/ 3327536 h 5100674"/>
              <a:gd name="connsiteX1632" fmla="*/ 6858409 w 6971369"/>
              <a:gd name="connsiteY1632" fmla="*/ 3351497 h 5100674"/>
              <a:gd name="connsiteX1633" fmla="*/ 6885793 w 6971369"/>
              <a:gd name="connsiteY1633" fmla="*/ 3390862 h 5100674"/>
              <a:gd name="connsiteX1634" fmla="*/ 6881514 w 6971369"/>
              <a:gd name="connsiteY1634" fmla="*/ 3402843 h 5100674"/>
              <a:gd name="connsiteX1635" fmla="*/ 6934572 w 6971369"/>
              <a:gd name="connsiteY1635" fmla="*/ 3434506 h 5100674"/>
              <a:gd name="connsiteX1636" fmla="*/ 6945697 w 6971369"/>
              <a:gd name="connsiteY1636" fmla="*/ 3457612 h 5100674"/>
              <a:gd name="connsiteX1637" fmla="*/ 6943985 w 6971369"/>
              <a:gd name="connsiteY1637" fmla="*/ 3477294 h 5100674"/>
              <a:gd name="connsiteX1638" fmla="*/ 6959389 w 6971369"/>
              <a:gd name="connsiteY1638" fmla="*/ 3501256 h 5100674"/>
              <a:gd name="connsiteX1639" fmla="*/ 6959389 w 6971369"/>
              <a:gd name="connsiteY1639" fmla="*/ 3504679 h 5100674"/>
              <a:gd name="connsiteX1640" fmla="*/ 6937995 w 6971369"/>
              <a:gd name="connsiteY1640" fmla="*/ 3540621 h 5100674"/>
              <a:gd name="connsiteX1641" fmla="*/ 6924303 w 6971369"/>
              <a:gd name="connsiteY1641" fmla="*/ 3562015 h 5100674"/>
              <a:gd name="connsiteX1642" fmla="*/ 6924303 w 6971369"/>
              <a:gd name="connsiteY1642" fmla="*/ 3563726 h 5100674"/>
              <a:gd name="connsiteX1643" fmla="*/ 6936283 w 6971369"/>
              <a:gd name="connsiteY1643" fmla="*/ 3577418 h 5100674"/>
              <a:gd name="connsiteX1644" fmla="*/ 6936283 w 6971369"/>
              <a:gd name="connsiteY1644" fmla="*/ 3579986 h 5100674"/>
              <a:gd name="connsiteX1645" fmla="*/ 6916600 w 6971369"/>
              <a:gd name="connsiteY1645" fmla="*/ 3634754 h 5100674"/>
              <a:gd name="connsiteX1646" fmla="*/ 6914889 w 6971369"/>
              <a:gd name="connsiteY1646" fmla="*/ 3669841 h 5100674"/>
              <a:gd name="connsiteX1647" fmla="*/ 6916600 w 6971369"/>
              <a:gd name="connsiteY1647" fmla="*/ 3680110 h 5100674"/>
              <a:gd name="connsiteX1648" fmla="*/ 6912322 w 6971369"/>
              <a:gd name="connsiteY1648" fmla="*/ 3692091 h 5100674"/>
              <a:gd name="connsiteX1649" fmla="*/ 6916600 w 6971369"/>
              <a:gd name="connsiteY1649" fmla="*/ 3713485 h 5100674"/>
              <a:gd name="connsiteX1650" fmla="*/ 6904620 w 6971369"/>
              <a:gd name="connsiteY1650" fmla="*/ 3746859 h 5100674"/>
              <a:gd name="connsiteX1651" fmla="*/ 6908899 w 6971369"/>
              <a:gd name="connsiteY1651" fmla="*/ 3768253 h 5100674"/>
              <a:gd name="connsiteX1652" fmla="*/ 6907188 w 6971369"/>
              <a:gd name="connsiteY1652" fmla="*/ 3781946 h 5100674"/>
              <a:gd name="connsiteX1653" fmla="*/ 6907188 w 6971369"/>
              <a:gd name="connsiteY1653" fmla="*/ 3801628 h 5100674"/>
              <a:gd name="connsiteX1654" fmla="*/ 6910610 w 6971369"/>
              <a:gd name="connsiteY1654" fmla="*/ 3829868 h 5100674"/>
              <a:gd name="connsiteX1655" fmla="*/ 6908899 w 6971369"/>
              <a:gd name="connsiteY1655" fmla="*/ 3831580 h 5100674"/>
              <a:gd name="connsiteX1656" fmla="*/ 6908899 w 6971369"/>
              <a:gd name="connsiteY1656" fmla="*/ 3833291 h 5100674"/>
              <a:gd name="connsiteX1657" fmla="*/ 6910610 w 6971369"/>
              <a:gd name="connsiteY1657" fmla="*/ 3839282 h 5100674"/>
              <a:gd name="connsiteX1658" fmla="*/ 6896918 w 6971369"/>
              <a:gd name="connsiteY1658" fmla="*/ 3863243 h 5100674"/>
              <a:gd name="connsiteX1659" fmla="*/ 6893495 w 6971369"/>
              <a:gd name="connsiteY1659" fmla="*/ 3863243 h 5100674"/>
              <a:gd name="connsiteX1660" fmla="*/ 6885793 w 6971369"/>
              <a:gd name="connsiteY1660" fmla="*/ 3835003 h 5100674"/>
              <a:gd name="connsiteX1661" fmla="*/ 6887505 w 6971369"/>
              <a:gd name="connsiteY1661" fmla="*/ 3815320 h 5100674"/>
              <a:gd name="connsiteX1662" fmla="*/ 6883226 w 6971369"/>
              <a:gd name="connsiteY1662" fmla="*/ 3807618 h 5100674"/>
              <a:gd name="connsiteX1663" fmla="*/ 6885793 w 6971369"/>
              <a:gd name="connsiteY1663" fmla="*/ 3799917 h 5100674"/>
              <a:gd name="connsiteX1664" fmla="*/ 6883226 w 6971369"/>
              <a:gd name="connsiteY1664" fmla="*/ 3792215 h 5100674"/>
              <a:gd name="connsiteX1665" fmla="*/ 6889216 w 6971369"/>
              <a:gd name="connsiteY1665" fmla="*/ 3751138 h 5100674"/>
              <a:gd name="connsiteX1666" fmla="*/ 6887505 w 6971369"/>
              <a:gd name="connsiteY1666" fmla="*/ 3731456 h 5100674"/>
              <a:gd name="connsiteX1667" fmla="*/ 6887505 w 6971369"/>
              <a:gd name="connsiteY1667" fmla="*/ 3717763 h 5100674"/>
              <a:gd name="connsiteX1668" fmla="*/ 6889216 w 6971369"/>
              <a:gd name="connsiteY1668" fmla="*/ 3715196 h 5100674"/>
              <a:gd name="connsiteX1669" fmla="*/ 6885793 w 6971369"/>
              <a:gd name="connsiteY1669" fmla="*/ 3693802 h 5100674"/>
              <a:gd name="connsiteX1670" fmla="*/ 6890928 w 6971369"/>
              <a:gd name="connsiteY1670" fmla="*/ 3678398 h 5100674"/>
              <a:gd name="connsiteX1671" fmla="*/ 6889216 w 6971369"/>
              <a:gd name="connsiteY1671" fmla="*/ 3666418 h 5100674"/>
              <a:gd name="connsiteX1672" fmla="*/ 6890928 w 6971369"/>
              <a:gd name="connsiteY1672" fmla="*/ 3663850 h 5100674"/>
              <a:gd name="connsiteX1673" fmla="*/ 6890928 w 6971369"/>
              <a:gd name="connsiteY1673" fmla="*/ 3662139 h 5100674"/>
              <a:gd name="connsiteX1674" fmla="*/ 6887505 w 6971369"/>
              <a:gd name="connsiteY1674" fmla="*/ 3645024 h 5100674"/>
              <a:gd name="connsiteX1675" fmla="*/ 6889216 w 6971369"/>
              <a:gd name="connsiteY1675" fmla="*/ 3633043 h 5100674"/>
              <a:gd name="connsiteX1676" fmla="*/ 6889216 w 6971369"/>
              <a:gd name="connsiteY1676" fmla="*/ 3628764 h 5100674"/>
              <a:gd name="connsiteX1677" fmla="*/ 6883226 w 6971369"/>
              <a:gd name="connsiteY1677" fmla="*/ 3622774 h 5100674"/>
              <a:gd name="connsiteX1678" fmla="*/ 6877236 w 6971369"/>
              <a:gd name="connsiteY1678" fmla="*/ 3625341 h 5100674"/>
              <a:gd name="connsiteX1679" fmla="*/ 6879803 w 6971369"/>
              <a:gd name="connsiteY1679" fmla="*/ 3639033 h 5100674"/>
              <a:gd name="connsiteX1680" fmla="*/ 6877236 w 6971369"/>
              <a:gd name="connsiteY1680" fmla="*/ 3650158 h 5100674"/>
              <a:gd name="connsiteX1681" fmla="*/ 6879803 w 6971369"/>
              <a:gd name="connsiteY1681" fmla="*/ 3669841 h 5100674"/>
              <a:gd name="connsiteX1682" fmla="*/ 6872101 w 6971369"/>
              <a:gd name="connsiteY1682" fmla="*/ 3693802 h 5100674"/>
              <a:gd name="connsiteX1683" fmla="*/ 6872101 w 6971369"/>
              <a:gd name="connsiteY1683" fmla="*/ 3698081 h 5100674"/>
              <a:gd name="connsiteX1684" fmla="*/ 6877236 w 6971369"/>
              <a:gd name="connsiteY1684" fmla="*/ 3721186 h 5100674"/>
              <a:gd name="connsiteX1685" fmla="*/ 6875524 w 6971369"/>
              <a:gd name="connsiteY1685" fmla="*/ 3733167 h 5100674"/>
              <a:gd name="connsiteX1686" fmla="*/ 6877236 w 6971369"/>
              <a:gd name="connsiteY1686" fmla="*/ 3746859 h 5100674"/>
              <a:gd name="connsiteX1687" fmla="*/ 6867822 w 6971369"/>
              <a:gd name="connsiteY1687" fmla="*/ 3770821 h 5100674"/>
              <a:gd name="connsiteX1688" fmla="*/ 6867822 w 6971369"/>
              <a:gd name="connsiteY1688" fmla="*/ 3772532 h 5100674"/>
              <a:gd name="connsiteX1689" fmla="*/ 6872101 w 6971369"/>
              <a:gd name="connsiteY1689" fmla="*/ 3778522 h 5100674"/>
              <a:gd name="connsiteX1690" fmla="*/ 6872101 w 6971369"/>
              <a:gd name="connsiteY1690" fmla="*/ 3781946 h 5100674"/>
              <a:gd name="connsiteX1691" fmla="*/ 6863544 w 6971369"/>
              <a:gd name="connsiteY1691" fmla="*/ 3801628 h 5100674"/>
              <a:gd name="connsiteX1692" fmla="*/ 6873812 w 6971369"/>
              <a:gd name="connsiteY1692" fmla="*/ 3817888 h 5100674"/>
              <a:gd name="connsiteX1693" fmla="*/ 6873812 w 6971369"/>
              <a:gd name="connsiteY1693" fmla="*/ 3827301 h 5100674"/>
              <a:gd name="connsiteX1694" fmla="*/ 6872101 w 6971369"/>
              <a:gd name="connsiteY1694" fmla="*/ 3837570 h 5100674"/>
              <a:gd name="connsiteX1695" fmla="*/ 6873812 w 6971369"/>
              <a:gd name="connsiteY1695" fmla="*/ 3845272 h 5100674"/>
              <a:gd name="connsiteX1696" fmla="*/ 6867822 w 6971369"/>
              <a:gd name="connsiteY1696" fmla="*/ 3884637 h 5100674"/>
              <a:gd name="connsiteX1697" fmla="*/ 6869534 w 6971369"/>
              <a:gd name="connsiteY1697" fmla="*/ 3894050 h 5100674"/>
              <a:gd name="connsiteX1698" fmla="*/ 6866110 w 6971369"/>
              <a:gd name="connsiteY1698" fmla="*/ 3910310 h 5100674"/>
              <a:gd name="connsiteX1699" fmla="*/ 6867822 w 6971369"/>
              <a:gd name="connsiteY1699" fmla="*/ 3922290 h 5100674"/>
              <a:gd name="connsiteX1700" fmla="*/ 6861832 w 6971369"/>
              <a:gd name="connsiteY1700" fmla="*/ 3928281 h 5100674"/>
              <a:gd name="connsiteX1701" fmla="*/ 6860120 w 6971369"/>
              <a:gd name="connsiteY1701" fmla="*/ 3928281 h 5100674"/>
              <a:gd name="connsiteX1702" fmla="*/ 6852418 w 6971369"/>
              <a:gd name="connsiteY1702" fmla="*/ 3894050 h 5100674"/>
              <a:gd name="connsiteX1703" fmla="*/ 6855842 w 6971369"/>
              <a:gd name="connsiteY1703" fmla="*/ 3882925 h 5100674"/>
              <a:gd name="connsiteX1704" fmla="*/ 6852418 w 6971369"/>
              <a:gd name="connsiteY1704" fmla="*/ 3858964 h 5100674"/>
              <a:gd name="connsiteX1705" fmla="*/ 6844716 w 6971369"/>
              <a:gd name="connsiteY1705" fmla="*/ 3858964 h 5100674"/>
              <a:gd name="connsiteX1706" fmla="*/ 6842150 w 6971369"/>
              <a:gd name="connsiteY1706" fmla="*/ 3876935 h 5100674"/>
              <a:gd name="connsiteX1707" fmla="*/ 6846428 w 6971369"/>
              <a:gd name="connsiteY1707" fmla="*/ 3888916 h 5100674"/>
              <a:gd name="connsiteX1708" fmla="*/ 6844716 w 6971369"/>
              <a:gd name="connsiteY1708" fmla="*/ 3890627 h 5100674"/>
              <a:gd name="connsiteX1709" fmla="*/ 6846428 w 6971369"/>
              <a:gd name="connsiteY1709" fmla="*/ 3900041 h 5100674"/>
              <a:gd name="connsiteX1710" fmla="*/ 6846428 w 6971369"/>
              <a:gd name="connsiteY1710" fmla="*/ 3906031 h 5100674"/>
              <a:gd name="connsiteX1711" fmla="*/ 6838726 w 6971369"/>
              <a:gd name="connsiteY1711" fmla="*/ 3919723 h 5100674"/>
              <a:gd name="connsiteX1712" fmla="*/ 6842150 w 6971369"/>
              <a:gd name="connsiteY1712" fmla="*/ 3931704 h 5100674"/>
              <a:gd name="connsiteX1713" fmla="*/ 6842150 w 6971369"/>
              <a:gd name="connsiteY1713" fmla="*/ 3943684 h 5100674"/>
              <a:gd name="connsiteX1714" fmla="*/ 6840438 w 6971369"/>
              <a:gd name="connsiteY1714" fmla="*/ 3951386 h 5100674"/>
              <a:gd name="connsiteX1715" fmla="*/ 6846428 w 6971369"/>
              <a:gd name="connsiteY1715" fmla="*/ 3977059 h 5100674"/>
              <a:gd name="connsiteX1716" fmla="*/ 6840438 w 6971369"/>
              <a:gd name="connsiteY1716" fmla="*/ 3984761 h 5100674"/>
              <a:gd name="connsiteX1717" fmla="*/ 6842150 w 6971369"/>
              <a:gd name="connsiteY1717" fmla="*/ 4001021 h 5100674"/>
              <a:gd name="connsiteX1718" fmla="*/ 6838726 w 6971369"/>
              <a:gd name="connsiteY1718" fmla="*/ 4020703 h 5100674"/>
              <a:gd name="connsiteX1719" fmla="*/ 6844716 w 6971369"/>
              <a:gd name="connsiteY1719" fmla="*/ 4045520 h 5100674"/>
              <a:gd name="connsiteX1720" fmla="*/ 6842150 w 6971369"/>
              <a:gd name="connsiteY1720" fmla="*/ 4060068 h 5100674"/>
              <a:gd name="connsiteX1721" fmla="*/ 6844716 w 6971369"/>
              <a:gd name="connsiteY1721" fmla="*/ 4075472 h 5100674"/>
              <a:gd name="connsiteX1722" fmla="*/ 6822253 w 6971369"/>
              <a:gd name="connsiteY1722" fmla="*/ 4092480 h 5100674"/>
              <a:gd name="connsiteX1723" fmla="*/ 6821835 w 6971369"/>
              <a:gd name="connsiteY1723" fmla="*/ 4095378 h 5100674"/>
              <a:gd name="connsiteX1724" fmla="*/ 6822467 w 6971369"/>
              <a:gd name="connsiteY1724" fmla="*/ 4096010 h 5100674"/>
              <a:gd name="connsiteX1725" fmla="*/ 6821744 w 6971369"/>
              <a:gd name="connsiteY1725" fmla="*/ 4096010 h 5100674"/>
              <a:gd name="connsiteX1726" fmla="*/ 6820756 w 6971369"/>
              <a:gd name="connsiteY1726" fmla="*/ 4102856 h 5100674"/>
              <a:gd name="connsiteX1727" fmla="*/ 6818148 w 6971369"/>
              <a:gd name="connsiteY1727" fmla="*/ 4107492 h 5100674"/>
              <a:gd name="connsiteX1728" fmla="*/ 6819900 w 6971369"/>
              <a:gd name="connsiteY1728" fmla="*/ 4110558 h 5100674"/>
              <a:gd name="connsiteX1729" fmla="*/ 6819044 w 6971369"/>
              <a:gd name="connsiteY1729" fmla="*/ 4111414 h 5100674"/>
              <a:gd name="connsiteX1730" fmla="*/ 6819900 w 6971369"/>
              <a:gd name="connsiteY1730" fmla="*/ 4112270 h 5100674"/>
              <a:gd name="connsiteX1731" fmla="*/ 6819900 w 6971369"/>
              <a:gd name="connsiteY1731" fmla="*/ 4113981 h 5100674"/>
              <a:gd name="connsiteX1732" fmla="*/ 6814872 w 6971369"/>
              <a:gd name="connsiteY1732" fmla="*/ 4117572 h 5100674"/>
              <a:gd name="connsiteX1733" fmla="*/ 6819059 w 6971369"/>
              <a:gd name="connsiteY1733" fmla="*/ 4119926 h 5100674"/>
              <a:gd name="connsiteX1734" fmla="*/ 6819900 w 6971369"/>
              <a:gd name="connsiteY1734" fmla="*/ 4117404 h 5100674"/>
              <a:gd name="connsiteX1735" fmla="*/ 6824178 w 6971369"/>
              <a:gd name="connsiteY1735" fmla="*/ 4119971 h 5100674"/>
              <a:gd name="connsiteX1736" fmla="*/ 6821510 w 6971369"/>
              <a:gd name="connsiteY1736" fmla="*/ 4121305 h 5100674"/>
              <a:gd name="connsiteX1737" fmla="*/ 6826746 w 6971369"/>
              <a:gd name="connsiteY1737" fmla="*/ 4124250 h 5100674"/>
              <a:gd name="connsiteX1738" fmla="*/ 6819044 w 6971369"/>
              <a:gd name="connsiteY1738" fmla="*/ 4148212 h 5100674"/>
              <a:gd name="connsiteX1739" fmla="*/ 6816476 w 6971369"/>
              <a:gd name="connsiteY1739" fmla="*/ 4148212 h 5100674"/>
              <a:gd name="connsiteX1740" fmla="*/ 6814765 w 6971369"/>
              <a:gd name="connsiteY1740" fmla="*/ 4148212 h 5100674"/>
              <a:gd name="connsiteX1741" fmla="*/ 6807063 w 6971369"/>
              <a:gd name="connsiteY1741" fmla="*/ 4124250 h 5100674"/>
              <a:gd name="connsiteX1742" fmla="*/ 6809630 w 6971369"/>
              <a:gd name="connsiteY1742" fmla="*/ 4119116 h 5100674"/>
              <a:gd name="connsiteX1743" fmla="*/ 6807063 w 6971369"/>
              <a:gd name="connsiteY1743" fmla="*/ 4119116 h 5100674"/>
              <a:gd name="connsiteX1744" fmla="*/ 6797650 w 6971369"/>
              <a:gd name="connsiteY1744" fmla="*/ 4108846 h 5100674"/>
              <a:gd name="connsiteX1745" fmla="*/ 6795938 w 6971369"/>
              <a:gd name="connsiteY1745" fmla="*/ 4108846 h 5100674"/>
              <a:gd name="connsiteX1746" fmla="*/ 6789948 w 6971369"/>
              <a:gd name="connsiteY1746" fmla="*/ 4124250 h 5100674"/>
              <a:gd name="connsiteX1747" fmla="*/ 6791660 w 6971369"/>
              <a:gd name="connsiteY1747" fmla="*/ 4130241 h 5100674"/>
              <a:gd name="connsiteX1748" fmla="*/ 6785669 w 6971369"/>
              <a:gd name="connsiteY1748" fmla="*/ 4166183 h 5100674"/>
              <a:gd name="connsiteX1749" fmla="*/ 6789948 w 6971369"/>
              <a:gd name="connsiteY1749" fmla="*/ 4177307 h 5100674"/>
              <a:gd name="connsiteX1750" fmla="*/ 6776256 w 6971369"/>
              <a:gd name="connsiteY1750" fmla="*/ 4191855 h 5100674"/>
              <a:gd name="connsiteX1751" fmla="*/ 6770480 w 6971369"/>
              <a:gd name="connsiteY1751" fmla="*/ 4177735 h 5100674"/>
              <a:gd name="connsiteX1752" fmla="*/ 6769067 w 6971369"/>
              <a:gd name="connsiteY1752" fmla="*/ 4167381 h 5100674"/>
              <a:gd name="connsiteX1753" fmla="*/ 6768554 w 6971369"/>
              <a:gd name="connsiteY1753" fmla="*/ 4167894 h 5100674"/>
              <a:gd name="connsiteX1754" fmla="*/ 6768554 w 6971369"/>
              <a:gd name="connsiteY1754" fmla="*/ 4166183 h 5100674"/>
              <a:gd name="connsiteX1755" fmla="*/ 6768999 w 6971369"/>
              <a:gd name="connsiteY1755" fmla="*/ 4166183 h 5100674"/>
              <a:gd name="connsiteX1756" fmla="*/ 6768554 w 6971369"/>
              <a:gd name="connsiteY1756" fmla="*/ 4154202 h 5100674"/>
              <a:gd name="connsiteX1757" fmla="*/ 6770266 w 6971369"/>
              <a:gd name="connsiteY1757" fmla="*/ 4128529 h 5100674"/>
              <a:gd name="connsiteX1758" fmla="*/ 6768554 w 6971369"/>
              <a:gd name="connsiteY1758" fmla="*/ 4120827 h 5100674"/>
              <a:gd name="connsiteX1759" fmla="*/ 6770266 w 6971369"/>
              <a:gd name="connsiteY1759" fmla="*/ 4107135 h 5100674"/>
              <a:gd name="connsiteX1760" fmla="*/ 6768554 w 6971369"/>
              <a:gd name="connsiteY1760" fmla="*/ 4099433 h 5100674"/>
              <a:gd name="connsiteX1761" fmla="*/ 6770266 w 6971369"/>
              <a:gd name="connsiteY1761" fmla="*/ 4096866 h 5100674"/>
              <a:gd name="connsiteX1762" fmla="*/ 6770266 w 6971369"/>
              <a:gd name="connsiteY1762" fmla="*/ 4095154 h 5100674"/>
              <a:gd name="connsiteX1763" fmla="*/ 6768554 w 6971369"/>
              <a:gd name="connsiteY1763" fmla="*/ 4083174 h 5100674"/>
              <a:gd name="connsiteX1764" fmla="*/ 6768554 w 6971369"/>
              <a:gd name="connsiteY1764" fmla="*/ 4079751 h 5100674"/>
              <a:gd name="connsiteX1765" fmla="*/ 6769410 w 6971369"/>
              <a:gd name="connsiteY1765" fmla="*/ 4075472 h 5100674"/>
              <a:gd name="connsiteX1766" fmla="*/ 6770266 w 6971369"/>
              <a:gd name="connsiteY1766" fmla="*/ 4071193 h 5100674"/>
              <a:gd name="connsiteX1767" fmla="*/ 6765986 w 6971369"/>
              <a:gd name="connsiteY1767" fmla="*/ 4054078 h 5100674"/>
              <a:gd name="connsiteX1768" fmla="*/ 6768554 w 6971369"/>
              <a:gd name="connsiteY1768" fmla="*/ 4018136 h 5100674"/>
              <a:gd name="connsiteX1769" fmla="*/ 6768554 w 6971369"/>
              <a:gd name="connsiteY1769" fmla="*/ 4014713 h 5100674"/>
              <a:gd name="connsiteX1770" fmla="*/ 6765986 w 6971369"/>
              <a:gd name="connsiteY1770" fmla="*/ 3996742 h 5100674"/>
              <a:gd name="connsiteX1771" fmla="*/ 6768554 w 6971369"/>
              <a:gd name="connsiteY1771" fmla="*/ 3995030 h 5100674"/>
              <a:gd name="connsiteX1772" fmla="*/ 6768554 w 6971369"/>
              <a:gd name="connsiteY1772" fmla="*/ 3992463 h 5100674"/>
              <a:gd name="connsiteX1773" fmla="*/ 6764275 w 6971369"/>
              <a:gd name="connsiteY1773" fmla="*/ 3984761 h 5100674"/>
              <a:gd name="connsiteX1774" fmla="*/ 6768554 w 6971369"/>
              <a:gd name="connsiteY1774" fmla="*/ 3975348 h 5100674"/>
              <a:gd name="connsiteX1775" fmla="*/ 6765986 w 6971369"/>
              <a:gd name="connsiteY1775" fmla="*/ 3961655 h 5100674"/>
              <a:gd name="connsiteX1776" fmla="*/ 6765986 w 6971369"/>
              <a:gd name="connsiteY1776" fmla="*/ 3939406 h 5100674"/>
              <a:gd name="connsiteX1777" fmla="*/ 6760852 w 6971369"/>
              <a:gd name="connsiteY1777" fmla="*/ 3925713 h 5100674"/>
              <a:gd name="connsiteX1778" fmla="*/ 6762564 w 6971369"/>
              <a:gd name="connsiteY1778" fmla="*/ 3924002 h 5100674"/>
              <a:gd name="connsiteX1779" fmla="*/ 6762564 w 6971369"/>
              <a:gd name="connsiteY1779" fmla="*/ 3922290 h 5100674"/>
              <a:gd name="connsiteX1780" fmla="*/ 6760852 w 6971369"/>
              <a:gd name="connsiteY1780" fmla="*/ 3913733 h 5100674"/>
              <a:gd name="connsiteX1781" fmla="*/ 6765986 w 6971369"/>
              <a:gd name="connsiteY1781" fmla="*/ 3906031 h 5100674"/>
              <a:gd name="connsiteX1782" fmla="*/ 6760852 w 6971369"/>
              <a:gd name="connsiteY1782" fmla="*/ 3860676 h 5100674"/>
              <a:gd name="connsiteX1783" fmla="*/ 6762564 w 6971369"/>
              <a:gd name="connsiteY1783" fmla="*/ 3851262 h 5100674"/>
              <a:gd name="connsiteX1784" fmla="*/ 6758285 w 6971369"/>
              <a:gd name="connsiteY1784" fmla="*/ 3825589 h 5100674"/>
              <a:gd name="connsiteX1785" fmla="*/ 6762564 w 6971369"/>
              <a:gd name="connsiteY1785" fmla="*/ 3805907 h 5100674"/>
              <a:gd name="connsiteX1786" fmla="*/ 6754862 w 6971369"/>
              <a:gd name="connsiteY1786" fmla="*/ 3781946 h 5100674"/>
              <a:gd name="connsiteX1787" fmla="*/ 6758285 w 6971369"/>
              <a:gd name="connsiteY1787" fmla="*/ 3774244 h 5100674"/>
              <a:gd name="connsiteX1788" fmla="*/ 6756573 w 6971369"/>
              <a:gd name="connsiteY1788" fmla="*/ 3762263 h 5100674"/>
              <a:gd name="connsiteX1789" fmla="*/ 6760852 w 6971369"/>
              <a:gd name="connsiteY1789" fmla="*/ 3740869 h 5100674"/>
              <a:gd name="connsiteX1790" fmla="*/ 6758285 w 6971369"/>
              <a:gd name="connsiteY1790" fmla="*/ 3740869 h 5100674"/>
              <a:gd name="connsiteX1791" fmla="*/ 6748872 w 6971369"/>
              <a:gd name="connsiteY1791" fmla="*/ 3768253 h 5100674"/>
              <a:gd name="connsiteX1792" fmla="*/ 6750583 w 6971369"/>
              <a:gd name="connsiteY1792" fmla="*/ 3784513 h 5100674"/>
              <a:gd name="connsiteX1793" fmla="*/ 6747160 w 6971369"/>
              <a:gd name="connsiteY1793" fmla="*/ 3792215 h 5100674"/>
              <a:gd name="connsiteX1794" fmla="*/ 6748872 w 6971369"/>
              <a:gd name="connsiteY1794" fmla="*/ 3801628 h 5100674"/>
              <a:gd name="connsiteX1795" fmla="*/ 6748872 w 6971369"/>
              <a:gd name="connsiteY1795" fmla="*/ 3804195 h 5100674"/>
              <a:gd name="connsiteX1796" fmla="*/ 6744592 w 6971369"/>
              <a:gd name="connsiteY1796" fmla="*/ 3817888 h 5100674"/>
              <a:gd name="connsiteX1797" fmla="*/ 6748872 w 6971369"/>
              <a:gd name="connsiteY1797" fmla="*/ 3839282 h 5100674"/>
              <a:gd name="connsiteX1798" fmla="*/ 6713785 w 6971369"/>
              <a:gd name="connsiteY1798" fmla="*/ 3937694 h 5100674"/>
              <a:gd name="connsiteX1799" fmla="*/ 6686401 w 6971369"/>
              <a:gd name="connsiteY1799" fmla="*/ 3989040 h 5100674"/>
              <a:gd name="connsiteX1800" fmla="*/ 6635911 w 6971369"/>
              <a:gd name="connsiteY1800" fmla="*/ 4037818 h 5100674"/>
              <a:gd name="connsiteX1801" fmla="*/ 6558036 w 6971369"/>
              <a:gd name="connsiteY1801" fmla="*/ 4055789 h 5100674"/>
              <a:gd name="connsiteX1802" fmla="*/ 6544344 w 6971369"/>
              <a:gd name="connsiteY1802" fmla="*/ 4054078 h 5100674"/>
              <a:gd name="connsiteX1803" fmla="*/ 6530652 w 6971369"/>
              <a:gd name="connsiteY1803" fmla="*/ 4065203 h 5100674"/>
              <a:gd name="connsiteX1804" fmla="*/ 6530652 w 6971369"/>
              <a:gd name="connsiteY1804" fmla="*/ 4069481 h 5100674"/>
              <a:gd name="connsiteX1805" fmla="*/ 6553758 w 6971369"/>
              <a:gd name="connsiteY1805" fmla="*/ 4079751 h 5100674"/>
              <a:gd name="connsiteX1806" fmla="*/ 6553758 w 6971369"/>
              <a:gd name="connsiteY1806" fmla="*/ 4083174 h 5100674"/>
              <a:gd name="connsiteX1807" fmla="*/ 6544344 w 6971369"/>
              <a:gd name="connsiteY1807" fmla="*/ 4084885 h 5100674"/>
              <a:gd name="connsiteX1808" fmla="*/ 6534075 w 6971369"/>
              <a:gd name="connsiteY1808" fmla="*/ 4081462 h 5100674"/>
              <a:gd name="connsiteX1809" fmla="*/ 6504980 w 6971369"/>
              <a:gd name="connsiteY1809" fmla="*/ 4089164 h 5100674"/>
              <a:gd name="connsiteX1810" fmla="*/ 6440797 w 6971369"/>
              <a:gd name="connsiteY1810" fmla="*/ 4063491 h 5100674"/>
              <a:gd name="connsiteX1811" fmla="*/ 6422826 w 6971369"/>
              <a:gd name="connsiteY1811" fmla="*/ 4049799 h 5100674"/>
              <a:gd name="connsiteX1812" fmla="*/ 6416836 w 6971369"/>
              <a:gd name="connsiteY1812" fmla="*/ 4051510 h 5100674"/>
              <a:gd name="connsiteX1813" fmla="*/ 6416836 w 6971369"/>
              <a:gd name="connsiteY1813" fmla="*/ 4055789 h 5100674"/>
              <a:gd name="connsiteX1814" fmla="*/ 6434807 w 6971369"/>
              <a:gd name="connsiteY1814" fmla="*/ 4061780 h 5100674"/>
              <a:gd name="connsiteX1815" fmla="*/ 6451922 w 6971369"/>
              <a:gd name="connsiteY1815" fmla="*/ 4079751 h 5100674"/>
              <a:gd name="connsiteX1816" fmla="*/ 6450210 w 6971369"/>
              <a:gd name="connsiteY1816" fmla="*/ 4081462 h 5100674"/>
              <a:gd name="connsiteX1817" fmla="*/ 6444220 w 6971369"/>
              <a:gd name="connsiteY1817" fmla="*/ 4081462 h 5100674"/>
              <a:gd name="connsiteX1818" fmla="*/ 6368058 w 6971369"/>
              <a:gd name="connsiteY1818" fmla="*/ 4037818 h 5100674"/>
              <a:gd name="connsiteX1819" fmla="*/ 6362923 w 6971369"/>
              <a:gd name="connsiteY1819" fmla="*/ 4024126 h 5100674"/>
              <a:gd name="connsiteX1820" fmla="*/ 6364634 w 6971369"/>
              <a:gd name="connsiteY1820" fmla="*/ 4022415 h 5100674"/>
              <a:gd name="connsiteX1821" fmla="*/ 6366346 w 6971369"/>
              <a:gd name="connsiteY1821" fmla="*/ 4022415 h 5100674"/>
              <a:gd name="connsiteX1822" fmla="*/ 6384317 w 6971369"/>
              <a:gd name="connsiteY1822" fmla="*/ 4028405 h 5100674"/>
              <a:gd name="connsiteX1823" fmla="*/ 6384317 w 6971369"/>
              <a:gd name="connsiteY1823" fmla="*/ 4025838 h 5100674"/>
              <a:gd name="connsiteX1824" fmla="*/ 6374208 w 6971369"/>
              <a:gd name="connsiteY1824" fmla="*/ 4008188 h 5100674"/>
              <a:gd name="connsiteX1825" fmla="*/ 6371059 w 6971369"/>
              <a:gd name="connsiteY1825" fmla="*/ 4004289 h 5100674"/>
              <a:gd name="connsiteX1826" fmla="*/ 6371480 w 6971369"/>
              <a:gd name="connsiteY1826" fmla="*/ 4004444 h 5100674"/>
              <a:gd name="connsiteX1827" fmla="*/ 6371480 w 6971369"/>
              <a:gd name="connsiteY1827" fmla="*/ 4001876 h 5100674"/>
              <a:gd name="connsiteX1828" fmla="*/ 6365661 w 6971369"/>
              <a:gd name="connsiteY1828" fmla="*/ 3996704 h 5100674"/>
              <a:gd name="connsiteX1829" fmla="*/ 6362495 w 6971369"/>
              <a:gd name="connsiteY1829" fmla="*/ 3988612 h 5100674"/>
              <a:gd name="connsiteX1830" fmla="*/ 6350942 w 6971369"/>
              <a:gd name="connsiteY1830" fmla="*/ 3981338 h 5100674"/>
              <a:gd name="connsiteX1831" fmla="*/ 6331260 w 6971369"/>
              <a:gd name="connsiteY1831" fmla="*/ 3957377 h 5100674"/>
              <a:gd name="connsiteX1832" fmla="*/ 6331260 w 6971369"/>
              <a:gd name="connsiteY1832" fmla="*/ 3959088 h 5100674"/>
              <a:gd name="connsiteX1833" fmla="*/ 6344952 w 6971369"/>
              <a:gd name="connsiteY1833" fmla="*/ 3992463 h 5100674"/>
              <a:gd name="connsiteX1834" fmla="*/ 6344952 w 6971369"/>
              <a:gd name="connsiteY1834" fmla="*/ 3995030 h 5100674"/>
              <a:gd name="connsiteX1835" fmla="*/ 6340673 w 6971369"/>
              <a:gd name="connsiteY1835" fmla="*/ 3998453 h 5100674"/>
              <a:gd name="connsiteX1836" fmla="*/ 6315856 w 6971369"/>
              <a:gd name="connsiteY1836" fmla="*/ 3969357 h 5100674"/>
              <a:gd name="connsiteX1837" fmla="*/ 6297885 w 6971369"/>
              <a:gd name="connsiteY1837" fmla="*/ 3943684 h 5100674"/>
              <a:gd name="connsiteX1838" fmla="*/ 6290183 w 6971369"/>
              <a:gd name="connsiteY1838" fmla="*/ 3929992 h 5100674"/>
              <a:gd name="connsiteX1839" fmla="*/ 6290183 w 6971369"/>
              <a:gd name="connsiteY1839" fmla="*/ 3928281 h 5100674"/>
              <a:gd name="connsiteX1840" fmla="*/ 6291894 w 6971369"/>
              <a:gd name="connsiteY1840" fmla="*/ 3925713 h 5100674"/>
              <a:gd name="connsiteX1841" fmla="*/ 6291894 w 6971369"/>
              <a:gd name="connsiteY1841" fmla="*/ 3924002 h 5100674"/>
              <a:gd name="connsiteX1842" fmla="*/ 6286760 w 6971369"/>
              <a:gd name="connsiteY1842" fmla="*/ 3918012 h 5100674"/>
              <a:gd name="connsiteX1843" fmla="*/ 6288472 w 6971369"/>
              <a:gd name="connsiteY1843" fmla="*/ 3908598 h 5100674"/>
              <a:gd name="connsiteX1844" fmla="*/ 6286760 w 6971369"/>
              <a:gd name="connsiteY1844" fmla="*/ 3900041 h 5100674"/>
              <a:gd name="connsiteX1845" fmla="*/ 6290183 w 6971369"/>
              <a:gd name="connsiteY1845" fmla="*/ 3890627 h 5100674"/>
              <a:gd name="connsiteX1846" fmla="*/ 6278202 w 6971369"/>
              <a:gd name="connsiteY1846" fmla="*/ 3880358 h 5100674"/>
              <a:gd name="connsiteX1847" fmla="*/ 6270500 w 6971369"/>
              <a:gd name="connsiteY1847" fmla="*/ 3882925 h 5100674"/>
              <a:gd name="connsiteX1848" fmla="*/ 6265366 w 6971369"/>
              <a:gd name="connsiteY1848" fmla="*/ 3874368 h 5100674"/>
              <a:gd name="connsiteX1849" fmla="*/ 6267078 w 6971369"/>
              <a:gd name="connsiteY1849" fmla="*/ 3869233 h 5100674"/>
              <a:gd name="connsiteX1850" fmla="*/ 6259376 w 6971369"/>
              <a:gd name="connsiteY1850" fmla="*/ 3858964 h 5100674"/>
              <a:gd name="connsiteX1851" fmla="*/ 6265366 w 6971369"/>
              <a:gd name="connsiteY1851" fmla="*/ 3833291 h 5100674"/>
              <a:gd name="connsiteX1852" fmla="*/ 6245684 w 6971369"/>
              <a:gd name="connsiteY1852" fmla="*/ 3786224 h 5100674"/>
              <a:gd name="connsiteX1853" fmla="*/ 6233703 w 6971369"/>
              <a:gd name="connsiteY1853" fmla="*/ 3754561 h 5100674"/>
              <a:gd name="connsiteX1854" fmla="*/ 6204607 w 6971369"/>
              <a:gd name="connsiteY1854" fmla="*/ 3693802 h 5100674"/>
              <a:gd name="connsiteX1855" fmla="*/ 6167809 w 6971369"/>
              <a:gd name="connsiteY1855" fmla="*/ 3662139 h 5100674"/>
              <a:gd name="connsiteX1856" fmla="*/ 6169520 w 6971369"/>
              <a:gd name="connsiteY1856" fmla="*/ 3652725 h 5100674"/>
              <a:gd name="connsiteX1857" fmla="*/ 6164386 w 6971369"/>
              <a:gd name="connsiteY1857" fmla="*/ 3638819 h 5100674"/>
              <a:gd name="connsiteX1858" fmla="*/ 6156801 w 6971369"/>
              <a:gd name="connsiteY1858" fmla="*/ 3624440 h 5100674"/>
              <a:gd name="connsiteX1859" fmla="*/ 6148834 w 6971369"/>
              <a:gd name="connsiteY1859" fmla="*/ 3641601 h 5100674"/>
              <a:gd name="connsiteX1860" fmla="*/ 6137709 w 6971369"/>
              <a:gd name="connsiteY1860" fmla="*/ 3689523 h 5100674"/>
              <a:gd name="connsiteX1861" fmla="*/ 6120594 w 6971369"/>
              <a:gd name="connsiteY1861" fmla="*/ 3703215 h 5100674"/>
              <a:gd name="connsiteX1862" fmla="*/ 6072671 w 6971369"/>
              <a:gd name="connsiteY1862" fmla="*/ 3735734 h 5100674"/>
              <a:gd name="connsiteX1863" fmla="*/ 6046142 w 6971369"/>
              <a:gd name="connsiteY1863" fmla="*/ 3734879 h 5100674"/>
              <a:gd name="connsiteX1864" fmla="*/ 6040152 w 6971369"/>
              <a:gd name="connsiteY1864" fmla="*/ 3735734 h 5100674"/>
              <a:gd name="connsiteX1865" fmla="*/ 6012768 w 6971369"/>
              <a:gd name="connsiteY1865" fmla="*/ 3726321 h 5100674"/>
              <a:gd name="connsiteX1866" fmla="*/ 6006777 w 6971369"/>
              <a:gd name="connsiteY1866" fmla="*/ 3728033 h 5100674"/>
              <a:gd name="connsiteX1867" fmla="*/ 6005922 w 6971369"/>
              <a:gd name="connsiteY1867" fmla="*/ 3728033 h 5100674"/>
              <a:gd name="connsiteX1868" fmla="*/ 5992229 w 6971369"/>
              <a:gd name="connsiteY1868" fmla="*/ 3718619 h 5100674"/>
              <a:gd name="connsiteX1869" fmla="*/ 5965701 w 6971369"/>
              <a:gd name="connsiteY1869" fmla="*/ 3731456 h 5100674"/>
              <a:gd name="connsiteX1870" fmla="*/ 5940028 w 6971369"/>
              <a:gd name="connsiteY1870" fmla="*/ 3740869 h 5100674"/>
              <a:gd name="connsiteX1871" fmla="*/ 5878413 w 6971369"/>
              <a:gd name="connsiteY1871" fmla="*/ 3759696 h 5100674"/>
              <a:gd name="connsiteX1872" fmla="*/ 5808241 w 6971369"/>
              <a:gd name="connsiteY1872" fmla="*/ 3734879 h 5100674"/>
              <a:gd name="connsiteX1873" fmla="*/ 5793693 w 6971369"/>
              <a:gd name="connsiteY1873" fmla="*/ 3732311 h 5100674"/>
              <a:gd name="connsiteX1874" fmla="*/ 5783424 w 6971369"/>
              <a:gd name="connsiteY1874" fmla="*/ 3734879 h 5100674"/>
              <a:gd name="connsiteX1875" fmla="*/ 5780856 w 6971369"/>
              <a:gd name="connsiteY1875" fmla="*/ 3732311 h 5100674"/>
              <a:gd name="connsiteX1876" fmla="*/ 5780001 w 6971369"/>
              <a:gd name="connsiteY1876" fmla="*/ 3722042 h 5100674"/>
              <a:gd name="connsiteX1877" fmla="*/ 5778289 w 6971369"/>
              <a:gd name="connsiteY1877" fmla="*/ 3721186 h 5100674"/>
              <a:gd name="connsiteX1878" fmla="*/ 5776577 w 6971369"/>
              <a:gd name="connsiteY1878" fmla="*/ 3721186 h 5100674"/>
              <a:gd name="connsiteX1879" fmla="*/ 5737212 w 6971369"/>
              <a:gd name="connsiteY1879" fmla="*/ 3731456 h 5100674"/>
              <a:gd name="connsiteX1880" fmla="*/ 5712395 w 6971369"/>
              <a:gd name="connsiteY1880" fmla="*/ 3738302 h 5100674"/>
              <a:gd name="connsiteX1881" fmla="*/ 5676453 w 6971369"/>
              <a:gd name="connsiteY1881" fmla="*/ 3761407 h 5100674"/>
              <a:gd name="connsiteX1882" fmla="*/ 5655915 w 6971369"/>
              <a:gd name="connsiteY1882" fmla="*/ 3786224 h 5100674"/>
              <a:gd name="connsiteX1883" fmla="*/ 5654204 w 6971369"/>
              <a:gd name="connsiteY1883" fmla="*/ 3785369 h 5100674"/>
              <a:gd name="connsiteX1884" fmla="*/ 5654204 w 6971369"/>
              <a:gd name="connsiteY1884" fmla="*/ 3783657 h 5100674"/>
              <a:gd name="connsiteX1885" fmla="*/ 5669607 w 6971369"/>
              <a:gd name="connsiteY1885" fmla="*/ 3766542 h 5100674"/>
              <a:gd name="connsiteX1886" fmla="*/ 5669607 w 6971369"/>
              <a:gd name="connsiteY1886" fmla="*/ 3763975 h 5100674"/>
              <a:gd name="connsiteX1887" fmla="*/ 5663617 w 6971369"/>
              <a:gd name="connsiteY1887" fmla="*/ 3761407 h 5100674"/>
              <a:gd name="connsiteX1888" fmla="*/ 5662761 w 6971369"/>
              <a:gd name="connsiteY1888" fmla="*/ 3761407 h 5100674"/>
              <a:gd name="connsiteX1889" fmla="*/ 5639656 w 6971369"/>
              <a:gd name="connsiteY1889" fmla="*/ 3768253 h 5100674"/>
              <a:gd name="connsiteX1890" fmla="*/ 5631954 w 6971369"/>
              <a:gd name="connsiteY1890" fmla="*/ 3795638 h 5100674"/>
              <a:gd name="connsiteX1891" fmla="*/ 5625108 w 6971369"/>
              <a:gd name="connsiteY1891" fmla="*/ 3789647 h 5100674"/>
              <a:gd name="connsiteX1892" fmla="*/ 5632810 w 6971369"/>
              <a:gd name="connsiteY1892" fmla="*/ 3783657 h 5100674"/>
              <a:gd name="connsiteX1893" fmla="*/ 5636233 w 6971369"/>
              <a:gd name="connsiteY1893" fmla="*/ 3772532 h 5100674"/>
              <a:gd name="connsiteX1894" fmla="*/ 5616550 w 6971369"/>
              <a:gd name="connsiteY1894" fmla="*/ 3799917 h 5100674"/>
              <a:gd name="connsiteX1895" fmla="*/ 5592589 w 6971369"/>
              <a:gd name="connsiteY1895" fmla="*/ 3822166 h 5100674"/>
              <a:gd name="connsiteX1896" fmla="*/ 5577185 w 6971369"/>
              <a:gd name="connsiteY1896" fmla="*/ 3835003 h 5100674"/>
              <a:gd name="connsiteX1897" fmla="*/ 5573762 w 6971369"/>
              <a:gd name="connsiteY1897" fmla="*/ 3835003 h 5100674"/>
              <a:gd name="connsiteX1898" fmla="*/ 5570339 w 6971369"/>
              <a:gd name="connsiteY1898" fmla="*/ 3831580 h 5100674"/>
              <a:gd name="connsiteX1899" fmla="*/ 5586598 w 6971369"/>
              <a:gd name="connsiteY1899" fmla="*/ 3816176 h 5100674"/>
              <a:gd name="connsiteX1900" fmla="*/ 5587454 w 6971369"/>
              <a:gd name="connsiteY1900" fmla="*/ 3811897 h 5100674"/>
              <a:gd name="connsiteX1901" fmla="*/ 5584031 w 6971369"/>
              <a:gd name="connsiteY1901" fmla="*/ 3809330 h 5100674"/>
              <a:gd name="connsiteX1902" fmla="*/ 5584031 w 6971369"/>
              <a:gd name="connsiteY1902" fmla="*/ 3808474 h 5100674"/>
              <a:gd name="connsiteX1903" fmla="*/ 5590021 w 6971369"/>
              <a:gd name="connsiteY1903" fmla="*/ 3808474 h 5100674"/>
              <a:gd name="connsiteX1904" fmla="*/ 5592589 w 6971369"/>
              <a:gd name="connsiteY1904" fmla="*/ 3802484 h 5100674"/>
              <a:gd name="connsiteX1905" fmla="*/ 5591733 w 6971369"/>
              <a:gd name="connsiteY1905" fmla="*/ 3801628 h 5100674"/>
              <a:gd name="connsiteX1906" fmla="*/ 5568627 w 6971369"/>
              <a:gd name="connsiteY1906" fmla="*/ 3814464 h 5100674"/>
              <a:gd name="connsiteX1907" fmla="*/ 5555791 w 6971369"/>
              <a:gd name="connsiteY1907" fmla="*/ 3827301 h 5100674"/>
              <a:gd name="connsiteX1908" fmla="*/ 5548089 w 6971369"/>
              <a:gd name="connsiteY1908" fmla="*/ 3840137 h 5100674"/>
              <a:gd name="connsiteX1909" fmla="*/ 5568627 w 6971369"/>
              <a:gd name="connsiteY1909" fmla="*/ 3854685 h 5100674"/>
              <a:gd name="connsiteX1910" fmla="*/ 5572050 w 6971369"/>
              <a:gd name="connsiteY1910" fmla="*/ 3854685 h 5100674"/>
              <a:gd name="connsiteX1911" fmla="*/ 5578041 w 6971369"/>
              <a:gd name="connsiteY1911" fmla="*/ 3853829 h 5100674"/>
              <a:gd name="connsiteX1912" fmla="*/ 5578041 w 6971369"/>
              <a:gd name="connsiteY1912" fmla="*/ 3856397 h 5100674"/>
              <a:gd name="connsiteX1913" fmla="*/ 5575473 w 6971369"/>
              <a:gd name="connsiteY1913" fmla="*/ 3856397 h 5100674"/>
              <a:gd name="connsiteX1914" fmla="*/ 5573762 w 6971369"/>
              <a:gd name="connsiteY1914" fmla="*/ 3861531 h 5100674"/>
              <a:gd name="connsiteX1915" fmla="*/ 5572050 w 6971369"/>
              <a:gd name="connsiteY1915" fmla="*/ 3861531 h 5100674"/>
              <a:gd name="connsiteX1916" fmla="*/ 5538676 w 6971369"/>
              <a:gd name="connsiteY1916" fmla="*/ 3848695 h 5100674"/>
              <a:gd name="connsiteX1917" fmla="*/ 5521560 w 6971369"/>
              <a:gd name="connsiteY1917" fmla="*/ 3867522 h 5100674"/>
              <a:gd name="connsiteX1918" fmla="*/ 5513859 w 6971369"/>
              <a:gd name="connsiteY1918" fmla="*/ 3882925 h 5100674"/>
              <a:gd name="connsiteX1919" fmla="*/ 5504445 w 6971369"/>
              <a:gd name="connsiteY1919" fmla="*/ 3898329 h 5100674"/>
              <a:gd name="connsiteX1920" fmla="*/ 5519849 w 6971369"/>
              <a:gd name="connsiteY1920" fmla="*/ 3901752 h 5100674"/>
              <a:gd name="connsiteX1921" fmla="*/ 5521560 w 6971369"/>
              <a:gd name="connsiteY1921" fmla="*/ 3902608 h 5100674"/>
              <a:gd name="connsiteX1922" fmla="*/ 5521560 w 6971369"/>
              <a:gd name="connsiteY1922" fmla="*/ 3903464 h 5100674"/>
              <a:gd name="connsiteX1923" fmla="*/ 5511291 w 6971369"/>
              <a:gd name="connsiteY1923" fmla="*/ 3912021 h 5100674"/>
              <a:gd name="connsiteX1924" fmla="*/ 5498455 w 6971369"/>
              <a:gd name="connsiteY1924" fmla="*/ 3905175 h 5100674"/>
              <a:gd name="connsiteX1925" fmla="*/ 5490753 w 6971369"/>
              <a:gd name="connsiteY1925" fmla="*/ 3914589 h 5100674"/>
              <a:gd name="connsiteX1926" fmla="*/ 5490753 w 6971369"/>
              <a:gd name="connsiteY1926" fmla="*/ 3915444 h 5100674"/>
              <a:gd name="connsiteX1927" fmla="*/ 5503589 w 6971369"/>
              <a:gd name="connsiteY1927" fmla="*/ 3924858 h 5100674"/>
              <a:gd name="connsiteX1928" fmla="*/ 5494176 w 6971369"/>
              <a:gd name="connsiteY1928" fmla="*/ 3935983 h 5100674"/>
              <a:gd name="connsiteX1929" fmla="*/ 5479628 w 6971369"/>
              <a:gd name="connsiteY1929" fmla="*/ 3930848 h 5100674"/>
              <a:gd name="connsiteX1930" fmla="*/ 5474494 w 6971369"/>
              <a:gd name="connsiteY1930" fmla="*/ 3941117 h 5100674"/>
              <a:gd name="connsiteX1931" fmla="*/ 5493320 w 6971369"/>
              <a:gd name="connsiteY1931" fmla="*/ 3953954 h 5100674"/>
              <a:gd name="connsiteX1932" fmla="*/ 5511291 w 6971369"/>
              <a:gd name="connsiteY1932" fmla="*/ 3943684 h 5100674"/>
              <a:gd name="connsiteX1933" fmla="*/ 5507013 w 6971369"/>
              <a:gd name="connsiteY1933" fmla="*/ 3929137 h 5100674"/>
              <a:gd name="connsiteX1934" fmla="*/ 5507868 w 6971369"/>
              <a:gd name="connsiteY1934" fmla="*/ 3927425 h 5100674"/>
              <a:gd name="connsiteX1935" fmla="*/ 5513003 w 6971369"/>
              <a:gd name="connsiteY1935" fmla="*/ 3932560 h 5100674"/>
              <a:gd name="connsiteX1936" fmla="*/ 5513003 w 6971369"/>
              <a:gd name="connsiteY1936" fmla="*/ 3935127 h 5100674"/>
              <a:gd name="connsiteX1937" fmla="*/ 5512147 w 6971369"/>
              <a:gd name="connsiteY1937" fmla="*/ 3938550 h 5100674"/>
              <a:gd name="connsiteX1938" fmla="*/ 5513003 w 6971369"/>
              <a:gd name="connsiteY1938" fmla="*/ 3940261 h 5100674"/>
              <a:gd name="connsiteX1939" fmla="*/ 5543810 w 6971369"/>
              <a:gd name="connsiteY1939" fmla="*/ 3918867 h 5100674"/>
              <a:gd name="connsiteX1940" fmla="*/ 5578041 w 6971369"/>
              <a:gd name="connsiteY1940" fmla="*/ 3899185 h 5100674"/>
              <a:gd name="connsiteX1941" fmla="*/ 5598579 w 6971369"/>
              <a:gd name="connsiteY1941" fmla="*/ 3889771 h 5100674"/>
              <a:gd name="connsiteX1942" fmla="*/ 5633665 w 6971369"/>
              <a:gd name="connsiteY1942" fmla="*/ 3870945 h 5100674"/>
              <a:gd name="connsiteX1943" fmla="*/ 5660194 w 6971369"/>
              <a:gd name="connsiteY1943" fmla="*/ 3848695 h 5100674"/>
              <a:gd name="connsiteX1944" fmla="*/ 5684155 w 6971369"/>
              <a:gd name="connsiteY1944" fmla="*/ 3829012 h 5100674"/>
              <a:gd name="connsiteX1945" fmla="*/ 5704693 w 6971369"/>
              <a:gd name="connsiteY1945" fmla="*/ 3815320 h 5100674"/>
              <a:gd name="connsiteX1946" fmla="*/ 5707261 w 6971369"/>
              <a:gd name="connsiteY1946" fmla="*/ 3815320 h 5100674"/>
              <a:gd name="connsiteX1947" fmla="*/ 5712395 w 6971369"/>
              <a:gd name="connsiteY1947" fmla="*/ 3819599 h 5100674"/>
              <a:gd name="connsiteX1948" fmla="*/ 5715818 w 6971369"/>
              <a:gd name="connsiteY1948" fmla="*/ 3819599 h 5100674"/>
              <a:gd name="connsiteX1949" fmla="*/ 5739780 w 6971369"/>
              <a:gd name="connsiteY1949" fmla="*/ 3802484 h 5100674"/>
              <a:gd name="connsiteX1950" fmla="*/ 5740635 w 6971369"/>
              <a:gd name="connsiteY1950" fmla="*/ 3801628 h 5100674"/>
              <a:gd name="connsiteX1951" fmla="*/ 5755183 w 6971369"/>
              <a:gd name="connsiteY1951" fmla="*/ 3803340 h 5100674"/>
              <a:gd name="connsiteX1952" fmla="*/ 5771443 w 6971369"/>
              <a:gd name="connsiteY1952" fmla="*/ 3795638 h 5100674"/>
              <a:gd name="connsiteX1953" fmla="*/ 5779145 w 6971369"/>
              <a:gd name="connsiteY1953" fmla="*/ 3776811 h 5100674"/>
              <a:gd name="connsiteX1954" fmla="*/ 5847606 w 6971369"/>
              <a:gd name="connsiteY1954" fmla="*/ 3792215 h 5100674"/>
              <a:gd name="connsiteX1955" fmla="*/ 5880125 w 6971369"/>
              <a:gd name="connsiteY1955" fmla="*/ 3805051 h 5100674"/>
              <a:gd name="connsiteX1956" fmla="*/ 5905798 w 6971369"/>
              <a:gd name="connsiteY1956" fmla="*/ 3835003 h 5100674"/>
              <a:gd name="connsiteX1957" fmla="*/ 5920345 w 6971369"/>
              <a:gd name="connsiteY1957" fmla="*/ 3860676 h 5100674"/>
              <a:gd name="connsiteX1958" fmla="*/ 5959710 w 6971369"/>
              <a:gd name="connsiteY1958" fmla="*/ 3940261 h 5100674"/>
              <a:gd name="connsiteX1959" fmla="*/ 5976826 w 6971369"/>
              <a:gd name="connsiteY1959" fmla="*/ 3944540 h 5100674"/>
              <a:gd name="connsiteX1960" fmla="*/ 5985383 w 6971369"/>
              <a:gd name="connsiteY1960" fmla="*/ 3944540 h 5100674"/>
              <a:gd name="connsiteX1961" fmla="*/ 6057267 w 6971369"/>
              <a:gd name="connsiteY1961" fmla="*/ 3882070 h 5100674"/>
              <a:gd name="connsiteX1962" fmla="*/ 6065825 w 6971369"/>
              <a:gd name="connsiteY1962" fmla="*/ 3864099 h 5100674"/>
              <a:gd name="connsiteX1963" fmla="*/ 6088931 w 6971369"/>
              <a:gd name="connsiteY1963" fmla="*/ 3834147 h 5100674"/>
              <a:gd name="connsiteX1964" fmla="*/ 6091498 w 6971369"/>
              <a:gd name="connsiteY1964" fmla="*/ 3834147 h 5100674"/>
              <a:gd name="connsiteX1965" fmla="*/ 6097488 w 6971369"/>
              <a:gd name="connsiteY1965" fmla="*/ 3843560 h 5100674"/>
              <a:gd name="connsiteX1966" fmla="*/ 6106046 w 6971369"/>
              <a:gd name="connsiteY1966" fmla="*/ 3835003 h 5100674"/>
              <a:gd name="connsiteX1967" fmla="*/ 6106902 w 6971369"/>
              <a:gd name="connsiteY1967" fmla="*/ 3835003 h 5100674"/>
              <a:gd name="connsiteX1968" fmla="*/ 6112036 w 6971369"/>
              <a:gd name="connsiteY1968" fmla="*/ 3840137 h 5100674"/>
              <a:gd name="connsiteX1969" fmla="*/ 6112036 w 6971369"/>
              <a:gd name="connsiteY1969" fmla="*/ 3841849 h 5100674"/>
              <a:gd name="connsiteX1970" fmla="*/ 6101767 w 6971369"/>
              <a:gd name="connsiteY1970" fmla="*/ 3870089 h 5100674"/>
              <a:gd name="connsiteX1971" fmla="*/ 6089786 w 6971369"/>
              <a:gd name="connsiteY1971" fmla="*/ 3919723 h 5100674"/>
              <a:gd name="connsiteX1972" fmla="*/ 6067536 w 6971369"/>
              <a:gd name="connsiteY1972" fmla="*/ 3963367 h 5100674"/>
              <a:gd name="connsiteX1973" fmla="*/ 6046142 w 6971369"/>
              <a:gd name="connsiteY1973" fmla="*/ 3999309 h 5100674"/>
              <a:gd name="connsiteX1974" fmla="*/ 6009345 w 6971369"/>
              <a:gd name="connsiteY1974" fmla="*/ 4024982 h 5100674"/>
              <a:gd name="connsiteX1975" fmla="*/ 5952864 w 6971369"/>
              <a:gd name="connsiteY1975" fmla="*/ 4041241 h 5100674"/>
              <a:gd name="connsiteX1976" fmla="*/ 5908365 w 6971369"/>
              <a:gd name="connsiteY1976" fmla="*/ 4050655 h 5100674"/>
              <a:gd name="connsiteX1977" fmla="*/ 5903230 w 6971369"/>
              <a:gd name="connsiteY1977" fmla="*/ 4050655 h 5100674"/>
              <a:gd name="connsiteX1978" fmla="*/ 5879269 w 6971369"/>
              <a:gd name="connsiteY1978" fmla="*/ 4042097 h 5100674"/>
              <a:gd name="connsiteX1979" fmla="*/ 5859586 w 6971369"/>
              <a:gd name="connsiteY1979" fmla="*/ 4045520 h 5100674"/>
              <a:gd name="connsiteX1980" fmla="*/ 5857019 w 6971369"/>
              <a:gd name="connsiteY1980" fmla="*/ 4045520 h 5100674"/>
              <a:gd name="connsiteX1981" fmla="*/ 5820221 w 6971369"/>
              <a:gd name="connsiteY1981" fmla="*/ 4031828 h 5100674"/>
              <a:gd name="connsiteX1982" fmla="*/ 5779145 w 6971369"/>
              <a:gd name="connsiteY1982" fmla="*/ 3989040 h 5100674"/>
              <a:gd name="connsiteX1983" fmla="*/ 5738068 w 6971369"/>
              <a:gd name="connsiteY1983" fmla="*/ 3934271 h 5100674"/>
              <a:gd name="connsiteX1984" fmla="*/ 5706405 w 6971369"/>
              <a:gd name="connsiteY1984" fmla="*/ 3911166 h 5100674"/>
              <a:gd name="connsiteX1985" fmla="*/ 5677309 w 6971369"/>
              <a:gd name="connsiteY1985" fmla="*/ 3924858 h 5100674"/>
              <a:gd name="connsiteX1986" fmla="*/ 5673886 w 6971369"/>
              <a:gd name="connsiteY1986" fmla="*/ 3924858 h 5100674"/>
              <a:gd name="connsiteX1987" fmla="*/ 5667896 w 6971369"/>
              <a:gd name="connsiteY1987" fmla="*/ 3914589 h 5100674"/>
              <a:gd name="connsiteX1988" fmla="*/ 5649069 w 6971369"/>
              <a:gd name="connsiteY1988" fmla="*/ 3930848 h 5100674"/>
              <a:gd name="connsiteX1989" fmla="*/ 5607992 w 6971369"/>
              <a:gd name="connsiteY1989" fmla="*/ 3959944 h 5100674"/>
              <a:gd name="connsiteX1990" fmla="*/ 5582320 w 6971369"/>
              <a:gd name="connsiteY1990" fmla="*/ 3972780 h 5100674"/>
              <a:gd name="connsiteX1991" fmla="*/ 5544666 w 6971369"/>
              <a:gd name="connsiteY1991" fmla="*/ 4003588 h 5100674"/>
              <a:gd name="connsiteX1992" fmla="*/ 5513003 w 6971369"/>
              <a:gd name="connsiteY1992" fmla="*/ 4034395 h 5100674"/>
              <a:gd name="connsiteX1993" fmla="*/ 5468503 w 6971369"/>
              <a:gd name="connsiteY1993" fmla="*/ 4078895 h 5100674"/>
              <a:gd name="connsiteX1994" fmla="*/ 5431706 w 6971369"/>
              <a:gd name="connsiteY1994" fmla="*/ 4108846 h 5100674"/>
              <a:gd name="connsiteX1995" fmla="*/ 5410311 w 6971369"/>
              <a:gd name="connsiteY1995" fmla="*/ 4120827 h 5100674"/>
              <a:gd name="connsiteX1996" fmla="*/ 5379504 w 6971369"/>
              <a:gd name="connsiteY1996" fmla="*/ 4142221 h 5100674"/>
              <a:gd name="connsiteX1997" fmla="*/ 5369235 w 6971369"/>
              <a:gd name="connsiteY1997" fmla="*/ 4157625 h 5100674"/>
              <a:gd name="connsiteX1998" fmla="*/ 5365812 w 6971369"/>
              <a:gd name="connsiteY1998" fmla="*/ 4157625 h 5100674"/>
              <a:gd name="connsiteX1999" fmla="*/ 5360677 w 6971369"/>
              <a:gd name="connsiteY1999" fmla="*/ 4150779 h 5100674"/>
              <a:gd name="connsiteX2000" fmla="*/ 5355543 w 6971369"/>
              <a:gd name="connsiteY2000" fmla="*/ 4149923 h 5100674"/>
              <a:gd name="connsiteX2001" fmla="*/ 5316178 w 6971369"/>
              <a:gd name="connsiteY2001" fmla="*/ 4167038 h 5100674"/>
              <a:gd name="connsiteX2002" fmla="*/ 5302485 w 6971369"/>
              <a:gd name="connsiteY2002" fmla="*/ 4186721 h 5100674"/>
              <a:gd name="connsiteX2003" fmla="*/ 5263976 w 6971369"/>
              <a:gd name="connsiteY2003" fmla="*/ 4200413 h 5100674"/>
              <a:gd name="connsiteX2004" fmla="*/ 5227178 w 6971369"/>
              <a:gd name="connsiteY2004" fmla="*/ 4180730 h 5100674"/>
              <a:gd name="connsiteX2005" fmla="*/ 5224611 w 6971369"/>
              <a:gd name="connsiteY2005" fmla="*/ 4176452 h 5100674"/>
              <a:gd name="connsiteX2006" fmla="*/ 5224611 w 6971369"/>
              <a:gd name="connsiteY2006" fmla="*/ 4171317 h 5100674"/>
              <a:gd name="connsiteX2007" fmla="*/ 5198938 w 6971369"/>
              <a:gd name="connsiteY2007" fmla="*/ 4102856 h 5100674"/>
              <a:gd name="connsiteX2008" fmla="*/ 5195515 w 6971369"/>
              <a:gd name="connsiteY2008" fmla="*/ 4050655 h 5100674"/>
              <a:gd name="connsiteX2009" fmla="*/ 5206640 w 6971369"/>
              <a:gd name="connsiteY2009" fmla="*/ 4040386 h 5100674"/>
              <a:gd name="connsiteX2010" fmla="*/ 5196371 w 6971369"/>
              <a:gd name="connsiteY2010" fmla="*/ 4036963 h 5100674"/>
              <a:gd name="connsiteX2011" fmla="*/ 5195515 w 6971369"/>
              <a:gd name="connsiteY2011" fmla="*/ 4032684 h 5100674"/>
              <a:gd name="connsiteX2012" fmla="*/ 5212631 w 6971369"/>
              <a:gd name="connsiteY2012" fmla="*/ 4019847 h 5100674"/>
              <a:gd name="connsiteX2013" fmla="*/ 5217765 w 6971369"/>
              <a:gd name="connsiteY2013" fmla="*/ 3986473 h 5100674"/>
              <a:gd name="connsiteX2014" fmla="*/ 5220332 w 6971369"/>
              <a:gd name="connsiteY2014" fmla="*/ 3966790 h 5100674"/>
              <a:gd name="connsiteX2015" fmla="*/ 5228890 w 6971369"/>
              <a:gd name="connsiteY2015" fmla="*/ 3959944 h 5100674"/>
              <a:gd name="connsiteX2016" fmla="*/ 5230602 w 6971369"/>
              <a:gd name="connsiteY2016" fmla="*/ 3959944 h 5100674"/>
              <a:gd name="connsiteX2017" fmla="*/ 5230602 w 6971369"/>
              <a:gd name="connsiteY2017" fmla="*/ 3960800 h 5100674"/>
              <a:gd name="connsiteX2018" fmla="*/ 5229746 w 6971369"/>
              <a:gd name="connsiteY2018" fmla="*/ 3972780 h 5100674"/>
              <a:gd name="connsiteX2019" fmla="*/ 5234025 w 6971369"/>
              <a:gd name="connsiteY2019" fmla="*/ 3973636 h 5100674"/>
              <a:gd name="connsiteX2020" fmla="*/ 5247717 w 6971369"/>
              <a:gd name="connsiteY2020" fmla="*/ 3947963 h 5100674"/>
              <a:gd name="connsiteX2021" fmla="*/ 5258842 w 6971369"/>
              <a:gd name="connsiteY2021" fmla="*/ 3925713 h 5100674"/>
              <a:gd name="connsiteX2022" fmla="*/ 5257986 w 6971369"/>
              <a:gd name="connsiteY2022" fmla="*/ 3924858 h 5100674"/>
              <a:gd name="connsiteX2023" fmla="*/ 5257130 w 6971369"/>
              <a:gd name="connsiteY2023" fmla="*/ 3924002 h 5100674"/>
              <a:gd name="connsiteX2024" fmla="*/ 5257986 w 6971369"/>
              <a:gd name="connsiteY2024" fmla="*/ 3918867 h 5100674"/>
              <a:gd name="connsiteX2025" fmla="*/ 5255419 w 6971369"/>
              <a:gd name="connsiteY2025" fmla="*/ 3912021 h 5100674"/>
              <a:gd name="connsiteX2026" fmla="*/ 5264832 w 6971369"/>
              <a:gd name="connsiteY2026" fmla="*/ 3886348 h 5100674"/>
              <a:gd name="connsiteX2027" fmla="*/ 5266543 w 6971369"/>
              <a:gd name="connsiteY2027" fmla="*/ 3886348 h 5100674"/>
              <a:gd name="connsiteX2028" fmla="*/ 5271678 w 6971369"/>
              <a:gd name="connsiteY2028" fmla="*/ 3889771 h 5100674"/>
              <a:gd name="connsiteX2029" fmla="*/ 5267399 w 6971369"/>
              <a:gd name="connsiteY2029" fmla="*/ 3893195 h 5100674"/>
              <a:gd name="connsiteX2030" fmla="*/ 5266543 w 6971369"/>
              <a:gd name="connsiteY2030" fmla="*/ 3894050 h 5100674"/>
              <a:gd name="connsiteX2031" fmla="*/ 5268255 w 6971369"/>
              <a:gd name="connsiteY2031" fmla="*/ 3899185 h 5100674"/>
              <a:gd name="connsiteX2032" fmla="*/ 5269111 w 6971369"/>
              <a:gd name="connsiteY2032" fmla="*/ 3899185 h 5100674"/>
              <a:gd name="connsiteX2033" fmla="*/ 5277668 w 6971369"/>
              <a:gd name="connsiteY2033" fmla="*/ 3883781 h 5100674"/>
              <a:gd name="connsiteX2034" fmla="*/ 5271678 w 6971369"/>
              <a:gd name="connsiteY2034" fmla="*/ 3874368 h 5100674"/>
              <a:gd name="connsiteX2035" fmla="*/ 5277668 w 6971369"/>
              <a:gd name="connsiteY2035" fmla="*/ 3870945 h 5100674"/>
              <a:gd name="connsiteX2036" fmla="*/ 5283659 w 6971369"/>
              <a:gd name="connsiteY2036" fmla="*/ 3876079 h 5100674"/>
              <a:gd name="connsiteX2037" fmla="*/ 5285370 w 6971369"/>
              <a:gd name="connsiteY2037" fmla="*/ 3876079 h 5100674"/>
              <a:gd name="connsiteX2038" fmla="*/ 5287082 w 6971369"/>
              <a:gd name="connsiteY2038" fmla="*/ 3853829 h 5100674"/>
              <a:gd name="connsiteX2039" fmla="*/ 5293072 w 6971369"/>
              <a:gd name="connsiteY2039" fmla="*/ 3841849 h 5100674"/>
              <a:gd name="connsiteX2040" fmla="*/ 5305909 w 6971369"/>
              <a:gd name="connsiteY2040" fmla="*/ 3835859 h 5100674"/>
              <a:gd name="connsiteX2041" fmla="*/ 5320456 w 6971369"/>
              <a:gd name="connsiteY2041" fmla="*/ 3824734 h 5100674"/>
              <a:gd name="connsiteX2042" fmla="*/ 5328158 w 6971369"/>
              <a:gd name="connsiteY2042" fmla="*/ 3805907 h 5100674"/>
              <a:gd name="connsiteX2043" fmla="*/ 5349552 w 6971369"/>
              <a:gd name="connsiteY2043" fmla="*/ 3786224 h 5100674"/>
              <a:gd name="connsiteX2044" fmla="*/ 5373514 w 6971369"/>
              <a:gd name="connsiteY2044" fmla="*/ 3751138 h 5100674"/>
              <a:gd name="connsiteX2045" fmla="*/ 5398331 w 6971369"/>
              <a:gd name="connsiteY2045" fmla="*/ 3717763 h 5100674"/>
              <a:gd name="connsiteX2046" fmla="*/ 5424004 w 6971369"/>
              <a:gd name="connsiteY2046" fmla="*/ 3677543 h 5100674"/>
              <a:gd name="connsiteX2047" fmla="*/ 5453100 w 6971369"/>
              <a:gd name="connsiteY2047" fmla="*/ 3645024 h 5100674"/>
              <a:gd name="connsiteX2048" fmla="*/ 5471926 w 6971369"/>
              <a:gd name="connsiteY2048" fmla="*/ 3618495 h 5100674"/>
              <a:gd name="connsiteX2049" fmla="*/ 5515570 w 6971369"/>
              <a:gd name="connsiteY2049" fmla="*/ 3563726 h 5100674"/>
              <a:gd name="connsiteX2050" fmla="*/ 5514714 w 6971369"/>
              <a:gd name="connsiteY2050" fmla="*/ 3560303 h 5100674"/>
              <a:gd name="connsiteX2051" fmla="*/ 5513859 w 6971369"/>
              <a:gd name="connsiteY2051" fmla="*/ 3560303 h 5100674"/>
              <a:gd name="connsiteX2052" fmla="*/ 5501878 w 6971369"/>
              <a:gd name="connsiteY2052" fmla="*/ 3573995 h 5100674"/>
              <a:gd name="connsiteX2053" fmla="*/ 5498455 w 6971369"/>
              <a:gd name="connsiteY2053" fmla="*/ 3573995 h 5100674"/>
              <a:gd name="connsiteX2054" fmla="*/ 5497599 w 6971369"/>
              <a:gd name="connsiteY2054" fmla="*/ 3573140 h 5100674"/>
              <a:gd name="connsiteX2055" fmla="*/ 5497599 w 6971369"/>
              <a:gd name="connsiteY2055" fmla="*/ 3571428 h 5100674"/>
              <a:gd name="connsiteX2056" fmla="*/ 5529262 w 6971369"/>
              <a:gd name="connsiteY2056" fmla="*/ 3532063 h 5100674"/>
              <a:gd name="connsiteX2057" fmla="*/ 5544666 w 6971369"/>
              <a:gd name="connsiteY2057" fmla="*/ 3512381 h 5100674"/>
              <a:gd name="connsiteX2058" fmla="*/ 5572050 w 6971369"/>
              <a:gd name="connsiteY2058" fmla="*/ 3477294 h 5100674"/>
              <a:gd name="connsiteX2059" fmla="*/ 5595156 w 6971369"/>
              <a:gd name="connsiteY2059" fmla="*/ 3444775 h 5100674"/>
              <a:gd name="connsiteX2060" fmla="*/ 5619973 w 6971369"/>
              <a:gd name="connsiteY2060" fmla="*/ 3412256 h 5100674"/>
              <a:gd name="connsiteX2061" fmla="*/ 5643079 w 6971369"/>
              <a:gd name="connsiteY2061" fmla="*/ 3378882 h 5100674"/>
              <a:gd name="connsiteX2062" fmla="*/ 5650781 w 6971369"/>
              <a:gd name="connsiteY2062" fmla="*/ 3336949 h 5100674"/>
              <a:gd name="connsiteX2063" fmla="*/ 5661050 w 6971369"/>
              <a:gd name="connsiteY2063" fmla="*/ 3312988 h 5100674"/>
              <a:gd name="connsiteX2064" fmla="*/ 5654204 w 6971369"/>
              <a:gd name="connsiteY2064" fmla="*/ 3300152 h 5100674"/>
              <a:gd name="connsiteX2065" fmla="*/ 5659338 w 6971369"/>
              <a:gd name="connsiteY2065" fmla="*/ 3289883 h 5100674"/>
              <a:gd name="connsiteX2066" fmla="*/ 5663617 w 6971369"/>
              <a:gd name="connsiteY2066" fmla="*/ 3289883 h 5100674"/>
              <a:gd name="connsiteX2067" fmla="*/ 5721809 w 6971369"/>
              <a:gd name="connsiteY2067" fmla="*/ 3312988 h 5100674"/>
              <a:gd name="connsiteX2068" fmla="*/ 5723520 w 6971369"/>
              <a:gd name="connsiteY2068" fmla="*/ 3312988 h 5100674"/>
              <a:gd name="connsiteX2069" fmla="*/ 5746626 w 6971369"/>
              <a:gd name="connsiteY2069" fmla="*/ 3295873 h 5100674"/>
              <a:gd name="connsiteX2070" fmla="*/ 5780001 w 6971369"/>
              <a:gd name="connsiteY2070" fmla="*/ 3286459 h 5100674"/>
              <a:gd name="connsiteX2071" fmla="*/ 5822789 w 6971369"/>
              <a:gd name="connsiteY2071" fmla="*/ 3302719 h 5100674"/>
              <a:gd name="connsiteX2072" fmla="*/ 5839048 w 6971369"/>
              <a:gd name="connsiteY2072" fmla="*/ 3302719 h 5100674"/>
              <a:gd name="connsiteX2073" fmla="*/ 5887827 w 6971369"/>
              <a:gd name="connsiteY2073" fmla="*/ 3321546 h 5100674"/>
              <a:gd name="connsiteX2074" fmla="*/ 5920345 w 6971369"/>
              <a:gd name="connsiteY2074" fmla="*/ 3342084 h 5100674"/>
              <a:gd name="connsiteX2075" fmla="*/ 5946018 w 6971369"/>
              <a:gd name="connsiteY2075" fmla="*/ 3360911 h 5100674"/>
              <a:gd name="connsiteX2076" fmla="*/ 5997364 w 6971369"/>
              <a:gd name="connsiteY2076" fmla="*/ 3398564 h 5100674"/>
              <a:gd name="connsiteX2077" fmla="*/ 6041008 w 6971369"/>
              <a:gd name="connsiteY2077" fmla="*/ 3431939 h 5100674"/>
              <a:gd name="connsiteX2078" fmla="*/ 6078661 w 6971369"/>
              <a:gd name="connsiteY2078" fmla="*/ 3463602 h 5100674"/>
              <a:gd name="connsiteX2079" fmla="*/ 6141132 w 6971369"/>
              <a:gd name="connsiteY2079" fmla="*/ 3554313 h 5100674"/>
              <a:gd name="connsiteX2080" fmla="*/ 6152257 w 6971369"/>
              <a:gd name="connsiteY2080" fmla="*/ 3583409 h 5100674"/>
              <a:gd name="connsiteX2081" fmla="*/ 6154271 w 6971369"/>
              <a:gd name="connsiteY2081" fmla="*/ 3595491 h 5100674"/>
              <a:gd name="connsiteX2082" fmla="*/ 6159466 w 6971369"/>
              <a:gd name="connsiteY2082" fmla="*/ 3590255 h 5100674"/>
              <a:gd name="connsiteX2083" fmla="*/ 6184924 w 6971369"/>
              <a:gd name="connsiteY2083" fmla="*/ 3573995 h 5100674"/>
              <a:gd name="connsiteX2084" fmla="*/ 6202896 w 6971369"/>
              <a:gd name="connsiteY2084" fmla="*/ 3542332 h 5100674"/>
              <a:gd name="connsiteX2085" fmla="*/ 6218299 w 6971369"/>
              <a:gd name="connsiteY2085" fmla="*/ 3546611 h 5100674"/>
              <a:gd name="connsiteX2086" fmla="*/ 6284193 w 6971369"/>
              <a:gd name="connsiteY2086" fmla="*/ 3481573 h 5100674"/>
              <a:gd name="connsiteX2087" fmla="*/ 6305587 w 6971369"/>
              <a:gd name="connsiteY2087" fmla="*/ 3445631 h 5100674"/>
              <a:gd name="connsiteX2088" fmla="*/ 6337250 w 6971369"/>
              <a:gd name="connsiteY2088" fmla="*/ 3431939 h 5100674"/>
              <a:gd name="connsiteX2089" fmla="*/ 6378326 w 6971369"/>
              <a:gd name="connsiteY2089" fmla="*/ 3473871 h 5100674"/>
              <a:gd name="connsiteX2090" fmla="*/ 6416836 w 6971369"/>
              <a:gd name="connsiteY2090" fmla="*/ 3501256 h 5100674"/>
              <a:gd name="connsiteX2091" fmla="*/ 6444220 w 6971369"/>
              <a:gd name="connsiteY2091" fmla="*/ 3520938 h 5100674"/>
              <a:gd name="connsiteX2092" fmla="*/ 6456201 w 6971369"/>
              <a:gd name="connsiteY2092" fmla="*/ 3528640 h 5100674"/>
              <a:gd name="connsiteX2093" fmla="*/ 6477595 w 6971369"/>
              <a:gd name="connsiteY2093" fmla="*/ 3562015 h 5100674"/>
              <a:gd name="connsiteX2094" fmla="*/ 6489576 w 6971369"/>
              <a:gd name="connsiteY2094" fmla="*/ 3577418 h 5100674"/>
              <a:gd name="connsiteX2095" fmla="*/ 6489576 w 6971369"/>
              <a:gd name="connsiteY2095" fmla="*/ 3579986 h 5100674"/>
              <a:gd name="connsiteX2096" fmla="*/ 6481874 w 6971369"/>
              <a:gd name="connsiteY2096" fmla="*/ 3585976 h 5100674"/>
              <a:gd name="connsiteX2097" fmla="*/ 6481874 w 6971369"/>
              <a:gd name="connsiteY2097" fmla="*/ 3587688 h 5100674"/>
              <a:gd name="connsiteX2098" fmla="*/ 6483585 w 6971369"/>
              <a:gd name="connsiteY2098" fmla="*/ 3607370 h 5100674"/>
              <a:gd name="connsiteX2099" fmla="*/ 6481874 w 6971369"/>
              <a:gd name="connsiteY2099" fmla="*/ 3625341 h 5100674"/>
              <a:gd name="connsiteX2100" fmla="*/ 6492998 w 6971369"/>
              <a:gd name="connsiteY2100" fmla="*/ 3640745 h 5100674"/>
              <a:gd name="connsiteX2101" fmla="*/ 6491287 w 6971369"/>
              <a:gd name="connsiteY2101" fmla="*/ 3650158 h 5100674"/>
              <a:gd name="connsiteX2102" fmla="*/ 6497278 w 6971369"/>
              <a:gd name="connsiteY2102" fmla="*/ 3660427 h 5100674"/>
              <a:gd name="connsiteX2103" fmla="*/ 6495566 w 6971369"/>
              <a:gd name="connsiteY2103" fmla="*/ 3662139 h 5100674"/>
              <a:gd name="connsiteX2104" fmla="*/ 6506691 w 6971369"/>
              <a:gd name="connsiteY2104" fmla="*/ 3722898 h 5100674"/>
              <a:gd name="connsiteX2105" fmla="*/ 6504980 w 6971369"/>
              <a:gd name="connsiteY2105" fmla="*/ 3734879 h 5100674"/>
              <a:gd name="connsiteX2106" fmla="*/ 6526374 w 6971369"/>
              <a:gd name="connsiteY2106" fmla="*/ 3786224 h 5100674"/>
              <a:gd name="connsiteX2107" fmla="*/ 6552046 w 6971369"/>
              <a:gd name="connsiteY2107" fmla="*/ 3866666 h 5100674"/>
              <a:gd name="connsiteX2108" fmla="*/ 6576864 w 6971369"/>
              <a:gd name="connsiteY2108" fmla="*/ 3900041 h 5100674"/>
              <a:gd name="connsiteX2109" fmla="*/ 6602536 w 6971369"/>
              <a:gd name="connsiteY2109" fmla="*/ 3912021 h 5100674"/>
              <a:gd name="connsiteX2110" fmla="*/ 6614517 w 6971369"/>
              <a:gd name="connsiteY2110" fmla="*/ 3912021 h 5100674"/>
              <a:gd name="connsiteX2111" fmla="*/ 6633344 w 6971369"/>
              <a:gd name="connsiteY2111" fmla="*/ 3892339 h 5100674"/>
              <a:gd name="connsiteX2112" fmla="*/ 6659016 w 6971369"/>
              <a:gd name="connsiteY2112" fmla="*/ 3799917 h 5100674"/>
              <a:gd name="connsiteX2113" fmla="*/ 6670997 w 6971369"/>
              <a:gd name="connsiteY2113" fmla="*/ 3742580 h 5100674"/>
              <a:gd name="connsiteX2114" fmla="*/ 6666718 w 6971369"/>
              <a:gd name="connsiteY2114" fmla="*/ 3715196 h 5100674"/>
              <a:gd name="connsiteX2115" fmla="*/ 6670997 w 6971369"/>
              <a:gd name="connsiteY2115" fmla="*/ 3707494 h 5100674"/>
              <a:gd name="connsiteX2116" fmla="*/ 6666718 w 6971369"/>
              <a:gd name="connsiteY2116" fmla="*/ 3699792 h 5100674"/>
              <a:gd name="connsiteX2117" fmla="*/ 6674420 w 6971369"/>
              <a:gd name="connsiteY2117" fmla="*/ 3645024 h 5100674"/>
              <a:gd name="connsiteX2118" fmla="*/ 6672708 w 6971369"/>
              <a:gd name="connsiteY2118" fmla="*/ 3622774 h 5100674"/>
              <a:gd name="connsiteX2119" fmla="*/ 6674420 w 6971369"/>
              <a:gd name="connsiteY2119" fmla="*/ 3605659 h 5100674"/>
              <a:gd name="connsiteX2120" fmla="*/ 6672708 w 6971369"/>
              <a:gd name="connsiteY2120" fmla="*/ 3597101 h 5100674"/>
              <a:gd name="connsiteX2121" fmla="*/ 6678699 w 6971369"/>
              <a:gd name="connsiteY2121" fmla="*/ 3569717 h 5100674"/>
              <a:gd name="connsiteX2122" fmla="*/ 6676988 w 6971369"/>
              <a:gd name="connsiteY2122" fmla="*/ 3546611 h 5100674"/>
              <a:gd name="connsiteX2123" fmla="*/ 6682122 w 6971369"/>
              <a:gd name="connsiteY2123" fmla="*/ 3524361 h 5100674"/>
              <a:gd name="connsiteX2124" fmla="*/ 6680410 w 6971369"/>
              <a:gd name="connsiteY2124" fmla="*/ 3510669 h 5100674"/>
              <a:gd name="connsiteX2125" fmla="*/ 6690680 w 6971369"/>
              <a:gd name="connsiteY2125" fmla="*/ 3455900 h 5100674"/>
              <a:gd name="connsiteX2126" fmla="*/ 6690680 w 6971369"/>
              <a:gd name="connsiteY2126" fmla="*/ 3422526 h 5100674"/>
              <a:gd name="connsiteX2127" fmla="*/ 6695814 w 6971369"/>
              <a:gd name="connsiteY2127" fmla="*/ 3402843 h 5100674"/>
              <a:gd name="connsiteX2128" fmla="*/ 6694102 w 6971369"/>
              <a:gd name="connsiteY2128" fmla="*/ 3392574 h 5100674"/>
              <a:gd name="connsiteX2129" fmla="*/ 6706084 w 6971369"/>
              <a:gd name="connsiteY2129" fmla="*/ 3357488 h 5100674"/>
              <a:gd name="connsiteX2130" fmla="*/ 6704372 w 6971369"/>
              <a:gd name="connsiteY2130" fmla="*/ 3343796 h 5100674"/>
              <a:gd name="connsiteX2131" fmla="*/ 6704372 w 6971369"/>
              <a:gd name="connsiteY2131" fmla="*/ 3339517 h 5100674"/>
              <a:gd name="connsiteX2132" fmla="*/ 6715496 w 6971369"/>
              <a:gd name="connsiteY2132" fmla="*/ 3310421 h 5100674"/>
              <a:gd name="connsiteX2133" fmla="*/ 6715496 w 6971369"/>
              <a:gd name="connsiteY2133" fmla="*/ 3290738 h 5100674"/>
              <a:gd name="connsiteX2134" fmla="*/ 6742881 w 6971369"/>
              <a:gd name="connsiteY2134" fmla="*/ 3278758 h 5100674"/>
              <a:gd name="connsiteX2135" fmla="*/ 6748872 w 6971369"/>
              <a:gd name="connsiteY2135" fmla="*/ 3271056 h 5100674"/>
              <a:gd name="connsiteX2136" fmla="*/ 4960813 w 6971369"/>
              <a:gd name="connsiteY2136" fmla="*/ 3249662 h 5100674"/>
              <a:gd name="connsiteX2137" fmla="*/ 4900910 w 6971369"/>
              <a:gd name="connsiteY2137" fmla="*/ 3303575 h 5100674"/>
              <a:gd name="connsiteX2138" fmla="*/ 4911179 w 6971369"/>
              <a:gd name="connsiteY2138" fmla="*/ 3303575 h 5100674"/>
              <a:gd name="connsiteX2139" fmla="*/ 4965948 w 6971369"/>
              <a:gd name="connsiteY2139" fmla="*/ 3259075 h 5100674"/>
              <a:gd name="connsiteX2140" fmla="*/ 4965948 w 6971369"/>
              <a:gd name="connsiteY2140" fmla="*/ 3249662 h 5100674"/>
              <a:gd name="connsiteX2141" fmla="*/ 1086817 w 6971369"/>
              <a:gd name="connsiteY2141" fmla="*/ 3245383 h 5100674"/>
              <a:gd name="connsiteX2142" fmla="*/ 1086817 w 6971369"/>
              <a:gd name="connsiteY2142" fmla="*/ 3253085 h 5100674"/>
              <a:gd name="connsiteX2143" fmla="*/ 1101365 w 6971369"/>
              <a:gd name="connsiteY2143" fmla="*/ 3266777 h 5100674"/>
              <a:gd name="connsiteX2144" fmla="*/ 1101365 w 6971369"/>
              <a:gd name="connsiteY2144" fmla="*/ 3245383 h 5100674"/>
              <a:gd name="connsiteX2145" fmla="*/ 1150143 w 6971369"/>
              <a:gd name="connsiteY2145" fmla="*/ 3223989 h 5100674"/>
              <a:gd name="connsiteX2146" fmla="*/ 1108211 w 6971369"/>
              <a:gd name="connsiteY2146" fmla="*/ 3238537 h 5100674"/>
              <a:gd name="connsiteX2147" fmla="*/ 1108211 w 6971369"/>
              <a:gd name="connsiteY2147" fmla="*/ 3245383 h 5100674"/>
              <a:gd name="connsiteX2148" fmla="*/ 1128750 w 6971369"/>
              <a:gd name="connsiteY2148" fmla="*/ 3245383 h 5100674"/>
              <a:gd name="connsiteX2149" fmla="*/ 1150143 w 6971369"/>
              <a:gd name="connsiteY2149" fmla="*/ 3238537 h 5100674"/>
              <a:gd name="connsiteX2150" fmla="*/ 1412007 w 6971369"/>
              <a:gd name="connsiteY2150" fmla="*/ 3217143 h 5100674"/>
              <a:gd name="connsiteX2151" fmla="*/ 1376065 w 6971369"/>
              <a:gd name="connsiteY2151" fmla="*/ 3223989 h 5100674"/>
              <a:gd name="connsiteX2152" fmla="*/ 1376065 w 6971369"/>
              <a:gd name="connsiteY2152" fmla="*/ 3231691 h 5100674"/>
              <a:gd name="connsiteX2153" fmla="*/ 1405161 w 6971369"/>
              <a:gd name="connsiteY2153" fmla="*/ 3231691 h 5100674"/>
              <a:gd name="connsiteX2154" fmla="*/ 1405161 w 6971369"/>
              <a:gd name="connsiteY2154" fmla="*/ 3238537 h 5100674"/>
              <a:gd name="connsiteX2155" fmla="*/ 1390613 w 6971369"/>
              <a:gd name="connsiteY2155" fmla="*/ 3253085 h 5100674"/>
              <a:gd name="connsiteX2156" fmla="*/ 1383767 w 6971369"/>
              <a:gd name="connsiteY2156" fmla="*/ 3253085 h 5100674"/>
              <a:gd name="connsiteX2157" fmla="*/ 1354671 w 6971369"/>
              <a:gd name="connsiteY2157" fmla="*/ 3231691 h 5100674"/>
              <a:gd name="connsiteX2158" fmla="*/ 1320440 w 6971369"/>
              <a:gd name="connsiteY2158" fmla="*/ 3253085 h 5100674"/>
              <a:gd name="connsiteX2159" fmla="*/ 1320440 w 6971369"/>
              <a:gd name="connsiteY2159" fmla="*/ 3259931 h 5100674"/>
              <a:gd name="connsiteX2160" fmla="*/ 1369219 w 6971369"/>
              <a:gd name="connsiteY2160" fmla="*/ 3287315 h 5100674"/>
              <a:gd name="connsiteX2161" fmla="*/ 1362372 w 6971369"/>
              <a:gd name="connsiteY2161" fmla="*/ 3281325 h 5100674"/>
              <a:gd name="connsiteX2162" fmla="*/ 1362372 w 6971369"/>
              <a:gd name="connsiteY2162" fmla="*/ 3274479 h 5100674"/>
              <a:gd name="connsiteX2163" fmla="*/ 1418853 w 6971369"/>
              <a:gd name="connsiteY2163" fmla="*/ 3259931 h 5100674"/>
              <a:gd name="connsiteX2164" fmla="*/ 1418853 w 6971369"/>
              <a:gd name="connsiteY2164" fmla="*/ 3245383 h 5100674"/>
              <a:gd name="connsiteX2165" fmla="*/ 1412007 w 6971369"/>
              <a:gd name="connsiteY2165" fmla="*/ 3238537 h 5100674"/>
              <a:gd name="connsiteX2166" fmla="*/ 1418853 w 6971369"/>
              <a:gd name="connsiteY2166" fmla="*/ 3231691 h 5100674"/>
              <a:gd name="connsiteX2167" fmla="*/ 1418853 w 6971369"/>
              <a:gd name="connsiteY2167" fmla="*/ 3217143 h 5100674"/>
              <a:gd name="connsiteX2168" fmla="*/ 1284498 w 6971369"/>
              <a:gd name="connsiteY2168" fmla="*/ 3217143 h 5100674"/>
              <a:gd name="connsiteX2169" fmla="*/ 1206624 w 6971369"/>
              <a:gd name="connsiteY2169" fmla="*/ 3245383 h 5100674"/>
              <a:gd name="connsiteX2170" fmla="*/ 1206624 w 6971369"/>
              <a:gd name="connsiteY2170" fmla="*/ 3266777 h 5100674"/>
              <a:gd name="connsiteX2171" fmla="*/ 1221172 w 6971369"/>
              <a:gd name="connsiteY2171" fmla="*/ 3266777 h 5100674"/>
              <a:gd name="connsiteX2172" fmla="*/ 1284498 w 6971369"/>
              <a:gd name="connsiteY2172" fmla="*/ 3231691 h 5100674"/>
              <a:gd name="connsiteX2173" fmla="*/ 1291344 w 6971369"/>
              <a:gd name="connsiteY2173" fmla="*/ 3223989 h 5100674"/>
              <a:gd name="connsiteX2174" fmla="*/ 1291344 w 6971369"/>
              <a:gd name="connsiteY2174" fmla="*/ 3217143 h 5100674"/>
              <a:gd name="connsiteX2175" fmla="*/ 5557502 w 6971369"/>
              <a:gd name="connsiteY2175" fmla="*/ 3193181 h 5100674"/>
              <a:gd name="connsiteX2176" fmla="*/ 5554935 w 6971369"/>
              <a:gd name="connsiteY2176" fmla="*/ 3195749 h 5100674"/>
              <a:gd name="connsiteX2177" fmla="*/ 5554935 w 6971369"/>
              <a:gd name="connsiteY2177" fmla="*/ 3198316 h 5100674"/>
              <a:gd name="connsiteX2178" fmla="*/ 5560070 w 6971369"/>
              <a:gd name="connsiteY2178" fmla="*/ 3202595 h 5100674"/>
              <a:gd name="connsiteX2179" fmla="*/ 5569483 w 6971369"/>
              <a:gd name="connsiteY2179" fmla="*/ 3194037 h 5100674"/>
              <a:gd name="connsiteX2180" fmla="*/ 5559214 w 6971369"/>
              <a:gd name="connsiteY2180" fmla="*/ 3193181 h 5100674"/>
              <a:gd name="connsiteX2181" fmla="*/ 5582320 w 6971369"/>
              <a:gd name="connsiteY2181" fmla="*/ 3184624 h 5100674"/>
              <a:gd name="connsiteX2182" fmla="*/ 5570339 w 6971369"/>
              <a:gd name="connsiteY2182" fmla="*/ 3193181 h 5100674"/>
              <a:gd name="connsiteX2183" fmla="*/ 5570339 w 6971369"/>
              <a:gd name="connsiteY2183" fmla="*/ 3194037 h 5100674"/>
              <a:gd name="connsiteX2184" fmla="*/ 5584031 w 6971369"/>
              <a:gd name="connsiteY2184" fmla="*/ 3200028 h 5100674"/>
              <a:gd name="connsiteX2185" fmla="*/ 5585743 w 6971369"/>
              <a:gd name="connsiteY2185" fmla="*/ 3200028 h 5100674"/>
              <a:gd name="connsiteX2186" fmla="*/ 5589166 w 6971369"/>
              <a:gd name="connsiteY2186" fmla="*/ 3195749 h 5100674"/>
              <a:gd name="connsiteX2187" fmla="*/ 5588310 w 6971369"/>
              <a:gd name="connsiteY2187" fmla="*/ 3194037 h 5100674"/>
              <a:gd name="connsiteX2188" fmla="*/ 5584887 w 6971369"/>
              <a:gd name="connsiteY2188" fmla="*/ 3184624 h 5100674"/>
              <a:gd name="connsiteX2189" fmla="*/ 5149081 w 6971369"/>
              <a:gd name="connsiteY2189" fmla="*/ 3170076 h 5100674"/>
              <a:gd name="connsiteX2190" fmla="*/ 5129398 w 6971369"/>
              <a:gd name="connsiteY2190" fmla="*/ 3184624 h 5100674"/>
              <a:gd name="connsiteX2191" fmla="*/ 5129398 w 6971369"/>
              <a:gd name="connsiteY2191" fmla="*/ 3194893 h 5100674"/>
              <a:gd name="connsiteX2192" fmla="*/ 5149081 w 6971369"/>
              <a:gd name="connsiteY2192" fmla="*/ 3175210 h 5100674"/>
              <a:gd name="connsiteX2193" fmla="*/ 6194189 w 6971369"/>
              <a:gd name="connsiteY2193" fmla="*/ 3165797 h 5100674"/>
              <a:gd name="connsiteX2194" fmla="*/ 6195044 w 6971369"/>
              <a:gd name="connsiteY2194" fmla="*/ 3168364 h 5100674"/>
              <a:gd name="connsiteX2195" fmla="*/ 6252380 w 6971369"/>
              <a:gd name="connsiteY2195" fmla="*/ 3238537 h 5100674"/>
              <a:gd name="connsiteX2196" fmla="*/ 6252380 w 6971369"/>
              <a:gd name="connsiteY2196" fmla="*/ 3236825 h 5100674"/>
              <a:gd name="connsiteX2197" fmla="*/ 6251525 w 6971369"/>
              <a:gd name="connsiteY2197" fmla="*/ 3234258 h 5100674"/>
              <a:gd name="connsiteX2198" fmla="*/ 6237833 w 6971369"/>
              <a:gd name="connsiteY2198" fmla="*/ 3209441 h 5100674"/>
              <a:gd name="connsiteX2199" fmla="*/ 6207026 w 6971369"/>
              <a:gd name="connsiteY2199" fmla="*/ 3173499 h 5100674"/>
              <a:gd name="connsiteX2200" fmla="*/ 1659322 w 6971369"/>
              <a:gd name="connsiteY2200" fmla="*/ 3153816 h 5100674"/>
              <a:gd name="connsiteX2201" fmla="*/ 1644774 w 6971369"/>
              <a:gd name="connsiteY2201" fmla="*/ 3167509 h 5100674"/>
              <a:gd name="connsiteX2202" fmla="*/ 1652476 w 6971369"/>
              <a:gd name="connsiteY2202" fmla="*/ 3167509 h 5100674"/>
              <a:gd name="connsiteX2203" fmla="*/ 1665312 w 6971369"/>
              <a:gd name="connsiteY2203" fmla="*/ 3153816 h 5100674"/>
              <a:gd name="connsiteX2204" fmla="*/ 1538660 w 6971369"/>
              <a:gd name="connsiteY2204" fmla="*/ 3153816 h 5100674"/>
              <a:gd name="connsiteX2205" fmla="*/ 1418853 w 6971369"/>
              <a:gd name="connsiteY2205" fmla="*/ 3196604 h 5100674"/>
              <a:gd name="connsiteX2206" fmla="*/ 1426555 w 6971369"/>
              <a:gd name="connsiteY2206" fmla="*/ 3203451 h 5100674"/>
              <a:gd name="connsiteX2207" fmla="*/ 1439391 w 6971369"/>
              <a:gd name="connsiteY2207" fmla="*/ 3217143 h 5100674"/>
              <a:gd name="connsiteX2208" fmla="*/ 1489881 w 6971369"/>
              <a:gd name="connsiteY2208" fmla="*/ 3175210 h 5100674"/>
              <a:gd name="connsiteX2209" fmla="*/ 1538660 w 6971369"/>
              <a:gd name="connsiteY2209" fmla="*/ 3160663 h 5100674"/>
              <a:gd name="connsiteX2210" fmla="*/ 6171939 w 6971369"/>
              <a:gd name="connsiteY2210" fmla="*/ 3145259 h 5100674"/>
              <a:gd name="connsiteX2211" fmla="*/ 6171939 w 6971369"/>
              <a:gd name="connsiteY2211" fmla="*/ 3146115 h 5100674"/>
              <a:gd name="connsiteX2212" fmla="*/ 6192478 w 6971369"/>
              <a:gd name="connsiteY2212" fmla="*/ 3164086 h 5100674"/>
              <a:gd name="connsiteX2213" fmla="*/ 6191622 w 6971369"/>
              <a:gd name="connsiteY2213" fmla="*/ 3161518 h 5100674"/>
              <a:gd name="connsiteX2214" fmla="*/ 6171939 w 6971369"/>
              <a:gd name="connsiteY2214" fmla="*/ 3145259 h 5100674"/>
              <a:gd name="connsiteX2215" fmla="*/ 1383767 w 6971369"/>
              <a:gd name="connsiteY2215" fmla="*/ 3139268 h 5100674"/>
              <a:gd name="connsiteX2216" fmla="*/ 1383767 w 6971369"/>
              <a:gd name="connsiteY2216" fmla="*/ 3160663 h 5100674"/>
              <a:gd name="connsiteX2217" fmla="*/ 1397459 w 6971369"/>
              <a:gd name="connsiteY2217" fmla="*/ 3160663 h 5100674"/>
              <a:gd name="connsiteX2218" fmla="*/ 1390613 w 6971369"/>
              <a:gd name="connsiteY2218" fmla="*/ 3139268 h 5100674"/>
              <a:gd name="connsiteX2219" fmla="*/ 6138565 w 6971369"/>
              <a:gd name="connsiteY2219" fmla="*/ 3128144 h 5100674"/>
              <a:gd name="connsiteX2220" fmla="*/ 6141132 w 6971369"/>
              <a:gd name="connsiteY2220" fmla="*/ 3128144 h 5100674"/>
              <a:gd name="connsiteX2221" fmla="*/ 6144555 w 6971369"/>
              <a:gd name="connsiteY2221" fmla="*/ 3130711 h 5100674"/>
              <a:gd name="connsiteX2222" fmla="*/ 6146267 w 6971369"/>
              <a:gd name="connsiteY2222" fmla="*/ 3136701 h 5100674"/>
              <a:gd name="connsiteX2223" fmla="*/ 6143699 w 6971369"/>
              <a:gd name="connsiteY2223" fmla="*/ 3139268 h 5100674"/>
              <a:gd name="connsiteX2224" fmla="*/ 6142843 w 6971369"/>
              <a:gd name="connsiteY2224" fmla="*/ 3139268 h 5100674"/>
              <a:gd name="connsiteX2225" fmla="*/ 6136853 w 6971369"/>
              <a:gd name="connsiteY2225" fmla="*/ 3130711 h 5100674"/>
              <a:gd name="connsiteX2226" fmla="*/ 1673014 w 6971369"/>
              <a:gd name="connsiteY2226" fmla="*/ 3118730 h 5100674"/>
              <a:gd name="connsiteX2227" fmla="*/ 1659322 w 6971369"/>
              <a:gd name="connsiteY2227" fmla="*/ 3133278 h 5100674"/>
              <a:gd name="connsiteX2228" fmla="*/ 1679860 w 6971369"/>
              <a:gd name="connsiteY2228" fmla="*/ 3133278 h 5100674"/>
              <a:gd name="connsiteX2229" fmla="*/ 1679860 w 6971369"/>
              <a:gd name="connsiteY2229" fmla="*/ 3118730 h 5100674"/>
              <a:gd name="connsiteX2230" fmla="*/ 1341835 w 6971369"/>
              <a:gd name="connsiteY2230" fmla="*/ 3118730 h 5100674"/>
              <a:gd name="connsiteX2231" fmla="*/ 1291344 w 6971369"/>
              <a:gd name="connsiteY2231" fmla="*/ 3133278 h 5100674"/>
              <a:gd name="connsiteX2232" fmla="*/ 1291344 w 6971369"/>
              <a:gd name="connsiteY2232" fmla="*/ 3160663 h 5100674"/>
              <a:gd name="connsiteX2233" fmla="*/ 1299046 w 6971369"/>
              <a:gd name="connsiteY2233" fmla="*/ 3160663 h 5100674"/>
              <a:gd name="connsiteX2234" fmla="*/ 1312738 w 6971369"/>
              <a:gd name="connsiteY2234" fmla="*/ 3139268 h 5100674"/>
              <a:gd name="connsiteX2235" fmla="*/ 1348680 w 6971369"/>
              <a:gd name="connsiteY2235" fmla="*/ 3118730 h 5100674"/>
              <a:gd name="connsiteX2236" fmla="*/ 1574602 w 6971369"/>
              <a:gd name="connsiteY2236" fmla="*/ 3111884 h 5100674"/>
              <a:gd name="connsiteX2237" fmla="*/ 1574602 w 6971369"/>
              <a:gd name="connsiteY2237" fmla="*/ 3125576 h 5100674"/>
              <a:gd name="connsiteX2238" fmla="*/ 1595140 w 6971369"/>
              <a:gd name="connsiteY2238" fmla="*/ 3125576 h 5100674"/>
              <a:gd name="connsiteX2239" fmla="*/ 1581448 w 6971369"/>
              <a:gd name="connsiteY2239" fmla="*/ 3111884 h 5100674"/>
              <a:gd name="connsiteX2240" fmla="*/ 5727799 w 6971369"/>
              <a:gd name="connsiteY2240" fmla="*/ 3095625 h 5100674"/>
              <a:gd name="connsiteX2241" fmla="*/ 5726088 w 6971369"/>
              <a:gd name="connsiteY2241" fmla="*/ 3098192 h 5100674"/>
              <a:gd name="connsiteX2242" fmla="*/ 5726088 w 6971369"/>
              <a:gd name="connsiteY2242" fmla="*/ 3099903 h 5100674"/>
              <a:gd name="connsiteX2243" fmla="*/ 5728655 w 6971369"/>
              <a:gd name="connsiteY2243" fmla="*/ 3099903 h 5100674"/>
              <a:gd name="connsiteX2244" fmla="*/ 5731222 w 6971369"/>
              <a:gd name="connsiteY2244" fmla="*/ 3097336 h 5100674"/>
              <a:gd name="connsiteX2245" fmla="*/ 5731222 w 6971369"/>
              <a:gd name="connsiteY2245" fmla="*/ 3095625 h 5100674"/>
              <a:gd name="connsiteX2246" fmla="*/ 6082084 w 6971369"/>
              <a:gd name="connsiteY2246" fmla="*/ 3082788 h 5100674"/>
              <a:gd name="connsiteX2247" fmla="*/ 6088931 w 6971369"/>
              <a:gd name="connsiteY2247" fmla="*/ 3089634 h 5100674"/>
              <a:gd name="connsiteX2248" fmla="*/ 6087219 w 6971369"/>
              <a:gd name="connsiteY2248" fmla="*/ 3093057 h 5100674"/>
              <a:gd name="connsiteX2249" fmla="*/ 6081229 w 6971369"/>
              <a:gd name="connsiteY2249" fmla="*/ 3088779 h 5100674"/>
              <a:gd name="connsiteX2250" fmla="*/ 6080373 w 6971369"/>
              <a:gd name="connsiteY2250" fmla="*/ 3086211 h 5100674"/>
              <a:gd name="connsiteX2251" fmla="*/ 5660194 w 6971369"/>
              <a:gd name="connsiteY2251" fmla="*/ 3080221 h 5100674"/>
              <a:gd name="connsiteX2252" fmla="*/ 5638800 w 6971369"/>
              <a:gd name="connsiteY2252" fmla="*/ 3093057 h 5100674"/>
              <a:gd name="connsiteX2253" fmla="*/ 5641367 w 6971369"/>
              <a:gd name="connsiteY2253" fmla="*/ 3093057 h 5100674"/>
              <a:gd name="connsiteX2254" fmla="*/ 5641367 w 6971369"/>
              <a:gd name="connsiteY2254" fmla="*/ 3093913 h 5100674"/>
              <a:gd name="connsiteX2255" fmla="*/ 5649925 w 6971369"/>
              <a:gd name="connsiteY2255" fmla="*/ 3087067 h 5100674"/>
              <a:gd name="connsiteX2256" fmla="*/ 5661905 w 6971369"/>
              <a:gd name="connsiteY2256" fmla="*/ 3082788 h 5100674"/>
              <a:gd name="connsiteX2257" fmla="*/ 5660194 w 6971369"/>
              <a:gd name="connsiteY2257" fmla="*/ 3081932 h 5100674"/>
              <a:gd name="connsiteX2258" fmla="*/ 6084652 w 6971369"/>
              <a:gd name="connsiteY2258" fmla="*/ 3077654 h 5100674"/>
              <a:gd name="connsiteX2259" fmla="*/ 6091498 w 6971369"/>
              <a:gd name="connsiteY2259" fmla="*/ 3077654 h 5100674"/>
              <a:gd name="connsiteX2260" fmla="*/ 6093209 w 6971369"/>
              <a:gd name="connsiteY2260" fmla="*/ 3081932 h 5100674"/>
              <a:gd name="connsiteX2261" fmla="*/ 6088931 w 6971369"/>
              <a:gd name="connsiteY2261" fmla="*/ 3081932 h 5100674"/>
              <a:gd name="connsiteX2262" fmla="*/ 6085507 w 6971369"/>
              <a:gd name="connsiteY2262" fmla="*/ 3078509 h 5100674"/>
              <a:gd name="connsiteX2263" fmla="*/ 1418853 w 6971369"/>
              <a:gd name="connsiteY2263" fmla="*/ 3069096 h 5100674"/>
              <a:gd name="connsiteX2264" fmla="*/ 1418853 w 6971369"/>
              <a:gd name="connsiteY2264" fmla="*/ 3082788 h 5100674"/>
              <a:gd name="connsiteX2265" fmla="*/ 1439391 w 6971369"/>
              <a:gd name="connsiteY2265" fmla="*/ 3082788 h 5100674"/>
              <a:gd name="connsiteX2266" fmla="*/ 1426555 w 6971369"/>
              <a:gd name="connsiteY2266" fmla="*/ 3069096 h 5100674"/>
              <a:gd name="connsiteX2267" fmla="*/ 5772299 w 6971369"/>
              <a:gd name="connsiteY2267" fmla="*/ 3064817 h 5100674"/>
              <a:gd name="connsiteX2268" fmla="*/ 5774866 w 6971369"/>
              <a:gd name="connsiteY2268" fmla="*/ 3066529 h 5100674"/>
              <a:gd name="connsiteX2269" fmla="*/ 5775722 w 6971369"/>
              <a:gd name="connsiteY2269" fmla="*/ 3071663 h 5100674"/>
              <a:gd name="connsiteX2270" fmla="*/ 5758606 w 6971369"/>
              <a:gd name="connsiteY2270" fmla="*/ 3080221 h 5100674"/>
              <a:gd name="connsiteX2271" fmla="*/ 5738068 w 6971369"/>
              <a:gd name="connsiteY2271" fmla="*/ 3089634 h 5100674"/>
              <a:gd name="connsiteX2272" fmla="*/ 5738068 w 6971369"/>
              <a:gd name="connsiteY2272" fmla="*/ 3091346 h 5100674"/>
              <a:gd name="connsiteX2273" fmla="*/ 5743203 w 6971369"/>
              <a:gd name="connsiteY2273" fmla="*/ 3093913 h 5100674"/>
              <a:gd name="connsiteX2274" fmla="*/ 5744914 w 6971369"/>
              <a:gd name="connsiteY2274" fmla="*/ 3095625 h 5100674"/>
              <a:gd name="connsiteX2275" fmla="*/ 5744914 w 6971369"/>
              <a:gd name="connsiteY2275" fmla="*/ 3097336 h 5100674"/>
              <a:gd name="connsiteX2276" fmla="*/ 5735501 w 6971369"/>
              <a:gd name="connsiteY2276" fmla="*/ 3107605 h 5100674"/>
              <a:gd name="connsiteX2277" fmla="*/ 5708117 w 6971369"/>
              <a:gd name="connsiteY2277" fmla="*/ 3119586 h 5100674"/>
              <a:gd name="connsiteX2278" fmla="*/ 5702982 w 6971369"/>
              <a:gd name="connsiteY2278" fmla="*/ 3114451 h 5100674"/>
              <a:gd name="connsiteX2279" fmla="*/ 5714963 w 6971369"/>
              <a:gd name="connsiteY2279" fmla="*/ 3105894 h 5100674"/>
              <a:gd name="connsiteX2280" fmla="*/ 5721809 w 6971369"/>
              <a:gd name="connsiteY2280" fmla="*/ 3104182 h 5100674"/>
              <a:gd name="connsiteX2281" fmla="*/ 5722664 w 6971369"/>
              <a:gd name="connsiteY2281" fmla="*/ 3102471 h 5100674"/>
              <a:gd name="connsiteX2282" fmla="*/ 5722664 w 6971369"/>
              <a:gd name="connsiteY2282" fmla="*/ 3100759 h 5100674"/>
              <a:gd name="connsiteX2283" fmla="*/ 5710684 w 6971369"/>
              <a:gd name="connsiteY2283" fmla="*/ 3097336 h 5100674"/>
              <a:gd name="connsiteX2284" fmla="*/ 5772299 w 6971369"/>
              <a:gd name="connsiteY2284" fmla="*/ 3064817 h 5100674"/>
              <a:gd name="connsiteX2285" fmla="*/ 5796260 w 6971369"/>
              <a:gd name="connsiteY2285" fmla="*/ 3060538 h 5100674"/>
              <a:gd name="connsiteX2286" fmla="*/ 5799683 w 6971369"/>
              <a:gd name="connsiteY2286" fmla="*/ 3063961 h 5100674"/>
              <a:gd name="connsiteX2287" fmla="*/ 5797972 w 6971369"/>
              <a:gd name="connsiteY2287" fmla="*/ 3066529 h 5100674"/>
              <a:gd name="connsiteX2288" fmla="*/ 5794548 w 6971369"/>
              <a:gd name="connsiteY2288" fmla="*/ 3063961 h 5100674"/>
              <a:gd name="connsiteX2289" fmla="*/ 5807385 w 6971369"/>
              <a:gd name="connsiteY2289" fmla="*/ 3056260 h 5100674"/>
              <a:gd name="connsiteX2290" fmla="*/ 5811664 w 6971369"/>
              <a:gd name="connsiteY2290" fmla="*/ 3059683 h 5100674"/>
              <a:gd name="connsiteX2291" fmla="*/ 5808241 w 6971369"/>
              <a:gd name="connsiteY2291" fmla="*/ 3063961 h 5100674"/>
              <a:gd name="connsiteX2292" fmla="*/ 5806529 w 6971369"/>
              <a:gd name="connsiteY2292" fmla="*/ 3062250 h 5100674"/>
              <a:gd name="connsiteX2293" fmla="*/ 5805673 w 6971369"/>
              <a:gd name="connsiteY2293" fmla="*/ 3059683 h 5100674"/>
              <a:gd name="connsiteX2294" fmla="*/ 5824500 w 6971369"/>
              <a:gd name="connsiteY2294" fmla="*/ 3053692 h 5100674"/>
              <a:gd name="connsiteX2295" fmla="*/ 5826212 w 6971369"/>
              <a:gd name="connsiteY2295" fmla="*/ 3055404 h 5100674"/>
              <a:gd name="connsiteX2296" fmla="*/ 5827067 w 6971369"/>
              <a:gd name="connsiteY2296" fmla="*/ 3060538 h 5100674"/>
              <a:gd name="connsiteX2297" fmla="*/ 5825356 w 6971369"/>
              <a:gd name="connsiteY2297" fmla="*/ 3063961 h 5100674"/>
              <a:gd name="connsiteX2298" fmla="*/ 5821077 w 6971369"/>
              <a:gd name="connsiteY2298" fmla="*/ 3063961 h 5100674"/>
              <a:gd name="connsiteX2299" fmla="*/ 5817654 w 6971369"/>
              <a:gd name="connsiteY2299" fmla="*/ 3060538 h 5100674"/>
              <a:gd name="connsiteX2300" fmla="*/ 5816798 w 6971369"/>
              <a:gd name="connsiteY2300" fmla="*/ 3057971 h 5100674"/>
              <a:gd name="connsiteX2301" fmla="*/ 5824500 w 6971369"/>
              <a:gd name="connsiteY2301" fmla="*/ 3053692 h 5100674"/>
              <a:gd name="connsiteX2302" fmla="*/ 5864721 w 6971369"/>
              <a:gd name="connsiteY2302" fmla="*/ 3052837 h 5100674"/>
              <a:gd name="connsiteX2303" fmla="*/ 5866432 w 6971369"/>
              <a:gd name="connsiteY2303" fmla="*/ 3052837 h 5100674"/>
              <a:gd name="connsiteX2304" fmla="*/ 5869856 w 6971369"/>
              <a:gd name="connsiteY2304" fmla="*/ 3055404 h 5100674"/>
              <a:gd name="connsiteX2305" fmla="*/ 5869856 w 6971369"/>
              <a:gd name="connsiteY2305" fmla="*/ 3056260 h 5100674"/>
              <a:gd name="connsiteX2306" fmla="*/ 5868144 w 6971369"/>
              <a:gd name="connsiteY2306" fmla="*/ 3059683 h 5100674"/>
              <a:gd name="connsiteX2307" fmla="*/ 5862154 w 6971369"/>
              <a:gd name="connsiteY2307" fmla="*/ 3055404 h 5100674"/>
              <a:gd name="connsiteX2308" fmla="*/ 5833914 w 6971369"/>
              <a:gd name="connsiteY2308" fmla="*/ 3052837 h 5100674"/>
              <a:gd name="connsiteX2309" fmla="*/ 5836481 w 6971369"/>
              <a:gd name="connsiteY2309" fmla="*/ 3055404 h 5100674"/>
              <a:gd name="connsiteX2310" fmla="*/ 5837337 w 6971369"/>
              <a:gd name="connsiteY2310" fmla="*/ 3057971 h 5100674"/>
              <a:gd name="connsiteX2311" fmla="*/ 5835625 w 6971369"/>
              <a:gd name="connsiteY2311" fmla="*/ 3060538 h 5100674"/>
              <a:gd name="connsiteX2312" fmla="*/ 5832202 w 6971369"/>
              <a:gd name="connsiteY2312" fmla="*/ 3057971 h 5100674"/>
              <a:gd name="connsiteX2313" fmla="*/ 5831346 w 6971369"/>
              <a:gd name="connsiteY2313" fmla="*/ 3055404 h 5100674"/>
              <a:gd name="connsiteX2314" fmla="*/ 6123161 w 6971369"/>
              <a:gd name="connsiteY2314" fmla="*/ 3042567 h 5100674"/>
              <a:gd name="connsiteX2315" fmla="*/ 6167660 w 6971369"/>
              <a:gd name="connsiteY2315" fmla="*/ 3075942 h 5100674"/>
              <a:gd name="connsiteX2316" fmla="*/ 6197612 w 6971369"/>
              <a:gd name="connsiteY2316" fmla="*/ 3093913 h 5100674"/>
              <a:gd name="connsiteX2317" fmla="*/ 6200180 w 6971369"/>
              <a:gd name="connsiteY2317" fmla="*/ 3093913 h 5100674"/>
              <a:gd name="connsiteX2318" fmla="*/ 6200180 w 6971369"/>
              <a:gd name="connsiteY2318" fmla="*/ 3093057 h 5100674"/>
              <a:gd name="connsiteX2319" fmla="*/ 6204458 w 6971369"/>
              <a:gd name="connsiteY2319" fmla="*/ 3087067 h 5100674"/>
              <a:gd name="connsiteX2320" fmla="*/ 6229275 w 6971369"/>
              <a:gd name="connsiteY2320" fmla="*/ 3108461 h 5100674"/>
              <a:gd name="connsiteX2321" fmla="*/ 6290034 w 6971369"/>
              <a:gd name="connsiteY2321" fmla="*/ 3188903 h 5100674"/>
              <a:gd name="connsiteX2322" fmla="*/ 6298592 w 6971369"/>
              <a:gd name="connsiteY2322" fmla="*/ 3202595 h 5100674"/>
              <a:gd name="connsiteX2323" fmla="*/ 6309717 w 6971369"/>
              <a:gd name="connsiteY2323" fmla="*/ 3224845 h 5100674"/>
              <a:gd name="connsiteX2324" fmla="*/ 6329400 w 6971369"/>
              <a:gd name="connsiteY2324" fmla="*/ 3241104 h 5100674"/>
              <a:gd name="connsiteX2325" fmla="*/ 6332822 w 6971369"/>
              <a:gd name="connsiteY2325" fmla="*/ 3256508 h 5100674"/>
              <a:gd name="connsiteX2326" fmla="*/ 6317418 w 6971369"/>
              <a:gd name="connsiteY2326" fmla="*/ 3319834 h 5100674"/>
              <a:gd name="connsiteX2327" fmla="*/ 6307150 w 6971369"/>
              <a:gd name="connsiteY2327" fmla="*/ 3326680 h 5100674"/>
              <a:gd name="connsiteX2328" fmla="*/ 6274630 w 6971369"/>
              <a:gd name="connsiteY2328" fmla="*/ 3298440 h 5100674"/>
              <a:gd name="connsiteX2329" fmla="*/ 6260082 w 6971369"/>
              <a:gd name="connsiteY2329" fmla="*/ 3265921 h 5100674"/>
              <a:gd name="connsiteX2330" fmla="*/ 6218150 w 6971369"/>
              <a:gd name="connsiteY2330" fmla="*/ 3219710 h 5100674"/>
              <a:gd name="connsiteX2331" fmla="*/ 6204458 w 6971369"/>
              <a:gd name="connsiteY2331" fmla="*/ 3202595 h 5100674"/>
              <a:gd name="connsiteX2332" fmla="*/ 6191622 w 6971369"/>
              <a:gd name="connsiteY2332" fmla="*/ 3191470 h 5100674"/>
              <a:gd name="connsiteX2333" fmla="*/ 6159958 w 6971369"/>
              <a:gd name="connsiteY2333" fmla="*/ 3164086 h 5100674"/>
              <a:gd name="connsiteX2334" fmla="*/ 6162526 w 6971369"/>
              <a:gd name="connsiteY2334" fmla="*/ 3160663 h 5100674"/>
              <a:gd name="connsiteX2335" fmla="*/ 6165949 w 6971369"/>
              <a:gd name="connsiteY2335" fmla="*/ 3160663 h 5100674"/>
              <a:gd name="connsiteX2336" fmla="*/ 6170228 w 6971369"/>
              <a:gd name="connsiteY2336" fmla="*/ 3163230 h 5100674"/>
              <a:gd name="connsiteX2337" fmla="*/ 6171939 w 6971369"/>
              <a:gd name="connsiteY2337" fmla="*/ 3163230 h 5100674"/>
              <a:gd name="connsiteX2338" fmla="*/ 6153113 w 6971369"/>
              <a:gd name="connsiteY2338" fmla="*/ 3140980 h 5100674"/>
              <a:gd name="connsiteX2339" fmla="*/ 6163382 w 6971369"/>
              <a:gd name="connsiteY2339" fmla="*/ 3138413 h 5100674"/>
              <a:gd name="connsiteX2340" fmla="*/ 6130007 w 6971369"/>
              <a:gd name="connsiteY2340" fmla="*/ 3114451 h 5100674"/>
              <a:gd name="connsiteX2341" fmla="*/ 6124873 w 6971369"/>
              <a:gd name="connsiteY2341" fmla="*/ 3111884 h 5100674"/>
              <a:gd name="connsiteX2342" fmla="*/ 6121449 w 6971369"/>
              <a:gd name="connsiteY2342" fmla="*/ 3105894 h 5100674"/>
              <a:gd name="connsiteX2343" fmla="*/ 6124017 w 6971369"/>
              <a:gd name="connsiteY2343" fmla="*/ 3100759 h 5100674"/>
              <a:gd name="connsiteX2344" fmla="*/ 6155680 w 6971369"/>
              <a:gd name="connsiteY2344" fmla="*/ 3112740 h 5100674"/>
              <a:gd name="connsiteX2345" fmla="*/ 6204458 w 6971369"/>
              <a:gd name="connsiteY2345" fmla="*/ 3157239 h 5100674"/>
              <a:gd name="connsiteX2346" fmla="*/ 6252380 w 6971369"/>
              <a:gd name="connsiteY2346" fmla="*/ 3208585 h 5100674"/>
              <a:gd name="connsiteX2347" fmla="*/ 6267784 w 6971369"/>
              <a:gd name="connsiteY2347" fmla="*/ 3236825 h 5100674"/>
              <a:gd name="connsiteX2348" fmla="*/ 6272064 w 6971369"/>
              <a:gd name="connsiteY2348" fmla="*/ 3241960 h 5100674"/>
              <a:gd name="connsiteX2349" fmla="*/ 6272919 w 6971369"/>
              <a:gd name="connsiteY2349" fmla="*/ 3241960 h 5100674"/>
              <a:gd name="connsiteX2350" fmla="*/ 6275486 w 6971369"/>
              <a:gd name="connsiteY2350" fmla="*/ 3220566 h 5100674"/>
              <a:gd name="connsiteX2351" fmla="*/ 6243823 w 6971369"/>
              <a:gd name="connsiteY2351" fmla="*/ 3180345 h 5100674"/>
              <a:gd name="connsiteX2352" fmla="*/ 6232698 w 6971369"/>
              <a:gd name="connsiteY2352" fmla="*/ 3163230 h 5100674"/>
              <a:gd name="connsiteX2353" fmla="*/ 6220718 w 6971369"/>
              <a:gd name="connsiteY2353" fmla="*/ 3149538 h 5100674"/>
              <a:gd name="connsiteX2354" fmla="*/ 6201035 w 6971369"/>
              <a:gd name="connsiteY2354" fmla="*/ 3116163 h 5100674"/>
              <a:gd name="connsiteX2355" fmla="*/ 6173650 w 6971369"/>
              <a:gd name="connsiteY2355" fmla="*/ 3091346 h 5100674"/>
              <a:gd name="connsiteX2356" fmla="*/ 6141132 w 6971369"/>
              <a:gd name="connsiteY2356" fmla="*/ 3066529 h 5100674"/>
              <a:gd name="connsiteX2357" fmla="*/ 6120594 w 6971369"/>
              <a:gd name="connsiteY2357" fmla="*/ 3045135 h 5100674"/>
              <a:gd name="connsiteX2358" fmla="*/ 5771443 w 6971369"/>
              <a:gd name="connsiteY2358" fmla="*/ 3042567 h 5100674"/>
              <a:gd name="connsiteX2359" fmla="*/ 5772299 w 6971369"/>
              <a:gd name="connsiteY2359" fmla="*/ 3044279 h 5100674"/>
              <a:gd name="connsiteX2360" fmla="*/ 5773154 w 6971369"/>
              <a:gd name="connsiteY2360" fmla="*/ 3048558 h 5100674"/>
              <a:gd name="connsiteX2361" fmla="*/ 5771443 w 6971369"/>
              <a:gd name="connsiteY2361" fmla="*/ 3051125 h 5100674"/>
              <a:gd name="connsiteX2362" fmla="*/ 5769731 w 6971369"/>
              <a:gd name="connsiteY2362" fmla="*/ 3049413 h 5100674"/>
              <a:gd name="connsiteX2363" fmla="*/ 5768876 w 6971369"/>
              <a:gd name="connsiteY2363" fmla="*/ 3045135 h 5100674"/>
              <a:gd name="connsiteX2364" fmla="*/ 5794548 w 6971369"/>
              <a:gd name="connsiteY2364" fmla="*/ 3039144 h 5100674"/>
              <a:gd name="connsiteX2365" fmla="*/ 5798827 w 6971369"/>
              <a:gd name="connsiteY2365" fmla="*/ 3039144 h 5100674"/>
              <a:gd name="connsiteX2366" fmla="*/ 5798827 w 6971369"/>
              <a:gd name="connsiteY2366" fmla="*/ 3041712 h 5100674"/>
              <a:gd name="connsiteX2367" fmla="*/ 5795404 w 6971369"/>
              <a:gd name="connsiteY2367" fmla="*/ 3041712 h 5100674"/>
              <a:gd name="connsiteX2368" fmla="*/ 5841615 w 6971369"/>
              <a:gd name="connsiteY2368" fmla="*/ 3034866 h 5100674"/>
              <a:gd name="connsiteX2369" fmla="*/ 5847606 w 6971369"/>
              <a:gd name="connsiteY2369" fmla="*/ 3034866 h 5100674"/>
              <a:gd name="connsiteX2370" fmla="*/ 5849317 w 6971369"/>
              <a:gd name="connsiteY2370" fmla="*/ 3038289 h 5100674"/>
              <a:gd name="connsiteX2371" fmla="*/ 5850173 w 6971369"/>
              <a:gd name="connsiteY2371" fmla="*/ 3040856 h 5100674"/>
              <a:gd name="connsiteX2372" fmla="*/ 5849317 w 6971369"/>
              <a:gd name="connsiteY2372" fmla="*/ 3042567 h 5100674"/>
              <a:gd name="connsiteX2373" fmla="*/ 5843327 w 6971369"/>
              <a:gd name="connsiteY2373" fmla="*/ 3042567 h 5100674"/>
              <a:gd name="connsiteX2374" fmla="*/ 5839048 w 6971369"/>
              <a:gd name="connsiteY2374" fmla="*/ 3039144 h 5100674"/>
              <a:gd name="connsiteX2375" fmla="*/ 5821077 w 6971369"/>
              <a:gd name="connsiteY2375" fmla="*/ 3034010 h 5100674"/>
              <a:gd name="connsiteX2376" fmla="*/ 5822789 w 6971369"/>
              <a:gd name="connsiteY2376" fmla="*/ 3034010 h 5100674"/>
              <a:gd name="connsiteX2377" fmla="*/ 5827923 w 6971369"/>
              <a:gd name="connsiteY2377" fmla="*/ 3038289 h 5100674"/>
              <a:gd name="connsiteX2378" fmla="*/ 5827923 w 6971369"/>
              <a:gd name="connsiteY2378" fmla="*/ 3039144 h 5100674"/>
              <a:gd name="connsiteX2379" fmla="*/ 5826212 w 6971369"/>
              <a:gd name="connsiteY2379" fmla="*/ 3041712 h 5100674"/>
              <a:gd name="connsiteX2380" fmla="*/ 5822789 w 6971369"/>
              <a:gd name="connsiteY2380" fmla="*/ 3041712 h 5100674"/>
              <a:gd name="connsiteX2381" fmla="*/ 5818510 w 6971369"/>
              <a:gd name="connsiteY2381" fmla="*/ 3038289 h 5100674"/>
              <a:gd name="connsiteX2382" fmla="*/ 5818510 w 6971369"/>
              <a:gd name="connsiteY2382" fmla="*/ 3036577 h 5100674"/>
              <a:gd name="connsiteX2383" fmla="*/ 6103478 w 6971369"/>
              <a:gd name="connsiteY2383" fmla="*/ 3030587 h 5100674"/>
              <a:gd name="connsiteX2384" fmla="*/ 6104334 w 6971369"/>
              <a:gd name="connsiteY2384" fmla="*/ 3030587 h 5100674"/>
              <a:gd name="connsiteX2385" fmla="*/ 6107757 w 6971369"/>
              <a:gd name="connsiteY2385" fmla="*/ 3034010 h 5100674"/>
              <a:gd name="connsiteX2386" fmla="*/ 6105190 w 6971369"/>
              <a:gd name="connsiteY2386" fmla="*/ 3036577 h 5100674"/>
              <a:gd name="connsiteX2387" fmla="*/ 6104334 w 6971369"/>
              <a:gd name="connsiteY2387" fmla="*/ 3036577 h 5100674"/>
              <a:gd name="connsiteX2388" fmla="*/ 6100911 w 6971369"/>
              <a:gd name="connsiteY2388" fmla="*/ 3034010 h 5100674"/>
              <a:gd name="connsiteX2389" fmla="*/ 5845038 w 6971369"/>
              <a:gd name="connsiteY2389" fmla="*/ 3018606 h 5100674"/>
              <a:gd name="connsiteX2390" fmla="*/ 5848461 w 6971369"/>
              <a:gd name="connsiteY2390" fmla="*/ 3018606 h 5100674"/>
              <a:gd name="connsiteX2391" fmla="*/ 5851885 w 6971369"/>
              <a:gd name="connsiteY2391" fmla="*/ 3021173 h 5100674"/>
              <a:gd name="connsiteX2392" fmla="*/ 5851885 w 6971369"/>
              <a:gd name="connsiteY2392" fmla="*/ 3022885 h 5100674"/>
              <a:gd name="connsiteX2393" fmla="*/ 5850173 w 6971369"/>
              <a:gd name="connsiteY2393" fmla="*/ 3025452 h 5100674"/>
              <a:gd name="connsiteX2394" fmla="*/ 5845894 w 6971369"/>
              <a:gd name="connsiteY2394" fmla="*/ 3025452 h 5100674"/>
              <a:gd name="connsiteX2395" fmla="*/ 5843327 w 6971369"/>
              <a:gd name="connsiteY2395" fmla="*/ 3022885 h 5100674"/>
              <a:gd name="connsiteX2396" fmla="*/ 5843327 w 6971369"/>
              <a:gd name="connsiteY2396" fmla="*/ 3021173 h 5100674"/>
              <a:gd name="connsiteX2397" fmla="*/ 5878413 w 6971369"/>
              <a:gd name="connsiteY2397" fmla="*/ 3016895 h 5100674"/>
              <a:gd name="connsiteX2398" fmla="*/ 5881836 w 6971369"/>
              <a:gd name="connsiteY2398" fmla="*/ 3016895 h 5100674"/>
              <a:gd name="connsiteX2399" fmla="*/ 5890394 w 6971369"/>
              <a:gd name="connsiteY2399" fmla="*/ 3021173 h 5100674"/>
              <a:gd name="connsiteX2400" fmla="*/ 5890394 w 6971369"/>
              <a:gd name="connsiteY2400" fmla="*/ 3022885 h 5100674"/>
              <a:gd name="connsiteX2401" fmla="*/ 5883548 w 6971369"/>
              <a:gd name="connsiteY2401" fmla="*/ 3027164 h 5100674"/>
              <a:gd name="connsiteX2402" fmla="*/ 5877557 w 6971369"/>
              <a:gd name="connsiteY2402" fmla="*/ 3022885 h 5100674"/>
              <a:gd name="connsiteX2403" fmla="*/ 5876702 w 6971369"/>
              <a:gd name="connsiteY2403" fmla="*/ 3019462 h 5100674"/>
              <a:gd name="connsiteX2404" fmla="*/ 5820221 w 6971369"/>
              <a:gd name="connsiteY2404" fmla="*/ 3012616 h 5100674"/>
              <a:gd name="connsiteX2405" fmla="*/ 5835625 w 6971369"/>
              <a:gd name="connsiteY2405" fmla="*/ 3021173 h 5100674"/>
              <a:gd name="connsiteX2406" fmla="*/ 5832202 w 6971369"/>
              <a:gd name="connsiteY2406" fmla="*/ 3025452 h 5100674"/>
              <a:gd name="connsiteX2407" fmla="*/ 5817654 w 6971369"/>
              <a:gd name="connsiteY2407" fmla="*/ 3025452 h 5100674"/>
              <a:gd name="connsiteX2408" fmla="*/ 5813375 w 6971369"/>
              <a:gd name="connsiteY2408" fmla="*/ 3022885 h 5100674"/>
              <a:gd name="connsiteX2409" fmla="*/ 5813375 w 6971369"/>
              <a:gd name="connsiteY2409" fmla="*/ 3021173 h 5100674"/>
              <a:gd name="connsiteX2410" fmla="*/ 5820221 w 6971369"/>
              <a:gd name="connsiteY2410" fmla="*/ 3012616 h 5100674"/>
              <a:gd name="connsiteX2411" fmla="*/ 5866432 w 6971369"/>
              <a:gd name="connsiteY2411" fmla="*/ 2985231 h 5100674"/>
              <a:gd name="connsiteX2412" fmla="*/ 5868144 w 6971369"/>
              <a:gd name="connsiteY2412" fmla="*/ 2986087 h 5100674"/>
              <a:gd name="connsiteX2413" fmla="*/ 5869000 w 6971369"/>
              <a:gd name="connsiteY2413" fmla="*/ 2987799 h 5100674"/>
              <a:gd name="connsiteX2414" fmla="*/ 5864721 w 6971369"/>
              <a:gd name="connsiteY2414" fmla="*/ 2987799 h 5100674"/>
              <a:gd name="connsiteX2415" fmla="*/ 5797972 w 6971369"/>
              <a:gd name="connsiteY2415" fmla="*/ 2985231 h 5100674"/>
              <a:gd name="connsiteX2416" fmla="*/ 5807385 w 6971369"/>
              <a:gd name="connsiteY2416" fmla="*/ 2985231 h 5100674"/>
              <a:gd name="connsiteX2417" fmla="*/ 5810808 w 6971369"/>
              <a:gd name="connsiteY2417" fmla="*/ 2987799 h 5100674"/>
              <a:gd name="connsiteX2418" fmla="*/ 5811664 w 6971369"/>
              <a:gd name="connsiteY2418" fmla="*/ 2992077 h 5100674"/>
              <a:gd name="connsiteX2419" fmla="*/ 5798827 w 6971369"/>
              <a:gd name="connsiteY2419" fmla="*/ 2996356 h 5100674"/>
              <a:gd name="connsiteX2420" fmla="*/ 5795404 w 6971369"/>
              <a:gd name="connsiteY2420" fmla="*/ 2992077 h 5100674"/>
              <a:gd name="connsiteX2421" fmla="*/ 5797972 w 6971369"/>
              <a:gd name="connsiteY2421" fmla="*/ 2985231 h 5100674"/>
              <a:gd name="connsiteX2422" fmla="*/ 5965701 w 6971369"/>
              <a:gd name="connsiteY2422" fmla="*/ 2962126 h 5100674"/>
              <a:gd name="connsiteX2423" fmla="*/ 5973403 w 6971369"/>
              <a:gd name="connsiteY2423" fmla="*/ 2962126 h 5100674"/>
              <a:gd name="connsiteX2424" fmla="*/ 5975970 w 6971369"/>
              <a:gd name="connsiteY2424" fmla="*/ 2964693 h 5100674"/>
              <a:gd name="connsiteX2425" fmla="*/ 5976826 w 6971369"/>
              <a:gd name="connsiteY2425" fmla="*/ 2967260 h 5100674"/>
              <a:gd name="connsiteX2426" fmla="*/ 5975114 w 6971369"/>
              <a:gd name="connsiteY2426" fmla="*/ 2970683 h 5100674"/>
              <a:gd name="connsiteX2427" fmla="*/ 5963989 w 6971369"/>
              <a:gd name="connsiteY2427" fmla="*/ 2964693 h 5100674"/>
              <a:gd name="connsiteX2428" fmla="*/ 5810808 w 6971369"/>
              <a:gd name="connsiteY2428" fmla="*/ 2917626 h 5100674"/>
              <a:gd name="connsiteX2429" fmla="*/ 5821933 w 6971369"/>
              <a:gd name="connsiteY2429" fmla="*/ 2928751 h 5100674"/>
              <a:gd name="connsiteX2430" fmla="*/ 5827067 w 6971369"/>
              <a:gd name="connsiteY2430" fmla="*/ 2928751 h 5100674"/>
              <a:gd name="connsiteX2431" fmla="*/ 5829635 w 6971369"/>
              <a:gd name="connsiteY2431" fmla="*/ 2920193 h 5100674"/>
              <a:gd name="connsiteX2432" fmla="*/ 5833914 w 6971369"/>
              <a:gd name="connsiteY2432" fmla="*/ 2920193 h 5100674"/>
              <a:gd name="connsiteX2433" fmla="*/ 5836481 w 6971369"/>
              <a:gd name="connsiteY2433" fmla="*/ 2922761 h 5100674"/>
              <a:gd name="connsiteX2434" fmla="*/ 5836481 w 6971369"/>
              <a:gd name="connsiteY2434" fmla="*/ 2930463 h 5100674"/>
              <a:gd name="connsiteX2435" fmla="*/ 5838192 w 6971369"/>
              <a:gd name="connsiteY2435" fmla="*/ 2931318 h 5100674"/>
              <a:gd name="connsiteX2436" fmla="*/ 5849317 w 6971369"/>
              <a:gd name="connsiteY2436" fmla="*/ 2931318 h 5100674"/>
              <a:gd name="connsiteX2437" fmla="*/ 5856163 w 6971369"/>
              <a:gd name="connsiteY2437" fmla="*/ 2919338 h 5100674"/>
              <a:gd name="connsiteX2438" fmla="*/ 5861298 w 6971369"/>
              <a:gd name="connsiteY2438" fmla="*/ 2919338 h 5100674"/>
              <a:gd name="connsiteX2439" fmla="*/ 5874134 w 6971369"/>
              <a:gd name="connsiteY2439" fmla="*/ 2931318 h 5100674"/>
              <a:gd name="connsiteX2440" fmla="*/ 5928047 w 6971369"/>
              <a:gd name="connsiteY2440" fmla="*/ 2944155 h 5100674"/>
              <a:gd name="connsiteX2441" fmla="*/ 5942595 w 6971369"/>
              <a:gd name="connsiteY2441" fmla="*/ 2951001 h 5100674"/>
              <a:gd name="connsiteX2442" fmla="*/ 5954576 w 6971369"/>
              <a:gd name="connsiteY2442" fmla="*/ 2957847 h 5100674"/>
              <a:gd name="connsiteX2443" fmla="*/ 5954576 w 6971369"/>
              <a:gd name="connsiteY2443" fmla="*/ 2959559 h 5100674"/>
              <a:gd name="connsiteX2444" fmla="*/ 5953720 w 6971369"/>
              <a:gd name="connsiteY2444" fmla="*/ 2962126 h 5100674"/>
              <a:gd name="connsiteX2445" fmla="*/ 5940884 w 6971369"/>
              <a:gd name="connsiteY2445" fmla="*/ 2962126 h 5100674"/>
              <a:gd name="connsiteX2446" fmla="*/ 5930615 w 6971369"/>
              <a:gd name="connsiteY2446" fmla="*/ 2957847 h 5100674"/>
              <a:gd name="connsiteX2447" fmla="*/ 5922057 w 6971369"/>
              <a:gd name="connsiteY2447" fmla="*/ 2962126 h 5100674"/>
              <a:gd name="connsiteX2448" fmla="*/ 5912644 w 6971369"/>
              <a:gd name="connsiteY2448" fmla="*/ 2957847 h 5100674"/>
              <a:gd name="connsiteX2449" fmla="*/ 5865577 w 6971369"/>
              <a:gd name="connsiteY2449" fmla="*/ 2956135 h 5100674"/>
              <a:gd name="connsiteX2450" fmla="*/ 5851029 w 6971369"/>
              <a:gd name="connsiteY2450" fmla="*/ 2952712 h 5100674"/>
              <a:gd name="connsiteX2451" fmla="*/ 5845894 w 6971369"/>
              <a:gd name="connsiteY2451" fmla="*/ 2952712 h 5100674"/>
              <a:gd name="connsiteX2452" fmla="*/ 5800539 w 6971369"/>
              <a:gd name="connsiteY2452" fmla="*/ 2957847 h 5100674"/>
              <a:gd name="connsiteX2453" fmla="*/ 5799683 w 6971369"/>
              <a:gd name="connsiteY2453" fmla="*/ 2957847 h 5100674"/>
              <a:gd name="connsiteX2454" fmla="*/ 5784279 w 6971369"/>
              <a:gd name="connsiteY2454" fmla="*/ 2973251 h 5100674"/>
              <a:gd name="connsiteX2455" fmla="*/ 5759462 w 6971369"/>
              <a:gd name="connsiteY2455" fmla="*/ 2980953 h 5100674"/>
              <a:gd name="connsiteX2456" fmla="*/ 5735501 w 6971369"/>
              <a:gd name="connsiteY2456" fmla="*/ 2986087 h 5100674"/>
              <a:gd name="connsiteX2457" fmla="*/ 5685011 w 6971369"/>
              <a:gd name="connsiteY2457" fmla="*/ 3004914 h 5100674"/>
              <a:gd name="connsiteX2458" fmla="*/ 5654204 w 6971369"/>
              <a:gd name="connsiteY2458" fmla="*/ 3018606 h 5100674"/>
              <a:gd name="connsiteX2459" fmla="*/ 5643934 w 6971369"/>
              <a:gd name="connsiteY2459" fmla="*/ 3022885 h 5100674"/>
              <a:gd name="connsiteX2460" fmla="*/ 5641367 w 6971369"/>
              <a:gd name="connsiteY2460" fmla="*/ 3027164 h 5100674"/>
              <a:gd name="connsiteX2461" fmla="*/ 5642223 w 6971369"/>
              <a:gd name="connsiteY2461" fmla="*/ 3032298 h 5100674"/>
              <a:gd name="connsiteX2462" fmla="*/ 5643934 w 6971369"/>
              <a:gd name="connsiteY2462" fmla="*/ 3032298 h 5100674"/>
              <a:gd name="connsiteX2463" fmla="*/ 5714963 w 6971369"/>
              <a:gd name="connsiteY2463" fmla="*/ 3007481 h 5100674"/>
              <a:gd name="connsiteX2464" fmla="*/ 5752616 w 6971369"/>
              <a:gd name="connsiteY2464" fmla="*/ 2994645 h 5100674"/>
              <a:gd name="connsiteX2465" fmla="*/ 5783424 w 6971369"/>
              <a:gd name="connsiteY2465" fmla="*/ 2989510 h 5100674"/>
              <a:gd name="connsiteX2466" fmla="*/ 5784279 w 6971369"/>
              <a:gd name="connsiteY2466" fmla="*/ 2990366 h 5100674"/>
              <a:gd name="connsiteX2467" fmla="*/ 5785135 w 6971369"/>
              <a:gd name="connsiteY2467" fmla="*/ 2994645 h 5100674"/>
              <a:gd name="connsiteX2468" fmla="*/ 5760318 w 6971369"/>
              <a:gd name="connsiteY2468" fmla="*/ 3007481 h 5100674"/>
              <a:gd name="connsiteX2469" fmla="*/ 5736357 w 6971369"/>
              <a:gd name="connsiteY2469" fmla="*/ 3018606 h 5100674"/>
              <a:gd name="connsiteX2470" fmla="*/ 5713251 w 6971369"/>
              <a:gd name="connsiteY2470" fmla="*/ 3028019 h 5100674"/>
              <a:gd name="connsiteX2471" fmla="*/ 5660194 w 6971369"/>
              <a:gd name="connsiteY2471" fmla="*/ 3046846 h 5100674"/>
              <a:gd name="connsiteX2472" fmla="*/ 5627675 w 6971369"/>
              <a:gd name="connsiteY2472" fmla="*/ 3062250 h 5100674"/>
              <a:gd name="connsiteX2473" fmla="*/ 5596868 w 6971369"/>
              <a:gd name="connsiteY2473" fmla="*/ 3088779 h 5100674"/>
              <a:gd name="connsiteX2474" fmla="*/ 5593444 w 6971369"/>
              <a:gd name="connsiteY2474" fmla="*/ 3095625 h 5100674"/>
              <a:gd name="connsiteX2475" fmla="*/ 5595156 w 6971369"/>
              <a:gd name="connsiteY2475" fmla="*/ 3104182 h 5100674"/>
              <a:gd name="connsiteX2476" fmla="*/ 5596012 w 6971369"/>
              <a:gd name="connsiteY2476" fmla="*/ 3104182 h 5100674"/>
              <a:gd name="connsiteX2477" fmla="*/ 5621685 w 6971369"/>
              <a:gd name="connsiteY2477" fmla="*/ 3086211 h 5100674"/>
              <a:gd name="connsiteX2478" fmla="*/ 5636233 w 6971369"/>
              <a:gd name="connsiteY2478" fmla="*/ 3075942 h 5100674"/>
              <a:gd name="connsiteX2479" fmla="*/ 5649069 w 6971369"/>
              <a:gd name="connsiteY2479" fmla="*/ 3070808 h 5100674"/>
              <a:gd name="connsiteX2480" fmla="*/ 5720953 w 6971369"/>
              <a:gd name="connsiteY2480" fmla="*/ 3042567 h 5100674"/>
              <a:gd name="connsiteX2481" fmla="*/ 5756895 w 6971369"/>
              <a:gd name="connsiteY2481" fmla="*/ 3032298 h 5100674"/>
              <a:gd name="connsiteX2482" fmla="*/ 5790270 w 6971369"/>
              <a:gd name="connsiteY2482" fmla="*/ 3022885 h 5100674"/>
              <a:gd name="connsiteX2483" fmla="*/ 5797116 w 6971369"/>
              <a:gd name="connsiteY2483" fmla="*/ 3018606 h 5100674"/>
              <a:gd name="connsiteX2484" fmla="*/ 5804818 w 6971369"/>
              <a:gd name="connsiteY2484" fmla="*/ 3018606 h 5100674"/>
              <a:gd name="connsiteX2485" fmla="*/ 5809952 w 6971369"/>
              <a:gd name="connsiteY2485" fmla="*/ 3022885 h 5100674"/>
              <a:gd name="connsiteX2486" fmla="*/ 5767164 w 6971369"/>
              <a:gd name="connsiteY2486" fmla="*/ 3040856 h 5100674"/>
              <a:gd name="connsiteX2487" fmla="*/ 5756039 w 6971369"/>
              <a:gd name="connsiteY2487" fmla="*/ 3046846 h 5100674"/>
              <a:gd name="connsiteX2488" fmla="*/ 5764597 w 6971369"/>
              <a:gd name="connsiteY2488" fmla="*/ 3051125 h 5100674"/>
              <a:gd name="connsiteX2489" fmla="*/ 5761174 w 6971369"/>
              <a:gd name="connsiteY2489" fmla="*/ 3055404 h 5100674"/>
              <a:gd name="connsiteX2490" fmla="*/ 5759462 w 6971369"/>
              <a:gd name="connsiteY2490" fmla="*/ 3055404 h 5100674"/>
              <a:gd name="connsiteX2491" fmla="*/ 5753472 w 6971369"/>
              <a:gd name="connsiteY2491" fmla="*/ 3046846 h 5100674"/>
              <a:gd name="connsiteX2492" fmla="*/ 5745770 w 6971369"/>
              <a:gd name="connsiteY2492" fmla="*/ 3062250 h 5100674"/>
              <a:gd name="connsiteX2493" fmla="*/ 5710684 w 6971369"/>
              <a:gd name="connsiteY2493" fmla="*/ 3077654 h 5100674"/>
              <a:gd name="connsiteX2494" fmla="*/ 5681588 w 6971369"/>
              <a:gd name="connsiteY2494" fmla="*/ 3084500 h 5100674"/>
              <a:gd name="connsiteX2495" fmla="*/ 5652492 w 6971369"/>
              <a:gd name="connsiteY2495" fmla="*/ 3100759 h 5100674"/>
              <a:gd name="connsiteX2496" fmla="*/ 5623396 w 6971369"/>
              <a:gd name="connsiteY2496" fmla="*/ 3111884 h 5100674"/>
              <a:gd name="connsiteX2497" fmla="*/ 5604569 w 6971369"/>
              <a:gd name="connsiteY2497" fmla="*/ 3152961 h 5100674"/>
              <a:gd name="connsiteX2498" fmla="*/ 5601146 w 6971369"/>
              <a:gd name="connsiteY2498" fmla="*/ 3170932 h 5100674"/>
              <a:gd name="connsiteX2499" fmla="*/ 5602858 w 6971369"/>
              <a:gd name="connsiteY2499" fmla="*/ 3171787 h 5100674"/>
              <a:gd name="connsiteX2500" fmla="*/ 5603714 w 6971369"/>
              <a:gd name="connsiteY2500" fmla="*/ 3171787 h 5100674"/>
              <a:gd name="connsiteX2501" fmla="*/ 5626819 w 6971369"/>
              <a:gd name="connsiteY2501" fmla="*/ 3154672 h 5100674"/>
              <a:gd name="connsiteX2502" fmla="*/ 5644790 w 6971369"/>
              <a:gd name="connsiteY2502" fmla="*/ 3143547 h 5100674"/>
              <a:gd name="connsiteX2503" fmla="*/ 5660194 w 6971369"/>
              <a:gd name="connsiteY2503" fmla="*/ 3127288 h 5100674"/>
              <a:gd name="connsiteX2504" fmla="*/ 5667040 w 6971369"/>
              <a:gd name="connsiteY2504" fmla="*/ 3127288 h 5100674"/>
              <a:gd name="connsiteX2505" fmla="*/ 5672175 w 6971369"/>
              <a:gd name="connsiteY2505" fmla="*/ 3130711 h 5100674"/>
              <a:gd name="connsiteX2506" fmla="*/ 5643934 w 6971369"/>
              <a:gd name="connsiteY2506" fmla="*/ 3158951 h 5100674"/>
              <a:gd name="connsiteX2507" fmla="*/ 5637088 w 6971369"/>
              <a:gd name="connsiteY2507" fmla="*/ 3161518 h 5100674"/>
              <a:gd name="connsiteX2508" fmla="*/ 5639656 w 6971369"/>
              <a:gd name="connsiteY2508" fmla="*/ 3167509 h 5100674"/>
              <a:gd name="connsiteX2509" fmla="*/ 5622540 w 6971369"/>
              <a:gd name="connsiteY2509" fmla="*/ 3177778 h 5100674"/>
              <a:gd name="connsiteX2510" fmla="*/ 5584031 w 6971369"/>
              <a:gd name="connsiteY2510" fmla="*/ 3215431 h 5100674"/>
              <a:gd name="connsiteX2511" fmla="*/ 5564349 w 6971369"/>
              <a:gd name="connsiteY2511" fmla="*/ 3229123 h 5100674"/>
              <a:gd name="connsiteX2512" fmla="*/ 5550656 w 6971369"/>
              <a:gd name="connsiteY2512" fmla="*/ 3234258 h 5100674"/>
              <a:gd name="connsiteX2513" fmla="*/ 5531830 w 6971369"/>
              <a:gd name="connsiteY2513" fmla="*/ 3265921 h 5100674"/>
              <a:gd name="connsiteX2514" fmla="*/ 5514714 w 6971369"/>
              <a:gd name="connsiteY2514" fmla="*/ 3289883 h 5100674"/>
              <a:gd name="connsiteX2515" fmla="*/ 5484763 w 6971369"/>
              <a:gd name="connsiteY2515" fmla="*/ 3331815 h 5100674"/>
              <a:gd name="connsiteX2516" fmla="*/ 5470215 w 6971369"/>
              <a:gd name="connsiteY2516" fmla="*/ 3347219 h 5100674"/>
              <a:gd name="connsiteX2517" fmla="*/ 5455667 w 6971369"/>
              <a:gd name="connsiteY2517" fmla="*/ 3367757 h 5100674"/>
              <a:gd name="connsiteX2518" fmla="*/ 5448821 w 6971369"/>
              <a:gd name="connsiteY2518" fmla="*/ 3385728 h 5100674"/>
              <a:gd name="connsiteX2519" fmla="*/ 5435984 w 6971369"/>
              <a:gd name="connsiteY2519" fmla="*/ 3390862 h 5100674"/>
              <a:gd name="connsiteX2520" fmla="*/ 5418013 w 6971369"/>
              <a:gd name="connsiteY2520" fmla="*/ 3388295 h 5100674"/>
              <a:gd name="connsiteX2521" fmla="*/ 5388917 w 6971369"/>
              <a:gd name="connsiteY2521" fmla="*/ 3392574 h 5100674"/>
              <a:gd name="connsiteX2522" fmla="*/ 5382927 w 6971369"/>
              <a:gd name="connsiteY2522" fmla="*/ 3392574 h 5100674"/>
              <a:gd name="connsiteX2523" fmla="*/ 5366668 w 6971369"/>
              <a:gd name="connsiteY2523" fmla="*/ 3388295 h 5100674"/>
              <a:gd name="connsiteX2524" fmla="*/ 5352120 w 6971369"/>
              <a:gd name="connsiteY2524" fmla="*/ 3388295 h 5100674"/>
              <a:gd name="connsiteX2525" fmla="*/ 5326447 w 6971369"/>
              <a:gd name="connsiteY2525" fmla="*/ 3375459 h 5100674"/>
              <a:gd name="connsiteX2526" fmla="*/ 5311043 w 6971369"/>
              <a:gd name="connsiteY2526" fmla="*/ 3337805 h 5100674"/>
              <a:gd name="connsiteX2527" fmla="*/ 5310187 w 6971369"/>
              <a:gd name="connsiteY2527" fmla="*/ 3333526 h 5100674"/>
              <a:gd name="connsiteX2528" fmla="*/ 5307620 w 6971369"/>
              <a:gd name="connsiteY2528" fmla="*/ 3285604 h 5100674"/>
              <a:gd name="connsiteX2529" fmla="*/ 5298207 w 6971369"/>
              <a:gd name="connsiteY2529" fmla="*/ 3250517 h 5100674"/>
              <a:gd name="connsiteX2530" fmla="*/ 5298207 w 6971369"/>
              <a:gd name="connsiteY2530" fmla="*/ 3249662 h 5100674"/>
              <a:gd name="connsiteX2531" fmla="*/ 5313610 w 6971369"/>
              <a:gd name="connsiteY2531" fmla="*/ 3204306 h 5100674"/>
              <a:gd name="connsiteX2532" fmla="*/ 5335860 w 6971369"/>
              <a:gd name="connsiteY2532" fmla="*/ 3177778 h 5100674"/>
              <a:gd name="connsiteX2533" fmla="*/ 5363245 w 6971369"/>
              <a:gd name="connsiteY2533" fmla="*/ 3152105 h 5100674"/>
              <a:gd name="connsiteX2534" fmla="*/ 5399187 w 6971369"/>
              <a:gd name="connsiteY2534" fmla="*/ 3119586 h 5100674"/>
              <a:gd name="connsiteX2535" fmla="*/ 5433417 w 6971369"/>
              <a:gd name="connsiteY2535" fmla="*/ 3097336 h 5100674"/>
              <a:gd name="connsiteX2536" fmla="*/ 5471071 w 6971369"/>
              <a:gd name="connsiteY2536" fmla="*/ 3064817 h 5100674"/>
              <a:gd name="connsiteX2537" fmla="*/ 5509580 w 6971369"/>
              <a:gd name="connsiteY2537" fmla="*/ 3041712 h 5100674"/>
              <a:gd name="connsiteX2538" fmla="*/ 5528407 w 6971369"/>
              <a:gd name="connsiteY2538" fmla="*/ 3034010 h 5100674"/>
              <a:gd name="connsiteX2539" fmla="*/ 5578897 w 6971369"/>
              <a:gd name="connsiteY2539" fmla="*/ 3000635 h 5100674"/>
              <a:gd name="connsiteX2540" fmla="*/ 5670463 w 6971369"/>
              <a:gd name="connsiteY2540" fmla="*/ 2953568 h 5100674"/>
              <a:gd name="connsiteX2541" fmla="*/ 5718386 w 6971369"/>
              <a:gd name="connsiteY2541" fmla="*/ 2938164 h 5100674"/>
              <a:gd name="connsiteX2542" fmla="*/ 5760318 w 6971369"/>
              <a:gd name="connsiteY2542" fmla="*/ 2926184 h 5100674"/>
              <a:gd name="connsiteX2543" fmla="*/ 5779145 w 6971369"/>
              <a:gd name="connsiteY2543" fmla="*/ 2920193 h 5100674"/>
              <a:gd name="connsiteX2544" fmla="*/ 5783424 w 6971369"/>
              <a:gd name="connsiteY2544" fmla="*/ 2920193 h 5100674"/>
              <a:gd name="connsiteX2545" fmla="*/ 5794548 w 6971369"/>
              <a:gd name="connsiteY2545" fmla="*/ 2930463 h 5100674"/>
              <a:gd name="connsiteX2546" fmla="*/ 5799683 w 6971369"/>
              <a:gd name="connsiteY2546" fmla="*/ 2930463 h 5100674"/>
              <a:gd name="connsiteX2547" fmla="*/ 5797972 w 6971369"/>
              <a:gd name="connsiteY2547" fmla="*/ 2922761 h 5100674"/>
              <a:gd name="connsiteX2548" fmla="*/ 5800539 w 6971369"/>
              <a:gd name="connsiteY2548" fmla="*/ 2919338 h 5100674"/>
              <a:gd name="connsiteX2549" fmla="*/ 5806529 w 6971369"/>
              <a:gd name="connsiteY2549" fmla="*/ 2920193 h 5100674"/>
              <a:gd name="connsiteX2550" fmla="*/ 4682691 w 6971369"/>
              <a:gd name="connsiteY2550" fmla="*/ 2867136 h 5100674"/>
              <a:gd name="connsiteX2551" fmla="*/ 4682691 w 6971369"/>
              <a:gd name="connsiteY2551" fmla="*/ 2921905 h 5100674"/>
              <a:gd name="connsiteX2552" fmla="*/ 4687825 w 6971369"/>
              <a:gd name="connsiteY2552" fmla="*/ 2921905 h 5100674"/>
              <a:gd name="connsiteX2553" fmla="*/ 4687825 w 6971369"/>
              <a:gd name="connsiteY2553" fmla="*/ 2867136 h 5100674"/>
              <a:gd name="connsiteX2554" fmla="*/ 4970227 w 6971369"/>
              <a:gd name="connsiteY2554" fmla="*/ 2827771 h 5100674"/>
              <a:gd name="connsiteX2555" fmla="*/ 4960813 w 6971369"/>
              <a:gd name="connsiteY2555" fmla="*/ 2837185 h 5100674"/>
              <a:gd name="connsiteX2556" fmla="*/ 4960813 w 6971369"/>
              <a:gd name="connsiteY2556" fmla="*/ 2877405 h 5100674"/>
              <a:gd name="connsiteX2557" fmla="*/ 4970227 w 6971369"/>
              <a:gd name="connsiteY2557" fmla="*/ 2877405 h 5100674"/>
              <a:gd name="connsiteX2558" fmla="*/ 2547602 w 6971369"/>
              <a:gd name="connsiteY2558" fmla="*/ 2795252 h 5100674"/>
              <a:gd name="connsiteX2559" fmla="*/ 2545035 w 6971369"/>
              <a:gd name="connsiteY2559" fmla="*/ 2802954 h 5100674"/>
              <a:gd name="connsiteX2560" fmla="*/ 2533910 w 6971369"/>
              <a:gd name="connsiteY2560" fmla="*/ 2820069 h 5100674"/>
              <a:gd name="connsiteX2561" fmla="*/ 2527064 w 6971369"/>
              <a:gd name="connsiteY2561" fmla="*/ 2823492 h 5100674"/>
              <a:gd name="connsiteX2562" fmla="*/ 2527064 w 6971369"/>
              <a:gd name="connsiteY2562" fmla="*/ 2825204 h 5100674"/>
              <a:gd name="connsiteX2563" fmla="*/ 2528776 w 6971369"/>
              <a:gd name="connsiteY2563" fmla="*/ 2831194 h 5100674"/>
              <a:gd name="connsiteX2564" fmla="*/ 2510805 w 6971369"/>
              <a:gd name="connsiteY2564" fmla="*/ 2860290 h 5100674"/>
              <a:gd name="connsiteX2565" fmla="*/ 2494545 w 6971369"/>
              <a:gd name="connsiteY2565" fmla="*/ 2887675 h 5100674"/>
              <a:gd name="connsiteX2566" fmla="*/ 2487699 w 6971369"/>
              <a:gd name="connsiteY2566" fmla="*/ 2901367 h 5100674"/>
              <a:gd name="connsiteX2567" fmla="*/ 2484276 w 6971369"/>
              <a:gd name="connsiteY2567" fmla="*/ 2903934 h 5100674"/>
              <a:gd name="connsiteX2568" fmla="*/ 2485132 w 6971369"/>
              <a:gd name="connsiteY2568" fmla="*/ 2908213 h 5100674"/>
              <a:gd name="connsiteX2569" fmla="*/ 2474863 w 6971369"/>
              <a:gd name="connsiteY2569" fmla="*/ 2921905 h 5100674"/>
              <a:gd name="connsiteX2570" fmla="*/ 2476574 w 6971369"/>
              <a:gd name="connsiteY2570" fmla="*/ 2928751 h 5100674"/>
              <a:gd name="connsiteX2571" fmla="*/ 2463738 w 6971369"/>
              <a:gd name="connsiteY2571" fmla="*/ 2955280 h 5100674"/>
              <a:gd name="connsiteX2572" fmla="*/ 2458603 w 6971369"/>
              <a:gd name="connsiteY2572" fmla="*/ 2965549 h 5100674"/>
              <a:gd name="connsiteX2573" fmla="*/ 2441488 w 6971369"/>
              <a:gd name="connsiteY2573" fmla="*/ 3004914 h 5100674"/>
              <a:gd name="connsiteX2574" fmla="*/ 2438921 w 6971369"/>
              <a:gd name="connsiteY2574" fmla="*/ 3004914 h 5100674"/>
              <a:gd name="connsiteX2575" fmla="*/ 2438921 w 6971369"/>
              <a:gd name="connsiteY2575" fmla="*/ 3009193 h 5100674"/>
              <a:gd name="connsiteX2576" fmla="*/ 2426940 w 6971369"/>
              <a:gd name="connsiteY2576" fmla="*/ 3049413 h 5100674"/>
              <a:gd name="connsiteX2577" fmla="*/ 2414104 w 6971369"/>
              <a:gd name="connsiteY2577" fmla="*/ 3087067 h 5100674"/>
              <a:gd name="connsiteX2578" fmla="*/ 2407257 w 6971369"/>
              <a:gd name="connsiteY2578" fmla="*/ 3095625 h 5100674"/>
              <a:gd name="connsiteX2579" fmla="*/ 2408969 w 6971369"/>
              <a:gd name="connsiteY2579" fmla="*/ 3103326 h 5100674"/>
              <a:gd name="connsiteX2580" fmla="*/ 2408969 w 6971369"/>
              <a:gd name="connsiteY2580" fmla="*/ 3105894 h 5100674"/>
              <a:gd name="connsiteX2581" fmla="*/ 2398700 w 6971369"/>
              <a:gd name="connsiteY2581" fmla="*/ 3137557 h 5100674"/>
              <a:gd name="connsiteX2582" fmla="*/ 2389286 w 6971369"/>
              <a:gd name="connsiteY2582" fmla="*/ 3150393 h 5100674"/>
              <a:gd name="connsiteX2583" fmla="*/ 2386719 w 6971369"/>
              <a:gd name="connsiteY2583" fmla="*/ 3164941 h 5100674"/>
              <a:gd name="connsiteX2584" fmla="*/ 2385863 w 6971369"/>
              <a:gd name="connsiteY2584" fmla="*/ 3178634 h 5100674"/>
              <a:gd name="connsiteX2585" fmla="*/ 2376450 w 6971369"/>
              <a:gd name="connsiteY2585" fmla="*/ 3200028 h 5100674"/>
              <a:gd name="connsiteX2586" fmla="*/ 2370460 w 6971369"/>
              <a:gd name="connsiteY2586" fmla="*/ 3229979 h 5100674"/>
              <a:gd name="connsiteX2587" fmla="*/ 2363614 w 6971369"/>
              <a:gd name="connsiteY2587" fmla="*/ 3247950 h 5100674"/>
              <a:gd name="connsiteX2588" fmla="*/ 2357623 w 6971369"/>
              <a:gd name="connsiteY2588" fmla="*/ 3268488 h 5100674"/>
              <a:gd name="connsiteX2589" fmla="*/ 2355056 w 6971369"/>
              <a:gd name="connsiteY2589" fmla="*/ 3271056 h 5100674"/>
              <a:gd name="connsiteX2590" fmla="*/ 2355912 w 6971369"/>
              <a:gd name="connsiteY2590" fmla="*/ 3278758 h 5100674"/>
              <a:gd name="connsiteX2591" fmla="*/ 2349921 w 6971369"/>
              <a:gd name="connsiteY2591" fmla="*/ 3301007 h 5100674"/>
              <a:gd name="connsiteX2592" fmla="*/ 2337085 w 6971369"/>
              <a:gd name="connsiteY2592" fmla="*/ 3351497 h 5100674"/>
              <a:gd name="connsiteX2593" fmla="*/ 2338796 w 6971369"/>
              <a:gd name="connsiteY2593" fmla="*/ 3357488 h 5100674"/>
              <a:gd name="connsiteX2594" fmla="*/ 2329383 w 6971369"/>
              <a:gd name="connsiteY2594" fmla="*/ 3391718 h 5100674"/>
              <a:gd name="connsiteX2595" fmla="*/ 2325960 w 6971369"/>
              <a:gd name="connsiteY2595" fmla="*/ 3401987 h 5100674"/>
              <a:gd name="connsiteX2596" fmla="*/ 2326816 w 6971369"/>
              <a:gd name="connsiteY2596" fmla="*/ 3403699 h 5100674"/>
              <a:gd name="connsiteX2597" fmla="*/ 2326816 w 6971369"/>
              <a:gd name="connsiteY2597" fmla="*/ 3404555 h 5100674"/>
              <a:gd name="connsiteX2598" fmla="*/ 2325960 w 6971369"/>
              <a:gd name="connsiteY2598" fmla="*/ 3416535 h 5100674"/>
              <a:gd name="connsiteX2599" fmla="*/ 2326816 w 6971369"/>
              <a:gd name="connsiteY2599" fmla="*/ 3422526 h 5100674"/>
              <a:gd name="connsiteX2600" fmla="*/ 2320826 w 6971369"/>
              <a:gd name="connsiteY2600" fmla="*/ 3427660 h 5100674"/>
              <a:gd name="connsiteX2601" fmla="*/ 2321681 w 6971369"/>
              <a:gd name="connsiteY2601" fmla="*/ 3429372 h 5100674"/>
              <a:gd name="connsiteX2602" fmla="*/ 2313124 w 6971369"/>
              <a:gd name="connsiteY2602" fmla="*/ 3464458 h 5100674"/>
              <a:gd name="connsiteX2603" fmla="*/ 2313124 w 6971369"/>
              <a:gd name="connsiteY2603" fmla="*/ 3466169 h 5100674"/>
              <a:gd name="connsiteX2604" fmla="*/ 2313979 w 6971369"/>
              <a:gd name="connsiteY2604" fmla="*/ 3473871 h 5100674"/>
              <a:gd name="connsiteX2605" fmla="*/ 2310556 w 6971369"/>
              <a:gd name="connsiteY2605" fmla="*/ 3500400 h 5100674"/>
              <a:gd name="connsiteX2606" fmla="*/ 2311412 w 6971369"/>
              <a:gd name="connsiteY2606" fmla="*/ 3502111 h 5100674"/>
              <a:gd name="connsiteX2607" fmla="*/ 2311412 w 6971369"/>
              <a:gd name="connsiteY2607" fmla="*/ 3502967 h 5100674"/>
              <a:gd name="connsiteX2608" fmla="*/ 2308845 w 6971369"/>
              <a:gd name="connsiteY2608" fmla="*/ 3510669 h 5100674"/>
              <a:gd name="connsiteX2609" fmla="*/ 2310556 w 6971369"/>
              <a:gd name="connsiteY2609" fmla="*/ 3520938 h 5100674"/>
              <a:gd name="connsiteX2610" fmla="*/ 2305422 w 6971369"/>
              <a:gd name="connsiteY2610" fmla="*/ 3539765 h 5100674"/>
              <a:gd name="connsiteX2611" fmla="*/ 2306278 w 6971369"/>
              <a:gd name="connsiteY2611" fmla="*/ 3544044 h 5100674"/>
              <a:gd name="connsiteX2612" fmla="*/ 2302855 w 6971369"/>
              <a:gd name="connsiteY2612" fmla="*/ 3569717 h 5100674"/>
              <a:gd name="connsiteX2613" fmla="*/ 2303710 w 6971369"/>
              <a:gd name="connsiteY2613" fmla="*/ 3577418 h 5100674"/>
              <a:gd name="connsiteX2614" fmla="*/ 2301143 w 6971369"/>
              <a:gd name="connsiteY2614" fmla="*/ 3582553 h 5100674"/>
              <a:gd name="connsiteX2615" fmla="*/ 2302855 w 6971369"/>
              <a:gd name="connsiteY2615" fmla="*/ 3583409 h 5100674"/>
              <a:gd name="connsiteX2616" fmla="*/ 2293441 w 6971369"/>
              <a:gd name="connsiteY2616" fmla="*/ 3619351 h 5100674"/>
              <a:gd name="connsiteX2617" fmla="*/ 2297720 w 6971369"/>
              <a:gd name="connsiteY2617" fmla="*/ 3627908 h 5100674"/>
              <a:gd name="connsiteX2618" fmla="*/ 2320826 w 6971369"/>
              <a:gd name="connsiteY2618" fmla="*/ 3605659 h 5100674"/>
              <a:gd name="connsiteX2619" fmla="*/ 2338796 w 6971369"/>
              <a:gd name="connsiteY2619" fmla="*/ 3582553 h 5100674"/>
              <a:gd name="connsiteX2620" fmla="*/ 2344787 w 6971369"/>
              <a:gd name="connsiteY2620" fmla="*/ 3570572 h 5100674"/>
              <a:gd name="connsiteX2621" fmla="*/ 2360191 w 6971369"/>
              <a:gd name="connsiteY2621" fmla="*/ 3552601 h 5100674"/>
              <a:gd name="connsiteX2622" fmla="*/ 2376450 w 6971369"/>
              <a:gd name="connsiteY2622" fmla="*/ 3530352 h 5100674"/>
              <a:gd name="connsiteX2623" fmla="*/ 2383296 w 6971369"/>
              <a:gd name="connsiteY2623" fmla="*/ 3520082 h 5100674"/>
              <a:gd name="connsiteX2624" fmla="*/ 2408969 w 6971369"/>
              <a:gd name="connsiteY2624" fmla="*/ 3479006 h 5100674"/>
              <a:gd name="connsiteX2625" fmla="*/ 2411536 w 6971369"/>
              <a:gd name="connsiteY2625" fmla="*/ 3471304 h 5100674"/>
              <a:gd name="connsiteX2626" fmla="*/ 2429507 w 6971369"/>
              <a:gd name="connsiteY2626" fmla="*/ 3434506 h 5100674"/>
              <a:gd name="connsiteX2627" fmla="*/ 2438065 w 6971369"/>
              <a:gd name="connsiteY2627" fmla="*/ 3413968 h 5100674"/>
              <a:gd name="connsiteX2628" fmla="*/ 2454324 w 6971369"/>
              <a:gd name="connsiteY2628" fmla="*/ 3368613 h 5100674"/>
              <a:gd name="connsiteX2629" fmla="*/ 2468872 w 6971369"/>
              <a:gd name="connsiteY2629" fmla="*/ 3339517 h 5100674"/>
              <a:gd name="connsiteX2630" fmla="*/ 2467161 w 6971369"/>
              <a:gd name="connsiteY2630" fmla="*/ 3333526 h 5100674"/>
              <a:gd name="connsiteX2631" fmla="*/ 2477430 w 6971369"/>
              <a:gd name="connsiteY2631" fmla="*/ 3305286 h 5100674"/>
              <a:gd name="connsiteX2632" fmla="*/ 2490266 w 6971369"/>
              <a:gd name="connsiteY2632" fmla="*/ 3266777 h 5100674"/>
              <a:gd name="connsiteX2633" fmla="*/ 2489411 w 6971369"/>
              <a:gd name="connsiteY2633" fmla="*/ 3265921 h 5100674"/>
              <a:gd name="connsiteX2634" fmla="*/ 2489411 w 6971369"/>
              <a:gd name="connsiteY2634" fmla="*/ 3264210 h 5100674"/>
              <a:gd name="connsiteX2635" fmla="*/ 2495401 w 6971369"/>
              <a:gd name="connsiteY2635" fmla="*/ 3245383 h 5100674"/>
              <a:gd name="connsiteX2636" fmla="*/ 2494545 w 6971369"/>
              <a:gd name="connsiteY2636" fmla="*/ 3243671 h 5100674"/>
              <a:gd name="connsiteX2637" fmla="*/ 2494545 w 6971369"/>
              <a:gd name="connsiteY2637" fmla="*/ 3242816 h 5100674"/>
              <a:gd name="connsiteX2638" fmla="*/ 2502247 w 6971369"/>
              <a:gd name="connsiteY2638" fmla="*/ 3212864 h 5100674"/>
              <a:gd name="connsiteX2639" fmla="*/ 2507382 w 6971369"/>
              <a:gd name="connsiteY2639" fmla="*/ 3197460 h 5100674"/>
              <a:gd name="connsiteX2640" fmla="*/ 2521930 w 6971369"/>
              <a:gd name="connsiteY2640" fmla="*/ 3146970 h 5100674"/>
              <a:gd name="connsiteX2641" fmla="*/ 2519362 w 6971369"/>
              <a:gd name="connsiteY2641" fmla="*/ 3141836 h 5100674"/>
              <a:gd name="connsiteX2642" fmla="*/ 2523641 w 6971369"/>
              <a:gd name="connsiteY2642" fmla="*/ 3136701 h 5100674"/>
              <a:gd name="connsiteX2643" fmla="*/ 2521930 w 6971369"/>
              <a:gd name="connsiteY2643" fmla="*/ 3129855 h 5100674"/>
              <a:gd name="connsiteX2644" fmla="*/ 2521930 w 6971369"/>
              <a:gd name="connsiteY2644" fmla="*/ 3126432 h 5100674"/>
              <a:gd name="connsiteX2645" fmla="*/ 2526208 w 6971369"/>
              <a:gd name="connsiteY2645" fmla="*/ 3122153 h 5100674"/>
              <a:gd name="connsiteX2646" fmla="*/ 2524497 w 6971369"/>
              <a:gd name="connsiteY2646" fmla="*/ 3121297 h 5100674"/>
              <a:gd name="connsiteX2647" fmla="*/ 2524497 w 6971369"/>
              <a:gd name="connsiteY2647" fmla="*/ 3116163 h 5100674"/>
              <a:gd name="connsiteX2648" fmla="*/ 2527064 w 6971369"/>
              <a:gd name="connsiteY2648" fmla="*/ 3105894 h 5100674"/>
              <a:gd name="connsiteX2649" fmla="*/ 2526208 w 6971369"/>
              <a:gd name="connsiteY2649" fmla="*/ 3099903 h 5100674"/>
              <a:gd name="connsiteX2650" fmla="*/ 2537333 w 6971369"/>
              <a:gd name="connsiteY2650" fmla="*/ 3045990 h 5100674"/>
              <a:gd name="connsiteX2651" fmla="*/ 2544179 w 6971369"/>
              <a:gd name="connsiteY2651" fmla="*/ 3017750 h 5100674"/>
              <a:gd name="connsiteX2652" fmla="*/ 2545035 w 6971369"/>
              <a:gd name="connsiteY2652" fmla="*/ 3002347 h 5100674"/>
              <a:gd name="connsiteX2653" fmla="*/ 2542468 w 6971369"/>
              <a:gd name="connsiteY2653" fmla="*/ 2994645 h 5100674"/>
              <a:gd name="connsiteX2654" fmla="*/ 2549314 w 6971369"/>
              <a:gd name="connsiteY2654" fmla="*/ 2980953 h 5100674"/>
              <a:gd name="connsiteX2655" fmla="*/ 2549314 w 6971369"/>
              <a:gd name="connsiteY2655" fmla="*/ 2978385 h 5100674"/>
              <a:gd name="connsiteX2656" fmla="*/ 2547602 w 6971369"/>
              <a:gd name="connsiteY2656" fmla="*/ 2978385 h 5100674"/>
              <a:gd name="connsiteX2657" fmla="*/ 2549314 w 6971369"/>
              <a:gd name="connsiteY2657" fmla="*/ 2968972 h 5100674"/>
              <a:gd name="connsiteX2658" fmla="*/ 2549314 w 6971369"/>
              <a:gd name="connsiteY2658" fmla="*/ 2957847 h 5100674"/>
              <a:gd name="connsiteX2659" fmla="*/ 2552737 w 6971369"/>
              <a:gd name="connsiteY2659" fmla="*/ 2952712 h 5100674"/>
              <a:gd name="connsiteX2660" fmla="*/ 2551881 w 6971369"/>
              <a:gd name="connsiteY2660" fmla="*/ 2951001 h 5100674"/>
              <a:gd name="connsiteX2661" fmla="*/ 2551881 w 6971369"/>
              <a:gd name="connsiteY2661" fmla="*/ 2950145 h 5100674"/>
              <a:gd name="connsiteX2662" fmla="*/ 2552737 w 6971369"/>
              <a:gd name="connsiteY2662" fmla="*/ 2926184 h 5100674"/>
              <a:gd name="connsiteX2663" fmla="*/ 2552737 w 6971369"/>
              <a:gd name="connsiteY2663" fmla="*/ 2924472 h 5100674"/>
              <a:gd name="connsiteX2664" fmla="*/ 2557016 w 6971369"/>
              <a:gd name="connsiteY2664" fmla="*/ 2906501 h 5100674"/>
              <a:gd name="connsiteX2665" fmla="*/ 2555304 w 6971369"/>
              <a:gd name="connsiteY2665" fmla="*/ 2903078 h 5100674"/>
              <a:gd name="connsiteX2666" fmla="*/ 2557016 w 6971369"/>
              <a:gd name="connsiteY2666" fmla="*/ 2901367 h 5100674"/>
              <a:gd name="connsiteX2667" fmla="*/ 2557016 w 6971369"/>
              <a:gd name="connsiteY2667" fmla="*/ 2900511 h 5100674"/>
              <a:gd name="connsiteX2668" fmla="*/ 2555304 w 6971369"/>
              <a:gd name="connsiteY2668" fmla="*/ 2893665 h 5100674"/>
              <a:gd name="connsiteX2669" fmla="*/ 2557871 w 6971369"/>
              <a:gd name="connsiteY2669" fmla="*/ 2877405 h 5100674"/>
              <a:gd name="connsiteX2670" fmla="*/ 2557016 w 6971369"/>
              <a:gd name="connsiteY2670" fmla="*/ 2873127 h 5100674"/>
              <a:gd name="connsiteX2671" fmla="*/ 2563006 w 6971369"/>
              <a:gd name="connsiteY2671" fmla="*/ 2864569 h 5100674"/>
              <a:gd name="connsiteX2672" fmla="*/ 2559583 w 6971369"/>
              <a:gd name="connsiteY2672" fmla="*/ 2849165 h 5100674"/>
              <a:gd name="connsiteX2673" fmla="*/ 2560439 w 6971369"/>
              <a:gd name="connsiteY2673" fmla="*/ 2845742 h 5100674"/>
              <a:gd name="connsiteX2674" fmla="*/ 2559583 w 6971369"/>
              <a:gd name="connsiteY2674" fmla="*/ 2844031 h 5100674"/>
              <a:gd name="connsiteX2675" fmla="*/ 2559583 w 6971369"/>
              <a:gd name="connsiteY2675" fmla="*/ 2843175 h 5100674"/>
              <a:gd name="connsiteX2676" fmla="*/ 2560439 w 6971369"/>
              <a:gd name="connsiteY2676" fmla="*/ 2833762 h 5100674"/>
              <a:gd name="connsiteX2677" fmla="*/ 2557871 w 6971369"/>
              <a:gd name="connsiteY2677" fmla="*/ 2827771 h 5100674"/>
              <a:gd name="connsiteX2678" fmla="*/ 2560439 w 6971369"/>
              <a:gd name="connsiteY2678" fmla="*/ 2823492 h 5100674"/>
              <a:gd name="connsiteX2679" fmla="*/ 2559583 w 6971369"/>
              <a:gd name="connsiteY2679" fmla="*/ 2820069 h 5100674"/>
              <a:gd name="connsiteX2680" fmla="*/ 2560439 w 6971369"/>
              <a:gd name="connsiteY2680" fmla="*/ 2812367 h 5100674"/>
              <a:gd name="connsiteX2681" fmla="*/ 2560439 w 6971369"/>
              <a:gd name="connsiteY2681" fmla="*/ 2809800 h 5100674"/>
              <a:gd name="connsiteX2682" fmla="*/ 2554448 w 6971369"/>
              <a:gd name="connsiteY2682" fmla="*/ 2804666 h 5100674"/>
              <a:gd name="connsiteX2683" fmla="*/ 2554448 w 6971369"/>
              <a:gd name="connsiteY2683" fmla="*/ 2802098 h 5100674"/>
              <a:gd name="connsiteX2684" fmla="*/ 2555304 w 6971369"/>
              <a:gd name="connsiteY2684" fmla="*/ 2800387 h 5100674"/>
              <a:gd name="connsiteX2685" fmla="*/ 2555304 w 6971369"/>
              <a:gd name="connsiteY2685" fmla="*/ 2799531 h 5100674"/>
              <a:gd name="connsiteX2686" fmla="*/ 2550170 w 6971369"/>
              <a:gd name="connsiteY2686" fmla="*/ 2795252 h 5100674"/>
              <a:gd name="connsiteX2687" fmla="*/ 5446886 w 6971369"/>
              <a:gd name="connsiteY2687" fmla="*/ 2748185 h 5100674"/>
              <a:gd name="connsiteX2688" fmla="*/ 5427203 w 6971369"/>
              <a:gd name="connsiteY2688" fmla="*/ 2767868 h 5100674"/>
              <a:gd name="connsiteX2689" fmla="*/ 5436617 w 6971369"/>
              <a:gd name="connsiteY2689" fmla="*/ 2767868 h 5100674"/>
              <a:gd name="connsiteX2690" fmla="*/ 5452021 w 6971369"/>
              <a:gd name="connsiteY2690" fmla="*/ 2753320 h 5100674"/>
              <a:gd name="connsiteX2691" fmla="*/ 5452021 w 6971369"/>
              <a:gd name="connsiteY2691" fmla="*/ 2748185 h 5100674"/>
              <a:gd name="connsiteX2692" fmla="*/ 3721373 w 6971369"/>
              <a:gd name="connsiteY2692" fmla="*/ 2725080 h 5100674"/>
              <a:gd name="connsiteX2693" fmla="*/ 3723940 w 6971369"/>
              <a:gd name="connsiteY2693" fmla="*/ 2727647 h 5100674"/>
              <a:gd name="connsiteX2694" fmla="*/ 3723940 w 6971369"/>
              <a:gd name="connsiteY2694" fmla="*/ 2728503 h 5100674"/>
              <a:gd name="connsiteX2695" fmla="*/ 3721373 w 6971369"/>
              <a:gd name="connsiteY2695" fmla="*/ 2731070 h 5100674"/>
              <a:gd name="connsiteX2696" fmla="*/ 3719661 w 6971369"/>
              <a:gd name="connsiteY2696" fmla="*/ 2731070 h 5100674"/>
              <a:gd name="connsiteX2697" fmla="*/ 3717094 w 6971369"/>
              <a:gd name="connsiteY2697" fmla="*/ 2728503 h 5100674"/>
              <a:gd name="connsiteX2698" fmla="*/ 3759882 w 6971369"/>
              <a:gd name="connsiteY2698" fmla="*/ 2689138 h 5100674"/>
              <a:gd name="connsiteX2699" fmla="*/ 3762449 w 6971369"/>
              <a:gd name="connsiteY2699" fmla="*/ 2691705 h 5100674"/>
              <a:gd name="connsiteX2700" fmla="*/ 3762449 w 6971369"/>
              <a:gd name="connsiteY2700" fmla="*/ 2692561 h 5100674"/>
              <a:gd name="connsiteX2701" fmla="*/ 3758170 w 6971369"/>
              <a:gd name="connsiteY2701" fmla="*/ 2696840 h 5100674"/>
              <a:gd name="connsiteX2702" fmla="*/ 3755603 w 6971369"/>
              <a:gd name="connsiteY2702" fmla="*/ 2692561 h 5100674"/>
              <a:gd name="connsiteX2703" fmla="*/ 3844602 w 6971369"/>
              <a:gd name="connsiteY2703" fmla="*/ 2653196 h 5100674"/>
              <a:gd name="connsiteX2704" fmla="*/ 3842891 w 6971369"/>
              <a:gd name="connsiteY2704" fmla="*/ 2654052 h 5100674"/>
              <a:gd name="connsiteX2705" fmla="*/ 3842891 w 6971369"/>
              <a:gd name="connsiteY2705" fmla="*/ 2656619 h 5100674"/>
              <a:gd name="connsiteX2706" fmla="*/ 3844602 w 6971369"/>
              <a:gd name="connsiteY2706" fmla="*/ 2656619 h 5100674"/>
              <a:gd name="connsiteX2707" fmla="*/ 3847170 w 6971369"/>
              <a:gd name="connsiteY2707" fmla="*/ 2654052 h 5100674"/>
              <a:gd name="connsiteX2708" fmla="*/ 3845458 w 6971369"/>
              <a:gd name="connsiteY2708" fmla="*/ 2653196 h 5100674"/>
              <a:gd name="connsiteX2709" fmla="*/ 3804382 w 6971369"/>
              <a:gd name="connsiteY2709" fmla="*/ 2648061 h 5100674"/>
              <a:gd name="connsiteX2710" fmla="*/ 3809516 w 6971369"/>
              <a:gd name="connsiteY2710" fmla="*/ 2651484 h 5100674"/>
              <a:gd name="connsiteX2711" fmla="*/ 3809516 w 6971369"/>
              <a:gd name="connsiteY2711" fmla="*/ 2655763 h 5100674"/>
              <a:gd name="connsiteX2712" fmla="*/ 3806949 w 6971369"/>
              <a:gd name="connsiteY2712" fmla="*/ 2658330 h 5100674"/>
              <a:gd name="connsiteX2713" fmla="*/ 3801814 w 6971369"/>
              <a:gd name="connsiteY2713" fmla="*/ 2653196 h 5100674"/>
              <a:gd name="connsiteX2714" fmla="*/ 3801814 w 6971369"/>
              <a:gd name="connsiteY2714" fmla="*/ 2650629 h 5100674"/>
              <a:gd name="connsiteX2715" fmla="*/ 3832622 w 6971369"/>
              <a:gd name="connsiteY2715" fmla="*/ 2630090 h 5100674"/>
              <a:gd name="connsiteX2716" fmla="*/ 3834333 w 6971369"/>
              <a:gd name="connsiteY2716" fmla="*/ 2630090 h 5100674"/>
              <a:gd name="connsiteX2717" fmla="*/ 3836901 w 6971369"/>
              <a:gd name="connsiteY2717" fmla="*/ 2632658 h 5100674"/>
              <a:gd name="connsiteX2718" fmla="*/ 3836901 w 6971369"/>
              <a:gd name="connsiteY2718" fmla="*/ 2633513 h 5100674"/>
              <a:gd name="connsiteX2719" fmla="*/ 3834333 w 6971369"/>
              <a:gd name="connsiteY2719" fmla="*/ 2636081 h 5100674"/>
              <a:gd name="connsiteX2720" fmla="*/ 3832622 w 6971369"/>
              <a:gd name="connsiteY2720" fmla="*/ 2636081 h 5100674"/>
              <a:gd name="connsiteX2721" fmla="*/ 3830054 w 6971369"/>
              <a:gd name="connsiteY2721" fmla="*/ 2633513 h 5100674"/>
              <a:gd name="connsiteX2722" fmla="*/ 3830054 w 6971369"/>
              <a:gd name="connsiteY2722" fmla="*/ 2632658 h 5100674"/>
              <a:gd name="connsiteX2723" fmla="*/ 3840324 w 6971369"/>
              <a:gd name="connsiteY2723" fmla="*/ 2619821 h 5100674"/>
              <a:gd name="connsiteX2724" fmla="*/ 3847170 w 6971369"/>
              <a:gd name="connsiteY2724" fmla="*/ 2623244 h 5100674"/>
              <a:gd name="connsiteX2725" fmla="*/ 3847170 w 6971369"/>
              <a:gd name="connsiteY2725" fmla="*/ 2627523 h 5100674"/>
              <a:gd name="connsiteX2726" fmla="*/ 3844602 w 6971369"/>
              <a:gd name="connsiteY2726" fmla="*/ 2630090 h 5100674"/>
              <a:gd name="connsiteX2727" fmla="*/ 3842891 w 6971369"/>
              <a:gd name="connsiteY2727" fmla="*/ 2630090 h 5100674"/>
              <a:gd name="connsiteX2728" fmla="*/ 3839468 w 6971369"/>
              <a:gd name="connsiteY2728" fmla="*/ 2622388 h 5100674"/>
              <a:gd name="connsiteX2729" fmla="*/ 3840324 w 6971369"/>
              <a:gd name="connsiteY2729" fmla="*/ 2620677 h 5100674"/>
              <a:gd name="connsiteX2730" fmla="*/ 3883112 w 6971369"/>
              <a:gd name="connsiteY2730" fmla="*/ 2597571 h 5100674"/>
              <a:gd name="connsiteX2731" fmla="*/ 3885679 w 6971369"/>
              <a:gd name="connsiteY2731" fmla="*/ 2597571 h 5100674"/>
              <a:gd name="connsiteX2732" fmla="*/ 3888246 w 6971369"/>
              <a:gd name="connsiteY2732" fmla="*/ 2600139 h 5100674"/>
              <a:gd name="connsiteX2733" fmla="*/ 3888246 w 6971369"/>
              <a:gd name="connsiteY2733" fmla="*/ 2602706 h 5100674"/>
              <a:gd name="connsiteX2734" fmla="*/ 3885679 w 6971369"/>
              <a:gd name="connsiteY2734" fmla="*/ 2605273 h 5100674"/>
              <a:gd name="connsiteX2735" fmla="*/ 3881400 w 6971369"/>
              <a:gd name="connsiteY2735" fmla="*/ 2605273 h 5100674"/>
              <a:gd name="connsiteX2736" fmla="*/ 3878833 w 6971369"/>
              <a:gd name="connsiteY2736" fmla="*/ 2602706 h 5100674"/>
              <a:gd name="connsiteX2737" fmla="*/ 3878833 w 6971369"/>
              <a:gd name="connsiteY2737" fmla="*/ 2601850 h 5100674"/>
              <a:gd name="connsiteX2738" fmla="*/ 3932746 w 6971369"/>
              <a:gd name="connsiteY2738" fmla="*/ 2586446 h 5100674"/>
              <a:gd name="connsiteX2739" fmla="*/ 3919909 w 6971369"/>
              <a:gd name="connsiteY2739" fmla="*/ 2596716 h 5100674"/>
              <a:gd name="connsiteX2740" fmla="*/ 3919909 w 6971369"/>
              <a:gd name="connsiteY2740" fmla="*/ 2597571 h 5100674"/>
              <a:gd name="connsiteX2741" fmla="*/ 3922477 w 6971369"/>
              <a:gd name="connsiteY2741" fmla="*/ 2597571 h 5100674"/>
              <a:gd name="connsiteX2742" fmla="*/ 3922477 w 6971369"/>
              <a:gd name="connsiteY2742" fmla="*/ 2599283 h 5100674"/>
              <a:gd name="connsiteX2743" fmla="*/ 3932746 w 6971369"/>
              <a:gd name="connsiteY2743" fmla="*/ 2589869 h 5100674"/>
              <a:gd name="connsiteX2744" fmla="*/ 3962698 w 6971369"/>
              <a:gd name="connsiteY2744" fmla="*/ 2553928 h 5100674"/>
              <a:gd name="connsiteX2745" fmla="*/ 3963553 w 6971369"/>
              <a:gd name="connsiteY2745" fmla="*/ 2555639 h 5100674"/>
              <a:gd name="connsiteX2746" fmla="*/ 3963553 w 6971369"/>
              <a:gd name="connsiteY2746" fmla="*/ 2558206 h 5100674"/>
              <a:gd name="connsiteX2747" fmla="*/ 3954996 w 6971369"/>
              <a:gd name="connsiteY2747" fmla="*/ 2561629 h 5100674"/>
              <a:gd name="connsiteX2748" fmla="*/ 3954996 w 6971369"/>
              <a:gd name="connsiteY2748" fmla="*/ 2558206 h 5100674"/>
              <a:gd name="connsiteX2749" fmla="*/ 3962698 w 6971369"/>
              <a:gd name="connsiteY2749" fmla="*/ 2553928 h 5100674"/>
              <a:gd name="connsiteX2750" fmla="*/ 3972967 w 6971369"/>
              <a:gd name="connsiteY2750" fmla="*/ 2525687 h 5100674"/>
              <a:gd name="connsiteX2751" fmla="*/ 3976390 w 6971369"/>
              <a:gd name="connsiteY2751" fmla="*/ 2525687 h 5100674"/>
              <a:gd name="connsiteX2752" fmla="*/ 3980668 w 6971369"/>
              <a:gd name="connsiteY2752" fmla="*/ 2529966 h 5100674"/>
              <a:gd name="connsiteX2753" fmla="*/ 3980668 w 6971369"/>
              <a:gd name="connsiteY2753" fmla="*/ 2532533 h 5100674"/>
              <a:gd name="connsiteX2754" fmla="*/ 3976390 w 6971369"/>
              <a:gd name="connsiteY2754" fmla="*/ 2535957 h 5100674"/>
              <a:gd name="connsiteX2755" fmla="*/ 3972967 w 6971369"/>
              <a:gd name="connsiteY2755" fmla="*/ 2528255 h 5100674"/>
              <a:gd name="connsiteX2756" fmla="*/ 2675967 w 6971369"/>
              <a:gd name="connsiteY2756" fmla="*/ 2514562 h 5100674"/>
              <a:gd name="connsiteX2757" fmla="*/ 2694794 w 6971369"/>
              <a:gd name="connsiteY2757" fmla="*/ 2514562 h 5100674"/>
              <a:gd name="connsiteX2758" fmla="*/ 2728168 w 6971369"/>
              <a:gd name="connsiteY2758" fmla="*/ 2533389 h 5100674"/>
              <a:gd name="connsiteX2759" fmla="*/ 2739293 w 6971369"/>
              <a:gd name="connsiteY2759" fmla="*/ 2537668 h 5100674"/>
              <a:gd name="connsiteX2760" fmla="*/ 2746995 w 6971369"/>
              <a:gd name="connsiteY2760" fmla="*/ 2541091 h 5100674"/>
              <a:gd name="connsiteX2761" fmla="*/ 2773524 w 6971369"/>
              <a:gd name="connsiteY2761" fmla="*/ 2574466 h 5100674"/>
              <a:gd name="connsiteX2762" fmla="*/ 2775235 w 6971369"/>
              <a:gd name="connsiteY2762" fmla="*/ 2576177 h 5100674"/>
              <a:gd name="connsiteX2763" fmla="*/ 2775235 w 6971369"/>
              <a:gd name="connsiteY2763" fmla="*/ 2577033 h 5100674"/>
              <a:gd name="connsiteX2764" fmla="*/ 2773524 w 6971369"/>
              <a:gd name="connsiteY2764" fmla="*/ 2583879 h 5100674"/>
              <a:gd name="connsiteX2765" fmla="*/ 2778658 w 6971369"/>
              <a:gd name="connsiteY2765" fmla="*/ 2597571 h 5100674"/>
              <a:gd name="connsiteX2766" fmla="*/ 2777802 w 6971369"/>
              <a:gd name="connsiteY2766" fmla="*/ 2610408 h 5100674"/>
              <a:gd name="connsiteX2767" fmla="*/ 2780370 w 6971369"/>
              <a:gd name="connsiteY2767" fmla="*/ 2612975 h 5100674"/>
              <a:gd name="connsiteX2768" fmla="*/ 2780370 w 6971369"/>
              <a:gd name="connsiteY2768" fmla="*/ 2618965 h 5100674"/>
              <a:gd name="connsiteX2769" fmla="*/ 2778658 w 6971369"/>
              <a:gd name="connsiteY2769" fmla="*/ 2625811 h 5100674"/>
              <a:gd name="connsiteX2770" fmla="*/ 2785504 w 6971369"/>
              <a:gd name="connsiteY2770" fmla="*/ 2636081 h 5100674"/>
              <a:gd name="connsiteX2771" fmla="*/ 2782937 w 6971369"/>
              <a:gd name="connsiteY2771" fmla="*/ 2642071 h 5100674"/>
              <a:gd name="connsiteX2772" fmla="*/ 2791495 w 6971369"/>
              <a:gd name="connsiteY2772" fmla="*/ 2648917 h 5100674"/>
              <a:gd name="connsiteX2773" fmla="*/ 2793206 w 6971369"/>
              <a:gd name="connsiteY2773" fmla="*/ 2649773 h 5100674"/>
              <a:gd name="connsiteX2774" fmla="*/ 2793206 w 6971369"/>
              <a:gd name="connsiteY2774" fmla="*/ 2657475 h 5100674"/>
              <a:gd name="connsiteX2775" fmla="*/ 2788072 w 6971369"/>
              <a:gd name="connsiteY2775" fmla="*/ 2667744 h 5100674"/>
              <a:gd name="connsiteX2776" fmla="*/ 2791495 w 6971369"/>
              <a:gd name="connsiteY2776" fmla="*/ 2680580 h 5100674"/>
              <a:gd name="connsiteX2777" fmla="*/ 2788072 w 6971369"/>
              <a:gd name="connsiteY2777" fmla="*/ 2699407 h 5100674"/>
              <a:gd name="connsiteX2778" fmla="*/ 2788928 w 6971369"/>
              <a:gd name="connsiteY2778" fmla="*/ 2704542 h 5100674"/>
              <a:gd name="connsiteX2779" fmla="*/ 2782937 w 6971369"/>
              <a:gd name="connsiteY2779" fmla="*/ 2714811 h 5100674"/>
              <a:gd name="connsiteX2780" fmla="*/ 2775235 w 6971369"/>
              <a:gd name="connsiteY2780" fmla="*/ 2742195 h 5100674"/>
              <a:gd name="connsiteX2781" fmla="*/ 2772668 w 6971369"/>
              <a:gd name="connsiteY2781" fmla="*/ 2745618 h 5100674"/>
              <a:gd name="connsiteX2782" fmla="*/ 2775235 w 6971369"/>
              <a:gd name="connsiteY2782" fmla="*/ 2749897 h 5100674"/>
              <a:gd name="connsiteX2783" fmla="*/ 2766677 w 6971369"/>
              <a:gd name="connsiteY2783" fmla="*/ 2831194 h 5100674"/>
              <a:gd name="connsiteX2784" fmla="*/ 2767533 w 6971369"/>
              <a:gd name="connsiteY2784" fmla="*/ 2836329 h 5100674"/>
              <a:gd name="connsiteX2785" fmla="*/ 2766677 w 6971369"/>
              <a:gd name="connsiteY2785" fmla="*/ 2841463 h 5100674"/>
              <a:gd name="connsiteX2786" fmla="*/ 2767533 w 6971369"/>
              <a:gd name="connsiteY2786" fmla="*/ 2843175 h 5100674"/>
              <a:gd name="connsiteX2787" fmla="*/ 2767533 w 6971369"/>
              <a:gd name="connsiteY2787" fmla="*/ 2844031 h 5100674"/>
              <a:gd name="connsiteX2788" fmla="*/ 2764110 w 6971369"/>
              <a:gd name="connsiteY2788" fmla="*/ 2862002 h 5100674"/>
              <a:gd name="connsiteX2789" fmla="*/ 2764110 w 6971369"/>
              <a:gd name="connsiteY2789" fmla="*/ 2877405 h 5100674"/>
              <a:gd name="connsiteX2790" fmla="*/ 2758976 w 6971369"/>
              <a:gd name="connsiteY2790" fmla="*/ 2903078 h 5100674"/>
              <a:gd name="connsiteX2791" fmla="*/ 2759831 w 6971369"/>
              <a:gd name="connsiteY2791" fmla="*/ 2914203 h 5100674"/>
              <a:gd name="connsiteX2792" fmla="*/ 2758976 w 6971369"/>
              <a:gd name="connsiteY2792" fmla="*/ 2918482 h 5100674"/>
              <a:gd name="connsiteX2793" fmla="*/ 2759831 w 6971369"/>
              <a:gd name="connsiteY2793" fmla="*/ 2923617 h 5100674"/>
              <a:gd name="connsiteX2794" fmla="*/ 2756408 w 6971369"/>
              <a:gd name="connsiteY2794" fmla="*/ 2939020 h 5100674"/>
              <a:gd name="connsiteX2795" fmla="*/ 2751274 w 6971369"/>
              <a:gd name="connsiteY2795" fmla="*/ 2945866 h 5100674"/>
              <a:gd name="connsiteX2796" fmla="*/ 2752130 w 6971369"/>
              <a:gd name="connsiteY2796" fmla="*/ 2947578 h 5100674"/>
              <a:gd name="connsiteX2797" fmla="*/ 2752130 w 6971369"/>
              <a:gd name="connsiteY2797" fmla="*/ 2948434 h 5100674"/>
              <a:gd name="connsiteX2798" fmla="*/ 2746139 w 6971369"/>
              <a:gd name="connsiteY2798" fmla="*/ 3004914 h 5100674"/>
              <a:gd name="connsiteX2799" fmla="*/ 2743572 w 6971369"/>
              <a:gd name="connsiteY2799" fmla="*/ 3007481 h 5100674"/>
              <a:gd name="connsiteX2800" fmla="*/ 2746139 w 6971369"/>
              <a:gd name="connsiteY2800" fmla="*/ 3015183 h 5100674"/>
              <a:gd name="connsiteX2801" fmla="*/ 2738438 w 6971369"/>
              <a:gd name="connsiteY2801" fmla="*/ 3035721 h 5100674"/>
              <a:gd name="connsiteX2802" fmla="*/ 2736726 w 6971369"/>
              <a:gd name="connsiteY2802" fmla="*/ 3035721 h 5100674"/>
              <a:gd name="connsiteX2803" fmla="*/ 2738438 w 6971369"/>
              <a:gd name="connsiteY2803" fmla="*/ 3036577 h 5100674"/>
              <a:gd name="connsiteX2804" fmla="*/ 2738438 w 6971369"/>
              <a:gd name="connsiteY2804" fmla="*/ 3038289 h 5100674"/>
              <a:gd name="connsiteX2805" fmla="*/ 2736726 w 6971369"/>
              <a:gd name="connsiteY2805" fmla="*/ 3039144 h 5100674"/>
              <a:gd name="connsiteX2806" fmla="*/ 2738438 w 6971369"/>
              <a:gd name="connsiteY2806" fmla="*/ 3040856 h 5100674"/>
              <a:gd name="connsiteX2807" fmla="*/ 2738438 w 6971369"/>
              <a:gd name="connsiteY2807" fmla="*/ 3041712 h 5100674"/>
              <a:gd name="connsiteX2808" fmla="*/ 2728168 w 6971369"/>
              <a:gd name="connsiteY2808" fmla="*/ 3074231 h 5100674"/>
              <a:gd name="connsiteX2809" fmla="*/ 2729024 w 6971369"/>
              <a:gd name="connsiteY2809" fmla="*/ 3075086 h 5100674"/>
              <a:gd name="connsiteX2810" fmla="*/ 2726457 w 6971369"/>
              <a:gd name="connsiteY2810" fmla="*/ 3087923 h 5100674"/>
              <a:gd name="connsiteX2811" fmla="*/ 2728168 w 6971369"/>
              <a:gd name="connsiteY2811" fmla="*/ 3093057 h 5100674"/>
              <a:gd name="connsiteX2812" fmla="*/ 2716187 w 6971369"/>
              <a:gd name="connsiteY2812" fmla="*/ 3141836 h 5100674"/>
              <a:gd name="connsiteX2813" fmla="*/ 2712764 w 6971369"/>
              <a:gd name="connsiteY2813" fmla="*/ 3146970 h 5100674"/>
              <a:gd name="connsiteX2814" fmla="*/ 2711053 w 6971369"/>
              <a:gd name="connsiteY2814" fmla="*/ 3147826 h 5100674"/>
              <a:gd name="connsiteX2815" fmla="*/ 2710197 w 6971369"/>
              <a:gd name="connsiteY2815" fmla="*/ 3147826 h 5100674"/>
              <a:gd name="connsiteX2816" fmla="*/ 2711053 w 6971369"/>
              <a:gd name="connsiteY2816" fmla="*/ 3154672 h 5100674"/>
              <a:gd name="connsiteX2817" fmla="*/ 2705063 w 6971369"/>
              <a:gd name="connsiteY2817" fmla="*/ 3177778 h 5100674"/>
              <a:gd name="connsiteX2818" fmla="*/ 2702495 w 6971369"/>
              <a:gd name="connsiteY2818" fmla="*/ 3185480 h 5100674"/>
              <a:gd name="connsiteX2819" fmla="*/ 2703351 w 6971369"/>
              <a:gd name="connsiteY2819" fmla="*/ 3190614 h 5100674"/>
              <a:gd name="connsiteX2820" fmla="*/ 2694794 w 6971369"/>
              <a:gd name="connsiteY2820" fmla="*/ 3217143 h 5100674"/>
              <a:gd name="connsiteX2821" fmla="*/ 2686236 w 6971369"/>
              <a:gd name="connsiteY2821" fmla="*/ 3247950 h 5100674"/>
              <a:gd name="connsiteX2822" fmla="*/ 2679390 w 6971369"/>
              <a:gd name="connsiteY2822" fmla="*/ 3265921 h 5100674"/>
              <a:gd name="connsiteX2823" fmla="*/ 2663130 w 6971369"/>
              <a:gd name="connsiteY2823" fmla="*/ 3284748 h 5100674"/>
              <a:gd name="connsiteX2824" fmla="*/ 2663986 w 6971369"/>
              <a:gd name="connsiteY2824" fmla="*/ 3292450 h 5100674"/>
              <a:gd name="connsiteX2825" fmla="*/ 2651150 w 6971369"/>
              <a:gd name="connsiteY2825" fmla="*/ 3323257 h 5100674"/>
              <a:gd name="connsiteX2826" fmla="*/ 2646015 w 6971369"/>
              <a:gd name="connsiteY2826" fmla="*/ 3326680 h 5100674"/>
              <a:gd name="connsiteX2827" fmla="*/ 2634890 w 6971369"/>
              <a:gd name="connsiteY2827" fmla="*/ 3349786 h 5100674"/>
              <a:gd name="connsiteX2828" fmla="*/ 2635746 w 6971369"/>
              <a:gd name="connsiteY2828" fmla="*/ 3354920 h 5100674"/>
              <a:gd name="connsiteX2829" fmla="*/ 2632323 w 6971369"/>
              <a:gd name="connsiteY2829" fmla="*/ 3361767 h 5100674"/>
              <a:gd name="connsiteX2830" fmla="*/ 2633179 w 6971369"/>
              <a:gd name="connsiteY2830" fmla="*/ 3366045 h 5100674"/>
              <a:gd name="connsiteX2831" fmla="*/ 2625477 w 6971369"/>
              <a:gd name="connsiteY2831" fmla="*/ 3389151 h 5100674"/>
              <a:gd name="connsiteX2832" fmla="*/ 2619486 w 6971369"/>
              <a:gd name="connsiteY2832" fmla="*/ 3404555 h 5100674"/>
              <a:gd name="connsiteX2833" fmla="*/ 2604938 w 6971369"/>
              <a:gd name="connsiteY2833" fmla="*/ 3422526 h 5100674"/>
              <a:gd name="connsiteX2834" fmla="*/ 2601515 w 6971369"/>
              <a:gd name="connsiteY2834" fmla="*/ 3434506 h 5100674"/>
              <a:gd name="connsiteX2835" fmla="*/ 2591246 w 6971369"/>
              <a:gd name="connsiteY2835" fmla="*/ 3453333 h 5100674"/>
              <a:gd name="connsiteX2836" fmla="*/ 2575842 w 6971369"/>
              <a:gd name="connsiteY2836" fmla="*/ 3474727 h 5100674"/>
              <a:gd name="connsiteX2837" fmla="*/ 2570708 w 6971369"/>
              <a:gd name="connsiteY2837" fmla="*/ 3487563 h 5100674"/>
              <a:gd name="connsiteX2838" fmla="*/ 2557016 w 6971369"/>
              <a:gd name="connsiteY2838" fmla="*/ 3508102 h 5100674"/>
              <a:gd name="connsiteX2839" fmla="*/ 2551881 w 6971369"/>
              <a:gd name="connsiteY2839" fmla="*/ 3525217 h 5100674"/>
              <a:gd name="connsiteX2840" fmla="*/ 2539901 w 6971369"/>
              <a:gd name="connsiteY2840" fmla="*/ 3542332 h 5100674"/>
              <a:gd name="connsiteX2841" fmla="*/ 2526208 w 6971369"/>
              <a:gd name="connsiteY2841" fmla="*/ 3562015 h 5100674"/>
              <a:gd name="connsiteX2842" fmla="*/ 2515939 w 6971369"/>
              <a:gd name="connsiteY2842" fmla="*/ 3572284 h 5100674"/>
              <a:gd name="connsiteX2843" fmla="*/ 2502247 w 6971369"/>
              <a:gd name="connsiteY2843" fmla="*/ 3601380 h 5100674"/>
              <a:gd name="connsiteX2844" fmla="*/ 2472295 w 6971369"/>
              <a:gd name="connsiteY2844" fmla="*/ 3637322 h 5100674"/>
              <a:gd name="connsiteX2845" fmla="*/ 2456036 w 6971369"/>
              <a:gd name="connsiteY2845" fmla="*/ 3653581 h 5100674"/>
              <a:gd name="connsiteX2846" fmla="*/ 2440632 w 6971369"/>
              <a:gd name="connsiteY2846" fmla="*/ 3670696 h 5100674"/>
              <a:gd name="connsiteX2847" fmla="*/ 2432930 w 6971369"/>
              <a:gd name="connsiteY2847" fmla="*/ 3686100 h 5100674"/>
              <a:gd name="connsiteX2848" fmla="*/ 2398700 w 6971369"/>
              <a:gd name="connsiteY2848" fmla="*/ 3715196 h 5100674"/>
              <a:gd name="connsiteX2849" fmla="*/ 2389286 w 6971369"/>
              <a:gd name="connsiteY2849" fmla="*/ 3730600 h 5100674"/>
              <a:gd name="connsiteX2850" fmla="*/ 2362758 w 6971369"/>
              <a:gd name="connsiteY2850" fmla="*/ 3746004 h 5100674"/>
              <a:gd name="connsiteX2851" fmla="*/ 2338796 w 6971369"/>
              <a:gd name="connsiteY2851" fmla="*/ 3772532 h 5100674"/>
              <a:gd name="connsiteX2852" fmla="*/ 2336229 w 6971369"/>
              <a:gd name="connsiteY2852" fmla="*/ 3775099 h 5100674"/>
              <a:gd name="connsiteX2853" fmla="*/ 2331950 w 6971369"/>
              <a:gd name="connsiteY2853" fmla="*/ 3779378 h 5100674"/>
              <a:gd name="connsiteX2854" fmla="*/ 2319114 w 6971369"/>
              <a:gd name="connsiteY2854" fmla="*/ 3800772 h 5100674"/>
              <a:gd name="connsiteX2855" fmla="*/ 2313124 w 6971369"/>
              <a:gd name="connsiteY2855" fmla="*/ 3799061 h 5100674"/>
              <a:gd name="connsiteX2856" fmla="*/ 2311412 w 6971369"/>
              <a:gd name="connsiteY2856" fmla="*/ 3799061 h 5100674"/>
              <a:gd name="connsiteX2857" fmla="*/ 2301143 w 6971369"/>
              <a:gd name="connsiteY2857" fmla="*/ 3818743 h 5100674"/>
              <a:gd name="connsiteX2858" fmla="*/ 2301143 w 6971369"/>
              <a:gd name="connsiteY2858" fmla="*/ 3829868 h 5100674"/>
              <a:gd name="connsiteX2859" fmla="*/ 2308845 w 6971369"/>
              <a:gd name="connsiteY2859" fmla="*/ 3865810 h 5100674"/>
              <a:gd name="connsiteX2860" fmla="*/ 2307989 w 6971369"/>
              <a:gd name="connsiteY2860" fmla="*/ 3876079 h 5100674"/>
              <a:gd name="connsiteX2861" fmla="*/ 2326816 w 6971369"/>
              <a:gd name="connsiteY2861" fmla="*/ 3902608 h 5100674"/>
              <a:gd name="connsiteX2862" fmla="*/ 2352489 w 6971369"/>
              <a:gd name="connsiteY2862" fmla="*/ 3930848 h 5100674"/>
              <a:gd name="connsiteX2863" fmla="*/ 2361046 w 6971369"/>
              <a:gd name="connsiteY2863" fmla="*/ 3932560 h 5100674"/>
              <a:gd name="connsiteX2864" fmla="*/ 2378162 w 6971369"/>
              <a:gd name="connsiteY2864" fmla="*/ 3923146 h 5100674"/>
              <a:gd name="connsiteX2865" fmla="*/ 2402123 w 6971369"/>
              <a:gd name="connsiteY2865" fmla="*/ 3900041 h 5100674"/>
              <a:gd name="connsiteX2866" fmla="*/ 2421805 w 6971369"/>
              <a:gd name="connsiteY2866" fmla="*/ 3868377 h 5100674"/>
              <a:gd name="connsiteX2867" fmla="*/ 2450901 w 6971369"/>
              <a:gd name="connsiteY2867" fmla="*/ 3821311 h 5100674"/>
              <a:gd name="connsiteX2868" fmla="*/ 2458603 w 6971369"/>
              <a:gd name="connsiteY2868" fmla="*/ 3803340 h 5100674"/>
              <a:gd name="connsiteX2869" fmla="*/ 2492834 w 6971369"/>
              <a:gd name="connsiteY2869" fmla="*/ 3741725 h 5100674"/>
              <a:gd name="connsiteX2870" fmla="*/ 2519362 w 6971369"/>
              <a:gd name="connsiteY2870" fmla="*/ 3698937 h 5100674"/>
              <a:gd name="connsiteX2871" fmla="*/ 2541612 w 6971369"/>
              <a:gd name="connsiteY2871" fmla="*/ 3675831 h 5100674"/>
              <a:gd name="connsiteX2872" fmla="*/ 2559583 w 6971369"/>
              <a:gd name="connsiteY2872" fmla="*/ 3653581 h 5100674"/>
              <a:gd name="connsiteX2873" fmla="*/ 2573275 w 6971369"/>
              <a:gd name="connsiteY2873" fmla="*/ 3642456 h 5100674"/>
              <a:gd name="connsiteX2874" fmla="*/ 2614352 w 6971369"/>
              <a:gd name="connsiteY2874" fmla="*/ 3622774 h 5100674"/>
              <a:gd name="connsiteX2875" fmla="*/ 2617775 w 6971369"/>
              <a:gd name="connsiteY2875" fmla="*/ 3619351 h 5100674"/>
              <a:gd name="connsiteX2876" fmla="*/ 2619486 w 6971369"/>
              <a:gd name="connsiteY2876" fmla="*/ 3620207 h 5100674"/>
              <a:gd name="connsiteX2877" fmla="*/ 2620342 w 6971369"/>
              <a:gd name="connsiteY2877" fmla="*/ 3620207 h 5100674"/>
              <a:gd name="connsiteX2878" fmla="*/ 2624621 w 6971369"/>
              <a:gd name="connsiteY2878" fmla="*/ 3619351 h 5100674"/>
              <a:gd name="connsiteX2879" fmla="*/ 2632323 w 6971369"/>
              <a:gd name="connsiteY2879" fmla="*/ 3620207 h 5100674"/>
              <a:gd name="connsiteX2880" fmla="*/ 2635746 w 6971369"/>
              <a:gd name="connsiteY2880" fmla="*/ 3620207 h 5100674"/>
              <a:gd name="connsiteX2881" fmla="*/ 2640025 w 6971369"/>
              <a:gd name="connsiteY2881" fmla="*/ 3617639 h 5100674"/>
              <a:gd name="connsiteX2882" fmla="*/ 2651150 w 6971369"/>
              <a:gd name="connsiteY2882" fmla="*/ 3617639 h 5100674"/>
              <a:gd name="connsiteX2883" fmla="*/ 2656284 w 6971369"/>
              <a:gd name="connsiteY2883" fmla="*/ 3620207 h 5100674"/>
              <a:gd name="connsiteX2884" fmla="*/ 2663130 w 6971369"/>
              <a:gd name="connsiteY2884" fmla="*/ 3619351 h 5100674"/>
              <a:gd name="connsiteX2885" fmla="*/ 2665697 w 6971369"/>
              <a:gd name="connsiteY2885" fmla="*/ 3621918 h 5100674"/>
              <a:gd name="connsiteX2886" fmla="*/ 2673399 w 6971369"/>
              <a:gd name="connsiteY2886" fmla="*/ 3620207 h 5100674"/>
              <a:gd name="connsiteX2887" fmla="*/ 2678534 w 6971369"/>
              <a:gd name="connsiteY2887" fmla="*/ 3624485 h 5100674"/>
              <a:gd name="connsiteX2888" fmla="*/ 2683668 w 6971369"/>
              <a:gd name="connsiteY2888" fmla="*/ 3621918 h 5100674"/>
              <a:gd name="connsiteX2889" fmla="*/ 2686236 w 6971369"/>
              <a:gd name="connsiteY2889" fmla="*/ 3627053 h 5100674"/>
              <a:gd name="connsiteX2890" fmla="*/ 2692226 w 6971369"/>
              <a:gd name="connsiteY2890" fmla="*/ 3627053 h 5100674"/>
              <a:gd name="connsiteX2891" fmla="*/ 2715332 w 6971369"/>
              <a:gd name="connsiteY2891" fmla="*/ 3639889 h 5100674"/>
              <a:gd name="connsiteX2892" fmla="*/ 2753841 w 6971369"/>
              <a:gd name="connsiteY2892" fmla="*/ 3666418 h 5100674"/>
              <a:gd name="connsiteX2893" fmla="*/ 2769245 w 6971369"/>
              <a:gd name="connsiteY2893" fmla="*/ 3686100 h 5100674"/>
              <a:gd name="connsiteX2894" fmla="*/ 2769245 w 6971369"/>
              <a:gd name="connsiteY2894" fmla="*/ 3692091 h 5100674"/>
              <a:gd name="connsiteX2895" fmla="*/ 2791495 w 6971369"/>
              <a:gd name="connsiteY2895" fmla="*/ 3715196 h 5100674"/>
              <a:gd name="connsiteX2896" fmla="*/ 2796629 w 6971369"/>
              <a:gd name="connsiteY2896" fmla="*/ 3722898 h 5100674"/>
              <a:gd name="connsiteX2897" fmla="*/ 2811177 w 6971369"/>
              <a:gd name="connsiteY2897" fmla="*/ 3751994 h 5100674"/>
              <a:gd name="connsiteX2898" fmla="*/ 2813744 w 6971369"/>
              <a:gd name="connsiteY2898" fmla="*/ 3754561 h 5100674"/>
              <a:gd name="connsiteX2899" fmla="*/ 2813744 w 6971369"/>
              <a:gd name="connsiteY2899" fmla="*/ 3763975 h 5100674"/>
              <a:gd name="connsiteX2900" fmla="*/ 2817167 w 6971369"/>
              <a:gd name="connsiteY2900" fmla="*/ 3777667 h 5100674"/>
              <a:gd name="connsiteX2901" fmla="*/ 2814600 w 6971369"/>
              <a:gd name="connsiteY2901" fmla="*/ 3784513 h 5100674"/>
              <a:gd name="connsiteX2902" fmla="*/ 2816312 w 6971369"/>
              <a:gd name="connsiteY2902" fmla="*/ 3791359 h 5100674"/>
              <a:gd name="connsiteX2903" fmla="*/ 2808610 w 6971369"/>
              <a:gd name="connsiteY2903" fmla="*/ 3803340 h 5100674"/>
              <a:gd name="connsiteX2904" fmla="*/ 2808610 w 6971369"/>
              <a:gd name="connsiteY2904" fmla="*/ 3809330 h 5100674"/>
              <a:gd name="connsiteX2905" fmla="*/ 2812033 w 6971369"/>
              <a:gd name="connsiteY2905" fmla="*/ 3816176 h 5100674"/>
              <a:gd name="connsiteX2906" fmla="*/ 2788072 w 6971369"/>
              <a:gd name="connsiteY2906" fmla="*/ 3849551 h 5100674"/>
              <a:gd name="connsiteX2907" fmla="*/ 2782937 w 6971369"/>
              <a:gd name="connsiteY2907" fmla="*/ 3852118 h 5100674"/>
              <a:gd name="connsiteX2908" fmla="*/ 2783793 w 6971369"/>
              <a:gd name="connsiteY2908" fmla="*/ 3858108 h 5100674"/>
              <a:gd name="connsiteX2909" fmla="*/ 2783793 w 6971369"/>
              <a:gd name="connsiteY2909" fmla="*/ 3862387 h 5100674"/>
              <a:gd name="connsiteX2910" fmla="*/ 2772668 w 6971369"/>
              <a:gd name="connsiteY2910" fmla="*/ 3876935 h 5100674"/>
              <a:gd name="connsiteX2911" fmla="*/ 2773524 w 6971369"/>
              <a:gd name="connsiteY2911" fmla="*/ 3878647 h 5100674"/>
              <a:gd name="connsiteX2912" fmla="*/ 2773524 w 6971369"/>
              <a:gd name="connsiteY2912" fmla="*/ 3882070 h 5100674"/>
              <a:gd name="connsiteX2913" fmla="*/ 2766677 w 6971369"/>
              <a:gd name="connsiteY2913" fmla="*/ 3884637 h 5100674"/>
              <a:gd name="connsiteX2914" fmla="*/ 2766677 w 6971369"/>
              <a:gd name="connsiteY2914" fmla="*/ 3888916 h 5100674"/>
              <a:gd name="connsiteX2915" fmla="*/ 2764110 w 6971369"/>
              <a:gd name="connsiteY2915" fmla="*/ 3888916 h 5100674"/>
              <a:gd name="connsiteX2916" fmla="*/ 2761543 w 6971369"/>
              <a:gd name="connsiteY2916" fmla="*/ 3882070 h 5100674"/>
              <a:gd name="connsiteX2917" fmla="*/ 2746139 w 6971369"/>
              <a:gd name="connsiteY2917" fmla="*/ 3896618 h 5100674"/>
              <a:gd name="connsiteX2918" fmla="*/ 2746995 w 6971369"/>
              <a:gd name="connsiteY2918" fmla="*/ 3901752 h 5100674"/>
              <a:gd name="connsiteX2919" fmla="*/ 2726457 w 6971369"/>
              <a:gd name="connsiteY2919" fmla="*/ 3922290 h 5100674"/>
              <a:gd name="connsiteX2920" fmla="*/ 2726457 w 6971369"/>
              <a:gd name="connsiteY2920" fmla="*/ 3923146 h 5100674"/>
              <a:gd name="connsiteX2921" fmla="*/ 2728168 w 6971369"/>
              <a:gd name="connsiteY2921" fmla="*/ 3928281 h 5100674"/>
              <a:gd name="connsiteX2922" fmla="*/ 2716187 w 6971369"/>
              <a:gd name="connsiteY2922" fmla="*/ 3943684 h 5100674"/>
              <a:gd name="connsiteX2923" fmla="*/ 2713620 w 6971369"/>
              <a:gd name="connsiteY2923" fmla="*/ 3943684 h 5100674"/>
              <a:gd name="connsiteX2924" fmla="*/ 2707630 w 6971369"/>
              <a:gd name="connsiteY2924" fmla="*/ 3942829 h 5100674"/>
              <a:gd name="connsiteX2925" fmla="*/ 2700784 w 6971369"/>
              <a:gd name="connsiteY2925" fmla="*/ 3953098 h 5100674"/>
              <a:gd name="connsiteX2926" fmla="*/ 2698216 w 6971369"/>
              <a:gd name="connsiteY2926" fmla="*/ 3959088 h 5100674"/>
              <a:gd name="connsiteX2927" fmla="*/ 2698216 w 6971369"/>
              <a:gd name="connsiteY2927" fmla="*/ 3969357 h 5100674"/>
              <a:gd name="connsiteX2928" fmla="*/ 2681957 w 6971369"/>
              <a:gd name="connsiteY2928" fmla="*/ 4000165 h 5100674"/>
              <a:gd name="connsiteX2929" fmla="*/ 2668265 w 6971369"/>
              <a:gd name="connsiteY2929" fmla="*/ 4020703 h 5100674"/>
              <a:gd name="connsiteX2930" fmla="*/ 2651150 w 6971369"/>
              <a:gd name="connsiteY2930" fmla="*/ 4040386 h 5100674"/>
              <a:gd name="connsiteX2931" fmla="*/ 2648582 w 6971369"/>
              <a:gd name="connsiteY2931" fmla="*/ 4040386 h 5100674"/>
              <a:gd name="connsiteX2932" fmla="*/ 2646015 w 6971369"/>
              <a:gd name="connsiteY2932" fmla="*/ 4038674 h 5100674"/>
              <a:gd name="connsiteX2933" fmla="*/ 2651150 w 6971369"/>
              <a:gd name="connsiteY2933" fmla="*/ 4013001 h 5100674"/>
              <a:gd name="connsiteX2934" fmla="*/ 2648582 w 6971369"/>
              <a:gd name="connsiteY2934" fmla="*/ 4005299 h 5100674"/>
              <a:gd name="connsiteX2935" fmla="*/ 2646015 w 6971369"/>
              <a:gd name="connsiteY2935" fmla="*/ 4002732 h 5100674"/>
              <a:gd name="connsiteX2936" fmla="*/ 2642592 w 6971369"/>
              <a:gd name="connsiteY2936" fmla="*/ 4003588 h 5100674"/>
              <a:gd name="connsiteX2937" fmla="*/ 2640880 w 6971369"/>
              <a:gd name="connsiteY2937" fmla="*/ 4002732 h 5100674"/>
              <a:gd name="connsiteX2938" fmla="*/ 2640880 w 6971369"/>
              <a:gd name="connsiteY2938" fmla="*/ 4001021 h 5100674"/>
              <a:gd name="connsiteX2939" fmla="*/ 2643448 w 6971369"/>
              <a:gd name="connsiteY2939" fmla="*/ 3984761 h 5100674"/>
              <a:gd name="connsiteX2940" fmla="*/ 2642592 w 6971369"/>
              <a:gd name="connsiteY2940" fmla="*/ 3980482 h 5100674"/>
              <a:gd name="connsiteX2941" fmla="*/ 2630611 w 6971369"/>
              <a:gd name="connsiteY2941" fmla="*/ 3980482 h 5100674"/>
              <a:gd name="connsiteX2942" fmla="*/ 2624621 w 6971369"/>
              <a:gd name="connsiteY2942" fmla="*/ 4002732 h 5100674"/>
              <a:gd name="connsiteX2943" fmla="*/ 2625477 w 6971369"/>
              <a:gd name="connsiteY2943" fmla="*/ 4011290 h 5100674"/>
              <a:gd name="connsiteX2944" fmla="*/ 2625477 w 6971369"/>
              <a:gd name="connsiteY2944" fmla="*/ 4015568 h 5100674"/>
              <a:gd name="connsiteX2945" fmla="*/ 2615208 w 6971369"/>
              <a:gd name="connsiteY2945" fmla="*/ 4031828 h 5100674"/>
              <a:gd name="connsiteX2946" fmla="*/ 2617775 w 6971369"/>
              <a:gd name="connsiteY2946" fmla="*/ 4036107 h 5100674"/>
              <a:gd name="connsiteX2947" fmla="*/ 2612640 w 6971369"/>
              <a:gd name="connsiteY2947" fmla="*/ 4054934 h 5100674"/>
              <a:gd name="connsiteX2948" fmla="*/ 2611784 w 6971369"/>
              <a:gd name="connsiteY2948" fmla="*/ 4055789 h 5100674"/>
              <a:gd name="connsiteX2949" fmla="*/ 2592958 w 6971369"/>
              <a:gd name="connsiteY2949" fmla="*/ 4076328 h 5100674"/>
              <a:gd name="connsiteX2950" fmla="*/ 2596381 w 6971369"/>
              <a:gd name="connsiteY2950" fmla="*/ 4081462 h 5100674"/>
              <a:gd name="connsiteX2951" fmla="*/ 2590390 w 6971369"/>
              <a:gd name="connsiteY2951" fmla="*/ 4096010 h 5100674"/>
              <a:gd name="connsiteX2952" fmla="*/ 2591246 w 6971369"/>
              <a:gd name="connsiteY2952" fmla="*/ 4101145 h 5100674"/>
              <a:gd name="connsiteX2953" fmla="*/ 2585256 w 6971369"/>
              <a:gd name="connsiteY2953" fmla="*/ 4106279 h 5100674"/>
              <a:gd name="connsiteX2954" fmla="*/ 2586112 w 6971369"/>
              <a:gd name="connsiteY2954" fmla="*/ 4109702 h 5100674"/>
              <a:gd name="connsiteX2955" fmla="*/ 2580977 w 6971369"/>
              <a:gd name="connsiteY2955" fmla="*/ 4122539 h 5100674"/>
              <a:gd name="connsiteX2956" fmla="*/ 2578410 w 6971369"/>
              <a:gd name="connsiteY2956" fmla="*/ 4122539 h 5100674"/>
              <a:gd name="connsiteX2957" fmla="*/ 2574987 w 6971369"/>
              <a:gd name="connsiteY2957" fmla="*/ 4119971 h 5100674"/>
              <a:gd name="connsiteX2958" fmla="*/ 2580121 w 6971369"/>
              <a:gd name="connsiteY2958" fmla="*/ 4096010 h 5100674"/>
              <a:gd name="connsiteX2959" fmla="*/ 2577554 w 6971369"/>
              <a:gd name="connsiteY2959" fmla="*/ 4089164 h 5100674"/>
              <a:gd name="connsiteX2960" fmla="*/ 2585256 w 6971369"/>
              <a:gd name="connsiteY2960" fmla="*/ 4040386 h 5100674"/>
              <a:gd name="connsiteX2961" fmla="*/ 2583544 w 6971369"/>
              <a:gd name="connsiteY2961" fmla="*/ 4034395 h 5100674"/>
              <a:gd name="connsiteX2962" fmla="*/ 2588679 w 6971369"/>
              <a:gd name="connsiteY2962" fmla="*/ 4011290 h 5100674"/>
              <a:gd name="connsiteX2963" fmla="*/ 2585256 w 6971369"/>
              <a:gd name="connsiteY2963" fmla="*/ 4002732 h 5100674"/>
              <a:gd name="connsiteX2964" fmla="*/ 2592958 w 6971369"/>
              <a:gd name="connsiteY2964" fmla="*/ 3971925 h 5100674"/>
              <a:gd name="connsiteX2965" fmla="*/ 2590390 w 6971369"/>
              <a:gd name="connsiteY2965" fmla="*/ 3956521 h 5100674"/>
              <a:gd name="connsiteX2966" fmla="*/ 2591246 w 6971369"/>
              <a:gd name="connsiteY2966" fmla="*/ 3954809 h 5100674"/>
              <a:gd name="connsiteX2967" fmla="*/ 2592958 w 6971369"/>
              <a:gd name="connsiteY2967" fmla="*/ 3954809 h 5100674"/>
              <a:gd name="connsiteX2968" fmla="*/ 2590390 w 6971369"/>
              <a:gd name="connsiteY2968" fmla="*/ 3937694 h 5100674"/>
              <a:gd name="connsiteX2969" fmla="*/ 2591246 w 6971369"/>
              <a:gd name="connsiteY2969" fmla="*/ 3933415 h 5100674"/>
              <a:gd name="connsiteX2970" fmla="*/ 2590390 w 6971369"/>
              <a:gd name="connsiteY2970" fmla="*/ 3928281 h 5100674"/>
              <a:gd name="connsiteX2971" fmla="*/ 2591246 w 6971369"/>
              <a:gd name="connsiteY2971" fmla="*/ 3915444 h 5100674"/>
              <a:gd name="connsiteX2972" fmla="*/ 2577554 w 6971369"/>
              <a:gd name="connsiteY2972" fmla="*/ 3879502 h 5100674"/>
              <a:gd name="connsiteX2973" fmla="*/ 2577554 w 6971369"/>
              <a:gd name="connsiteY2973" fmla="*/ 3871800 h 5100674"/>
              <a:gd name="connsiteX2974" fmla="*/ 2582689 w 6971369"/>
              <a:gd name="connsiteY2974" fmla="*/ 3859820 h 5100674"/>
              <a:gd name="connsiteX2975" fmla="*/ 2580121 w 6971369"/>
              <a:gd name="connsiteY2975" fmla="*/ 3834147 h 5100674"/>
              <a:gd name="connsiteX2976" fmla="*/ 2580977 w 6971369"/>
              <a:gd name="connsiteY2976" fmla="*/ 3832435 h 5100674"/>
              <a:gd name="connsiteX2977" fmla="*/ 2580121 w 6971369"/>
              <a:gd name="connsiteY2977" fmla="*/ 3827301 h 5100674"/>
              <a:gd name="connsiteX2978" fmla="*/ 2582689 w 6971369"/>
              <a:gd name="connsiteY2978" fmla="*/ 3791359 h 5100674"/>
              <a:gd name="connsiteX2979" fmla="*/ 2578410 w 6971369"/>
              <a:gd name="connsiteY2979" fmla="*/ 3784513 h 5100674"/>
              <a:gd name="connsiteX2980" fmla="*/ 2580977 w 6971369"/>
              <a:gd name="connsiteY2980" fmla="*/ 3764830 h 5100674"/>
              <a:gd name="connsiteX2981" fmla="*/ 2580121 w 6971369"/>
              <a:gd name="connsiteY2981" fmla="*/ 3759696 h 5100674"/>
              <a:gd name="connsiteX2982" fmla="*/ 2582689 w 6971369"/>
              <a:gd name="connsiteY2982" fmla="*/ 3754561 h 5100674"/>
              <a:gd name="connsiteX2983" fmla="*/ 2575842 w 6971369"/>
              <a:gd name="connsiteY2983" fmla="*/ 3751994 h 5100674"/>
              <a:gd name="connsiteX2984" fmla="*/ 2534766 w 6971369"/>
              <a:gd name="connsiteY2984" fmla="*/ 3796493 h 5100674"/>
              <a:gd name="connsiteX2985" fmla="*/ 2519362 w 6971369"/>
              <a:gd name="connsiteY2985" fmla="*/ 3824734 h 5100674"/>
              <a:gd name="connsiteX2986" fmla="*/ 2500535 w 6971369"/>
              <a:gd name="connsiteY2986" fmla="*/ 3845272 h 5100674"/>
              <a:gd name="connsiteX2987" fmla="*/ 2502247 w 6971369"/>
              <a:gd name="connsiteY2987" fmla="*/ 3846983 h 5100674"/>
              <a:gd name="connsiteX2988" fmla="*/ 2502247 w 6971369"/>
              <a:gd name="connsiteY2988" fmla="*/ 3847839 h 5100674"/>
              <a:gd name="connsiteX2989" fmla="*/ 2490266 w 6971369"/>
              <a:gd name="connsiteY2989" fmla="*/ 3870089 h 5100674"/>
              <a:gd name="connsiteX2990" fmla="*/ 2479141 w 6971369"/>
              <a:gd name="connsiteY2990" fmla="*/ 3884637 h 5100674"/>
              <a:gd name="connsiteX2991" fmla="*/ 2463738 w 6971369"/>
              <a:gd name="connsiteY2991" fmla="*/ 3912021 h 5100674"/>
              <a:gd name="connsiteX2992" fmla="*/ 2456036 w 6971369"/>
              <a:gd name="connsiteY2992" fmla="*/ 3928281 h 5100674"/>
              <a:gd name="connsiteX2993" fmla="*/ 2435498 w 6971369"/>
              <a:gd name="connsiteY2993" fmla="*/ 3961655 h 5100674"/>
              <a:gd name="connsiteX2994" fmla="*/ 2421805 w 6971369"/>
              <a:gd name="connsiteY2994" fmla="*/ 3975348 h 5100674"/>
              <a:gd name="connsiteX2995" fmla="*/ 2401267 w 6971369"/>
              <a:gd name="connsiteY2995" fmla="*/ 4001021 h 5100674"/>
              <a:gd name="connsiteX2996" fmla="*/ 2388431 w 6971369"/>
              <a:gd name="connsiteY2996" fmla="*/ 4011290 h 5100674"/>
              <a:gd name="connsiteX2997" fmla="*/ 2355912 w 6971369"/>
              <a:gd name="connsiteY2997" fmla="*/ 4030972 h 5100674"/>
              <a:gd name="connsiteX2998" fmla="*/ 2352489 w 6971369"/>
              <a:gd name="connsiteY2998" fmla="*/ 4033539 h 5100674"/>
              <a:gd name="connsiteX2999" fmla="*/ 2347354 w 6971369"/>
              <a:gd name="connsiteY2999" fmla="*/ 4031828 h 5100674"/>
              <a:gd name="connsiteX3000" fmla="*/ 2342220 w 6971369"/>
              <a:gd name="connsiteY3000" fmla="*/ 4036963 h 5100674"/>
              <a:gd name="connsiteX3001" fmla="*/ 2341364 w 6971369"/>
              <a:gd name="connsiteY3001" fmla="*/ 4036963 h 5100674"/>
              <a:gd name="connsiteX3002" fmla="*/ 2334518 w 6971369"/>
              <a:gd name="connsiteY3002" fmla="*/ 4036107 h 5100674"/>
              <a:gd name="connsiteX3003" fmla="*/ 2321681 w 6971369"/>
              <a:gd name="connsiteY3003" fmla="*/ 4040386 h 5100674"/>
              <a:gd name="connsiteX3004" fmla="*/ 2320826 w 6971369"/>
              <a:gd name="connsiteY3004" fmla="*/ 4040386 h 5100674"/>
              <a:gd name="connsiteX3005" fmla="*/ 2310556 w 6971369"/>
              <a:gd name="connsiteY3005" fmla="*/ 4038674 h 5100674"/>
              <a:gd name="connsiteX3006" fmla="*/ 2306278 w 6971369"/>
              <a:gd name="connsiteY3006" fmla="*/ 4039530 h 5100674"/>
              <a:gd name="connsiteX3007" fmla="*/ 2233538 w 6971369"/>
              <a:gd name="connsiteY3007" fmla="*/ 4006155 h 5100674"/>
              <a:gd name="connsiteX3008" fmla="*/ 2215567 w 6971369"/>
              <a:gd name="connsiteY3008" fmla="*/ 3988184 h 5100674"/>
              <a:gd name="connsiteX3009" fmla="*/ 2194173 w 6971369"/>
              <a:gd name="connsiteY3009" fmla="*/ 3950531 h 5100674"/>
              <a:gd name="connsiteX3010" fmla="*/ 2180481 w 6971369"/>
              <a:gd name="connsiteY3010" fmla="*/ 3920579 h 5100674"/>
              <a:gd name="connsiteX3011" fmla="*/ 2173634 w 6971369"/>
              <a:gd name="connsiteY3011" fmla="*/ 3905175 h 5100674"/>
              <a:gd name="connsiteX3012" fmla="*/ 2163365 w 6971369"/>
              <a:gd name="connsiteY3012" fmla="*/ 3909454 h 5100674"/>
              <a:gd name="connsiteX3013" fmla="*/ 2159942 w 6971369"/>
              <a:gd name="connsiteY3013" fmla="*/ 3917156 h 5100674"/>
              <a:gd name="connsiteX3014" fmla="*/ 2157375 w 6971369"/>
              <a:gd name="connsiteY3014" fmla="*/ 3917156 h 5100674"/>
              <a:gd name="connsiteX3015" fmla="*/ 2154808 w 6971369"/>
              <a:gd name="connsiteY3015" fmla="*/ 3912877 h 5100674"/>
              <a:gd name="connsiteX3016" fmla="*/ 2153096 w 6971369"/>
              <a:gd name="connsiteY3016" fmla="*/ 3912877 h 5100674"/>
              <a:gd name="connsiteX3017" fmla="*/ 2141971 w 6971369"/>
              <a:gd name="connsiteY3017" fmla="*/ 3925713 h 5100674"/>
              <a:gd name="connsiteX3018" fmla="*/ 2135125 w 6971369"/>
              <a:gd name="connsiteY3018" fmla="*/ 3925713 h 5100674"/>
              <a:gd name="connsiteX3019" fmla="*/ 2131702 w 6971369"/>
              <a:gd name="connsiteY3019" fmla="*/ 3935127 h 5100674"/>
              <a:gd name="connsiteX3020" fmla="*/ 2129135 w 6971369"/>
              <a:gd name="connsiteY3020" fmla="*/ 3935127 h 5100674"/>
              <a:gd name="connsiteX3021" fmla="*/ 2124856 w 6971369"/>
              <a:gd name="connsiteY3021" fmla="*/ 3932560 h 5100674"/>
              <a:gd name="connsiteX3022" fmla="*/ 2124000 w 6971369"/>
              <a:gd name="connsiteY3022" fmla="*/ 3932560 h 5100674"/>
              <a:gd name="connsiteX3023" fmla="*/ 2085491 w 6971369"/>
              <a:gd name="connsiteY3023" fmla="*/ 3945396 h 5100674"/>
              <a:gd name="connsiteX3024" fmla="*/ 2085491 w 6971369"/>
              <a:gd name="connsiteY3024" fmla="*/ 3948819 h 5100674"/>
              <a:gd name="connsiteX3025" fmla="*/ 2071799 w 6971369"/>
              <a:gd name="connsiteY3025" fmla="*/ 3959088 h 5100674"/>
              <a:gd name="connsiteX3026" fmla="*/ 2067520 w 6971369"/>
              <a:gd name="connsiteY3026" fmla="*/ 3959088 h 5100674"/>
              <a:gd name="connsiteX3027" fmla="*/ 2062385 w 6971369"/>
              <a:gd name="connsiteY3027" fmla="*/ 3969357 h 5100674"/>
              <a:gd name="connsiteX3028" fmla="*/ 2059818 w 6971369"/>
              <a:gd name="connsiteY3028" fmla="*/ 3965079 h 5100674"/>
              <a:gd name="connsiteX3029" fmla="*/ 2058962 w 6971369"/>
              <a:gd name="connsiteY3029" fmla="*/ 3964223 h 5100674"/>
              <a:gd name="connsiteX3030" fmla="*/ 2057251 w 6971369"/>
              <a:gd name="connsiteY3030" fmla="*/ 3964223 h 5100674"/>
              <a:gd name="connsiteX3031" fmla="*/ 2053828 w 6971369"/>
              <a:gd name="connsiteY3031" fmla="*/ 3969357 h 5100674"/>
              <a:gd name="connsiteX3032" fmla="*/ 2051261 w 6971369"/>
              <a:gd name="connsiteY3032" fmla="*/ 3965079 h 5100674"/>
              <a:gd name="connsiteX3033" fmla="*/ 2049549 w 6971369"/>
              <a:gd name="connsiteY3033" fmla="*/ 3965079 h 5100674"/>
              <a:gd name="connsiteX3034" fmla="*/ 2046982 w 6971369"/>
              <a:gd name="connsiteY3034" fmla="*/ 3967646 h 5100674"/>
              <a:gd name="connsiteX3035" fmla="*/ 2048693 w 6971369"/>
              <a:gd name="connsiteY3035" fmla="*/ 3971925 h 5100674"/>
              <a:gd name="connsiteX3036" fmla="*/ 2028155 w 6971369"/>
              <a:gd name="connsiteY3036" fmla="*/ 3977915 h 5100674"/>
              <a:gd name="connsiteX3037" fmla="*/ 2026443 w 6971369"/>
              <a:gd name="connsiteY3037" fmla="*/ 3979626 h 5100674"/>
              <a:gd name="connsiteX3038" fmla="*/ 2020453 w 6971369"/>
              <a:gd name="connsiteY3038" fmla="*/ 3982194 h 5100674"/>
              <a:gd name="connsiteX3039" fmla="*/ 2016174 w 6971369"/>
              <a:gd name="connsiteY3039" fmla="*/ 3988184 h 5100674"/>
              <a:gd name="connsiteX3040" fmla="*/ 2013607 w 6971369"/>
              <a:gd name="connsiteY3040" fmla="*/ 3988184 h 5100674"/>
              <a:gd name="connsiteX3041" fmla="*/ 2011896 w 6971369"/>
              <a:gd name="connsiteY3041" fmla="*/ 3983050 h 5100674"/>
              <a:gd name="connsiteX3042" fmla="*/ 2009328 w 6971369"/>
              <a:gd name="connsiteY3042" fmla="*/ 3983050 h 5100674"/>
              <a:gd name="connsiteX3043" fmla="*/ 2002482 w 6971369"/>
              <a:gd name="connsiteY3043" fmla="*/ 3992463 h 5100674"/>
              <a:gd name="connsiteX3044" fmla="*/ 2001626 w 6971369"/>
              <a:gd name="connsiteY3044" fmla="*/ 3990751 h 5100674"/>
              <a:gd name="connsiteX3045" fmla="*/ 1981088 w 6971369"/>
              <a:gd name="connsiteY3045" fmla="*/ 4000165 h 5100674"/>
              <a:gd name="connsiteX3046" fmla="*/ 1976809 w 6971369"/>
              <a:gd name="connsiteY3046" fmla="*/ 4006155 h 5100674"/>
              <a:gd name="connsiteX3047" fmla="*/ 1975954 w 6971369"/>
              <a:gd name="connsiteY3047" fmla="*/ 4006155 h 5100674"/>
              <a:gd name="connsiteX3048" fmla="*/ 1971675 w 6971369"/>
              <a:gd name="connsiteY3048" fmla="*/ 4003588 h 5100674"/>
              <a:gd name="connsiteX3049" fmla="*/ 1970819 w 6971369"/>
              <a:gd name="connsiteY3049" fmla="*/ 4003588 h 5100674"/>
              <a:gd name="connsiteX3050" fmla="*/ 1963973 w 6971369"/>
              <a:gd name="connsiteY3050" fmla="*/ 4010434 h 5100674"/>
              <a:gd name="connsiteX3051" fmla="*/ 1940012 w 6971369"/>
              <a:gd name="connsiteY3051" fmla="*/ 4016424 h 5100674"/>
              <a:gd name="connsiteX3052" fmla="*/ 1922041 w 6971369"/>
              <a:gd name="connsiteY3052" fmla="*/ 4020703 h 5100674"/>
              <a:gd name="connsiteX3053" fmla="*/ 1913483 w 6971369"/>
              <a:gd name="connsiteY3053" fmla="*/ 4028405 h 5100674"/>
              <a:gd name="connsiteX3054" fmla="*/ 1898080 w 6971369"/>
              <a:gd name="connsiteY3054" fmla="*/ 4036107 h 5100674"/>
              <a:gd name="connsiteX3055" fmla="*/ 1893801 w 6971369"/>
              <a:gd name="connsiteY3055" fmla="*/ 4031828 h 5100674"/>
              <a:gd name="connsiteX3056" fmla="*/ 1891234 w 6971369"/>
              <a:gd name="connsiteY3056" fmla="*/ 4036963 h 5100674"/>
              <a:gd name="connsiteX3057" fmla="*/ 1886347 w 6971369"/>
              <a:gd name="connsiteY3057" fmla="*/ 4038048 h 5100674"/>
              <a:gd name="connsiteX3058" fmla="*/ 1912574 w 6971369"/>
              <a:gd name="connsiteY3058" fmla="*/ 4050762 h 5100674"/>
              <a:gd name="connsiteX3059" fmla="*/ 1997348 w 6971369"/>
              <a:gd name="connsiteY3059" fmla="*/ 4085741 h 5100674"/>
              <a:gd name="connsiteX3060" fmla="*/ 2202730 w 6971369"/>
              <a:gd name="connsiteY3060" fmla="*/ 4170461 h 5100674"/>
              <a:gd name="connsiteX3061" fmla="*/ 2202730 w 6971369"/>
              <a:gd name="connsiteY3061" fmla="*/ 4184154 h 5100674"/>
              <a:gd name="connsiteX3062" fmla="*/ 2237817 w 6971369"/>
              <a:gd name="connsiteY3062" fmla="*/ 4177307 h 5100674"/>
              <a:gd name="connsiteX3063" fmla="*/ 2259211 w 6971369"/>
              <a:gd name="connsiteY3063" fmla="*/ 4198701 h 5100674"/>
              <a:gd name="connsiteX3064" fmla="*/ 2266057 w 6971369"/>
              <a:gd name="connsiteY3064" fmla="*/ 4191855 h 5100674"/>
              <a:gd name="connsiteX3065" fmla="*/ 2272903 w 6971369"/>
              <a:gd name="connsiteY3065" fmla="*/ 4191855 h 5100674"/>
              <a:gd name="connsiteX3066" fmla="*/ 2675111 w 6971369"/>
              <a:gd name="connsiteY3066" fmla="*/ 4318508 h 5100674"/>
              <a:gd name="connsiteX3067" fmla="*/ 2681957 w 6971369"/>
              <a:gd name="connsiteY3067" fmla="*/ 4311662 h 5100674"/>
              <a:gd name="connsiteX3068" fmla="*/ 2688803 w 6971369"/>
              <a:gd name="connsiteY3068" fmla="*/ 4311662 h 5100674"/>
              <a:gd name="connsiteX3069" fmla="*/ 2752985 w 6971369"/>
              <a:gd name="connsiteY3069" fmla="*/ 4325354 h 5100674"/>
              <a:gd name="connsiteX3070" fmla="*/ 2759831 w 6971369"/>
              <a:gd name="connsiteY3070" fmla="*/ 4318508 h 5100674"/>
              <a:gd name="connsiteX3071" fmla="*/ 2766677 w 6971369"/>
              <a:gd name="connsiteY3071" fmla="*/ 4318508 h 5100674"/>
              <a:gd name="connsiteX3072" fmla="*/ 2985752 w 6971369"/>
              <a:gd name="connsiteY3072" fmla="*/ 4374988 h 5100674"/>
              <a:gd name="connsiteX3073" fmla="*/ 2992599 w 6971369"/>
              <a:gd name="connsiteY3073" fmla="*/ 4367287 h 5100674"/>
              <a:gd name="connsiteX3074" fmla="*/ 2999445 w 6971369"/>
              <a:gd name="connsiteY3074" fmla="*/ 4367287 h 5100674"/>
              <a:gd name="connsiteX3075" fmla="*/ 3020839 w 6971369"/>
              <a:gd name="connsiteY3075" fmla="*/ 4374988 h 5100674"/>
              <a:gd name="connsiteX3076" fmla="*/ 3028541 w 6971369"/>
              <a:gd name="connsiteY3076" fmla="*/ 4367287 h 5100674"/>
              <a:gd name="connsiteX3077" fmla="*/ 3035387 w 6971369"/>
              <a:gd name="connsiteY3077" fmla="*/ 4367287 h 5100674"/>
              <a:gd name="connsiteX3078" fmla="*/ 3239914 w 6971369"/>
              <a:gd name="connsiteY3078" fmla="*/ 4410075 h 5100674"/>
              <a:gd name="connsiteX3079" fmla="*/ 3275856 w 6971369"/>
              <a:gd name="connsiteY3079" fmla="*/ 4403229 h 5100674"/>
              <a:gd name="connsiteX3080" fmla="*/ 3275856 w 6971369"/>
              <a:gd name="connsiteY3080" fmla="*/ 4410075 h 5100674"/>
              <a:gd name="connsiteX3081" fmla="*/ 3282702 w 6971369"/>
              <a:gd name="connsiteY3081" fmla="*/ 4403229 h 5100674"/>
              <a:gd name="connsiteX3082" fmla="*/ 3366566 w 6971369"/>
              <a:gd name="connsiteY3082" fmla="*/ 4417776 h 5100674"/>
              <a:gd name="connsiteX3083" fmla="*/ 3373413 w 6971369"/>
              <a:gd name="connsiteY3083" fmla="*/ 4410075 h 5100674"/>
              <a:gd name="connsiteX3084" fmla="*/ 3381114 w 6971369"/>
              <a:gd name="connsiteY3084" fmla="*/ 4410075 h 5100674"/>
              <a:gd name="connsiteX3085" fmla="*/ 3387960 w 6971369"/>
              <a:gd name="connsiteY3085" fmla="*/ 4417776 h 5100674"/>
              <a:gd name="connsiteX3086" fmla="*/ 3423902 w 6971369"/>
              <a:gd name="connsiteY3086" fmla="*/ 4410075 h 5100674"/>
              <a:gd name="connsiteX3087" fmla="*/ 3437595 w 6971369"/>
              <a:gd name="connsiteY3087" fmla="*/ 4410075 h 5100674"/>
              <a:gd name="connsiteX3088" fmla="*/ 3458133 w 6971369"/>
              <a:gd name="connsiteY3088" fmla="*/ 4424623 h 5100674"/>
              <a:gd name="connsiteX3089" fmla="*/ 3465835 w 6971369"/>
              <a:gd name="connsiteY3089" fmla="*/ 4424623 h 5100674"/>
              <a:gd name="connsiteX3090" fmla="*/ 3642122 w 6971369"/>
              <a:gd name="connsiteY3090" fmla="*/ 4396382 h 5100674"/>
              <a:gd name="connsiteX3091" fmla="*/ 3663516 w 6971369"/>
              <a:gd name="connsiteY3091" fmla="*/ 4403229 h 5100674"/>
              <a:gd name="connsiteX3092" fmla="*/ 3726842 w 6971369"/>
              <a:gd name="connsiteY3092" fmla="*/ 4388681 h 5100674"/>
              <a:gd name="connsiteX3093" fmla="*/ 3861197 w 6971369"/>
              <a:gd name="connsiteY3093" fmla="*/ 4333056 h 5100674"/>
              <a:gd name="connsiteX3094" fmla="*/ 3903985 w 6971369"/>
              <a:gd name="connsiteY3094" fmla="*/ 4303960 h 5100674"/>
              <a:gd name="connsiteX3095" fmla="*/ 3939071 w 6971369"/>
              <a:gd name="connsiteY3095" fmla="*/ 4303960 h 5100674"/>
              <a:gd name="connsiteX3096" fmla="*/ 3939071 w 6971369"/>
              <a:gd name="connsiteY3096" fmla="*/ 4283422 h 5100674"/>
              <a:gd name="connsiteX3097" fmla="*/ 3945917 w 6971369"/>
              <a:gd name="connsiteY3097" fmla="*/ 4283422 h 5100674"/>
              <a:gd name="connsiteX3098" fmla="*/ 3967311 w 6971369"/>
              <a:gd name="connsiteY3098" fmla="*/ 4297114 h 5100674"/>
              <a:gd name="connsiteX3099" fmla="*/ 3981859 w 6971369"/>
              <a:gd name="connsiteY3099" fmla="*/ 4268874 h 5100674"/>
              <a:gd name="connsiteX3100" fmla="*/ 3987849 w 6971369"/>
              <a:gd name="connsiteY3100" fmla="*/ 4276576 h 5100674"/>
              <a:gd name="connsiteX3101" fmla="*/ 3987849 w 6971369"/>
              <a:gd name="connsiteY3101" fmla="*/ 4283422 h 5100674"/>
              <a:gd name="connsiteX3102" fmla="*/ 3981859 w 6971369"/>
              <a:gd name="connsiteY3102" fmla="*/ 4283422 h 5100674"/>
              <a:gd name="connsiteX3103" fmla="*/ 3987849 w 6971369"/>
              <a:gd name="connsiteY3103" fmla="*/ 4291124 h 5100674"/>
              <a:gd name="connsiteX3104" fmla="*/ 3987849 w 6971369"/>
              <a:gd name="connsiteY3104" fmla="*/ 4297114 h 5100674"/>
              <a:gd name="connsiteX3105" fmla="*/ 3939071 w 6971369"/>
              <a:gd name="connsiteY3105" fmla="*/ 4318508 h 5100674"/>
              <a:gd name="connsiteX3106" fmla="*/ 3832101 w 6971369"/>
              <a:gd name="connsiteY3106" fmla="*/ 4410075 h 5100674"/>
              <a:gd name="connsiteX3107" fmla="*/ 3677208 w 6971369"/>
              <a:gd name="connsiteY3107" fmla="*/ 4473401 h 5100674"/>
              <a:gd name="connsiteX3108" fmla="*/ 3635276 w 6971369"/>
              <a:gd name="connsiteY3108" fmla="*/ 4487949 h 5100674"/>
              <a:gd name="connsiteX3109" fmla="*/ 3628430 w 6971369"/>
              <a:gd name="connsiteY3109" fmla="*/ 4481103 h 5100674"/>
              <a:gd name="connsiteX3110" fmla="*/ 3479527 w 6971369"/>
              <a:gd name="connsiteY3110" fmla="*/ 4529881 h 5100674"/>
              <a:gd name="connsiteX3111" fmla="*/ 3451287 w 6971369"/>
              <a:gd name="connsiteY3111" fmla="*/ 4536727 h 5100674"/>
              <a:gd name="connsiteX3112" fmla="*/ 3430749 w 6971369"/>
              <a:gd name="connsiteY3112" fmla="*/ 4523891 h 5100674"/>
              <a:gd name="connsiteX3113" fmla="*/ 3303240 w 6971369"/>
              <a:gd name="connsiteY3113" fmla="*/ 4551275 h 5100674"/>
              <a:gd name="connsiteX3114" fmla="*/ 3296394 w 6971369"/>
              <a:gd name="connsiteY3114" fmla="*/ 4551275 h 5100674"/>
              <a:gd name="connsiteX3115" fmla="*/ 3261308 w 6971369"/>
              <a:gd name="connsiteY3115" fmla="*/ 4544429 h 5100674"/>
              <a:gd name="connsiteX3116" fmla="*/ 3254462 w 6971369"/>
              <a:gd name="connsiteY3116" fmla="*/ 4551275 h 5100674"/>
              <a:gd name="connsiteX3117" fmla="*/ 3239914 w 6971369"/>
              <a:gd name="connsiteY3117" fmla="*/ 4536727 h 5100674"/>
              <a:gd name="connsiteX3118" fmla="*/ 3155193 w 6971369"/>
              <a:gd name="connsiteY3118" fmla="*/ 4551275 h 5100674"/>
              <a:gd name="connsiteX3119" fmla="*/ 3140645 w 6971369"/>
              <a:gd name="connsiteY3119" fmla="*/ 4536727 h 5100674"/>
              <a:gd name="connsiteX3120" fmla="*/ 3140645 w 6971369"/>
              <a:gd name="connsiteY3120" fmla="*/ 4544429 h 5100674"/>
              <a:gd name="connsiteX3121" fmla="*/ 3134655 w 6971369"/>
              <a:gd name="connsiteY3121" fmla="*/ 4536727 h 5100674"/>
              <a:gd name="connsiteX3122" fmla="*/ 3127809 w 6971369"/>
              <a:gd name="connsiteY3122" fmla="*/ 4536727 h 5100674"/>
              <a:gd name="connsiteX3123" fmla="*/ 3091867 w 6971369"/>
              <a:gd name="connsiteY3123" fmla="*/ 4544429 h 5100674"/>
              <a:gd name="connsiteX3124" fmla="*/ 3091867 w 6971369"/>
              <a:gd name="connsiteY3124" fmla="*/ 4523891 h 5100674"/>
              <a:gd name="connsiteX3125" fmla="*/ 3077319 w 6971369"/>
              <a:gd name="connsiteY3125" fmla="*/ 4523891 h 5100674"/>
              <a:gd name="connsiteX3126" fmla="*/ 3077319 w 6971369"/>
              <a:gd name="connsiteY3126" fmla="*/ 4544429 h 5100674"/>
              <a:gd name="connsiteX3127" fmla="*/ 3070473 w 6971369"/>
              <a:gd name="connsiteY3127" fmla="*/ 4544429 h 5100674"/>
              <a:gd name="connsiteX3128" fmla="*/ 3049935 w 6971369"/>
              <a:gd name="connsiteY3128" fmla="*/ 4529881 h 5100674"/>
              <a:gd name="connsiteX3129" fmla="*/ 2999445 w 6971369"/>
              <a:gd name="connsiteY3129" fmla="*/ 4536727 h 5100674"/>
              <a:gd name="connsiteX3130" fmla="*/ 2999445 w 6971369"/>
              <a:gd name="connsiteY3130" fmla="*/ 4529881 h 5100674"/>
              <a:gd name="connsiteX3131" fmla="*/ 2992599 w 6971369"/>
              <a:gd name="connsiteY3131" fmla="*/ 4536727 h 5100674"/>
              <a:gd name="connsiteX3132" fmla="*/ 2985752 w 6971369"/>
              <a:gd name="connsiteY3132" fmla="*/ 4536727 h 5100674"/>
              <a:gd name="connsiteX3133" fmla="*/ 2972060 w 6971369"/>
              <a:gd name="connsiteY3133" fmla="*/ 4523891 h 5100674"/>
              <a:gd name="connsiteX3134" fmla="*/ 2837706 w 6971369"/>
              <a:gd name="connsiteY3134" fmla="*/ 4558121 h 5100674"/>
              <a:gd name="connsiteX3135" fmla="*/ 2830004 w 6971369"/>
              <a:gd name="connsiteY3135" fmla="*/ 4551275 h 5100674"/>
              <a:gd name="connsiteX3136" fmla="*/ 2824014 w 6971369"/>
              <a:gd name="connsiteY3136" fmla="*/ 4551275 h 5100674"/>
              <a:gd name="connsiteX3137" fmla="*/ 2795773 w 6971369"/>
              <a:gd name="connsiteY3137" fmla="*/ 4558121 h 5100674"/>
              <a:gd name="connsiteX3138" fmla="*/ 2795773 w 6971369"/>
              <a:gd name="connsiteY3138" fmla="*/ 4529881 h 5100674"/>
              <a:gd name="connsiteX3139" fmla="*/ 2739293 w 6971369"/>
              <a:gd name="connsiteY3139" fmla="*/ 4551275 h 5100674"/>
              <a:gd name="connsiteX3140" fmla="*/ 2731591 w 6971369"/>
              <a:gd name="connsiteY3140" fmla="*/ 4516189 h 5100674"/>
              <a:gd name="connsiteX3141" fmla="*/ 2646871 w 6971369"/>
              <a:gd name="connsiteY3141" fmla="*/ 4544429 h 5100674"/>
              <a:gd name="connsiteX3142" fmla="*/ 2640025 w 6971369"/>
              <a:gd name="connsiteY3142" fmla="*/ 4523891 h 5100674"/>
              <a:gd name="connsiteX3143" fmla="*/ 2583544 w 6971369"/>
              <a:gd name="connsiteY3143" fmla="*/ 4523891 h 5100674"/>
              <a:gd name="connsiteX3144" fmla="*/ 2583544 w 6971369"/>
              <a:gd name="connsiteY3144" fmla="*/ 4502497 h 5100674"/>
              <a:gd name="connsiteX3145" fmla="*/ 2527064 w 6971369"/>
              <a:gd name="connsiteY3145" fmla="*/ 4516189 h 5100674"/>
              <a:gd name="connsiteX3146" fmla="*/ 2519362 w 6971369"/>
              <a:gd name="connsiteY3146" fmla="*/ 4487949 h 5100674"/>
              <a:gd name="connsiteX3147" fmla="*/ 2463738 w 6971369"/>
              <a:gd name="connsiteY3147" fmla="*/ 4502497 h 5100674"/>
              <a:gd name="connsiteX3148" fmla="*/ 2456036 w 6971369"/>
              <a:gd name="connsiteY3148" fmla="*/ 4481103 h 5100674"/>
              <a:gd name="connsiteX3149" fmla="*/ 2435498 w 6971369"/>
              <a:gd name="connsiteY3149" fmla="*/ 4481103 h 5100674"/>
              <a:gd name="connsiteX3150" fmla="*/ 2400411 w 6971369"/>
              <a:gd name="connsiteY3150" fmla="*/ 4487949 h 5100674"/>
              <a:gd name="connsiteX3151" fmla="*/ 2364469 w 6971369"/>
              <a:gd name="connsiteY3151" fmla="*/ 4466555 h 5100674"/>
              <a:gd name="connsiteX3152" fmla="*/ 2356767 w 6971369"/>
              <a:gd name="connsiteY3152" fmla="*/ 4446017 h 5100674"/>
              <a:gd name="connsiteX3153" fmla="*/ 2322537 w 6971369"/>
              <a:gd name="connsiteY3153" fmla="*/ 4452007 h 5100674"/>
              <a:gd name="connsiteX3154" fmla="*/ 2314835 w 6971369"/>
              <a:gd name="connsiteY3154" fmla="*/ 4446017 h 5100674"/>
              <a:gd name="connsiteX3155" fmla="*/ 2307989 w 6971369"/>
              <a:gd name="connsiteY3155" fmla="*/ 4452007 h 5100674"/>
              <a:gd name="connsiteX3156" fmla="*/ 2293441 w 6971369"/>
              <a:gd name="connsiteY3156" fmla="*/ 4431469 h 5100674"/>
              <a:gd name="connsiteX3157" fmla="*/ 2259211 w 6971369"/>
              <a:gd name="connsiteY3157" fmla="*/ 4439171 h 5100674"/>
              <a:gd name="connsiteX3158" fmla="*/ 2244663 w 6971369"/>
              <a:gd name="connsiteY3158" fmla="*/ 4439171 h 5100674"/>
              <a:gd name="connsiteX3159" fmla="*/ 2230115 w 6971369"/>
              <a:gd name="connsiteY3159" fmla="*/ 4417776 h 5100674"/>
              <a:gd name="connsiteX3160" fmla="*/ 2195884 w 6971369"/>
              <a:gd name="connsiteY3160" fmla="*/ 4424623 h 5100674"/>
              <a:gd name="connsiteX3161" fmla="*/ 2181336 w 6971369"/>
              <a:gd name="connsiteY3161" fmla="*/ 4424623 h 5100674"/>
              <a:gd name="connsiteX3162" fmla="*/ 2159942 w 6971369"/>
              <a:gd name="connsiteY3162" fmla="*/ 4403229 h 5100674"/>
              <a:gd name="connsiteX3163" fmla="*/ 2153096 w 6971369"/>
              <a:gd name="connsiteY3163" fmla="*/ 4410075 h 5100674"/>
              <a:gd name="connsiteX3164" fmla="*/ 2145394 w 6971369"/>
              <a:gd name="connsiteY3164" fmla="*/ 4410075 h 5100674"/>
              <a:gd name="connsiteX3165" fmla="*/ 2132558 w 6971369"/>
              <a:gd name="connsiteY3165" fmla="*/ 4388681 h 5100674"/>
              <a:gd name="connsiteX3166" fmla="*/ 2096616 w 6971369"/>
              <a:gd name="connsiteY3166" fmla="*/ 4396382 h 5100674"/>
              <a:gd name="connsiteX3167" fmla="*/ 2082068 w 6971369"/>
              <a:gd name="connsiteY3167" fmla="*/ 4396382 h 5100674"/>
              <a:gd name="connsiteX3168" fmla="*/ 2068376 w 6971369"/>
              <a:gd name="connsiteY3168" fmla="*/ 4381834 h 5100674"/>
              <a:gd name="connsiteX3169" fmla="*/ 2040136 w 6971369"/>
              <a:gd name="connsiteY3169" fmla="*/ 4374988 h 5100674"/>
              <a:gd name="connsiteX3170" fmla="*/ 2033290 w 6971369"/>
              <a:gd name="connsiteY3170" fmla="*/ 4367287 h 5100674"/>
              <a:gd name="connsiteX3171" fmla="*/ 2033290 w 6971369"/>
              <a:gd name="connsiteY3171" fmla="*/ 4361296 h 5100674"/>
              <a:gd name="connsiteX3172" fmla="*/ 2026443 w 6971369"/>
              <a:gd name="connsiteY3172" fmla="*/ 4367287 h 5100674"/>
              <a:gd name="connsiteX3173" fmla="*/ 2011896 w 6971369"/>
              <a:gd name="connsiteY3173" fmla="*/ 4367287 h 5100674"/>
              <a:gd name="connsiteX3174" fmla="*/ 2011896 w 6971369"/>
              <a:gd name="connsiteY3174" fmla="*/ 4354450 h 5100674"/>
              <a:gd name="connsiteX3175" fmla="*/ 2004194 w 6971369"/>
              <a:gd name="connsiteY3175" fmla="*/ 4354450 h 5100674"/>
              <a:gd name="connsiteX3176" fmla="*/ 1982800 w 6971369"/>
              <a:gd name="connsiteY3176" fmla="*/ 4361296 h 5100674"/>
              <a:gd name="connsiteX3177" fmla="*/ 1969963 w 6971369"/>
              <a:gd name="connsiteY3177" fmla="*/ 4339902 h 5100674"/>
              <a:gd name="connsiteX3178" fmla="*/ 1962262 w 6971369"/>
              <a:gd name="connsiteY3178" fmla="*/ 4346748 h 5100674"/>
              <a:gd name="connsiteX3179" fmla="*/ 1955415 w 6971369"/>
              <a:gd name="connsiteY3179" fmla="*/ 4346748 h 5100674"/>
              <a:gd name="connsiteX3180" fmla="*/ 1912628 w 6971369"/>
              <a:gd name="connsiteY3180" fmla="*/ 4318508 h 5100674"/>
              <a:gd name="connsiteX3181" fmla="*/ 1905781 w 6971369"/>
              <a:gd name="connsiteY3181" fmla="*/ 4325354 h 5100674"/>
              <a:gd name="connsiteX3182" fmla="*/ 1898080 w 6971369"/>
              <a:gd name="connsiteY3182" fmla="*/ 4325354 h 5100674"/>
              <a:gd name="connsiteX3183" fmla="*/ 1877541 w 6971369"/>
              <a:gd name="connsiteY3183" fmla="*/ 4303960 h 5100674"/>
              <a:gd name="connsiteX3184" fmla="*/ 1856147 w 6971369"/>
              <a:gd name="connsiteY3184" fmla="*/ 4311662 h 5100674"/>
              <a:gd name="connsiteX3185" fmla="*/ 1750032 w 6971369"/>
              <a:gd name="connsiteY3185" fmla="*/ 4262028 h 5100674"/>
              <a:gd name="connsiteX3186" fmla="*/ 1715802 w 6971369"/>
              <a:gd name="connsiteY3186" fmla="*/ 4247480 h 5100674"/>
              <a:gd name="connsiteX3187" fmla="*/ 1715802 w 6971369"/>
              <a:gd name="connsiteY3187" fmla="*/ 4233788 h 5100674"/>
              <a:gd name="connsiteX3188" fmla="*/ 1673014 w 6971369"/>
              <a:gd name="connsiteY3188" fmla="*/ 4233788 h 5100674"/>
              <a:gd name="connsiteX3189" fmla="*/ 1644774 w 6971369"/>
              <a:gd name="connsiteY3189" fmla="*/ 4191855 h 5100674"/>
              <a:gd name="connsiteX3190" fmla="*/ 1623380 w 6971369"/>
              <a:gd name="connsiteY3190" fmla="*/ 4191855 h 5100674"/>
              <a:gd name="connsiteX3191" fmla="*/ 1587438 w 6971369"/>
              <a:gd name="connsiteY3191" fmla="*/ 4198701 h 5100674"/>
              <a:gd name="connsiteX3192" fmla="*/ 1524112 w 6971369"/>
              <a:gd name="connsiteY3192" fmla="*/ 4177307 h 5100674"/>
              <a:gd name="connsiteX3193" fmla="*/ 1496727 w 6971369"/>
              <a:gd name="connsiteY3193" fmla="*/ 4162759 h 5100674"/>
              <a:gd name="connsiteX3194" fmla="*/ 1496727 w 6971369"/>
              <a:gd name="connsiteY3194" fmla="*/ 4141365 h 5100674"/>
              <a:gd name="connsiteX3195" fmla="*/ 1460785 w 6971369"/>
              <a:gd name="connsiteY3195" fmla="*/ 4141365 h 5100674"/>
              <a:gd name="connsiteX3196" fmla="*/ 1376065 w 6971369"/>
              <a:gd name="connsiteY3196" fmla="*/ 4107135 h 5100674"/>
              <a:gd name="connsiteX3197" fmla="*/ 1369219 w 6971369"/>
              <a:gd name="connsiteY3197" fmla="*/ 4113981 h 5100674"/>
              <a:gd name="connsiteX3198" fmla="*/ 1348680 w 6971369"/>
              <a:gd name="connsiteY3198" fmla="*/ 4085741 h 5100674"/>
              <a:gd name="connsiteX3199" fmla="*/ 1341835 w 6971369"/>
              <a:gd name="connsiteY3199" fmla="*/ 4092587 h 5100674"/>
              <a:gd name="connsiteX3200" fmla="*/ 1334132 w 6971369"/>
              <a:gd name="connsiteY3200" fmla="*/ 4092587 h 5100674"/>
              <a:gd name="connsiteX3201" fmla="*/ 1320440 w 6971369"/>
              <a:gd name="connsiteY3201" fmla="*/ 4071193 h 5100674"/>
              <a:gd name="connsiteX3202" fmla="*/ 1284498 w 6971369"/>
              <a:gd name="connsiteY3202" fmla="*/ 4078039 h 5100674"/>
              <a:gd name="connsiteX3203" fmla="*/ 1276796 w 6971369"/>
              <a:gd name="connsiteY3203" fmla="*/ 4071193 h 5100674"/>
              <a:gd name="connsiteX3204" fmla="*/ 1270806 w 6971369"/>
              <a:gd name="connsiteY3204" fmla="*/ 4078039 h 5100674"/>
              <a:gd name="connsiteX3205" fmla="*/ 1242566 w 6971369"/>
              <a:gd name="connsiteY3205" fmla="*/ 4050655 h 5100674"/>
              <a:gd name="connsiteX3206" fmla="*/ 1242566 w 6971369"/>
              <a:gd name="connsiteY3206" fmla="*/ 4043809 h 5100674"/>
              <a:gd name="connsiteX3207" fmla="*/ 1256258 w 6971369"/>
              <a:gd name="connsiteY3207" fmla="*/ 4022415 h 5100674"/>
              <a:gd name="connsiteX3208" fmla="*/ 1256258 w 6971369"/>
              <a:gd name="connsiteY3208" fmla="*/ 4014713 h 5100674"/>
              <a:gd name="connsiteX3209" fmla="*/ 1234864 w 6971369"/>
              <a:gd name="connsiteY3209" fmla="*/ 3980482 h 5100674"/>
              <a:gd name="connsiteX3210" fmla="*/ 1228018 w 6971369"/>
              <a:gd name="connsiteY3210" fmla="*/ 3980482 h 5100674"/>
              <a:gd name="connsiteX3211" fmla="*/ 1206624 w 6971369"/>
              <a:gd name="connsiteY3211" fmla="*/ 4029261 h 5100674"/>
              <a:gd name="connsiteX3212" fmla="*/ 1213470 w 6971369"/>
              <a:gd name="connsiteY3212" fmla="*/ 4036107 h 5100674"/>
              <a:gd name="connsiteX3213" fmla="*/ 1206624 w 6971369"/>
              <a:gd name="connsiteY3213" fmla="*/ 4043809 h 5100674"/>
              <a:gd name="connsiteX3214" fmla="*/ 1200634 w 6971369"/>
              <a:gd name="connsiteY3214" fmla="*/ 4043809 h 5100674"/>
              <a:gd name="connsiteX3215" fmla="*/ 1179240 w 6971369"/>
              <a:gd name="connsiteY3215" fmla="*/ 4014713 h 5100674"/>
              <a:gd name="connsiteX3216" fmla="*/ 1171538 w 6971369"/>
              <a:gd name="connsiteY3216" fmla="*/ 4022415 h 5100674"/>
              <a:gd name="connsiteX3217" fmla="*/ 1143298 w 6971369"/>
              <a:gd name="connsiteY3217" fmla="*/ 4022415 h 5100674"/>
              <a:gd name="connsiteX3218" fmla="*/ 1121904 w 6971369"/>
              <a:gd name="connsiteY3218" fmla="*/ 4001021 h 5100674"/>
              <a:gd name="connsiteX3219" fmla="*/ 1115913 w 6971369"/>
              <a:gd name="connsiteY3219" fmla="*/ 4007867 h 5100674"/>
              <a:gd name="connsiteX3220" fmla="*/ 1101365 w 6971369"/>
              <a:gd name="connsiteY3220" fmla="*/ 4007867 h 5100674"/>
              <a:gd name="connsiteX3221" fmla="*/ 1086817 w 6971369"/>
              <a:gd name="connsiteY3221" fmla="*/ 3993319 h 5100674"/>
              <a:gd name="connsiteX3222" fmla="*/ 1094519 w 6971369"/>
              <a:gd name="connsiteY3222" fmla="*/ 3986473 h 5100674"/>
              <a:gd name="connsiteX3223" fmla="*/ 1094519 w 6971369"/>
              <a:gd name="connsiteY3223" fmla="*/ 3980482 h 5100674"/>
              <a:gd name="connsiteX3224" fmla="*/ 1058577 w 6971369"/>
              <a:gd name="connsiteY3224" fmla="*/ 3986473 h 5100674"/>
              <a:gd name="connsiteX3225" fmla="*/ 1044030 w 6971369"/>
              <a:gd name="connsiteY3225" fmla="*/ 3986473 h 5100674"/>
              <a:gd name="connsiteX3226" fmla="*/ 1023491 w 6971369"/>
              <a:gd name="connsiteY3226" fmla="*/ 3965934 h 5100674"/>
              <a:gd name="connsiteX3227" fmla="*/ 1002097 w 6971369"/>
              <a:gd name="connsiteY3227" fmla="*/ 3972780 h 5100674"/>
              <a:gd name="connsiteX3228" fmla="*/ 995251 w 6971369"/>
              <a:gd name="connsiteY3228" fmla="*/ 3951386 h 5100674"/>
              <a:gd name="connsiteX3229" fmla="*/ 980703 w 6971369"/>
              <a:gd name="connsiteY3229" fmla="*/ 3951386 h 5100674"/>
              <a:gd name="connsiteX3230" fmla="*/ 980703 w 6971369"/>
              <a:gd name="connsiteY3230" fmla="*/ 3965934 h 5100674"/>
              <a:gd name="connsiteX3231" fmla="*/ 946472 w 6971369"/>
              <a:gd name="connsiteY3231" fmla="*/ 3959088 h 5100674"/>
              <a:gd name="connsiteX3232" fmla="*/ 902829 w 6971369"/>
              <a:gd name="connsiteY3232" fmla="*/ 3965934 h 5100674"/>
              <a:gd name="connsiteX3233" fmla="*/ 825810 w 6971369"/>
              <a:gd name="connsiteY3233" fmla="*/ 3951386 h 5100674"/>
              <a:gd name="connsiteX3234" fmla="*/ 754782 w 6971369"/>
              <a:gd name="connsiteY3234" fmla="*/ 3929992 h 5100674"/>
              <a:gd name="connsiteX3235" fmla="*/ 747936 w 6971369"/>
              <a:gd name="connsiteY3235" fmla="*/ 3923146 h 5100674"/>
              <a:gd name="connsiteX3236" fmla="*/ 699157 w 6971369"/>
              <a:gd name="connsiteY3236" fmla="*/ 4014713 h 5100674"/>
              <a:gd name="connsiteX3237" fmla="*/ 649523 w 6971369"/>
              <a:gd name="connsiteY3237" fmla="*/ 4064347 h 5100674"/>
              <a:gd name="connsiteX3238" fmla="*/ 635831 w 6971369"/>
              <a:gd name="connsiteY3238" fmla="*/ 4043809 h 5100674"/>
              <a:gd name="connsiteX3239" fmla="*/ 614437 w 6971369"/>
              <a:gd name="connsiteY3239" fmla="*/ 4036107 h 5100674"/>
              <a:gd name="connsiteX3240" fmla="*/ 621283 w 6971369"/>
              <a:gd name="connsiteY3240" fmla="*/ 4029261 h 5100674"/>
              <a:gd name="connsiteX3241" fmla="*/ 621283 w 6971369"/>
              <a:gd name="connsiteY3241" fmla="*/ 4014713 h 5100674"/>
              <a:gd name="connsiteX3242" fmla="*/ 557957 w 6971369"/>
              <a:gd name="connsiteY3242" fmla="*/ 3908598 h 5100674"/>
              <a:gd name="connsiteX3243" fmla="*/ 536563 w 6971369"/>
              <a:gd name="connsiteY3243" fmla="*/ 3894906 h 5100674"/>
              <a:gd name="connsiteX3244" fmla="*/ 451842 w 6971369"/>
              <a:gd name="connsiteY3244" fmla="*/ 3908598 h 5100674"/>
              <a:gd name="connsiteX3245" fmla="*/ 451842 w 6971369"/>
              <a:gd name="connsiteY3245" fmla="*/ 3902608 h 5100674"/>
              <a:gd name="connsiteX3246" fmla="*/ 444140 w 6971369"/>
              <a:gd name="connsiteY3246" fmla="*/ 3908598 h 5100674"/>
              <a:gd name="connsiteX3247" fmla="*/ 437294 w 6971369"/>
              <a:gd name="connsiteY3247" fmla="*/ 3908598 h 5100674"/>
              <a:gd name="connsiteX3248" fmla="*/ 422746 w 6971369"/>
              <a:gd name="connsiteY3248" fmla="*/ 3894906 h 5100674"/>
              <a:gd name="connsiteX3249" fmla="*/ 367122 w 6971369"/>
              <a:gd name="connsiteY3249" fmla="*/ 3908598 h 5100674"/>
              <a:gd name="connsiteX3250" fmla="*/ 367122 w 6971369"/>
              <a:gd name="connsiteY3250" fmla="*/ 3902608 h 5100674"/>
              <a:gd name="connsiteX3251" fmla="*/ 359420 w 6971369"/>
              <a:gd name="connsiteY3251" fmla="*/ 3908598 h 5100674"/>
              <a:gd name="connsiteX3252" fmla="*/ 346583 w 6971369"/>
              <a:gd name="connsiteY3252" fmla="*/ 3908598 h 5100674"/>
              <a:gd name="connsiteX3253" fmla="*/ 332035 w 6971369"/>
              <a:gd name="connsiteY3253" fmla="*/ 3888060 h 5100674"/>
              <a:gd name="connsiteX3254" fmla="*/ 325189 w 6971369"/>
              <a:gd name="connsiteY3254" fmla="*/ 3894906 h 5100674"/>
              <a:gd name="connsiteX3255" fmla="*/ 274700 w 6971369"/>
              <a:gd name="connsiteY3255" fmla="*/ 3894906 h 5100674"/>
              <a:gd name="connsiteX3256" fmla="*/ 247315 w 6971369"/>
              <a:gd name="connsiteY3256" fmla="*/ 3873512 h 5100674"/>
              <a:gd name="connsiteX3257" fmla="*/ 219075 w 6971369"/>
              <a:gd name="connsiteY3257" fmla="*/ 3838426 h 5100674"/>
              <a:gd name="connsiteX3258" fmla="*/ 225921 w 6971369"/>
              <a:gd name="connsiteY3258" fmla="*/ 3830724 h 5100674"/>
              <a:gd name="connsiteX3259" fmla="*/ 133499 w 6971369"/>
              <a:gd name="connsiteY3259" fmla="*/ 3733167 h 5100674"/>
              <a:gd name="connsiteX3260" fmla="*/ 35942 w 6971369"/>
              <a:gd name="connsiteY3260" fmla="*/ 3577418 h 5100674"/>
              <a:gd name="connsiteX3261" fmla="*/ 28240 w 6971369"/>
              <a:gd name="connsiteY3261" fmla="*/ 3577418 h 5100674"/>
              <a:gd name="connsiteX3262" fmla="*/ 28240 w 6971369"/>
              <a:gd name="connsiteY3262" fmla="*/ 3563726 h 5100674"/>
              <a:gd name="connsiteX3263" fmla="*/ 41932 w 6971369"/>
              <a:gd name="connsiteY3263" fmla="*/ 3563726 h 5100674"/>
              <a:gd name="connsiteX3264" fmla="*/ 35942 w 6971369"/>
              <a:gd name="connsiteY3264" fmla="*/ 3556024 h 5100674"/>
              <a:gd name="connsiteX3265" fmla="*/ 35942 w 6971369"/>
              <a:gd name="connsiteY3265" fmla="*/ 3541476 h 5100674"/>
              <a:gd name="connsiteX3266" fmla="*/ 41932 w 6971369"/>
              <a:gd name="connsiteY3266" fmla="*/ 3534630 h 5100674"/>
              <a:gd name="connsiteX3267" fmla="*/ 41932 w 6971369"/>
              <a:gd name="connsiteY3267" fmla="*/ 3527784 h 5100674"/>
              <a:gd name="connsiteX3268" fmla="*/ 35942 w 6971369"/>
              <a:gd name="connsiteY3268" fmla="*/ 3520082 h 5100674"/>
              <a:gd name="connsiteX3269" fmla="*/ 28240 w 6971369"/>
              <a:gd name="connsiteY3269" fmla="*/ 3520082 h 5100674"/>
              <a:gd name="connsiteX3270" fmla="*/ 0 w 6971369"/>
              <a:gd name="connsiteY3270" fmla="*/ 3527784 h 5100674"/>
              <a:gd name="connsiteX3271" fmla="*/ 0 w 6971369"/>
              <a:gd name="connsiteY3271" fmla="*/ 3499544 h 5100674"/>
              <a:gd name="connsiteX3272" fmla="*/ 14548 w 6971369"/>
              <a:gd name="connsiteY3272" fmla="*/ 3485852 h 5100674"/>
              <a:gd name="connsiteX3273" fmla="*/ 6846 w 6971369"/>
              <a:gd name="connsiteY3273" fmla="*/ 3464458 h 5100674"/>
              <a:gd name="connsiteX3274" fmla="*/ 63326 w 6971369"/>
              <a:gd name="connsiteY3274" fmla="*/ 3330103 h 5100674"/>
              <a:gd name="connsiteX3275" fmla="*/ 70172 w 6971369"/>
              <a:gd name="connsiteY3275" fmla="*/ 3323257 h 5100674"/>
              <a:gd name="connsiteX3276" fmla="*/ 77874 w 6971369"/>
              <a:gd name="connsiteY3276" fmla="*/ 3323257 h 5100674"/>
              <a:gd name="connsiteX3277" fmla="*/ 84721 w 6971369"/>
              <a:gd name="connsiteY3277" fmla="*/ 3330103 h 5100674"/>
              <a:gd name="connsiteX3278" fmla="*/ 198537 w 6971369"/>
              <a:gd name="connsiteY3278" fmla="*/ 3281325 h 5100674"/>
              <a:gd name="connsiteX3279" fmla="*/ 219075 w 6971369"/>
              <a:gd name="connsiteY3279" fmla="*/ 3287315 h 5100674"/>
              <a:gd name="connsiteX3280" fmla="*/ 289248 w 6971369"/>
              <a:gd name="connsiteY3280" fmla="*/ 3266777 h 5100674"/>
              <a:gd name="connsiteX3281" fmla="*/ 310641 w 6971369"/>
              <a:gd name="connsiteY3281" fmla="*/ 3274479 h 5100674"/>
              <a:gd name="connsiteX3282" fmla="*/ 437294 w 6971369"/>
              <a:gd name="connsiteY3282" fmla="*/ 3231691 h 5100674"/>
              <a:gd name="connsiteX3283" fmla="*/ 473237 w 6971369"/>
              <a:gd name="connsiteY3283" fmla="*/ 3211152 h 5100674"/>
              <a:gd name="connsiteX3284" fmla="*/ 501476 w 6971369"/>
              <a:gd name="connsiteY3284" fmla="*/ 3217143 h 5100674"/>
              <a:gd name="connsiteX3285" fmla="*/ 536563 w 6971369"/>
              <a:gd name="connsiteY3285" fmla="*/ 3203451 h 5100674"/>
              <a:gd name="connsiteX3286" fmla="*/ 572504 w 6971369"/>
              <a:gd name="connsiteY3286" fmla="*/ 3175210 h 5100674"/>
              <a:gd name="connsiteX3287" fmla="*/ 572504 w 6971369"/>
              <a:gd name="connsiteY3287" fmla="*/ 3133278 h 5100674"/>
              <a:gd name="connsiteX3288" fmla="*/ 564803 w 6971369"/>
              <a:gd name="connsiteY3288" fmla="*/ 3097336 h 5100674"/>
              <a:gd name="connsiteX3289" fmla="*/ 579351 w 6971369"/>
              <a:gd name="connsiteY3289" fmla="*/ 3082788 h 5100674"/>
              <a:gd name="connsiteX3290" fmla="*/ 572504 w 6971369"/>
              <a:gd name="connsiteY3290" fmla="*/ 3075942 h 5100674"/>
              <a:gd name="connsiteX3291" fmla="*/ 564803 w 6971369"/>
              <a:gd name="connsiteY3291" fmla="*/ 3075942 h 5100674"/>
              <a:gd name="connsiteX3292" fmla="*/ 572504 w 6971369"/>
              <a:gd name="connsiteY3292" fmla="*/ 3040856 h 5100674"/>
              <a:gd name="connsiteX3293" fmla="*/ 572504 w 6971369"/>
              <a:gd name="connsiteY3293" fmla="*/ 3012616 h 5100674"/>
              <a:gd name="connsiteX3294" fmla="*/ 564803 w 6971369"/>
              <a:gd name="connsiteY3294" fmla="*/ 2984376 h 5100674"/>
              <a:gd name="connsiteX3295" fmla="*/ 572504 w 6971369"/>
              <a:gd name="connsiteY3295" fmla="*/ 2976674 h 5100674"/>
              <a:gd name="connsiteX3296" fmla="*/ 572504 w 6971369"/>
              <a:gd name="connsiteY3296" fmla="*/ 2970683 h 5100674"/>
              <a:gd name="connsiteX3297" fmla="*/ 564803 w 6971369"/>
              <a:gd name="connsiteY3297" fmla="*/ 2963837 h 5100674"/>
              <a:gd name="connsiteX3298" fmla="*/ 564803 w 6971369"/>
              <a:gd name="connsiteY3298" fmla="*/ 2956135 h 5100674"/>
              <a:gd name="connsiteX3299" fmla="*/ 572504 w 6971369"/>
              <a:gd name="connsiteY3299" fmla="*/ 2927895 h 5100674"/>
              <a:gd name="connsiteX3300" fmla="*/ 551110 w 6971369"/>
              <a:gd name="connsiteY3300" fmla="*/ 2801243 h 5100674"/>
              <a:gd name="connsiteX3301" fmla="*/ 557957 w 6971369"/>
              <a:gd name="connsiteY3301" fmla="*/ 2793541 h 5100674"/>
              <a:gd name="connsiteX3302" fmla="*/ 536563 w 6971369"/>
              <a:gd name="connsiteY3302" fmla="*/ 2758454 h 5100674"/>
              <a:gd name="connsiteX3303" fmla="*/ 606735 w 6971369"/>
              <a:gd name="connsiteY3303" fmla="*/ 2716522 h 5100674"/>
              <a:gd name="connsiteX3304" fmla="*/ 642677 w 6971369"/>
              <a:gd name="connsiteY3304" fmla="*/ 2716522 h 5100674"/>
              <a:gd name="connsiteX3305" fmla="*/ 649523 w 6971369"/>
              <a:gd name="connsiteY3305" fmla="*/ 2723368 h 5100674"/>
              <a:gd name="connsiteX3306" fmla="*/ 657225 w 6971369"/>
              <a:gd name="connsiteY3306" fmla="*/ 2716522 h 5100674"/>
              <a:gd name="connsiteX3307" fmla="*/ 691455 w 6971369"/>
              <a:gd name="connsiteY3307" fmla="*/ 2716522 h 5100674"/>
              <a:gd name="connsiteX3308" fmla="*/ 783878 w 6971369"/>
              <a:gd name="connsiteY3308" fmla="*/ 2906501 h 5100674"/>
              <a:gd name="connsiteX3309" fmla="*/ 783878 w 6971369"/>
              <a:gd name="connsiteY3309" fmla="*/ 2921049 h 5100674"/>
              <a:gd name="connsiteX3310" fmla="*/ 754782 w 6971369"/>
              <a:gd name="connsiteY3310" fmla="*/ 2976674 h 5100674"/>
              <a:gd name="connsiteX3311" fmla="*/ 706003 w 6971369"/>
              <a:gd name="connsiteY3311" fmla="*/ 3118730 h 5100674"/>
              <a:gd name="connsiteX3312" fmla="*/ 727397 w 6971369"/>
              <a:gd name="connsiteY3312" fmla="*/ 3133278 h 5100674"/>
              <a:gd name="connsiteX3313" fmla="*/ 860896 w 6971369"/>
              <a:gd name="connsiteY3313" fmla="*/ 3082788 h 5100674"/>
              <a:gd name="connsiteX3314" fmla="*/ 1128750 w 6971369"/>
              <a:gd name="connsiteY3314" fmla="*/ 2942443 h 5100674"/>
              <a:gd name="connsiteX3315" fmla="*/ 1354671 w 6971369"/>
              <a:gd name="connsiteY3315" fmla="*/ 2836329 h 5100674"/>
              <a:gd name="connsiteX3316" fmla="*/ 1623380 w 6971369"/>
              <a:gd name="connsiteY3316" fmla="*/ 2730214 h 5100674"/>
              <a:gd name="connsiteX3317" fmla="*/ 1715802 w 6971369"/>
              <a:gd name="connsiteY3317" fmla="*/ 2695128 h 5100674"/>
              <a:gd name="connsiteX3318" fmla="*/ 1729494 w 6971369"/>
              <a:gd name="connsiteY3318" fmla="*/ 2695128 h 5100674"/>
              <a:gd name="connsiteX3319" fmla="*/ 1743187 w 6971369"/>
              <a:gd name="connsiteY3319" fmla="*/ 2673734 h 5100674"/>
              <a:gd name="connsiteX3320" fmla="*/ 1750032 w 6971369"/>
              <a:gd name="connsiteY3320" fmla="*/ 2680580 h 5100674"/>
              <a:gd name="connsiteX3321" fmla="*/ 1948569 w 6971369"/>
              <a:gd name="connsiteY3321" fmla="*/ 2624100 h 5100674"/>
              <a:gd name="connsiteX3322" fmla="*/ 1975954 w 6971369"/>
              <a:gd name="connsiteY3322" fmla="*/ 2624100 h 5100674"/>
              <a:gd name="connsiteX3323" fmla="*/ 2145394 w 6971369"/>
              <a:gd name="connsiteY3323" fmla="*/ 2666032 h 5100674"/>
              <a:gd name="connsiteX3324" fmla="*/ 2286595 w 6971369"/>
              <a:gd name="connsiteY3324" fmla="*/ 2793541 h 5100674"/>
              <a:gd name="connsiteX3325" fmla="*/ 2293441 w 6971369"/>
              <a:gd name="connsiteY3325" fmla="*/ 2879117 h 5100674"/>
              <a:gd name="connsiteX3326" fmla="*/ 2286595 w 6971369"/>
              <a:gd name="connsiteY3326" fmla="*/ 2906501 h 5100674"/>
              <a:gd name="connsiteX3327" fmla="*/ 2293441 w 6971369"/>
              <a:gd name="connsiteY3327" fmla="*/ 2913347 h 5100674"/>
              <a:gd name="connsiteX3328" fmla="*/ 2293441 w 6971369"/>
              <a:gd name="connsiteY3328" fmla="*/ 2921049 h 5100674"/>
              <a:gd name="connsiteX3329" fmla="*/ 2286595 w 6971369"/>
              <a:gd name="connsiteY3329" fmla="*/ 2927895 h 5100674"/>
              <a:gd name="connsiteX3330" fmla="*/ 2286595 w 6971369"/>
              <a:gd name="connsiteY3330" fmla="*/ 2934741 h 5100674"/>
              <a:gd name="connsiteX3331" fmla="*/ 2293441 w 6971369"/>
              <a:gd name="connsiteY3331" fmla="*/ 2956135 h 5100674"/>
              <a:gd name="connsiteX3332" fmla="*/ 2272903 w 6971369"/>
              <a:gd name="connsiteY3332" fmla="*/ 2963837 h 5100674"/>
              <a:gd name="connsiteX3333" fmla="*/ 2280605 w 6971369"/>
              <a:gd name="connsiteY3333" fmla="*/ 2970683 h 5100674"/>
              <a:gd name="connsiteX3334" fmla="*/ 2280605 w 6971369"/>
              <a:gd name="connsiteY3334" fmla="*/ 2976674 h 5100674"/>
              <a:gd name="connsiteX3335" fmla="*/ 2103462 w 6971369"/>
              <a:gd name="connsiteY3335" fmla="*/ 3090490 h 5100674"/>
              <a:gd name="connsiteX3336" fmla="*/ 2103462 w 6971369"/>
              <a:gd name="connsiteY3336" fmla="*/ 3082788 h 5100674"/>
              <a:gd name="connsiteX3337" fmla="*/ 2111164 w 6971369"/>
              <a:gd name="connsiteY3337" fmla="*/ 3075942 h 5100674"/>
              <a:gd name="connsiteX3338" fmla="*/ 2111164 w 6971369"/>
              <a:gd name="connsiteY3338" fmla="*/ 3069096 h 5100674"/>
              <a:gd name="connsiteX3339" fmla="*/ 2103462 w 6971369"/>
              <a:gd name="connsiteY3339" fmla="*/ 3069096 h 5100674"/>
              <a:gd name="connsiteX3340" fmla="*/ 2082068 w 6971369"/>
              <a:gd name="connsiteY3340" fmla="*/ 3082788 h 5100674"/>
              <a:gd name="connsiteX3341" fmla="*/ 2075222 w 6971369"/>
              <a:gd name="connsiteY3341" fmla="*/ 3075942 h 5100674"/>
              <a:gd name="connsiteX3342" fmla="*/ 2068376 w 6971369"/>
              <a:gd name="connsiteY3342" fmla="*/ 3075942 h 5100674"/>
              <a:gd name="connsiteX3343" fmla="*/ 1969963 w 6971369"/>
              <a:gd name="connsiteY3343" fmla="*/ 3097336 h 5100674"/>
              <a:gd name="connsiteX3344" fmla="*/ 1948569 w 6971369"/>
              <a:gd name="connsiteY3344" fmla="*/ 3090490 h 5100674"/>
              <a:gd name="connsiteX3345" fmla="*/ 1940868 w 6971369"/>
              <a:gd name="connsiteY3345" fmla="*/ 3097336 h 5100674"/>
              <a:gd name="connsiteX3346" fmla="*/ 1927175 w 6971369"/>
              <a:gd name="connsiteY3346" fmla="*/ 3082788 h 5100674"/>
              <a:gd name="connsiteX3347" fmla="*/ 1919473 w 6971369"/>
              <a:gd name="connsiteY3347" fmla="*/ 3082788 h 5100674"/>
              <a:gd name="connsiteX3348" fmla="*/ 1715802 w 6971369"/>
              <a:gd name="connsiteY3348" fmla="*/ 3167509 h 5100674"/>
              <a:gd name="connsiteX3349" fmla="*/ 1644774 w 6971369"/>
              <a:gd name="connsiteY3349" fmla="*/ 3196604 h 5100674"/>
              <a:gd name="connsiteX3350" fmla="*/ 1637928 w 6971369"/>
              <a:gd name="connsiteY3350" fmla="*/ 3189758 h 5100674"/>
              <a:gd name="connsiteX3351" fmla="*/ 1637928 w 6971369"/>
              <a:gd name="connsiteY3351" fmla="*/ 3182057 h 5100674"/>
              <a:gd name="connsiteX3352" fmla="*/ 1560053 w 6971369"/>
              <a:gd name="connsiteY3352" fmla="*/ 3211152 h 5100674"/>
              <a:gd name="connsiteX3353" fmla="*/ 1538660 w 6971369"/>
              <a:gd name="connsiteY3353" fmla="*/ 3182057 h 5100674"/>
              <a:gd name="connsiteX3354" fmla="*/ 1531814 w 6971369"/>
              <a:gd name="connsiteY3354" fmla="*/ 3182057 h 5100674"/>
              <a:gd name="connsiteX3355" fmla="*/ 1538660 w 6971369"/>
              <a:gd name="connsiteY3355" fmla="*/ 3189758 h 5100674"/>
              <a:gd name="connsiteX3356" fmla="*/ 1538660 w 6971369"/>
              <a:gd name="connsiteY3356" fmla="*/ 3211152 h 5100674"/>
              <a:gd name="connsiteX3357" fmla="*/ 1524112 w 6971369"/>
              <a:gd name="connsiteY3357" fmla="*/ 3189758 h 5100674"/>
              <a:gd name="connsiteX3358" fmla="*/ 1503574 w 6971369"/>
              <a:gd name="connsiteY3358" fmla="*/ 3189758 h 5100674"/>
              <a:gd name="connsiteX3359" fmla="*/ 1503574 w 6971369"/>
              <a:gd name="connsiteY3359" fmla="*/ 3196604 h 5100674"/>
              <a:gd name="connsiteX3360" fmla="*/ 1517266 w 6971369"/>
              <a:gd name="connsiteY3360" fmla="*/ 3217143 h 5100674"/>
              <a:gd name="connsiteX3361" fmla="*/ 1503574 w 6971369"/>
              <a:gd name="connsiteY3361" fmla="*/ 3217143 h 5100674"/>
              <a:gd name="connsiteX3362" fmla="*/ 1503574 w 6971369"/>
              <a:gd name="connsiteY3362" fmla="*/ 3231691 h 5100674"/>
              <a:gd name="connsiteX3363" fmla="*/ 1531814 w 6971369"/>
              <a:gd name="connsiteY3363" fmla="*/ 3231691 h 5100674"/>
              <a:gd name="connsiteX3364" fmla="*/ 1531814 w 6971369"/>
              <a:gd name="connsiteY3364" fmla="*/ 3217143 h 5100674"/>
              <a:gd name="connsiteX3365" fmla="*/ 1545505 w 6971369"/>
              <a:gd name="connsiteY3365" fmla="*/ 3217143 h 5100674"/>
              <a:gd name="connsiteX3366" fmla="*/ 1545505 w 6971369"/>
              <a:gd name="connsiteY3366" fmla="*/ 3223989 h 5100674"/>
              <a:gd name="connsiteX3367" fmla="*/ 1482179 w 6971369"/>
              <a:gd name="connsiteY3367" fmla="*/ 3253085 h 5100674"/>
              <a:gd name="connsiteX3368" fmla="*/ 1460785 w 6971369"/>
              <a:gd name="connsiteY3368" fmla="*/ 3223989 h 5100674"/>
              <a:gd name="connsiteX3369" fmla="*/ 1453939 w 6971369"/>
              <a:gd name="connsiteY3369" fmla="*/ 3231691 h 5100674"/>
              <a:gd name="connsiteX3370" fmla="*/ 1432545 w 6971369"/>
              <a:gd name="connsiteY3370" fmla="*/ 3238537 h 5100674"/>
              <a:gd name="connsiteX3371" fmla="*/ 1412007 w 6971369"/>
              <a:gd name="connsiteY3371" fmla="*/ 3281325 h 5100674"/>
              <a:gd name="connsiteX3372" fmla="*/ 1418853 w 6971369"/>
              <a:gd name="connsiteY3372" fmla="*/ 3287315 h 5100674"/>
              <a:gd name="connsiteX3373" fmla="*/ 1418853 w 6971369"/>
              <a:gd name="connsiteY3373" fmla="*/ 3295017 h 5100674"/>
              <a:gd name="connsiteX3374" fmla="*/ 1334132 w 6971369"/>
              <a:gd name="connsiteY3374" fmla="*/ 3323257 h 5100674"/>
              <a:gd name="connsiteX3375" fmla="*/ 1320440 w 6971369"/>
              <a:gd name="connsiteY3375" fmla="*/ 3301863 h 5100674"/>
              <a:gd name="connsiteX3376" fmla="*/ 1299046 w 6971369"/>
              <a:gd name="connsiteY3376" fmla="*/ 3295017 h 5100674"/>
              <a:gd name="connsiteX3377" fmla="*/ 1305892 w 6971369"/>
              <a:gd name="connsiteY3377" fmla="*/ 3274479 h 5100674"/>
              <a:gd name="connsiteX3378" fmla="*/ 1234864 w 6971369"/>
              <a:gd name="connsiteY3378" fmla="*/ 3301863 h 5100674"/>
              <a:gd name="connsiteX3379" fmla="*/ 1284498 w 6971369"/>
              <a:gd name="connsiteY3379" fmla="*/ 3365190 h 5100674"/>
              <a:gd name="connsiteX3380" fmla="*/ 1284498 w 6971369"/>
              <a:gd name="connsiteY3380" fmla="*/ 3372036 h 5100674"/>
              <a:gd name="connsiteX3381" fmla="*/ 1263960 w 6971369"/>
              <a:gd name="connsiteY3381" fmla="*/ 3372036 h 5100674"/>
              <a:gd name="connsiteX3382" fmla="*/ 1234864 w 6971369"/>
              <a:gd name="connsiteY3382" fmla="*/ 3351497 h 5100674"/>
              <a:gd name="connsiteX3383" fmla="*/ 1213470 w 6971369"/>
              <a:gd name="connsiteY3383" fmla="*/ 3359199 h 5100674"/>
              <a:gd name="connsiteX3384" fmla="*/ 1206624 w 6971369"/>
              <a:gd name="connsiteY3384" fmla="*/ 3351497 h 5100674"/>
              <a:gd name="connsiteX3385" fmla="*/ 1213470 w 6971369"/>
              <a:gd name="connsiteY3385" fmla="*/ 3344651 h 5100674"/>
              <a:gd name="connsiteX3386" fmla="*/ 1213470 w 6971369"/>
              <a:gd name="connsiteY3386" fmla="*/ 3330103 h 5100674"/>
              <a:gd name="connsiteX3387" fmla="*/ 1206624 w 6971369"/>
              <a:gd name="connsiteY3387" fmla="*/ 3330103 h 5100674"/>
              <a:gd name="connsiteX3388" fmla="*/ 1164692 w 6971369"/>
              <a:gd name="connsiteY3388" fmla="*/ 3351497 h 5100674"/>
              <a:gd name="connsiteX3389" fmla="*/ 1192932 w 6971369"/>
              <a:gd name="connsiteY3389" fmla="*/ 3372036 h 5100674"/>
              <a:gd name="connsiteX3390" fmla="*/ 1192932 w 6971369"/>
              <a:gd name="connsiteY3390" fmla="*/ 3386584 h 5100674"/>
              <a:gd name="connsiteX3391" fmla="*/ 1179240 w 6971369"/>
              <a:gd name="connsiteY3391" fmla="*/ 3401132 h 5100674"/>
              <a:gd name="connsiteX3392" fmla="*/ 1186086 w 6971369"/>
              <a:gd name="connsiteY3392" fmla="*/ 3407978 h 5100674"/>
              <a:gd name="connsiteX3393" fmla="*/ 1186086 w 6971369"/>
              <a:gd name="connsiteY3393" fmla="*/ 3414824 h 5100674"/>
              <a:gd name="connsiteX3394" fmla="*/ 1128750 w 6971369"/>
              <a:gd name="connsiteY3394" fmla="*/ 3471304 h 5100674"/>
              <a:gd name="connsiteX3395" fmla="*/ 1086817 w 6971369"/>
              <a:gd name="connsiteY3395" fmla="*/ 3471304 h 5100674"/>
              <a:gd name="connsiteX3396" fmla="*/ 1094519 w 6971369"/>
              <a:gd name="connsiteY3396" fmla="*/ 3464458 h 5100674"/>
              <a:gd name="connsiteX3397" fmla="*/ 1094519 w 6971369"/>
              <a:gd name="connsiteY3397" fmla="*/ 3449910 h 5100674"/>
              <a:gd name="connsiteX3398" fmla="*/ 1023491 w 6971369"/>
              <a:gd name="connsiteY3398" fmla="*/ 3464458 h 5100674"/>
              <a:gd name="connsiteX3399" fmla="*/ 1023491 w 6971369"/>
              <a:gd name="connsiteY3399" fmla="*/ 3471304 h 5100674"/>
              <a:gd name="connsiteX3400" fmla="*/ 1038039 w 6971369"/>
              <a:gd name="connsiteY3400" fmla="*/ 3492698 h 5100674"/>
              <a:gd name="connsiteX3401" fmla="*/ 1031193 w 6971369"/>
              <a:gd name="connsiteY3401" fmla="*/ 3499544 h 5100674"/>
              <a:gd name="connsiteX3402" fmla="*/ 1031193 w 6971369"/>
              <a:gd name="connsiteY3402" fmla="*/ 3507246 h 5100674"/>
              <a:gd name="connsiteX3403" fmla="*/ 1044030 w 6971369"/>
              <a:gd name="connsiteY3403" fmla="*/ 3507246 h 5100674"/>
              <a:gd name="connsiteX3404" fmla="*/ 1044030 w 6971369"/>
              <a:gd name="connsiteY3404" fmla="*/ 3514092 h 5100674"/>
              <a:gd name="connsiteX3405" fmla="*/ 1031193 w 6971369"/>
              <a:gd name="connsiteY3405" fmla="*/ 3527784 h 5100674"/>
              <a:gd name="connsiteX3406" fmla="*/ 995251 w 6971369"/>
              <a:gd name="connsiteY3406" fmla="*/ 3478150 h 5100674"/>
              <a:gd name="connsiteX3407" fmla="*/ 995251 w 6971369"/>
              <a:gd name="connsiteY3407" fmla="*/ 3471304 h 5100674"/>
              <a:gd name="connsiteX3408" fmla="*/ 967866 w 6971369"/>
              <a:gd name="connsiteY3408" fmla="*/ 3492698 h 5100674"/>
              <a:gd name="connsiteX3409" fmla="*/ 980703 w 6971369"/>
              <a:gd name="connsiteY3409" fmla="*/ 3492698 h 5100674"/>
              <a:gd name="connsiteX3410" fmla="*/ 1002097 w 6971369"/>
              <a:gd name="connsiteY3410" fmla="*/ 3485852 h 5100674"/>
              <a:gd name="connsiteX3411" fmla="*/ 1002097 w 6971369"/>
              <a:gd name="connsiteY3411" fmla="*/ 3492698 h 5100674"/>
              <a:gd name="connsiteX3412" fmla="*/ 1009799 w 6971369"/>
              <a:gd name="connsiteY3412" fmla="*/ 3527784 h 5100674"/>
              <a:gd name="connsiteX3413" fmla="*/ 973857 w 6971369"/>
              <a:gd name="connsiteY3413" fmla="*/ 3541476 h 5100674"/>
              <a:gd name="connsiteX3414" fmla="*/ 973857 w 6971369"/>
              <a:gd name="connsiteY3414" fmla="*/ 3527784 h 5100674"/>
              <a:gd name="connsiteX3415" fmla="*/ 988405 w 6971369"/>
              <a:gd name="connsiteY3415" fmla="*/ 3527784 h 5100674"/>
              <a:gd name="connsiteX3416" fmla="*/ 988405 w 6971369"/>
              <a:gd name="connsiteY3416" fmla="*/ 3514092 h 5100674"/>
              <a:gd name="connsiteX3417" fmla="*/ 973857 w 6971369"/>
              <a:gd name="connsiteY3417" fmla="*/ 3499544 h 5100674"/>
              <a:gd name="connsiteX3418" fmla="*/ 938771 w 6971369"/>
              <a:gd name="connsiteY3418" fmla="*/ 3556024 h 5100674"/>
              <a:gd name="connsiteX3419" fmla="*/ 953319 w 6971369"/>
              <a:gd name="connsiteY3419" fmla="*/ 3570572 h 5100674"/>
              <a:gd name="connsiteX3420" fmla="*/ 875444 w 6971369"/>
              <a:gd name="connsiteY3420" fmla="*/ 3605659 h 5100674"/>
              <a:gd name="connsiteX3421" fmla="*/ 860896 w 6971369"/>
              <a:gd name="connsiteY3421" fmla="*/ 3591966 h 5100674"/>
              <a:gd name="connsiteX3422" fmla="*/ 832656 w 6971369"/>
              <a:gd name="connsiteY3422" fmla="*/ 3605659 h 5100674"/>
              <a:gd name="connsiteX3423" fmla="*/ 832656 w 6971369"/>
              <a:gd name="connsiteY3423" fmla="*/ 3619351 h 5100674"/>
              <a:gd name="connsiteX3424" fmla="*/ 1016645 w 6971369"/>
              <a:gd name="connsiteY3424" fmla="*/ 3662139 h 5100674"/>
              <a:gd name="connsiteX3425" fmla="*/ 1023491 w 6971369"/>
              <a:gd name="connsiteY3425" fmla="*/ 3655293 h 5100674"/>
              <a:gd name="connsiteX3426" fmla="*/ 1031193 w 6971369"/>
              <a:gd name="connsiteY3426" fmla="*/ 3655293 h 5100674"/>
              <a:gd name="connsiteX3427" fmla="*/ 1369219 w 6971369"/>
              <a:gd name="connsiteY3427" fmla="*/ 3767398 h 5100674"/>
              <a:gd name="connsiteX3428" fmla="*/ 1545505 w 6971369"/>
              <a:gd name="connsiteY3428" fmla="*/ 3845272 h 5100674"/>
              <a:gd name="connsiteX3429" fmla="*/ 1630226 w 6971369"/>
              <a:gd name="connsiteY3429" fmla="*/ 3894906 h 5100674"/>
              <a:gd name="connsiteX3430" fmla="*/ 1665312 w 6971369"/>
              <a:gd name="connsiteY3430" fmla="*/ 3923146 h 5100674"/>
              <a:gd name="connsiteX3431" fmla="*/ 1673014 w 6971369"/>
              <a:gd name="connsiteY3431" fmla="*/ 3916300 h 5100674"/>
              <a:gd name="connsiteX3432" fmla="*/ 1750407 w 6971369"/>
              <a:gd name="connsiteY3432" fmla="*/ 3966041 h 5100674"/>
              <a:gd name="connsiteX3433" fmla="*/ 1763487 w 6971369"/>
              <a:gd name="connsiteY3433" fmla="*/ 3973383 h 5100674"/>
              <a:gd name="connsiteX3434" fmla="*/ 1764580 w 6971369"/>
              <a:gd name="connsiteY3434" fmla="*/ 3971925 h 5100674"/>
              <a:gd name="connsiteX3435" fmla="*/ 1775706 w 6971369"/>
              <a:gd name="connsiteY3435" fmla="*/ 3950531 h 5100674"/>
              <a:gd name="connsiteX3436" fmla="*/ 1816782 w 6971369"/>
              <a:gd name="connsiteY3436" fmla="*/ 3931704 h 5100674"/>
              <a:gd name="connsiteX3437" fmla="*/ 1822773 w 6971369"/>
              <a:gd name="connsiteY3437" fmla="*/ 3928281 h 5100674"/>
              <a:gd name="connsiteX3438" fmla="*/ 1833042 w 6971369"/>
              <a:gd name="connsiteY3438" fmla="*/ 3935127 h 5100674"/>
              <a:gd name="connsiteX3439" fmla="*/ 1834753 w 6971369"/>
              <a:gd name="connsiteY3439" fmla="*/ 3936838 h 5100674"/>
              <a:gd name="connsiteX3440" fmla="*/ 1838176 w 6971369"/>
              <a:gd name="connsiteY3440" fmla="*/ 3936838 h 5100674"/>
              <a:gd name="connsiteX3441" fmla="*/ 1840743 w 6971369"/>
              <a:gd name="connsiteY3441" fmla="*/ 3932560 h 5100674"/>
              <a:gd name="connsiteX3442" fmla="*/ 1864705 w 6971369"/>
              <a:gd name="connsiteY3442" fmla="*/ 3927425 h 5100674"/>
              <a:gd name="connsiteX3443" fmla="*/ 1870695 w 6971369"/>
              <a:gd name="connsiteY3443" fmla="*/ 3924858 h 5100674"/>
              <a:gd name="connsiteX3444" fmla="*/ 1874118 w 6971369"/>
              <a:gd name="connsiteY3444" fmla="*/ 3925713 h 5100674"/>
              <a:gd name="connsiteX3445" fmla="*/ 1882676 w 6971369"/>
              <a:gd name="connsiteY3445" fmla="*/ 3923146 h 5100674"/>
              <a:gd name="connsiteX3446" fmla="*/ 1885243 w 6971369"/>
              <a:gd name="connsiteY3446" fmla="*/ 3921435 h 5100674"/>
              <a:gd name="connsiteX3447" fmla="*/ 1886099 w 6971369"/>
              <a:gd name="connsiteY3447" fmla="*/ 3921435 h 5100674"/>
              <a:gd name="connsiteX3448" fmla="*/ 1934021 w 6971369"/>
              <a:gd name="connsiteY3448" fmla="*/ 3902608 h 5100674"/>
              <a:gd name="connsiteX3449" fmla="*/ 1943435 w 6971369"/>
              <a:gd name="connsiteY3449" fmla="*/ 3900896 h 5100674"/>
              <a:gd name="connsiteX3450" fmla="*/ 1949425 w 6971369"/>
              <a:gd name="connsiteY3450" fmla="*/ 3898329 h 5100674"/>
              <a:gd name="connsiteX3451" fmla="*/ 1951137 w 6971369"/>
              <a:gd name="connsiteY3451" fmla="*/ 3898329 h 5100674"/>
              <a:gd name="connsiteX3452" fmla="*/ 1951992 w 6971369"/>
              <a:gd name="connsiteY3452" fmla="*/ 3900041 h 5100674"/>
              <a:gd name="connsiteX3453" fmla="*/ 1980232 w 6971369"/>
              <a:gd name="connsiteY3453" fmla="*/ 3886348 h 5100674"/>
              <a:gd name="connsiteX3454" fmla="*/ 1980232 w 6971369"/>
              <a:gd name="connsiteY3454" fmla="*/ 3887204 h 5100674"/>
              <a:gd name="connsiteX3455" fmla="*/ 2015319 w 6971369"/>
              <a:gd name="connsiteY3455" fmla="*/ 3869233 h 5100674"/>
              <a:gd name="connsiteX3456" fmla="*/ 2021309 w 6971369"/>
              <a:gd name="connsiteY3456" fmla="*/ 3869233 h 5100674"/>
              <a:gd name="connsiteX3457" fmla="*/ 2027299 w 6971369"/>
              <a:gd name="connsiteY3457" fmla="*/ 3861531 h 5100674"/>
              <a:gd name="connsiteX3458" fmla="*/ 2035001 w 6971369"/>
              <a:gd name="connsiteY3458" fmla="*/ 3861531 h 5100674"/>
              <a:gd name="connsiteX3459" fmla="*/ 2036713 w 6971369"/>
              <a:gd name="connsiteY3459" fmla="*/ 3863243 h 5100674"/>
              <a:gd name="connsiteX3460" fmla="*/ 2037568 w 6971369"/>
              <a:gd name="connsiteY3460" fmla="*/ 3863243 h 5100674"/>
              <a:gd name="connsiteX3461" fmla="*/ 2059818 w 6971369"/>
              <a:gd name="connsiteY3461" fmla="*/ 3851262 h 5100674"/>
              <a:gd name="connsiteX3462" fmla="*/ 2063241 w 6971369"/>
              <a:gd name="connsiteY3462" fmla="*/ 3852974 h 5100674"/>
              <a:gd name="connsiteX3463" fmla="*/ 2086347 w 6971369"/>
              <a:gd name="connsiteY3463" fmla="*/ 3833291 h 5100674"/>
              <a:gd name="connsiteX3464" fmla="*/ 2095760 w 6971369"/>
              <a:gd name="connsiteY3464" fmla="*/ 3830724 h 5100674"/>
              <a:gd name="connsiteX3465" fmla="*/ 2110308 w 6971369"/>
              <a:gd name="connsiteY3465" fmla="*/ 3819599 h 5100674"/>
              <a:gd name="connsiteX3466" fmla="*/ 2160798 w 6971369"/>
              <a:gd name="connsiteY3466" fmla="*/ 3763975 h 5100674"/>
              <a:gd name="connsiteX3467" fmla="*/ 2172779 w 6971369"/>
              <a:gd name="connsiteY3467" fmla="*/ 3733167 h 5100674"/>
              <a:gd name="connsiteX3468" fmla="*/ 2171067 w 6971369"/>
              <a:gd name="connsiteY3468" fmla="*/ 3723754 h 5100674"/>
              <a:gd name="connsiteX3469" fmla="*/ 2173634 w 6971369"/>
              <a:gd name="connsiteY3469" fmla="*/ 3720331 h 5100674"/>
              <a:gd name="connsiteX3470" fmla="*/ 2172779 w 6971369"/>
              <a:gd name="connsiteY3470" fmla="*/ 3718619 h 5100674"/>
              <a:gd name="connsiteX3471" fmla="*/ 2172779 w 6971369"/>
              <a:gd name="connsiteY3471" fmla="*/ 3707494 h 5100674"/>
              <a:gd name="connsiteX3472" fmla="*/ 2176202 w 6971369"/>
              <a:gd name="connsiteY3472" fmla="*/ 3688667 h 5100674"/>
              <a:gd name="connsiteX3473" fmla="*/ 2175346 w 6971369"/>
              <a:gd name="connsiteY3473" fmla="*/ 3679254 h 5100674"/>
              <a:gd name="connsiteX3474" fmla="*/ 2178769 w 6971369"/>
              <a:gd name="connsiteY3474" fmla="*/ 3657860 h 5100674"/>
              <a:gd name="connsiteX3475" fmla="*/ 2177913 w 6971369"/>
              <a:gd name="connsiteY3475" fmla="*/ 3656149 h 5100674"/>
              <a:gd name="connsiteX3476" fmla="*/ 2180481 w 6971369"/>
              <a:gd name="connsiteY3476" fmla="*/ 3642456 h 5100674"/>
              <a:gd name="connsiteX3477" fmla="*/ 2178769 w 6971369"/>
              <a:gd name="connsiteY3477" fmla="*/ 3637322 h 5100674"/>
              <a:gd name="connsiteX3478" fmla="*/ 2187327 w 6971369"/>
              <a:gd name="connsiteY3478" fmla="*/ 3562871 h 5100674"/>
              <a:gd name="connsiteX3479" fmla="*/ 2189038 w 6971369"/>
              <a:gd name="connsiteY3479" fmla="*/ 3562015 h 5100674"/>
              <a:gd name="connsiteX3480" fmla="*/ 2187327 w 6971369"/>
              <a:gd name="connsiteY3480" fmla="*/ 3554313 h 5100674"/>
              <a:gd name="connsiteX3481" fmla="*/ 2194173 w 6971369"/>
              <a:gd name="connsiteY3481" fmla="*/ 3526073 h 5100674"/>
              <a:gd name="connsiteX3482" fmla="*/ 2196740 w 6971369"/>
              <a:gd name="connsiteY3482" fmla="*/ 3513236 h 5100674"/>
              <a:gd name="connsiteX3483" fmla="*/ 2196740 w 6971369"/>
              <a:gd name="connsiteY3483" fmla="*/ 3512381 h 5100674"/>
              <a:gd name="connsiteX3484" fmla="*/ 2204442 w 6971369"/>
              <a:gd name="connsiteY3484" fmla="*/ 3458468 h 5100674"/>
              <a:gd name="connsiteX3485" fmla="*/ 2202730 w 6971369"/>
              <a:gd name="connsiteY3485" fmla="*/ 3453333 h 5100674"/>
              <a:gd name="connsiteX3486" fmla="*/ 2213000 w 6971369"/>
              <a:gd name="connsiteY3486" fmla="*/ 3404555 h 5100674"/>
              <a:gd name="connsiteX3487" fmla="*/ 2212144 w 6971369"/>
              <a:gd name="connsiteY3487" fmla="*/ 3399420 h 5100674"/>
              <a:gd name="connsiteX3488" fmla="*/ 2213000 w 6971369"/>
              <a:gd name="connsiteY3488" fmla="*/ 3399420 h 5100674"/>
              <a:gd name="connsiteX3489" fmla="*/ 2212144 w 6971369"/>
              <a:gd name="connsiteY3489" fmla="*/ 3398564 h 5100674"/>
              <a:gd name="connsiteX3490" fmla="*/ 2222413 w 6971369"/>
              <a:gd name="connsiteY3490" fmla="*/ 3354065 h 5100674"/>
              <a:gd name="connsiteX3491" fmla="*/ 2222413 w 6971369"/>
              <a:gd name="connsiteY3491" fmla="*/ 3342084 h 5100674"/>
              <a:gd name="connsiteX3492" fmla="*/ 2227547 w 6971369"/>
              <a:gd name="connsiteY3492" fmla="*/ 3310421 h 5100674"/>
              <a:gd name="connsiteX3493" fmla="*/ 2225836 w 6971369"/>
              <a:gd name="connsiteY3493" fmla="*/ 3305286 h 5100674"/>
              <a:gd name="connsiteX3494" fmla="*/ 2230115 w 6971369"/>
              <a:gd name="connsiteY3494" fmla="*/ 3295017 h 5100674"/>
              <a:gd name="connsiteX3495" fmla="*/ 2233538 w 6971369"/>
              <a:gd name="connsiteY3495" fmla="*/ 3276190 h 5100674"/>
              <a:gd name="connsiteX3496" fmla="*/ 2246374 w 6971369"/>
              <a:gd name="connsiteY3496" fmla="*/ 3242816 h 5100674"/>
              <a:gd name="connsiteX3497" fmla="*/ 2245518 w 6971369"/>
              <a:gd name="connsiteY3497" fmla="*/ 3241104 h 5100674"/>
              <a:gd name="connsiteX3498" fmla="*/ 2245518 w 6971369"/>
              <a:gd name="connsiteY3498" fmla="*/ 3240248 h 5100674"/>
              <a:gd name="connsiteX3499" fmla="*/ 2253220 w 6971369"/>
              <a:gd name="connsiteY3499" fmla="*/ 3204306 h 5100674"/>
              <a:gd name="connsiteX3500" fmla="*/ 2254076 w 6971369"/>
              <a:gd name="connsiteY3500" fmla="*/ 3202595 h 5100674"/>
              <a:gd name="connsiteX3501" fmla="*/ 2253220 w 6971369"/>
              <a:gd name="connsiteY3501" fmla="*/ 3196604 h 5100674"/>
              <a:gd name="connsiteX3502" fmla="*/ 2261778 w 6971369"/>
              <a:gd name="connsiteY3502" fmla="*/ 3170076 h 5100674"/>
              <a:gd name="connsiteX3503" fmla="*/ 2266913 w 6971369"/>
              <a:gd name="connsiteY3503" fmla="*/ 3157239 h 5100674"/>
              <a:gd name="connsiteX3504" fmla="*/ 2267768 w 6971369"/>
              <a:gd name="connsiteY3504" fmla="*/ 3155528 h 5100674"/>
              <a:gd name="connsiteX3505" fmla="*/ 2269480 w 6971369"/>
              <a:gd name="connsiteY3505" fmla="*/ 3155528 h 5100674"/>
              <a:gd name="connsiteX3506" fmla="*/ 2267768 w 6971369"/>
              <a:gd name="connsiteY3506" fmla="*/ 3152105 h 5100674"/>
              <a:gd name="connsiteX3507" fmla="*/ 2292585 w 6971369"/>
              <a:gd name="connsiteY3507" fmla="*/ 3069952 h 5100674"/>
              <a:gd name="connsiteX3508" fmla="*/ 2295153 w 6971369"/>
              <a:gd name="connsiteY3508" fmla="*/ 3061394 h 5100674"/>
              <a:gd name="connsiteX3509" fmla="*/ 2296008 w 6971369"/>
              <a:gd name="connsiteY3509" fmla="*/ 3059683 h 5100674"/>
              <a:gd name="connsiteX3510" fmla="*/ 2297720 w 6971369"/>
              <a:gd name="connsiteY3510" fmla="*/ 3056260 h 5100674"/>
              <a:gd name="connsiteX3511" fmla="*/ 2298576 w 6971369"/>
              <a:gd name="connsiteY3511" fmla="*/ 3056260 h 5100674"/>
              <a:gd name="connsiteX3512" fmla="*/ 2297720 w 6971369"/>
              <a:gd name="connsiteY3512" fmla="*/ 3054548 h 5100674"/>
              <a:gd name="connsiteX3513" fmla="*/ 2297720 w 6971369"/>
              <a:gd name="connsiteY3513" fmla="*/ 3051981 h 5100674"/>
              <a:gd name="connsiteX3514" fmla="*/ 2303710 w 6971369"/>
              <a:gd name="connsiteY3514" fmla="*/ 3049413 h 5100674"/>
              <a:gd name="connsiteX3515" fmla="*/ 2302855 w 6971369"/>
              <a:gd name="connsiteY3515" fmla="*/ 3040856 h 5100674"/>
              <a:gd name="connsiteX3516" fmla="*/ 2310556 w 6971369"/>
              <a:gd name="connsiteY3516" fmla="*/ 3027164 h 5100674"/>
              <a:gd name="connsiteX3517" fmla="*/ 2311412 w 6971369"/>
              <a:gd name="connsiteY3517" fmla="*/ 3019462 h 5100674"/>
              <a:gd name="connsiteX3518" fmla="*/ 2310556 w 6971369"/>
              <a:gd name="connsiteY3518" fmla="*/ 3017750 h 5100674"/>
              <a:gd name="connsiteX3519" fmla="*/ 2310556 w 6971369"/>
              <a:gd name="connsiteY3519" fmla="*/ 3016895 h 5100674"/>
              <a:gd name="connsiteX3520" fmla="*/ 2318258 w 6971369"/>
              <a:gd name="connsiteY3520" fmla="*/ 2991222 h 5100674"/>
              <a:gd name="connsiteX3521" fmla="*/ 2324249 w 6971369"/>
              <a:gd name="connsiteY3521" fmla="*/ 2974106 h 5100674"/>
              <a:gd name="connsiteX3522" fmla="*/ 2339652 w 6971369"/>
              <a:gd name="connsiteY3522" fmla="*/ 2934741 h 5100674"/>
              <a:gd name="connsiteX3523" fmla="*/ 2346498 w 6971369"/>
              <a:gd name="connsiteY3523" fmla="*/ 2921049 h 5100674"/>
              <a:gd name="connsiteX3524" fmla="*/ 2352489 w 6971369"/>
              <a:gd name="connsiteY3524" fmla="*/ 2905646 h 5100674"/>
              <a:gd name="connsiteX3525" fmla="*/ 2361046 w 6971369"/>
              <a:gd name="connsiteY3525" fmla="*/ 2887675 h 5100674"/>
              <a:gd name="connsiteX3526" fmla="*/ 2366181 w 6971369"/>
              <a:gd name="connsiteY3526" fmla="*/ 2874838 h 5100674"/>
              <a:gd name="connsiteX3527" fmla="*/ 2389286 w 6971369"/>
              <a:gd name="connsiteY3527" fmla="*/ 2825204 h 5100674"/>
              <a:gd name="connsiteX3528" fmla="*/ 2403834 w 6971369"/>
              <a:gd name="connsiteY3528" fmla="*/ 2795252 h 5100674"/>
              <a:gd name="connsiteX3529" fmla="*/ 2409825 w 6971369"/>
              <a:gd name="connsiteY3529" fmla="*/ 2778993 h 5100674"/>
              <a:gd name="connsiteX3530" fmla="*/ 2429507 w 6971369"/>
              <a:gd name="connsiteY3530" fmla="*/ 2749897 h 5100674"/>
              <a:gd name="connsiteX3531" fmla="*/ 2451757 w 6971369"/>
              <a:gd name="connsiteY3531" fmla="*/ 2714811 h 5100674"/>
              <a:gd name="connsiteX3532" fmla="*/ 2479141 w 6971369"/>
              <a:gd name="connsiteY3532" fmla="*/ 2678013 h 5100674"/>
              <a:gd name="connsiteX3533" fmla="*/ 2500535 w 6971369"/>
              <a:gd name="connsiteY3533" fmla="*/ 2647206 h 5100674"/>
              <a:gd name="connsiteX3534" fmla="*/ 2515083 w 6971369"/>
              <a:gd name="connsiteY3534" fmla="*/ 2630946 h 5100674"/>
              <a:gd name="connsiteX3535" fmla="*/ 2523641 w 6971369"/>
              <a:gd name="connsiteY3535" fmla="*/ 2608696 h 5100674"/>
              <a:gd name="connsiteX3536" fmla="*/ 2518506 w 6971369"/>
              <a:gd name="connsiteY3536" fmla="*/ 2600139 h 5100674"/>
              <a:gd name="connsiteX3537" fmla="*/ 2518506 w 6971369"/>
              <a:gd name="connsiteY3537" fmla="*/ 2599283 h 5100674"/>
              <a:gd name="connsiteX3538" fmla="*/ 2528776 w 6971369"/>
              <a:gd name="connsiteY3538" fmla="*/ 2587302 h 5100674"/>
              <a:gd name="connsiteX3539" fmla="*/ 2545035 w 6971369"/>
              <a:gd name="connsiteY3539" fmla="*/ 2589014 h 5100674"/>
              <a:gd name="connsiteX3540" fmla="*/ 2569852 w 6971369"/>
              <a:gd name="connsiteY3540" fmla="*/ 2563341 h 5100674"/>
              <a:gd name="connsiteX3541" fmla="*/ 2590390 w 6971369"/>
              <a:gd name="connsiteY3541" fmla="*/ 2548793 h 5100674"/>
              <a:gd name="connsiteX3542" fmla="*/ 2615208 w 6971369"/>
              <a:gd name="connsiteY3542" fmla="*/ 2527399 h 5100674"/>
              <a:gd name="connsiteX3543" fmla="*/ 2629755 w 6971369"/>
              <a:gd name="connsiteY3543" fmla="*/ 2521409 h 5100674"/>
              <a:gd name="connsiteX3544" fmla="*/ 2643448 w 6971369"/>
              <a:gd name="connsiteY3544" fmla="*/ 2524832 h 5100674"/>
              <a:gd name="connsiteX3545" fmla="*/ 2663130 w 6971369"/>
              <a:gd name="connsiteY3545" fmla="*/ 2521409 h 5100674"/>
              <a:gd name="connsiteX3546" fmla="*/ 2675967 w 6971369"/>
              <a:gd name="connsiteY3546" fmla="*/ 2514562 h 5100674"/>
              <a:gd name="connsiteX3547" fmla="*/ 3971255 w 6971369"/>
              <a:gd name="connsiteY3547" fmla="*/ 2511995 h 5100674"/>
              <a:gd name="connsiteX3548" fmla="*/ 3975534 w 6971369"/>
              <a:gd name="connsiteY3548" fmla="*/ 2515418 h 5100674"/>
              <a:gd name="connsiteX3549" fmla="*/ 3972967 w 6971369"/>
              <a:gd name="connsiteY3549" fmla="*/ 2517986 h 5100674"/>
              <a:gd name="connsiteX3550" fmla="*/ 3970399 w 6971369"/>
              <a:gd name="connsiteY3550" fmla="*/ 2517986 h 5100674"/>
              <a:gd name="connsiteX3551" fmla="*/ 3967832 w 6971369"/>
              <a:gd name="connsiteY3551" fmla="*/ 2515418 h 5100674"/>
              <a:gd name="connsiteX3552" fmla="*/ 4021745 w 6971369"/>
              <a:gd name="connsiteY3552" fmla="*/ 2496591 h 5100674"/>
              <a:gd name="connsiteX3553" fmla="*/ 4019178 w 6971369"/>
              <a:gd name="connsiteY3553" fmla="*/ 2499159 h 5100674"/>
              <a:gd name="connsiteX3554" fmla="*/ 4019178 w 6971369"/>
              <a:gd name="connsiteY3554" fmla="*/ 2504293 h 5100674"/>
              <a:gd name="connsiteX3555" fmla="*/ 4022601 w 6971369"/>
              <a:gd name="connsiteY3555" fmla="*/ 2507716 h 5100674"/>
              <a:gd name="connsiteX3556" fmla="*/ 4025168 w 6971369"/>
              <a:gd name="connsiteY3556" fmla="*/ 2507716 h 5100674"/>
              <a:gd name="connsiteX3557" fmla="*/ 4027735 w 6971369"/>
              <a:gd name="connsiteY3557" fmla="*/ 2505149 h 5100674"/>
              <a:gd name="connsiteX3558" fmla="*/ 4027735 w 6971369"/>
              <a:gd name="connsiteY3558" fmla="*/ 2500015 h 5100674"/>
              <a:gd name="connsiteX3559" fmla="*/ 4024312 w 6971369"/>
              <a:gd name="connsiteY3559" fmla="*/ 2496591 h 5100674"/>
              <a:gd name="connsiteX3560" fmla="*/ 4164657 w 6971369"/>
              <a:gd name="connsiteY3560" fmla="*/ 2492313 h 5100674"/>
              <a:gd name="connsiteX3561" fmla="*/ 4169792 w 6971369"/>
              <a:gd name="connsiteY3561" fmla="*/ 2492313 h 5100674"/>
              <a:gd name="connsiteX3562" fmla="*/ 4169792 w 6971369"/>
              <a:gd name="connsiteY3562" fmla="*/ 2496591 h 5100674"/>
              <a:gd name="connsiteX3563" fmla="*/ 4166369 w 6971369"/>
              <a:gd name="connsiteY3563" fmla="*/ 2496591 h 5100674"/>
              <a:gd name="connsiteX3564" fmla="*/ 4163802 w 6971369"/>
              <a:gd name="connsiteY3564" fmla="*/ 2494024 h 5100674"/>
              <a:gd name="connsiteX3565" fmla="*/ 4001207 w 6971369"/>
              <a:gd name="connsiteY3565" fmla="*/ 2481188 h 5100674"/>
              <a:gd name="connsiteX3566" fmla="*/ 4002063 w 6971369"/>
              <a:gd name="connsiteY3566" fmla="*/ 2482044 h 5100674"/>
              <a:gd name="connsiteX3567" fmla="*/ 4002063 w 6971369"/>
              <a:gd name="connsiteY3567" fmla="*/ 2486322 h 5100674"/>
              <a:gd name="connsiteX3568" fmla="*/ 3996928 w 6971369"/>
              <a:gd name="connsiteY3568" fmla="*/ 2491457 h 5100674"/>
              <a:gd name="connsiteX3569" fmla="*/ 3996072 w 6971369"/>
              <a:gd name="connsiteY3569" fmla="*/ 2491457 h 5100674"/>
              <a:gd name="connsiteX3570" fmla="*/ 3993505 w 6971369"/>
              <a:gd name="connsiteY3570" fmla="*/ 2488890 h 5100674"/>
              <a:gd name="connsiteX3571" fmla="*/ 3993505 w 6971369"/>
              <a:gd name="connsiteY3571" fmla="*/ 2487178 h 5100674"/>
              <a:gd name="connsiteX3572" fmla="*/ 4001207 w 6971369"/>
              <a:gd name="connsiteY3572" fmla="*/ 2481188 h 5100674"/>
              <a:gd name="connsiteX3573" fmla="*/ 4203167 w 6971369"/>
              <a:gd name="connsiteY3573" fmla="*/ 2465784 h 5100674"/>
              <a:gd name="connsiteX3574" fmla="*/ 4205734 w 6971369"/>
              <a:gd name="connsiteY3574" fmla="*/ 2465784 h 5100674"/>
              <a:gd name="connsiteX3575" fmla="*/ 4208301 w 6971369"/>
              <a:gd name="connsiteY3575" fmla="*/ 2468351 h 5100674"/>
              <a:gd name="connsiteX3576" fmla="*/ 4207445 w 6971369"/>
              <a:gd name="connsiteY3576" fmla="*/ 2469207 h 5100674"/>
              <a:gd name="connsiteX3577" fmla="*/ 4204878 w 6971369"/>
              <a:gd name="connsiteY3577" fmla="*/ 2469207 h 5100674"/>
              <a:gd name="connsiteX3578" fmla="*/ 4202311 w 6971369"/>
              <a:gd name="connsiteY3578" fmla="*/ 2466640 h 5100674"/>
              <a:gd name="connsiteX3579" fmla="*/ 4256224 w 6971369"/>
              <a:gd name="connsiteY3579" fmla="*/ 2448669 h 5100674"/>
              <a:gd name="connsiteX3580" fmla="*/ 4258791 w 6971369"/>
              <a:gd name="connsiteY3580" fmla="*/ 2452948 h 5100674"/>
              <a:gd name="connsiteX3581" fmla="*/ 4243387 w 6971369"/>
              <a:gd name="connsiteY3581" fmla="*/ 2463217 h 5100674"/>
              <a:gd name="connsiteX3582" fmla="*/ 4241676 w 6971369"/>
              <a:gd name="connsiteY3582" fmla="*/ 2461505 h 5100674"/>
              <a:gd name="connsiteX3583" fmla="*/ 4241676 w 6971369"/>
              <a:gd name="connsiteY3583" fmla="*/ 2458082 h 5100674"/>
              <a:gd name="connsiteX3584" fmla="*/ 4256224 w 6971369"/>
              <a:gd name="connsiteY3584" fmla="*/ 2448669 h 5100674"/>
              <a:gd name="connsiteX3585" fmla="*/ 4231407 w 6971369"/>
              <a:gd name="connsiteY3585" fmla="*/ 2443534 h 5100674"/>
              <a:gd name="connsiteX3586" fmla="*/ 4235685 w 6971369"/>
              <a:gd name="connsiteY3586" fmla="*/ 2443534 h 5100674"/>
              <a:gd name="connsiteX3587" fmla="*/ 4235685 w 6971369"/>
              <a:gd name="connsiteY3587" fmla="*/ 2448669 h 5100674"/>
              <a:gd name="connsiteX3588" fmla="*/ 4221138 w 6971369"/>
              <a:gd name="connsiteY3588" fmla="*/ 2456371 h 5100674"/>
              <a:gd name="connsiteX3589" fmla="*/ 4217714 w 6971369"/>
              <a:gd name="connsiteY3589" fmla="*/ 2456371 h 5100674"/>
              <a:gd name="connsiteX3590" fmla="*/ 4231407 w 6971369"/>
              <a:gd name="connsiteY3590" fmla="*/ 2443534 h 5100674"/>
              <a:gd name="connsiteX3591" fmla="*/ 4239109 w 6971369"/>
              <a:gd name="connsiteY3591" fmla="*/ 2438400 h 5100674"/>
              <a:gd name="connsiteX3592" fmla="*/ 4240820 w 6971369"/>
              <a:gd name="connsiteY3592" fmla="*/ 2440111 h 5100674"/>
              <a:gd name="connsiteX3593" fmla="*/ 4240820 w 6971369"/>
              <a:gd name="connsiteY3593" fmla="*/ 2440967 h 5100674"/>
              <a:gd name="connsiteX3594" fmla="*/ 4239109 w 6971369"/>
              <a:gd name="connsiteY3594" fmla="*/ 2442678 h 5100674"/>
              <a:gd name="connsiteX3595" fmla="*/ 4236541 w 6971369"/>
              <a:gd name="connsiteY3595" fmla="*/ 2442678 h 5100674"/>
              <a:gd name="connsiteX3596" fmla="*/ 4236541 w 6971369"/>
              <a:gd name="connsiteY3596" fmla="*/ 2440967 h 5100674"/>
              <a:gd name="connsiteX3597" fmla="*/ 4328964 w 6971369"/>
              <a:gd name="connsiteY3597" fmla="*/ 2418717 h 5100674"/>
              <a:gd name="connsiteX3598" fmla="*/ 4330675 w 6971369"/>
              <a:gd name="connsiteY3598" fmla="*/ 2422140 h 5100674"/>
              <a:gd name="connsiteX3599" fmla="*/ 4318694 w 6971369"/>
              <a:gd name="connsiteY3599" fmla="*/ 2432409 h 5100674"/>
              <a:gd name="connsiteX3600" fmla="*/ 4315271 w 6971369"/>
              <a:gd name="connsiteY3600" fmla="*/ 2437544 h 5100674"/>
              <a:gd name="connsiteX3601" fmla="*/ 4312704 w 6971369"/>
              <a:gd name="connsiteY3601" fmla="*/ 2437544 h 5100674"/>
              <a:gd name="connsiteX3602" fmla="*/ 4310137 w 6971369"/>
              <a:gd name="connsiteY3602" fmla="*/ 2434977 h 5100674"/>
              <a:gd name="connsiteX3603" fmla="*/ 4310137 w 6971369"/>
              <a:gd name="connsiteY3603" fmla="*/ 2433265 h 5100674"/>
              <a:gd name="connsiteX3604" fmla="*/ 4316127 w 6971369"/>
              <a:gd name="connsiteY3604" fmla="*/ 2430698 h 5100674"/>
              <a:gd name="connsiteX3605" fmla="*/ 4328964 w 6971369"/>
              <a:gd name="connsiteY3605" fmla="*/ 2418717 h 5100674"/>
              <a:gd name="connsiteX3606" fmla="*/ 4370040 w 6971369"/>
              <a:gd name="connsiteY3606" fmla="*/ 2375073 h 5100674"/>
              <a:gd name="connsiteX3607" fmla="*/ 4376886 w 6971369"/>
              <a:gd name="connsiteY3607" fmla="*/ 2380208 h 5100674"/>
              <a:gd name="connsiteX3608" fmla="*/ 4376886 w 6971369"/>
              <a:gd name="connsiteY3608" fmla="*/ 2383631 h 5100674"/>
              <a:gd name="connsiteX3609" fmla="*/ 4374319 w 6971369"/>
              <a:gd name="connsiteY3609" fmla="*/ 2386198 h 5100674"/>
              <a:gd name="connsiteX3610" fmla="*/ 4370040 w 6971369"/>
              <a:gd name="connsiteY3610" fmla="*/ 2386198 h 5100674"/>
              <a:gd name="connsiteX3611" fmla="*/ 4364906 w 6971369"/>
              <a:gd name="connsiteY3611" fmla="*/ 2381064 h 5100674"/>
              <a:gd name="connsiteX3612" fmla="*/ 4364906 w 6971369"/>
              <a:gd name="connsiteY3612" fmla="*/ 2380208 h 5100674"/>
              <a:gd name="connsiteX3613" fmla="*/ 5645423 w 6971369"/>
              <a:gd name="connsiteY3613" fmla="*/ 2345977 h 5100674"/>
              <a:gd name="connsiteX3614" fmla="*/ 5630875 w 6971369"/>
              <a:gd name="connsiteY3614" fmla="*/ 2361381 h 5100674"/>
              <a:gd name="connsiteX3615" fmla="*/ 5635154 w 6971369"/>
              <a:gd name="connsiteY3615" fmla="*/ 2361381 h 5100674"/>
              <a:gd name="connsiteX3616" fmla="*/ 5645423 w 6971369"/>
              <a:gd name="connsiteY3616" fmla="*/ 2351112 h 5100674"/>
              <a:gd name="connsiteX3617" fmla="*/ 4269916 w 6971369"/>
              <a:gd name="connsiteY3617" fmla="*/ 2246709 h 5100674"/>
              <a:gd name="connsiteX3618" fmla="*/ 4271627 w 6971369"/>
              <a:gd name="connsiteY3618" fmla="*/ 2246709 h 5100674"/>
              <a:gd name="connsiteX3619" fmla="*/ 4275051 w 6971369"/>
              <a:gd name="connsiteY3619" fmla="*/ 2250132 h 5100674"/>
              <a:gd name="connsiteX3620" fmla="*/ 4271627 w 6971369"/>
              <a:gd name="connsiteY3620" fmla="*/ 2254411 h 5100674"/>
              <a:gd name="connsiteX3621" fmla="*/ 4269916 w 6971369"/>
              <a:gd name="connsiteY3621" fmla="*/ 2254411 h 5100674"/>
              <a:gd name="connsiteX3622" fmla="*/ 4267349 w 6971369"/>
              <a:gd name="connsiteY3622" fmla="*/ 2251844 h 5100674"/>
              <a:gd name="connsiteX3623" fmla="*/ 4267349 w 6971369"/>
              <a:gd name="connsiteY3623" fmla="*/ 2249276 h 5100674"/>
              <a:gd name="connsiteX3624" fmla="*/ 4346935 w 6971369"/>
              <a:gd name="connsiteY3624" fmla="*/ 2236440 h 5100674"/>
              <a:gd name="connsiteX3625" fmla="*/ 4361482 w 6971369"/>
              <a:gd name="connsiteY3625" fmla="*/ 2242430 h 5100674"/>
              <a:gd name="connsiteX3626" fmla="*/ 4376886 w 6971369"/>
              <a:gd name="connsiteY3626" fmla="*/ 2242430 h 5100674"/>
              <a:gd name="connsiteX3627" fmla="*/ 4449626 w 6971369"/>
              <a:gd name="connsiteY3627" fmla="*/ 2259545 h 5100674"/>
              <a:gd name="connsiteX3628" fmla="*/ 4472731 w 6971369"/>
              <a:gd name="connsiteY3628" fmla="*/ 2278372 h 5100674"/>
              <a:gd name="connsiteX3629" fmla="*/ 4456472 w 6971369"/>
              <a:gd name="connsiteY3629" fmla="*/ 2313458 h 5100674"/>
              <a:gd name="connsiteX3630" fmla="*/ 4389723 w 6971369"/>
              <a:gd name="connsiteY3630" fmla="*/ 2373362 h 5100674"/>
              <a:gd name="connsiteX3631" fmla="*/ 4388011 w 6971369"/>
              <a:gd name="connsiteY3631" fmla="*/ 2373362 h 5100674"/>
              <a:gd name="connsiteX3632" fmla="*/ 4369184 w 6971369"/>
              <a:gd name="connsiteY3632" fmla="*/ 2368227 h 5100674"/>
              <a:gd name="connsiteX3633" fmla="*/ 4328964 w 6971369"/>
              <a:gd name="connsiteY3633" fmla="*/ 2393900 h 5100674"/>
              <a:gd name="connsiteX3634" fmla="*/ 4295589 w 6971369"/>
              <a:gd name="connsiteY3634" fmla="*/ 2411871 h 5100674"/>
              <a:gd name="connsiteX3635" fmla="*/ 4284464 w 6971369"/>
              <a:gd name="connsiteY3635" fmla="*/ 2430698 h 5100674"/>
              <a:gd name="connsiteX3636" fmla="*/ 4271627 w 6971369"/>
              <a:gd name="connsiteY3636" fmla="*/ 2435832 h 5100674"/>
              <a:gd name="connsiteX3637" fmla="*/ 4259647 w 6971369"/>
              <a:gd name="connsiteY3637" fmla="*/ 2445246 h 5100674"/>
              <a:gd name="connsiteX3638" fmla="*/ 4249378 w 6971369"/>
              <a:gd name="connsiteY3638" fmla="*/ 2437544 h 5100674"/>
              <a:gd name="connsiteX3639" fmla="*/ 4249378 w 6971369"/>
              <a:gd name="connsiteY3639" fmla="*/ 2433265 h 5100674"/>
              <a:gd name="connsiteX3640" fmla="*/ 4280185 w 6971369"/>
              <a:gd name="connsiteY3640" fmla="*/ 2404169 h 5100674"/>
              <a:gd name="connsiteX3641" fmla="*/ 4282752 w 6971369"/>
              <a:gd name="connsiteY3641" fmla="*/ 2396467 h 5100674"/>
              <a:gd name="connsiteX3642" fmla="*/ 4281897 w 6971369"/>
              <a:gd name="connsiteY3642" fmla="*/ 2395612 h 5100674"/>
              <a:gd name="connsiteX3643" fmla="*/ 4275051 w 6971369"/>
              <a:gd name="connsiteY3643" fmla="*/ 2395612 h 5100674"/>
              <a:gd name="connsiteX3644" fmla="*/ 4258791 w 6971369"/>
              <a:gd name="connsiteY3644" fmla="*/ 2408448 h 5100674"/>
              <a:gd name="connsiteX3645" fmla="*/ 4241676 w 6971369"/>
              <a:gd name="connsiteY3645" fmla="*/ 2414438 h 5100674"/>
              <a:gd name="connsiteX3646" fmla="*/ 4216003 w 6971369"/>
              <a:gd name="connsiteY3646" fmla="*/ 2428131 h 5100674"/>
              <a:gd name="connsiteX3647" fmla="*/ 4154388 w 6971369"/>
              <a:gd name="connsiteY3647" fmla="*/ 2470919 h 5100674"/>
              <a:gd name="connsiteX3648" fmla="*/ 4084216 w 6971369"/>
              <a:gd name="connsiteY3648" fmla="*/ 2527399 h 5100674"/>
              <a:gd name="connsiteX3649" fmla="*/ 4045706 w 6971369"/>
              <a:gd name="connsiteY3649" fmla="*/ 2555639 h 5100674"/>
              <a:gd name="connsiteX3650" fmla="*/ 4019178 w 6971369"/>
              <a:gd name="connsiteY3650" fmla="*/ 2574466 h 5100674"/>
              <a:gd name="connsiteX3651" fmla="*/ 3968688 w 6971369"/>
              <a:gd name="connsiteY3651" fmla="*/ 2615542 h 5100674"/>
              <a:gd name="connsiteX3652" fmla="*/ 3929323 w 6971369"/>
              <a:gd name="connsiteY3652" fmla="*/ 2651484 h 5100674"/>
              <a:gd name="connsiteX3653" fmla="*/ 3858295 w 6971369"/>
              <a:gd name="connsiteY3653" fmla="*/ 2714811 h 5100674"/>
              <a:gd name="connsiteX3654" fmla="*/ 3786411 w 6971369"/>
              <a:gd name="connsiteY3654" fmla="*/ 2773858 h 5100674"/>
              <a:gd name="connsiteX3655" fmla="*/ 3729930 w 6971369"/>
              <a:gd name="connsiteY3655" fmla="*/ 2818358 h 5100674"/>
              <a:gd name="connsiteX3656" fmla="*/ 3693133 w 6971369"/>
              <a:gd name="connsiteY3656" fmla="*/ 2850877 h 5100674"/>
              <a:gd name="connsiteX3657" fmla="*/ 3570759 w 6971369"/>
              <a:gd name="connsiteY3657" fmla="*/ 2940732 h 5100674"/>
              <a:gd name="connsiteX3658" fmla="*/ 3480048 w 6971369"/>
              <a:gd name="connsiteY3658" fmla="*/ 3010048 h 5100674"/>
              <a:gd name="connsiteX3659" fmla="*/ 3445817 w 6971369"/>
              <a:gd name="connsiteY3659" fmla="*/ 3038289 h 5100674"/>
              <a:gd name="connsiteX3660" fmla="*/ 3379924 w 6971369"/>
              <a:gd name="connsiteY3660" fmla="*/ 3090490 h 5100674"/>
              <a:gd name="connsiteX3661" fmla="*/ 3366232 w 6971369"/>
              <a:gd name="connsiteY3661" fmla="*/ 3108461 h 5100674"/>
              <a:gd name="connsiteX3662" fmla="*/ 3387626 w 6971369"/>
              <a:gd name="connsiteY3662" fmla="*/ 3139268 h 5100674"/>
              <a:gd name="connsiteX3663" fmla="*/ 3400462 w 6971369"/>
              <a:gd name="connsiteY3663" fmla="*/ 3162374 h 5100674"/>
              <a:gd name="connsiteX3664" fmla="*/ 3405597 w 6971369"/>
              <a:gd name="connsiteY3664" fmla="*/ 3211152 h 5100674"/>
              <a:gd name="connsiteX3665" fmla="*/ 3361953 w 6971369"/>
              <a:gd name="connsiteY3665" fmla="*/ 3281325 h 5100674"/>
              <a:gd name="connsiteX3666" fmla="*/ 3314886 w 6971369"/>
              <a:gd name="connsiteY3666" fmla="*/ 3290738 h 5100674"/>
              <a:gd name="connsiteX3667" fmla="*/ 3287502 w 6971369"/>
              <a:gd name="connsiteY3667" fmla="*/ 3294161 h 5100674"/>
              <a:gd name="connsiteX3668" fmla="*/ 3282367 w 6971369"/>
              <a:gd name="connsiteY3668" fmla="*/ 3294161 h 5100674"/>
              <a:gd name="connsiteX3669" fmla="*/ 3231021 w 6971369"/>
              <a:gd name="connsiteY3669" fmla="*/ 3276190 h 5100674"/>
              <a:gd name="connsiteX3670" fmla="*/ 3200214 w 6971369"/>
              <a:gd name="connsiteY3670" fmla="*/ 3263354 h 5100674"/>
              <a:gd name="connsiteX3671" fmla="*/ 3164272 w 6971369"/>
              <a:gd name="connsiteY3671" fmla="*/ 3242816 h 5100674"/>
              <a:gd name="connsiteX3672" fmla="*/ 3130897 w 6971369"/>
              <a:gd name="connsiteY3672" fmla="*/ 3224845 h 5100674"/>
              <a:gd name="connsiteX3673" fmla="*/ 3127474 w 6971369"/>
              <a:gd name="connsiteY3673" fmla="*/ 3224845 h 5100674"/>
              <a:gd name="connsiteX3674" fmla="*/ 3099234 w 6971369"/>
              <a:gd name="connsiteY3674" fmla="*/ 3236825 h 5100674"/>
              <a:gd name="connsiteX3675" fmla="*/ 3104368 w 6971369"/>
              <a:gd name="connsiteY3675" fmla="*/ 3247094 h 5100674"/>
              <a:gd name="connsiteX3676" fmla="*/ 3104368 w 6971369"/>
              <a:gd name="connsiteY3676" fmla="*/ 3247950 h 5100674"/>
              <a:gd name="connsiteX3677" fmla="*/ 3101801 w 6971369"/>
              <a:gd name="connsiteY3677" fmla="*/ 3250517 h 5100674"/>
              <a:gd name="connsiteX3678" fmla="*/ 3100090 w 6971369"/>
              <a:gd name="connsiteY3678" fmla="*/ 3250517 h 5100674"/>
              <a:gd name="connsiteX3679" fmla="*/ 3078696 w 6971369"/>
              <a:gd name="connsiteY3679" fmla="*/ 3208585 h 5100674"/>
              <a:gd name="connsiteX3680" fmla="*/ 3043610 w 6971369"/>
              <a:gd name="connsiteY3680" fmla="*/ 3146970 h 5100674"/>
              <a:gd name="connsiteX3681" fmla="*/ 3022215 w 6971369"/>
              <a:gd name="connsiteY3681" fmla="*/ 3067384 h 5100674"/>
              <a:gd name="connsiteX3682" fmla="*/ 3022215 w 6971369"/>
              <a:gd name="connsiteY3682" fmla="*/ 3065673 h 5100674"/>
              <a:gd name="connsiteX3683" fmla="*/ 3023071 w 6971369"/>
              <a:gd name="connsiteY3683" fmla="*/ 3051981 h 5100674"/>
              <a:gd name="connsiteX3684" fmla="*/ 3022215 w 6971369"/>
              <a:gd name="connsiteY3684" fmla="*/ 3034010 h 5100674"/>
              <a:gd name="connsiteX3685" fmla="*/ 3025638 w 6971369"/>
              <a:gd name="connsiteY3685" fmla="*/ 3015183 h 5100674"/>
              <a:gd name="connsiteX3686" fmla="*/ 3019648 w 6971369"/>
              <a:gd name="connsiteY3686" fmla="*/ 3004914 h 5100674"/>
              <a:gd name="connsiteX3687" fmla="*/ 3019648 w 6971369"/>
              <a:gd name="connsiteY3687" fmla="*/ 3003202 h 5100674"/>
              <a:gd name="connsiteX3688" fmla="*/ 3022215 w 6971369"/>
              <a:gd name="connsiteY3688" fmla="*/ 3000635 h 5100674"/>
              <a:gd name="connsiteX3689" fmla="*/ 3023071 w 6971369"/>
              <a:gd name="connsiteY3689" fmla="*/ 3000635 h 5100674"/>
              <a:gd name="connsiteX3690" fmla="*/ 3047888 w 6971369"/>
              <a:gd name="connsiteY3690" fmla="*/ 3016039 h 5100674"/>
              <a:gd name="connsiteX3691" fmla="*/ 3050456 w 6971369"/>
              <a:gd name="connsiteY3691" fmla="*/ 3016039 h 5100674"/>
              <a:gd name="connsiteX3692" fmla="*/ 3053879 w 6971369"/>
              <a:gd name="connsiteY3692" fmla="*/ 3012616 h 5100674"/>
              <a:gd name="connsiteX3693" fmla="*/ 3051311 w 6971369"/>
              <a:gd name="connsiteY3693" fmla="*/ 3002347 h 5100674"/>
              <a:gd name="connsiteX3694" fmla="*/ 3051311 w 6971369"/>
              <a:gd name="connsiteY3694" fmla="*/ 2999779 h 5100674"/>
              <a:gd name="connsiteX3695" fmla="*/ 3074417 w 6971369"/>
              <a:gd name="connsiteY3695" fmla="*/ 2992933 h 5100674"/>
              <a:gd name="connsiteX3696" fmla="*/ 3089821 w 6971369"/>
              <a:gd name="connsiteY3696" fmla="*/ 2995500 h 5100674"/>
              <a:gd name="connsiteX3697" fmla="*/ 3097522 w 6971369"/>
              <a:gd name="connsiteY3697" fmla="*/ 2986943 h 5100674"/>
              <a:gd name="connsiteX3698" fmla="*/ 3097522 w 6971369"/>
              <a:gd name="connsiteY3698" fmla="*/ 2976674 h 5100674"/>
              <a:gd name="connsiteX3699" fmla="*/ 3104368 w 6971369"/>
              <a:gd name="connsiteY3699" fmla="*/ 2971539 h 5100674"/>
              <a:gd name="connsiteX3700" fmla="*/ 3165983 w 6971369"/>
              <a:gd name="connsiteY3700" fmla="*/ 2989510 h 5100674"/>
              <a:gd name="connsiteX3701" fmla="*/ 3215618 w 6971369"/>
              <a:gd name="connsiteY3701" fmla="*/ 3008337 h 5100674"/>
              <a:gd name="connsiteX3702" fmla="*/ 3243002 w 6971369"/>
              <a:gd name="connsiteY3702" fmla="*/ 3021173 h 5100674"/>
              <a:gd name="connsiteX3703" fmla="*/ 3281511 w 6971369"/>
              <a:gd name="connsiteY3703" fmla="*/ 3036577 h 5100674"/>
              <a:gd name="connsiteX3704" fmla="*/ 3286646 w 6971369"/>
              <a:gd name="connsiteY3704" fmla="*/ 3036577 h 5100674"/>
              <a:gd name="connsiteX3705" fmla="*/ 3322588 w 6971369"/>
              <a:gd name="connsiteY3705" fmla="*/ 3016039 h 5100674"/>
              <a:gd name="connsiteX3706" fmla="*/ 3387626 w 6971369"/>
              <a:gd name="connsiteY3706" fmla="*/ 2969828 h 5100674"/>
              <a:gd name="connsiteX3707" fmla="*/ 3470635 w 6971369"/>
              <a:gd name="connsiteY3707" fmla="*/ 2915059 h 5100674"/>
              <a:gd name="connsiteX3708" fmla="*/ 3493740 w 6971369"/>
              <a:gd name="connsiteY3708" fmla="*/ 2905646 h 5100674"/>
              <a:gd name="connsiteX3709" fmla="*/ 3533961 w 6971369"/>
              <a:gd name="connsiteY3709" fmla="*/ 2873982 h 5100674"/>
              <a:gd name="connsiteX3710" fmla="*/ 3555355 w 6971369"/>
              <a:gd name="connsiteY3710" fmla="*/ 2856011 h 5100674"/>
              <a:gd name="connsiteX3711" fmla="*/ 3582739 w 6971369"/>
              <a:gd name="connsiteY3711" fmla="*/ 2838896 h 5100674"/>
              <a:gd name="connsiteX3712" fmla="*/ 3593008 w 6971369"/>
              <a:gd name="connsiteY3712" fmla="*/ 2831194 h 5100674"/>
              <a:gd name="connsiteX3713" fmla="*/ 3588730 w 6971369"/>
              <a:gd name="connsiteY3713" fmla="*/ 2826060 h 5100674"/>
              <a:gd name="connsiteX3714" fmla="*/ 3588730 w 6971369"/>
              <a:gd name="connsiteY3714" fmla="*/ 2822637 h 5100674"/>
              <a:gd name="connsiteX3715" fmla="*/ 3593864 w 6971369"/>
              <a:gd name="connsiteY3715" fmla="*/ 2818358 h 5100674"/>
              <a:gd name="connsiteX3716" fmla="*/ 3601566 w 6971369"/>
              <a:gd name="connsiteY3716" fmla="*/ 2825204 h 5100674"/>
              <a:gd name="connsiteX3717" fmla="*/ 3627239 w 6971369"/>
              <a:gd name="connsiteY3717" fmla="*/ 2802098 h 5100674"/>
              <a:gd name="connsiteX3718" fmla="*/ 3649489 w 6971369"/>
              <a:gd name="connsiteY3718" fmla="*/ 2779849 h 5100674"/>
              <a:gd name="connsiteX3719" fmla="*/ 3650344 w 6971369"/>
              <a:gd name="connsiteY3719" fmla="*/ 2779849 h 5100674"/>
              <a:gd name="connsiteX3720" fmla="*/ 3654623 w 6971369"/>
              <a:gd name="connsiteY3720" fmla="*/ 2784127 h 5100674"/>
              <a:gd name="connsiteX3721" fmla="*/ 3654623 w 6971369"/>
              <a:gd name="connsiteY3721" fmla="*/ 2784983 h 5100674"/>
              <a:gd name="connsiteX3722" fmla="*/ 3650344 w 6971369"/>
              <a:gd name="connsiteY3722" fmla="*/ 2790118 h 5100674"/>
              <a:gd name="connsiteX3723" fmla="*/ 3650344 w 6971369"/>
              <a:gd name="connsiteY3723" fmla="*/ 2791829 h 5100674"/>
              <a:gd name="connsiteX3724" fmla="*/ 3688854 w 6971369"/>
              <a:gd name="connsiteY3724" fmla="*/ 2761878 h 5100674"/>
              <a:gd name="connsiteX3725" fmla="*/ 3723940 w 6971369"/>
              <a:gd name="connsiteY3725" fmla="*/ 2736205 h 5100674"/>
              <a:gd name="connsiteX3726" fmla="*/ 3763305 w 6971369"/>
              <a:gd name="connsiteY3726" fmla="*/ 2700263 h 5100674"/>
              <a:gd name="connsiteX3727" fmla="*/ 3786411 w 6971369"/>
              <a:gd name="connsiteY3727" fmla="*/ 2687426 h 5100674"/>
              <a:gd name="connsiteX3728" fmla="*/ 3865141 w 6971369"/>
              <a:gd name="connsiteY3728" fmla="*/ 2627523 h 5100674"/>
              <a:gd name="connsiteX3729" fmla="*/ 3919909 w 6971369"/>
              <a:gd name="connsiteY3729" fmla="*/ 2582168 h 5100674"/>
              <a:gd name="connsiteX3730" fmla="*/ 3940448 w 6971369"/>
              <a:gd name="connsiteY3730" fmla="*/ 2561629 h 5100674"/>
              <a:gd name="connsiteX3731" fmla="*/ 3947294 w 6971369"/>
              <a:gd name="connsiteY3731" fmla="*/ 2559062 h 5100674"/>
              <a:gd name="connsiteX3732" fmla="*/ 3955851 w 6971369"/>
              <a:gd name="connsiteY3732" fmla="*/ 2564197 h 5100674"/>
              <a:gd name="connsiteX3733" fmla="*/ 3955851 w 6971369"/>
              <a:gd name="connsiteY3733" fmla="*/ 2565908 h 5100674"/>
              <a:gd name="connsiteX3734" fmla="*/ 3944727 w 6971369"/>
              <a:gd name="connsiteY3734" fmla="*/ 2571899 h 5100674"/>
              <a:gd name="connsiteX3735" fmla="*/ 3942159 w 6971369"/>
              <a:gd name="connsiteY3735" fmla="*/ 2579600 h 5100674"/>
              <a:gd name="connsiteX3736" fmla="*/ 3943015 w 6971369"/>
              <a:gd name="connsiteY3736" fmla="*/ 2579600 h 5100674"/>
              <a:gd name="connsiteX3737" fmla="*/ 3966121 w 6971369"/>
              <a:gd name="connsiteY3737" fmla="*/ 2556495 h 5100674"/>
              <a:gd name="connsiteX3738" fmla="*/ 3967832 w 6971369"/>
              <a:gd name="connsiteY3738" fmla="*/ 2556495 h 5100674"/>
              <a:gd name="connsiteX3739" fmla="*/ 3966121 w 6971369"/>
              <a:gd name="connsiteY3739" fmla="*/ 2555639 h 5100674"/>
              <a:gd name="connsiteX3740" fmla="*/ 3966121 w 6971369"/>
              <a:gd name="connsiteY3740" fmla="*/ 2553072 h 5100674"/>
              <a:gd name="connsiteX3741" fmla="*/ 3996072 w 6971369"/>
              <a:gd name="connsiteY3741" fmla="*/ 2530822 h 5100674"/>
              <a:gd name="connsiteX3742" fmla="*/ 4012332 w 6971369"/>
              <a:gd name="connsiteY3742" fmla="*/ 2510284 h 5100674"/>
              <a:gd name="connsiteX3743" fmla="*/ 4011476 w 6971369"/>
              <a:gd name="connsiteY3743" fmla="*/ 2509428 h 5100674"/>
              <a:gd name="connsiteX3744" fmla="*/ 4009764 w 6971369"/>
              <a:gd name="connsiteY3744" fmla="*/ 2509428 h 5100674"/>
              <a:gd name="connsiteX3745" fmla="*/ 3984092 w 6971369"/>
              <a:gd name="connsiteY3745" fmla="*/ 2524832 h 5100674"/>
              <a:gd name="connsiteX3746" fmla="*/ 3983236 w 6971369"/>
              <a:gd name="connsiteY3746" fmla="*/ 2523120 h 5100674"/>
              <a:gd name="connsiteX3747" fmla="*/ 3993505 w 6971369"/>
              <a:gd name="connsiteY3747" fmla="*/ 2499159 h 5100674"/>
              <a:gd name="connsiteX3748" fmla="*/ 4002063 w 6971369"/>
              <a:gd name="connsiteY3748" fmla="*/ 2502582 h 5100674"/>
              <a:gd name="connsiteX3749" fmla="*/ 4006341 w 6971369"/>
              <a:gd name="connsiteY3749" fmla="*/ 2502582 h 5100674"/>
              <a:gd name="connsiteX3750" fmla="*/ 4009764 w 6971369"/>
              <a:gd name="connsiteY3750" fmla="*/ 2499159 h 5100674"/>
              <a:gd name="connsiteX3751" fmla="*/ 4003774 w 6971369"/>
              <a:gd name="connsiteY3751" fmla="*/ 2497447 h 5100674"/>
              <a:gd name="connsiteX3752" fmla="*/ 4003774 w 6971369"/>
              <a:gd name="connsiteY3752" fmla="*/ 2494880 h 5100674"/>
              <a:gd name="connsiteX3753" fmla="*/ 4007197 w 6971369"/>
              <a:gd name="connsiteY3753" fmla="*/ 2479476 h 5100674"/>
              <a:gd name="connsiteX3754" fmla="*/ 4099619 w 6971369"/>
              <a:gd name="connsiteY3754" fmla="*/ 2404169 h 5100674"/>
              <a:gd name="connsiteX3755" fmla="*/ 4121013 w 6971369"/>
              <a:gd name="connsiteY3755" fmla="*/ 2385342 h 5100674"/>
              <a:gd name="connsiteX3756" fmla="*/ 4125292 w 6971369"/>
              <a:gd name="connsiteY3756" fmla="*/ 2372506 h 5100674"/>
              <a:gd name="connsiteX3757" fmla="*/ 4141552 w 6971369"/>
              <a:gd name="connsiteY3757" fmla="*/ 2373362 h 5100674"/>
              <a:gd name="connsiteX3758" fmla="*/ 4185196 w 6971369"/>
              <a:gd name="connsiteY3758" fmla="*/ 2339131 h 5100674"/>
              <a:gd name="connsiteX3759" fmla="*/ 4204878 w 6971369"/>
              <a:gd name="connsiteY3759" fmla="*/ 2311747 h 5100674"/>
              <a:gd name="connsiteX3760" fmla="*/ 4222849 w 6971369"/>
              <a:gd name="connsiteY3760" fmla="*/ 2295487 h 5100674"/>
              <a:gd name="connsiteX3761" fmla="*/ 4226272 w 6971369"/>
              <a:gd name="connsiteY3761" fmla="*/ 2295487 h 5100674"/>
              <a:gd name="connsiteX3762" fmla="*/ 4228839 w 6971369"/>
              <a:gd name="connsiteY3762" fmla="*/ 2298055 h 5100674"/>
              <a:gd name="connsiteX3763" fmla="*/ 4228839 w 6971369"/>
              <a:gd name="connsiteY3763" fmla="*/ 2300622 h 5100674"/>
              <a:gd name="connsiteX3764" fmla="*/ 4218570 w 6971369"/>
              <a:gd name="connsiteY3764" fmla="*/ 2305757 h 5100674"/>
              <a:gd name="connsiteX3765" fmla="*/ 4221138 w 6971369"/>
              <a:gd name="connsiteY3765" fmla="*/ 2308324 h 5100674"/>
              <a:gd name="connsiteX3766" fmla="*/ 4222849 w 6971369"/>
              <a:gd name="connsiteY3766" fmla="*/ 2308324 h 5100674"/>
              <a:gd name="connsiteX3767" fmla="*/ 4257080 w 6971369"/>
              <a:gd name="connsiteY3767" fmla="*/ 2282651 h 5100674"/>
              <a:gd name="connsiteX3768" fmla="*/ 4287887 w 6971369"/>
              <a:gd name="connsiteY3768" fmla="*/ 2264680 h 5100674"/>
              <a:gd name="connsiteX3769" fmla="*/ 4287887 w 6971369"/>
              <a:gd name="connsiteY3769" fmla="*/ 2260401 h 5100674"/>
              <a:gd name="connsiteX3770" fmla="*/ 4284464 w 6971369"/>
              <a:gd name="connsiteY3770" fmla="*/ 2257834 h 5100674"/>
              <a:gd name="connsiteX3771" fmla="*/ 4307569 w 6971369"/>
              <a:gd name="connsiteY3771" fmla="*/ 2239863 h 5100674"/>
              <a:gd name="connsiteX3772" fmla="*/ 4328964 w 6971369"/>
              <a:gd name="connsiteY3772" fmla="*/ 2244998 h 5100674"/>
              <a:gd name="connsiteX3773" fmla="*/ 4333242 w 6971369"/>
              <a:gd name="connsiteY3773" fmla="*/ 2244998 h 5100674"/>
              <a:gd name="connsiteX3774" fmla="*/ 4346935 w 6971369"/>
              <a:gd name="connsiteY3774" fmla="*/ 2236440 h 5100674"/>
              <a:gd name="connsiteX3775" fmla="*/ 4300723 w 6971369"/>
              <a:gd name="connsiteY3775" fmla="*/ 2213334 h 5100674"/>
              <a:gd name="connsiteX3776" fmla="*/ 4303291 w 6971369"/>
              <a:gd name="connsiteY3776" fmla="*/ 2213334 h 5100674"/>
              <a:gd name="connsiteX3777" fmla="*/ 4307569 w 6971369"/>
              <a:gd name="connsiteY3777" fmla="*/ 2216757 h 5100674"/>
              <a:gd name="connsiteX3778" fmla="*/ 4307569 w 6971369"/>
              <a:gd name="connsiteY3778" fmla="*/ 2221036 h 5100674"/>
              <a:gd name="connsiteX3779" fmla="*/ 4303291 w 6971369"/>
              <a:gd name="connsiteY3779" fmla="*/ 2224459 h 5100674"/>
              <a:gd name="connsiteX3780" fmla="*/ 4300723 w 6971369"/>
              <a:gd name="connsiteY3780" fmla="*/ 2224459 h 5100674"/>
              <a:gd name="connsiteX3781" fmla="*/ 4295589 w 6971369"/>
              <a:gd name="connsiteY3781" fmla="*/ 2219325 h 5100674"/>
              <a:gd name="connsiteX3782" fmla="*/ 4295589 w 6971369"/>
              <a:gd name="connsiteY3782" fmla="*/ 2218469 h 5100674"/>
              <a:gd name="connsiteX3783" fmla="*/ 3607668 w 6971369"/>
              <a:gd name="connsiteY3783" fmla="*/ 2179625 h 5100674"/>
              <a:gd name="connsiteX3784" fmla="*/ 3609380 w 6971369"/>
              <a:gd name="connsiteY3784" fmla="*/ 2182192 h 5100674"/>
              <a:gd name="connsiteX3785" fmla="*/ 3605956 w 6971369"/>
              <a:gd name="connsiteY3785" fmla="*/ 2185615 h 5100674"/>
              <a:gd name="connsiteX3786" fmla="*/ 3603389 w 6971369"/>
              <a:gd name="connsiteY3786" fmla="*/ 2183048 h 5100674"/>
              <a:gd name="connsiteX3787" fmla="*/ 3635908 w 6971369"/>
              <a:gd name="connsiteY3787" fmla="*/ 2165077 h 5100674"/>
              <a:gd name="connsiteX3788" fmla="*/ 3637620 w 6971369"/>
              <a:gd name="connsiteY3788" fmla="*/ 2165077 h 5100674"/>
              <a:gd name="connsiteX3789" fmla="*/ 3637620 w 6971369"/>
              <a:gd name="connsiteY3789" fmla="*/ 2169356 h 5100674"/>
              <a:gd name="connsiteX3790" fmla="*/ 3635908 w 6971369"/>
              <a:gd name="connsiteY3790" fmla="*/ 2171923 h 5100674"/>
              <a:gd name="connsiteX3791" fmla="*/ 3633341 w 6971369"/>
              <a:gd name="connsiteY3791" fmla="*/ 2169356 h 5100674"/>
              <a:gd name="connsiteX3792" fmla="*/ 3633341 w 6971369"/>
              <a:gd name="connsiteY3792" fmla="*/ 2167644 h 5100674"/>
              <a:gd name="connsiteX3793" fmla="*/ 3605956 w 6971369"/>
              <a:gd name="connsiteY3793" fmla="*/ 2162510 h 5100674"/>
              <a:gd name="connsiteX3794" fmla="*/ 3610235 w 6971369"/>
              <a:gd name="connsiteY3794" fmla="*/ 2162510 h 5100674"/>
              <a:gd name="connsiteX3795" fmla="*/ 3613658 w 6971369"/>
              <a:gd name="connsiteY3795" fmla="*/ 2166788 h 5100674"/>
              <a:gd name="connsiteX3796" fmla="*/ 3613658 w 6971369"/>
              <a:gd name="connsiteY3796" fmla="*/ 2169356 h 5100674"/>
              <a:gd name="connsiteX3797" fmla="*/ 3607668 w 6971369"/>
              <a:gd name="connsiteY3797" fmla="*/ 2174490 h 5100674"/>
              <a:gd name="connsiteX3798" fmla="*/ 3603389 w 6971369"/>
              <a:gd name="connsiteY3798" fmla="*/ 2170211 h 5100674"/>
              <a:gd name="connsiteX3799" fmla="*/ 3603389 w 6971369"/>
              <a:gd name="connsiteY3799" fmla="*/ 2165077 h 5100674"/>
              <a:gd name="connsiteX3800" fmla="*/ 3584562 w 6971369"/>
              <a:gd name="connsiteY3800" fmla="*/ 2151385 h 5100674"/>
              <a:gd name="connsiteX3801" fmla="*/ 3587985 w 6971369"/>
              <a:gd name="connsiteY3801" fmla="*/ 2151385 h 5100674"/>
              <a:gd name="connsiteX3802" fmla="*/ 3587985 w 6971369"/>
              <a:gd name="connsiteY3802" fmla="*/ 2157375 h 5100674"/>
              <a:gd name="connsiteX3803" fmla="*/ 3585418 w 6971369"/>
              <a:gd name="connsiteY3803" fmla="*/ 2159942 h 5100674"/>
              <a:gd name="connsiteX3804" fmla="*/ 3584562 w 6971369"/>
              <a:gd name="connsiteY3804" fmla="*/ 2159942 h 5100674"/>
              <a:gd name="connsiteX3805" fmla="*/ 3582851 w 6971369"/>
              <a:gd name="connsiteY3805" fmla="*/ 2157375 h 5100674"/>
              <a:gd name="connsiteX3806" fmla="*/ 3582851 w 6971369"/>
              <a:gd name="connsiteY3806" fmla="*/ 2153952 h 5100674"/>
              <a:gd name="connsiteX3807" fmla="*/ 3616226 w 6971369"/>
              <a:gd name="connsiteY3807" fmla="*/ 2144539 h 5100674"/>
              <a:gd name="connsiteX3808" fmla="*/ 3616226 w 6971369"/>
              <a:gd name="connsiteY3808" fmla="*/ 2147106 h 5100674"/>
              <a:gd name="connsiteX3809" fmla="*/ 3613658 w 6971369"/>
              <a:gd name="connsiteY3809" fmla="*/ 2149673 h 5100674"/>
              <a:gd name="connsiteX3810" fmla="*/ 3612803 w 6971369"/>
              <a:gd name="connsiteY3810" fmla="*/ 2149673 h 5100674"/>
              <a:gd name="connsiteX3811" fmla="*/ 3612803 w 6971369"/>
              <a:gd name="connsiteY3811" fmla="*/ 2148817 h 5100674"/>
              <a:gd name="connsiteX3812" fmla="*/ 3638475 w 6971369"/>
              <a:gd name="connsiteY3812" fmla="*/ 2139404 h 5100674"/>
              <a:gd name="connsiteX3813" fmla="*/ 3639331 w 6971369"/>
              <a:gd name="connsiteY3813" fmla="*/ 2141115 h 5100674"/>
              <a:gd name="connsiteX3814" fmla="*/ 3639331 w 6971369"/>
              <a:gd name="connsiteY3814" fmla="*/ 2141971 h 5100674"/>
              <a:gd name="connsiteX3815" fmla="*/ 3636764 w 6971369"/>
              <a:gd name="connsiteY3815" fmla="*/ 2144539 h 5100674"/>
              <a:gd name="connsiteX3816" fmla="*/ 3635052 w 6971369"/>
              <a:gd name="connsiteY3816" fmla="*/ 2144539 h 5100674"/>
              <a:gd name="connsiteX3817" fmla="*/ 3635052 w 6971369"/>
              <a:gd name="connsiteY3817" fmla="*/ 2143683 h 5100674"/>
              <a:gd name="connsiteX3818" fmla="*/ 3645322 w 6971369"/>
              <a:gd name="connsiteY3818" fmla="*/ 2126568 h 5100674"/>
              <a:gd name="connsiteX3819" fmla="*/ 3646177 w 6971369"/>
              <a:gd name="connsiteY3819" fmla="*/ 2128279 h 5100674"/>
              <a:gd name="connsiteX3820" fmla="*/ 3646177 w 6971369"/>
              <a:gd name="connsiteY3820" fmla="*/ 2129135 h 5100674"/>
              <a:gd name="connsiteX3821" fmla="*/ 3644466 w 6971369"/>
              <a:gd name="connsiteY3821" fmla="*/ 2131702 h 5100674"/>
              <a:gd name="connsiteX3822" fmla="*/ 3642754 w 6971369"/>
              <a:gd name="connsiteY3822" fmla="*/ 2130846 h 5100674"/>
              <a:gd name="connsiteX3823" fmla="*/ 3642754 w 6971369"/>
              <a:gd name="connsiteY3823" fmla="*/ 2129135 h 5100674"/>
              <a:gd name="connsiteX3824" fmla="*/ 3641898 w 6971369"/>
              <a:gd name="connsiteY3824" fmla="*/ 2107741 h 5100674"/>
              <a:gd name="connsiteX3825" fmla="*/ 3643610 w 6971369"/>
              <a:gd name="connsiteY3825" fmla="*/ 2107741 h 5100674"/>
              <a:gd name="connsiteX3826" fmla="*/ 3646177 w 6971369"/>
              <a:gd name="connsiteY3826" fmla="*/ 2111164 h 5100674"/>
              <a:gd name="connsiteX3827" fmla="*/ 3646177 w 6971369"/>
              <a:gd name="connsiteY3827" fmla="*/ 2113731 h 5100674"/>
              <a:gd name="connsiteX3828" fmla="*/ 3644466 w 6971369"/>
              <a:gd name="connsiteY3828" fmla="*/ 2116298 h 5100674"/>
              <a:gd name="connsiteX3829" fmla="*/ 3641898 w 6971369"/>
              <a:gd name="connsiteY3829" fmla="*/ 2116298 h 5100674"/>
              <a:gd name="connsiteX3830" fmla="*/ 3640187 w 6971369"/>
              <a:gd name="connsiteY3830" fmla="*/ 2113731 h 5100674"/>
              <a:gd name="connsiteX3831" fmla="*/ 3640187 w 6971369"/>
              <a:gd name="connsiteY3831" fmla="*/ 2110308 h 5100674"/>
              <a:gd name="connsiteX3832" fmla="*/ 3633434 w 6971369"/>
              <a:gd name="connsiteY3832" fmla="*/ 2107741 h 5100674"/>
              <a:gd name="connsiteX3833" fmla="*/ 3634277 w 6971369"/>
              <a:gd name="connsiteY3833" fmla="*/ 2107741 h 5100674"/>
              <a:gd name="connsiteX3834" fmla="*/ 3635948 w 6971369"/>
              <a:gd name="connsiteY3834" fmla="*/ 2110308 h 5100674"/>
              <a:gd name="connsiteX3835" fmla="*/ 3631643 w 6971369"/>
              <a:gd name="connsiteY3835" fmla="*/ 2118866 h 5100674"/>
              <a:gd name="connsiteX3836" fmla="*/ 3630787 w 6971369"/>
              <a:gd name="connsiteY3836" fmla="*/ 2118866 h 5100674"/>
              <a:gd name="connsiteX3837" fmla="*/ 3629062 w 6971369"/>
              <a:gd name="connsiteY3837" fmla="*/ 2116298 h 5100674"/>
              <a:gd name="connsiteX3838" fmla="*/ 3629236 w 6971369"/>
              <a:gd name="connsiteY3838" fmla="*/ 2112875 h 5100674"/>
              <a:gd name="connsiteX3839" fmla="*/ 3585418 w 6971369"/>
              <a:gd name="connsiteY3839" fmla="*/ 2106029 h 5100674"/>
              <a:gd name="connsiteX3840" fmla="*/ 3587130 w 6971369"/>
              <a:gd name="connsiteY3840" fmla="*/ 2106029 h 5100674"/>
              <a:gd name="connsiteX3841" fmla="*/ 3589697 w 6971369"/>
              <a:gd name="connsiteY3841" fmla="*/ 2108597 h 5100674"/>
              <a:gd name="connsiteX3842" fmla="*/ 3584562 w 6971369"/>
              <a:gd name="connsiteY3842" fmla="*/ 2118010 h 5100674"/>
              <a:gd name="connsiteX3843" fmla="*/ 3582851 w 6971369"/>
              <a:gd name="connsiteY3843" fmla="*/ 2118010 h 5100674"/>
              <a:gd name="connsiteX3844" fmla="*/ 3582851 w 6971369"/>
              <a:gd name="connsiteY3844" fmla="*/ 2110308 h 5100674"/>
              <a:gd name="connsiteX3845" fmla="*/ 3621360 w 6971369"/>
              <a:gd name="connsiteY3845" fmla="*/ 2084635 h 5100674"/>
              <a:gd name="connsiteX3846" fmla="*/ 3623927 w 6971369"/>
              <a:gd name="connsiteY3846" fmla="*/ 2084635 h 5100674"/>
              <a:gd name="connsiteX3847" fmla="*/ 3627351 w 6971369"/>
              <a:gd name="connsiteY3847" fmla="*/ 2089770 h 5100674"/>
              <a:gd name="connsiteX3848" fmla="*/ 3628206 w 6971369"/>
              <a:gd name="connsiteY3848" fmla="*/ 2088058 h 5100674"/>
              <a:gd name="connsiteX3849" fmla="*/ 3630774 w 6971369"/>
              <a:gd name="connsiteY3849" fmla="*/ 2088058 h 5100674"/>
              <a:gd name="connsiteX3850" fmla="*/ 3633341 w 6971369"/>
              <a:gd name="connsiteY3850" fmla="*/ 2090626 h 5100674"/>
              <a:gd name="connsiteX3851" fmla="*/ 3633341 w 6971369"/>
              <a:gd name="connsiteY3851" fmla="*/ 2092337 h 5100674"/>
              <a:gd name="connsiteX3852" fmla="*/ 3626495 w 6971369"/>
              <a:gd name="connsiteY3852" fmla="*/ 2095760 h 5100674"/>
              <a:gd name="connsiteX3853" fmla="*/ 3619649 w 6971369"/>
              <a:gd name="connsiteY3853" fmla="*/ 2089770 h 5100674"/>
              <a:gd name="connsiteX3854" fmla="*/ 3619649 w 6971369"/>
              <a:gd name="connsiteY3854" fmla="*/ 2087203 h 5100674"/>
              <a:gd name="connsiteX3855" fmla="*/ 5932959 w 6971369"/>
              <a:gd name="connsiteY3855" fmla="*/ 2083259 h 5100674"/>
              <a:gd name="connsiteX3856" fmla="*/ 5938093 w 6971369"/>
              <a:gd name="connsiteY3856" fmla="*/ 2083259 h 5100674"/>
              <a:gd name="connsiteX3857" fmla="*/ 5938093 w 6971369"/>
              <a:gd name="connsiteY3857" fmla="*/ 2088393 h 5100674"/>
              <a:gd name="connsiteX3858" fmla="*/ 5923545 w 6971369"/>
              <a:gd name="connsiteY3858" fmla="*/ 2102941 h 5100674"/>
              <a:gd name="connsiteX3859" fmla="*/ 5918411 w 6971369"/>
              <a:gd name="connsiteY3859" fmla="*/ 2102941 h 5100674"/>
              <a:gd name="connsiteX3860" fmla="*/ 5918411 w 6971369"/>
              <a:gd name="connsiteY3860" fmla="*/ 2097807 h 5100674"/>
              <a:gd name="connsiteX3861" fmla="*/ 3585418 w 6971369"/>
              <a:gd name="connsiteY3861" fmla="*/ 2080356 h 5100674"/>
              <a:gd name="connsiteX3862" fmla="*/ 3587130 w 6971369"/>
              <a:gd name="connsiteY3862" fmla="*/ 2082068 h 5100674"/>
              <a:gd name="connsiteX3863" fmla="*/ 3587130 w 6971369"/>
              <a:gd name="connsiteY3863" fmla="*/ 2085491 h 5100674"/>
              <a:gd name="connsiteX3864" fmla="*/ 3584562 w 6971369"/>
              <a:gd name="connsiteY3864" fmla="*/ 2088058 h 5100674"/>
              <a:gd name="connsiteX3865" fmla="*/ 3582851 w 6971369"/>
              <a:gd name="connsiteY3865" fmla="*/ 2085491 h 5100674"/>
              <a:gd name="connsiteX3866" fmla="*/ 3585418 w 6971369"/>
              <a:gd name="connsiteY3866" fmla="*/ 2080356 h 5100674"/>
              <a:gd name="connsiteX3867" fmla="*/ 3602533 w 6971369"/>
              <a:gd name="connsiteY3867" fmla="*/ 2074366 h 5100674"/>
              <a:gd name="connsiteX3868" fmla="*/ 3605956 w 6971369"/>
              <a:gd name="connsiteY3868" fmla="*/ 2074366 h 5100674"/>
              <a:gd name="connsiteX3869" fmla="*/ 3607668 w 6971369"/>
              <a:gd name="connsiteY3869" fmla="*/ 2076933 h 5100674"/>
              <a:gd name="connsiteX3870" fmla="*/ 3601678 w 6971369"/>
              <a:gd name="connsiteY3870" fmla="*/ 2092337 h 5100674"/>
              <a:gd name="connsiteX3871" fmla="*/ 3601678 w 6971369"/>
              <a:gd name="connsiteY3871" fmla="*/ 2100895 h 5100674"/>
              <a:gd name="connsiteX3872" fmla="*/ 3603389 w 6971369"/>
              <a:gd name="connsiteY3872" fmla="*/ 2112875 h 5100674"/>
              <a:gd name="connsiteX3873" fmla="*/ 3602533 w 6971369"/>
              <a:gd name="connsiteY3873" fmla="*/ 2113731 h 5100674"/>
              <a:gd name="connsiteX3874" fmla="*/ 3594832 w 6971369"/>
              <a:gd name="connsiteY3874" fmla="*/ 2100895 h 5100674"/>
              <a:gd name="connsiteX3875" fmla="*/ 3602533 w 6971369"/>
              <a:gd name="connsiteY3875" fmla="*/ 2074366 h 5100674"/>
              <a:gd name="connsiteX3876" fmla="*/ 3641043 w 6971369"/>
              <a:gd name="connsiteY3876" fmla="*/ 2069232 h 5100674"/>
              <a:gd name="connsiteX3877" fmla="*/ 3643610 w 6971369"/>
              <a:gd name="connsiteY3877" fmla="*/ 2069232 h 5100674"/>
              <a:gd name="connsiteX3878" fmla="*/ 3645322 w 6971369"/>
              <a:gd name="connsiteY3878" fmla="*/ 2072655 h 5100674"/>
              <a:gd name="connsiteX3879" fmla="*/ 3640187 w 6971369"/>
              <a:gd name="connsiteY3879" fmla="*/ 2080356 h 5100674"/>
              <a:gd name="connsiteX3880" fmla="*/ 3638475 w 6971369"/>
              <a:gd name="connsiteY3880" fmla="*/ 2076933 h 5100674"/>
              <a:gd name="connsiteX3881" fmla="*/ 3638475 w 6971369"/>
              <a:gd name="connsiteY3881" fmla="*/ 2072655 h 5100674"/>
              <a:gd name="connsiteX3882" fmla="*/ 3629062 w 6971369"/>
              <a:gd name="connsiteY3882" fmla="*/ 2064097 h 5100674"/>
              <a:gd name="connsiteX3883" fmla="*/ 3630774 w 6971369"/>
              <a:gd name="connsiteY3883" fmla="*/ 2064097 h 5100674"/>
              <a:gd name="connsiteX3884" fmla="*/ 3633341 w 6971369"/>
              <a:gd name="connsiteY3884" fmla="*/ 2066664 h 5100674"/>
              <a:gd name="connsiteX3885" fmla="*/ 3633341 w 6971369"/>
              <a:gd name="connsiteY3885" fmla="*/ 2071799 h 5100674"/>
              <a:gd name="connsiteX3886" fmla="*/ 3629918 w 6971369"/>
              <a:gd name="connsiteY3886" fmla="*/ 2075222 h 5100674"/>
              <a:gd name="connsiteX3887" fmla="*/ 3628206 w 6971369"/>
              <a:gd name="connsiteY3887" fmla="*/ 2075222 h 5100674"/>
              <a:gd name="connsiteX3888" fmla="*/ 3626495 w 6971369"/>
              <a:gd name="connsiteY3888" fmla="*/ 2072655 h 5100674"/>
              <a:gd name="connsiteX3889" fmla="*/ 3626495 w 6971369"/>
              <a:gd name="connsiteY3889" fmla="*/ 2067520 h 5100674"/>
              <a:gd name="connsiteX3890" fmla="*/ 3580284 w 6971369"/>
              <a:gd name="connsiteY3890" fmla="*/ 2062385 h 5100674"/>
              <a:gd name="connsiteX3891" fmla="*/ 3582851 w 6971369"/>
              <a:gd name="connsiteY3891" fmla="*/ 2066664 h 5100674"/>
              <a:gd name="connsiteX3892" fmla="*/ 3582851 w 6971369"/>
              <a:gd name="connsiteY3892" fmla="*/ 2070087 h 5100674"/>
              <a:gd name="connsiteX3893" fmla="*/ 3577716 w 6971369"/>
              <a:gd name="connsiteY3893" fmla="*/ 2071799 h 5100674"/>
              <a:gd name="connsiteX3894" fmla="*/ 3576861 w 6971369"/>
              <a:gd name="connsiteY3894" fmla="*/ 2071799 h 5100674"/>
              <a:gd name="connsiteX3895" fmla="*/ 3575149 w 6971369"/>
              <a:gd name="connsiteY3895" fmla="*/ 2069232 h 5100674"/>
              <a:gd name="connsiteX3896" fmla="*/ 3575149 w 6971369"/>
              <a:gd name="connsiteY3896" fmla="*/ 2066664 h 5100674"/>
              <a:gd name="connsiteX3897" fmla="*/ 3580284 w 6971369"/>
              <a:gd name="connsiteY3897" fmla="*/ 2062385 h 5100674"/>
              <a:gd name="connsiteX3898" fmla="*/ 3616640 w 6971369"/>
              <a:gd name="connsiteY3898" fmla="*/ 2044414 h 5100674"/>
              <a:gd name="connsiteX3899" fmla="*/ 3620063 w 6971369"/>
              <a:gd name="connsiteY3899" fmla="*/ 2044414 h 5100674"/>
              <a:gd name="connsiteX3900" fmla="*/ 3621775 w 6971369"/>
              <a:gd name="connsiteY3900" fmla="*/ 2046982 h 5100674"/>
              <a:gd name="connsiteX3901" fmla="*/ 3621775 w 6971369"/>
              <a:gd name="connsiteY3901" fmla="*/ 2049549 h 5100674"/>
              <a:gd name="connsiteX3902" fmla="*/ 3620063 w 6971369"/>
              <a:gd name="connsiteY3902" fmla="*/ 2052116 h 5100674"/>
              <a:gd name="connsiteX3903" fmla="*/ 3616640 w 6971369"/>
              <a:gd name="connsiteY3903" fmla="*/ 2052116 h 5100674"/>
              <a:gd name="connsiteX3904" fmla="*/ 3615784 w 6971369"/>
              <a:gd name="connsiteY3904" fmla="*/ 2046126 h 5100674"/>
              <a:gd name="connsiteX3905" fmla="*/ 3593120 w 6971369"/>
              <a:gd name="connsiteY3905" fmla="*/ 2041847 h 5100674"/>
              <a:gd name="connsiteX3906" fmla="*/ 3593976 w 6971369"/>
              <a:gd name="connsiteY3906" fmla="*/ 2041847 h 5100674"/>
              <a:gd name="connsiteX3907" fmla="*/ 3595687 w 6971369"/>
              <a:gd name="connsiteY3907" fmla="*/ 2044414 h 5100674"/>
              <a:gd name="connsiteX3908" fmla="*/ 3593976 w 6971369"/>
              <a:gd name="connsiteY3908" fmla="*/ 2046982 h 5100674"/>
              <a:gd name="connsiteX3909" fmla="*/ 3593120 w 6971369"/>
              <a:gd name="connsiteY3909" fmla="*/ 2046982 h 5100674"/>
              <a:gd name="connsiteX3910" fmla="*/ 3590553 w 6971369"/>
              <a:gd name="connsiteY3910" fmla="*/ 2044414 h 5100674"/>
              <a:gd name="connsiteX3911" fmla="*/ 3603389 w 6971369"/>
              <a:gd name="connsiteY3911" fmla="*/ 2036713 h 5100674"/>
              <a:gd name="connsiteX3912" fmla="*/ 3605956 w 6971369"/>
              <a:gd name="connsiteY3912" fmla="*/ 2036713 h 5100674"/>
              <a:gd name="connsiteX3913" fmla="*/ 3610235 w 6971369"/>
              <a:gd name="connsiteY3913" fmla="*/ 2057251 h 5100674"/>
              <a:gd name="connsiteX3914" fmla="*/ 3605101 w 6971369"/>
              <a:gd name="connsiteY3914" fmla="*/ 2066664 h 5100674"/>
              <a:gd name="connsiteX3915" fmla="*/ 3601544 w 6971369"/>
              <a:gd name="connsiteY3915" fmla="*/ 2059818 h 5100674"/>
              <a:gd name="connsiteX3916" fmla="*/ 3625639 w 6971369"/>
              <a:gd name="connsiteY3916" fmla="*/ 2030722 h 5100674"/>
              <a:gd name="connsiteX3917" fmla="*/ 3628206 w 6971369"/>
              <a:gd name="connsiteY3917" fmla="*/ 2030722 h 5100674"/>
              <a:gd name="connsiteX3918" fmla="*/ 3629918 w 6971369"/>
              <a:gd name="connsiteY3918" fmla="*/ 2033290 h 5100674"/>
              <a:gd name="connsiteX3919" fmla="*/ 3626495 w 6971369"/>
              <a:gd name="connsiteY3919" fmla="*/ 2051261 h 5100674"/>
              <a:gd name="connsiteX3920" fmla="*/ 3623927 w 6971369"/>
              <a:gd name="connsiteY3920" fmla="*/ 2031578 h 5100674"/>
              <a:gd name="connsiteX3921" fmla="*/ 3635052 w 6971369"/>
              <a:gd name="connsiteY3921" fmla="*/ 2029011 h 5100674"/>
              <a:gd name="connsiteX3922" fmla="*/ 3636764 w 6971369"/>
              <a:gd name="connsiteY3922" fmla="*/ 2029011 h 5100674"/>
              <a:gd name="connsiteX3923" fmla="*/ 3639331 w 6971369"/>
              <a:gd name="connsiteY3923" fmla="*/ 2031578 h 5100674"/>
              <a:gd name="connsiteX3924" fmla="*/ 3639331 w 6971369"/>
              <a:gd name="connsiteY3924" fmla="*/ 2033290 h 5100674"/>
              <a:gd name="connsiteX3925" fmla="*/ 3636764 w 6971369"/>
              <a:gd name="connsiteY3925" fmla="*/ 2036713 h 5100674"/>
              <a:gd name="connsiteX3926" fmla="*/ 3635052 w 6971369"/>
              <a:gd name="connsiteY3926" fmla="*/ 2036713 h 5100674"/>
              <a:gd name="connsiteX3927" fmla="*/ 3632485 w 6971369"/>
              <a:gd name="connsiteY3927" fmla="*/ 2034145 h 5100674"/>
              <a:gd name="connsiteX3928" fmla="*/ 3632485 w 6971369"/>
              <a:gd name="connsiteY3928" fmla="*/ 2031578 h 5100674"/>
              <a:gd name="connsiteX3929" fmla="*/ 3594832 w 6971369"/>
              <a:gd name="connsiteY3929" fmla="*/ 2020453 h 5100674"/>
              <a:gd name="connsiteX3930" fmla="*/ 3595687 w 6971369"/>
              <a:gd name="connsiteY3930" fmla="*/ 2021309 h 5100674"/>
              <a:gd name="connsiteX3931" fmla="*/ 3595687 w 6971369"/>
              <a:gd name="connsiteY3931" fmla="*/ 2023020 h 5100674"/>
              <a:gd name="connsiteX3932" fmla="*/ 3589697 w 6971369"/>
              <a:gd name="connsiteY3932" fmla="*/ 2031578 h 5100674"/>
              <a:gd name="connsiteX3933" fmla="*/ 3587130 w 6971369"/>
              <a:gd name="connsiteY3933" fmla="*/ 2029011 h 5100674"/>
              <a:gd name="connsiteX3934" fmla="*/ 3587130 w 6971369"/>
              <a:gd name="connsiteY3934" fmla="*/ 2028155 h 5100674"/>
              <a:gd name="connsiteX3935" fmla="*/ 3594832 w 6971369"/>
              <a:gd name="connsiteY3935" fmla="*/ 2020453 h 5100674"/>
              <a:gd name="connsiteX3936" fmla="*/ 3623927 w 6971369"/>
              <a:gd name="connsiteY3936" fmla="*/ 2017886 h 5100674"/>
              <a:gd name="connsiteX3937" fmla="*/ 3627351 w 6971369"/>
              <a:gd name="connsiteY3937" fmla="*/ 2021309 h 5100674"/>
              <a:gd name="connsiteX3938" fmla="*/ 3627351 w 6971369"/>
              <a:gd name="connsiteY3938" fmla="*/ 2025588 h 5100674"/>
              <a:gd name="connsiteX3939" fmla="*/ 3625639 w 6971369"/>
              <a:gd name="connsiteY3939" fmla="*/ 2028155 h 5100674"/>
              <a:gd name="connsiteX3940" fmla="*/ 3623072 w 6971369"/>
              <a:gd name="connsiteY3940" fmla="*/ 2028155 h 5100674"/>
              <a:gd name="connsiteX3941" fmla="*/ 3621360 w 6971369"/>
              <a:gd name="connsiteY3941" fmla="*/ 2025588 h 5100674"/>
              <a:gd name="connsiteX3942" fmla="*/ 3621360 w 6971369"/>
              <a:gd name="connsiteY3942" fmla="*/ 2021309 h 5100674"/>
              <a:gd name="connsiteX3943" fmla="*/ 3575149 w 6971369"/>
              <a:gd name="connsiteY3943" fmla="*/ 2015319 h 5100674"/>
              <a:gd name="connsiteX3944" fmla="*/ 3576861 w 6971369"/>
              <a:gd name="connsiteY3944" fmla="*/ 2015319 h 5100674"/>
              <a:gd name="connsiteX3945" fmla="*/ 3578572 w 6971369"/>
              <a:gd name="connsiteY3945" fmla="*/ 2017886 h 5100674"/>
              <a:gd name="connsiteX3946" fmla="*/ 3578572 w 6971369"/>
              <a:gd name="connsiteY3946" fmla="*/ 2018742 h 5100674"/>
              <a:gd name="connsiteX3947" fmla="*/ 3576861 w 6971369"/>
              <a:gd name="connsiteY3947" fmla="*/ 2021309 h 5100674"/>
              <a:gd name="connsiteX3948" fmla="*/ 3575149 w 6971369"/>
              <a:gd name="connsiteY3948" fmla="*/ 2021309 h 5100674"/>
              <a:gd name="connsiteX3949" fmla="*/ 3573438 w 6971369"/>
              <a:gd name="connsiteY3949" fmla="*/ 2018742 h 5100674"/>
              <a:gd name="connsiteX3950" fmla="*/ 3573438 w 6971369"/>
              <a:gd name="connsiteY3950" fmla="*/ 2017886 h 5100674"/>
              <a:gd name="connsiteX3951" fmla="*/ 5997997 w 6971369"/>
              <a:gd name="connsiteY3951" fmla="*/ 2003673 h 5100674"/>
              <a:gd name="connsiteX3952" fmla="*/ 6002275 w 6971369"/>
              <a:gd name="connsiteY3952" fmla="*/ 2008807 h 5100674"/>
              <a:gd name="connsiteX3953" fmla="*/ 5952641 w 6971369"/>
              <a:gd name="connsiteY3953" fmla="*/ 2068711 h 5100674"/>
              <a:gd name="connsiteX3954" fmla="*/ 5948362 w 6971369"/>
              <a:gd name="connsiteY3954" fmla="*/ 2068711 h 5100674"/>
              <a:gd name="connsiteX3955" fmla="*/ 5948362 w 6971369"/>
              <a:gd name="connsiteY3955" fmla="*/ 2063576 h 5100674"/>
              <a:gd name="connsiteX3956" fmla="*/ 3637620 w 6971369"/>
              <a:gd name="connsiteY3956" fmla="*/ 1993069 h 5100674"/>
              <a:gd name="connsiteX3957" fmla="*/ 3638475 w 6971369"/>
              <a:gd name="connsiteY3957" fmla="*/ 1994780 h 5100674"/>
              <a:gd name="connsiteX3958" fmla="*/ 3638475 w 6971369"/>
              <a:gd name="connsiteY3958" fmla="*/ 1998203 h 5100674"/>
              <a:gd name="connsiteX3959" fmla="*/ 3629918 w 6971369"/>
              <a:gd name="connsiteY3959" fmla="*/ 2011040 h 5100674"/>
              <a:gd name="connsiteX3960" fmla="*/ 3629062 w 6971369"/>
              <a:gd name="connsiteY3960" fmla="*/ 2010184 h 5100674"/>
              <a:gd name="connsiteX3961" fmla="*/ 3629062 w 6971369"/>
              <a:gd name="connsiteY3961" fmla="*/ 2005049 h 5100674"/>
              <a:gd name="connsiteX3962" fmla="*/ 3637620 w 6971369"/>
              <a:gd name="connsiteY3962" fmla="*/ 1993069 h 5100674"/>
              <a:gd name="connsiteX3963" fmla="*/ 3589697 w 6971369"/>
              <a:gd name="connsiteY3963" fmla="*/ 1989646 h 5100674"/>
              <a:gd name="connsiteX3964" fmla="*/ 3605101 w 6971369"/>
              <a:gd name="connsiteY3964" fmla="*/ 2005905 h 5100674"/>
              <a:gd name="connsiteX3965" fmla="*/ 3605101 w 6971369"/>
              <a:gd name="connsiteY3965" fmla="*/ 2008472 h 5100674"/>
              <a:gd name="connsiteX3966" fmla="*/ 3603389 w 6971369"/>
              <a:gd name="connsiteY3966" fmla="*/ 2013607 h 5100674"/>
              <a:gd name="connsiteX3967" fmla="*/ 3605101 w 6971369"/>
              <a:gd name="connsiteY3967" fmla="*/ 2018742 h 5100674"/>
              <a:gd name="connsiteX3968" fmla="*/ 3605101 w 6971369"/>
              <a:gd name="connsiteY3968" fmla="*/ 2023020 h 5100674"/>
              <a:gd name="connsiteX3969" fmla="*/ 3602533 w 6971369"/>
              <a:gd name="connsiteY3969" fmla="*/ 2026443 h 5100674"/>
              <a:gd name="connsiteX3970" fmla="*/ 3599966 w 6971369"/>
              <a:gd name="connsiteY3970" fmla="*/ 2026443 h 5100674"/>
              <a:gd name="connsiteX3971" fmla="*/ 3599110 w 6971369"/>
              <a:gd name="connsiteY3971" fmla="*/ 2025588 h 5100674"/>
              <a:gd name="connsiteX3972" fmla="*/ 3598255 w 6971369"/>
              <a:gd name="connsiteY3972" fmla="*/ 2025588 h 5100674"/>
              <a:gd name="connsiteX3973" fmla="*/ 3599110 w 6971369"/>
              <a:gd name="connsiteY3973" fmla="*/ 2012751 h 5100674"/>
              <a:gd name="connsiteX3974" fmla="*/ 3590553 w 6971369"/>
              <a:gd name="connsiteY3974" fmla="*/ 2000771 h 5100674"/>
              <a:gd name="connsiteX3975" fmla="*/ 3589697 w 6971369"/>
              <a:gd name="connsiteY3975" fmla="*/ 2002482 h 5100674"/>
              <a:gd name="connsiteX3976" fmla="*/ 3589697 w 6971369"/>
              <a:gd name="connsiteY3976" fmla="*/ 2003338 h 5100674"/>
              <a:gd name="connsiteX3977" fmla="*/ 3591409 w 6971369"/>
              <a:gd name="connsiteY3977" fmla="*/ 2005905 h 5100674"/>
              <a:gd name="connsiteX3978" fmla="*/ 3591409 w 6971369"/>
              <a:gd name="connsiteY3978" fmla="*/ 2008472 h 5100674"/>
              <a:gd name="connsiteX3979" fmla="*/ 3587985 w 6971369"/>
              <a:gd name="connsiteY3979" fmla="*/ 2013607 h 5100674"/>
              <a:gd name="connsiteX3980" fmla="*/ 3581139 w 6971369"/>
              <a:gd name="connsiteY3980" fmla="*/ 2000771 h 5100674"/>
              <a:gd name="connsiteX3981" fmla="*/ 3589697 w 6971369"/>
              <a:gd name="connsiteY3981" fmla="*/ 1989646 h 5100674"/>
              <a:gd name="connsiteX3982" fmla="*/ 3576861 w 6971369"/>
              <a:gd name="connsiteY3982" fmla="*/ 1989646 h 5100674"/>
              <a:gd name="connsiteX3983" fmla="*/ 3579428 w 6971369"/>
              <a:gd name="connsiteY3983" fmla="*/ 1994780 h 5100674"/>
              <a:gd name="connsiteX3984" fmla="*/ 3576861 w 6971369"/>
              <a:gd name="connsiteY3984" fmla="*/ 2010184 h 5100674"/>
              <a:gd name="connsiteX3985" fmla="*/ 3575149 w 6971369"/>
              <a:gd name="connsiteY3985" fmla="*/ 2010184 h 5100674"/>
              <a:gd name="connsiteX3986" fmla="*/ 3572582 w 6971369"/>
              <a:gd name="connsiteY3986" fmla="*/ 2005905 h 5100674"/>
              <a:gd name="connsiteX3987" fmla="*/ 3575149 w 6971369"/>
              <a:gd name="connsiteY3987" fmla="*/ 2002482 h 5100674"/>
              <a:gd name="connsiteX3988" fmla="*/ 3575149 w 6971369"/>
              <a:gd name="connsiteY3988" fmla="*/ 1998203 h 5100674"/>
              <a:gd name="connsiteX3989" fmla="*/ 3573438 w 6971369"/>
              <a:gd name="connsiteY3989" fmla="*/ 1992213 h 5100674"/>
              <a:gd name="connsiteX3990" fmla="*/ 3572582 w 6971369"/>
              <a:gd name="connsiteY3990" fmla="*/ 1972530 h 5100674"/>
              <a:gd name="connsiteX3991" fmla="*/ 3575149 w 6971369"/>
              <a:gd name="connsiteY3991" fmla="*/ 1972530 h 5100674"/>
              <a:gd name="connsiteX3992" fmla="*/ 3577716 w 6971369"/>
              <a:gd name="connsiteY3992" fmla="*/ 1975098 h 5100674"/>
              <a:gd name="connsiteX3993" fmla="*/ 3577716 w 6971369"/>
              <a:gd name="connsiteY3993" fmla="*/ 1976809 h 5100674"/>
              <a:gd name="connsiteX3994" fmla="*/ 3575149 w 6971369"/>
              <a:gd name="connsiteY3994" fmla="*/ 1979377 h 5100674"/>
              <a:gd name="connsiteX3995" fmla="*/ 3570870 w 6971369"/>
              <a:gd name="connsiteY3995" fmla="*/ 1975098 h 5100674"/>
              <a:gd name="connsiteX3996" fmla="*/ 3607668 w 6971369"/>
              <a:gd name="connsiteY3996" fmla="*/ 1962261 h 5100674"/>
              <a:gd name="connsiteX3997" fmla="*/ 3609380 w 6971369"/>
              <a:gd name="connsiteY3997" fmla="*/ 1962261 h 5100674"/>
              <a:gd name="connsiteX3998" fmla="*/ 3613658 w 6971369"/>
              <a:gd name="connsiteY3998" fmla="*/ 1967396 h 5100674"/>
              <a:gd name="connsiteX3999" fmla="*/ 3613658 w 6971369"/>
              <a:gd name="connsiteY3999" fmla="*/ 1969963 h 5100674"/>
              <a:gd name="connsiteX4000" fmla="*/ 3611947 w 6971369"/>
              <a:gd name="connsiteY4000" fmla="*/ 1972530 h 5100674"/>
              <a:gd name="connsiteX4001" fmla="*/ 3607668 w 6971369"/>
              <a:gd name="connsiteY4001" fmla="*/ 1972530 h 5100674"/>
              <a:gd name="connsiteX4002" fmla="*/ 3605101 w 6971369"/>
              <a:gd name="connsiteY4002" fmla="*/ 1969107 h 5100674"/>
              <a:gd name="connsiteX4003" fmla="*/ 3605101 w 6971369"/>
              <a:gd name="connsiteY4003" fmla="*/ 1964829 h 5100674"/>
              <a:gd name="connsiteX4004" fmla="*/ 3619074 w 6971369"/>
              <a:gd name="connsiteY4004" fmla="*/ 1958838 h 5100674"/>
              <a:gd name="connsiteX4005" fmla="*/ 3619929 w 6971369"/>
              <a:gd name="connsiteY4005" fmla="*/ 1958838 h 5100674"/>
              <a:gd name="connsiteX4006" fmla="*/ 3621641 w 6971369"/>
              <a:gd name="connsiteY4006" fmla="*/ 1961406 h 5100674"/>
              <a:gd name="connsiteX4007" fmla="*/ 3621641 w 6971369"/>
              <a:gd name="connsiteY4007" fmla="*/ 1974242 h 5100674"/>
              <a:gd name="connsiteX4008" fmla="*/ 3623353 w 6971369"/>
              <a:gd name="connsiteY4008" fmla="*/ 1974242 h 5100674"/>
              <a:gd name="connsiteX4009" fmla="*/ 3630840 w 6971369"/>
              <a:gd name="connsiteY4009" fmla="*/ 1966540 h 5100674"/>
              <a:gd name="connsiteX4010" fmla="*/ 3633341 w 6971369"/>
              <a:gd name="connsiteY4010" fmla="*/ 1966540 h 5100674"/>
              <a:gd name="connsiteX4011" fmla="*/ 3633341 w 6971369"/>
              <a:gd name="connsiteY4011" fmla="*/ 1971675 h 5100674"/>
              <a:gd name="connsiteX4012" fmla="*/ 3624182 w 6971369"/>
              <a:gd name="connsiteY4012" fmla="*/ 1979377 h 5100674"/>
              <a:gd name="connsiteX4013" fmla="*/ 3615651 w 6971369"/>
              <a:gd name="connsiteY4013" fmla="*/ 1972530 h 5100674"/>
              <a:gd name="connsiteX4014" fmla="*/ 3615651 w 6971369"/>
              <a:gd name="connsiteY4014" fmla="*/ 1962261 h 5100674"/>
              <a:gd name="connsiteX4015" fmla="*/ 3633408 w 6971369"/>
              <a:gd name="connsiteY4015" fmla="*/ 1946002 h 5100674"/>
              <a:gd name="connsiteX4016" fmla="*/ 3634263 w 6971369"/>
              <a:gd name="connsiteY4016" fmla="*/ 1946002 h 5100674"/>
              <a:gd name="connsiteX4017" fmla="*/ 3638542 w 6971369"/>
              <a:gd name="connsiteY4017" fmla="*/ 1951136 h 5100674"/>
              <a:gd name="connsiteX4018" fmla="*/ 3638542 w 6971369"/>
              <a:gd name="connsiteY4018" fmla="*/ 1953704 h 5100674"/>
              <a:gd name="connsiteX4019" fmla="*/ 3635975 w 6971369"/>
              <a:gd name="connsiteY4019" fmla="*/ 1957127 h 5100674"/>
              <a:gd name="connsiteX4020" fmla="*/ 3634263 w 6971369"/>
              <a:gd name="connsiteY4020" fmla="*/ 1957127 h 5100674"/>
              <a:gd name="connsiteX4021" fmla="*/ 3629985 w 6971369"/>
              <a:gd name="connsiteY4021" fmla="*/ 1951992 h 5100674"/>
              <a:gd name="connsiteX4022" fmla="*/ 3629985 w 6971369"/>
              <a:gd name="connsiteY4022" fmla="*/ 1949425 h 5100674"/>
              <a:gd name="connsiteX4023" fmla="*/ 3671850 w 6971369"/>
              <a:gd name="connsiteY4023" fmla="*/ 1940867 h 5100674"/>
              <a:gd name="connsiteX4024" fmla="*/ 3673562 w 6971369"/>
              <a:gd name="connsiteY4024" fmla="*/ 1941723 h 5100674"/>
              <a:gd name="connsiteX4025" fmla="*/ 3673562 w 6971369"/>
              <a:gd name="connsiteY4025" fmla="*/ 1946002 h 5100674"/>
              <a:gd name="connsiteX4026" fmla="*/ 3670994 w 6971369"/>
              <a:gd name="connsiteY4026" fmla="*/ 1948569 h 5100674"/>
              <a:gd name="connsiteX4027" fmla="*/ 3669283 w 6971369"/>
              <a:gd name="connsiteY4027" fmla="*/ 1946002 h 5100674"/>
              <a:gd name="connsiteX4028" fmla="*/ 3669283 w 6971369"/>
              <a:gd name="connsiteY4028" fmla="*/ 1944290 h 5100674"/>
              <a:gd name="connsiteX4029" fmla="*/ 3645322 w 6971369"/>
              <a:gd name="connsiteY4029" fmla="*/ 1940867 h 5100674"/>
              <a:gd name="connsiteX4030" fmla="*/ 3647033 w 6971369"/>
              <a:gd name="connsiteY4030" fmla="*/ 1943435 h 5100674"/>
              <a:gd name="connsiteX4031" fmla="*/ 3645322 w 6971369"/>
              <a:gd name="connsiteY4031" fmla="*/ 1946002 h 5100674"/>
              <a:gd name="connsiteX4032" fmla="*/ 3642754 w 6971369"/>
              <a:gd name="connsiteY4032" fmla="*/ 1943435 h 5100674"/>
              <a:gd name="connsiteX4033" fmla="*/ 3607668 w 6971369"/>
              <a:gd name="connsiteY4033" fmla="*/ 1940867 h 5100674"/>
              <a:gd name="connsiteX4034" fmla="*/ 3607668 w 6971369"/>
              <a:gd name="connsiteY4034" fmla="*/ 1941723 h 5100674"/>
              <a:gd name="connsiteX4035" fmla="*/ 3607668 w 6971369"/>
              <a:gd name="connsiteY4035" fmla="*/ 1946002 h 5100674"/>
              <a:gd name="connsiteX4036" fmla="*/ 3605101 w 6971369"/>
              <a:gd name="connsiteY4036" fmla="*/ 1946002 h 5100674"/>
              <a:gd name="connsiteX4037" fmla="*/ 3605101 w 6971369"/>
              <a:gd name="connsiteY4037" fmla="*/ 1943435 h 5100674"/>
              <a:gd name="connsiteX4038" fmla="*/ 1427931 w 6971369"/>
              <a:gd name="connsiteY4038" fmla="*/ 1929742 h 5100674"/>
              <a:gd name="connsiteX4039" fmla="*/ 1418518 w 6971369"/>
              <a:gd name="connsiteY4039" fmla="*/ 1933165 h 5100674"/>
              <a:gd name="connsiteX4040" fmla="*/ 1439912 w 6971369"/>
              <a:gd name="connsiteY4040" fmla="*/ 1962261 h 5100674"/>
              <a:gd name="connsiteX4041" fmla="*/ 1444191 w 6971369"/>
              <a:gd name="connsiteY4041" fmla="*/ 1960550 h 5100674"/>
              <a:gd name="connsiteX4042" fmla="*/ 1427931 w 6971369"/>
              <a:gd name="connsiteY4042" fmla="*/ 1929742 h 5100674"/>
              <a:gd name="connsiteX4043" fmla="*/ 3647033 w 6971369"/>
              <a:gd name="connsiteY4043" fmla="*/ 1923752 h 5100674"/>
              <a:gd name="connsiteX4044" fmla="*/ 3649600 w 6971369"/>
              <a:gd name="connsiteY4044" fmla="*/ 1923752 h 5100674"/>
              <a:gd name="connsiteX4045" fmla="*/ 3651312 w 6971369"/>
              <a:gd name="connsiteY4045" fmla="*/ 1926319 h 5100674"/>
              <a:gd name="connsiteX4046" fmla="*/ 3651312 w 6971369"/>
              <a:gd name="connsiteY4046" fmla="*/ 1928031 h 5100674"/>
              <a:gd name="connsiteX4047" fmla="*/ 3649600 w 6971369"/>
              <a:gd name="connsiteY4047" fmla="*/ 1930598 h 5100674"/>
              <a:gd name="connsiteX4048" fmla="*/ 3647033 w 6971369"/>
              <a:gd name="connsiteY4048" fmla="*/ 1930598 h 5100674"/>
              <a:gd name="connsiteX4049" fmla="*/ 3645322 w 6971369"/>
              <a:gd name="connsiteY4049" fmla="*/ 1928031 h 5100674"/>
              <a:gd name="connsiteX4050" fmla="*/ 3645322 w 6971369"/>
              <a:gd name="connsiteY4050" fmla="*/ 1926319 h 5100674"/>
              <a:gd name="connsiteX4051" fmla="*/ 1484412 w 6971369"/>
              <a:gd name="connsiteY4051" fmla="*/ 1923752 h 5100674"/>
              <a:gd name="connsiteX4052" fmla="*/ 1477566 w 6971369"/>
              <a:gd name="connsiteY4052" fmla="*/ 1925464 h 5100674"/>
              <a:gd name="connsiteX4053" fmla="*/ 1474143 w 6971369"/>
              <a:gd name="connsiteY4053" fmla="*/ 1929742 h 5100674"/>
              <a:gd name="connsiteX4054" fmla="*/ 1476710 w 6971369"/>
              <a:gd name="connsiteY4054" fmla="*/ 1934021 h 5100674"/>
              <a:gd name="connsiteX4055" fmla="*/ 1479277 w 6971369"/>
              <a:gd name="connsiteY4055" fmla="*/ 1937444 h 5100674"/>
              <a:gd name="connsiteX4056" fmla="*/ 1482700 w 6971369"/>
              <a:gd name="connsiteY4056" fmla="*/ 1938300 h 5100674"/>
              <a:gd name="connsiteX4057" fmla="*/ 1487835 w 6971369"/>
              <a:gd name="connsiteY4057" fmla="*/ 1935733 h 5100674"/>
              <a:gd name="connsiteX4058" fmla="*/ 1488690 w 6971369"/>
              <a:gd name="connsiteY4058" fmla="*/ 1932310 h 5100674"/>
              <a:gd name="connsiteX4059" fmla="*/ 1484412 w 6971369"/>
              <a:gd name="connsiteY4059" fmla="*/ 1923752 h 5100674"/>
              <a:gd name="connsiteX4060" fmla="*/ 3560601 w 6971369"/>
              <a:gd name="connsiteY4060" fmla="*/ 1916050 h 5100674"/>
              <a:gd name="connsiteX4061" fmla="*/ 3562313 w 6971369"/>
              <a:gd name="connsiteY4061" fmla="*/ 1916050 h 5100674"/>
              <a:gd name="connsiteX4062" fmla="*/ 3565736 w 6971369"/>
              <a:gd name="connsiteY4062" fmla="*/ 1934021 h 5100674"/>
              <a:gd name="connsiteX4063" fmla="*/ 3564880 w 6971369"/>
              <a:gd name="connsiteY4063" fmla="*/ 1941723 h 5100674"/>
              <a:gd name="connsiteX4064" fmla="*/ 3570870 w 6971369"/>
              <a:gd name="connsiteY4064" fmla="*/ 1959694 h 5100674"/>
              <a:gd name="connsiteX4065" fmla="*/ 3569159 w 6971369"/>
              <a:gd name="connsiteY4065" fmla="*/ 1961406 h 5100674"/>
              <a:gd name="connsiteX4066" fmla="*/ 3566591 w 6971369"/>
              <a:gd name="connsiteY4066" fmla="*/ 1961406 h 5100674"/>
              <a:gd name="connsiteX4067" fmla="*/ 3558034 w 6971369"/>
              <a:gd name="connsiteY4067" fmla="*/ 1956271 h 5100674"/>
              <a:gd name="connsiteX4068" fmla="*/ 3562313 w 6971369"/>
              <a:gd name="connsiteY4068" fmla="*/ 1946002 h 5100674"/>
              <a:gd name="connsiteX4069" fmla="*/ 3556322 w 6971369"/>
              <a:gd name="connsiteY4069" fmla="*/ 1922896 h 5100674"/>
              <a:gd name="connsiteX4070" fmla="*/ 3560601 w 6971369"/>
              <a:gd name="connsiteY4070" fmla="*/ 1916050 h 5100674"/>
              <a:gd name="connsiteX4071" fmla="*/ 1498104 w 6971369"/>
              <a:gd name="connsiteY4071" fmla="*/ 1916050 h 5100674"/>
              <a:gd name="connsiteX4072" fmla="*/ 1502383 w 6971369"/>
              <a:gd name="connsiteY4072" fmla="*/ 1931454 h 5100674"/>
              <a:gd name="connsiteX4073" fmla="*/ 1504950 w 6971369"/>
              <a:gd name="connsiteY4073" fmla="*/ 1930598 h 5100674"/>
              <a:gd name="connsiteX4074" fmla="*/ 1510084 w 6971369"/>
              <a:gd name="connsiteY4074" fmla="*/ 1926319 h 5100674"/>
              <a:gd name="connsiteX4075" fmla="*/ 1510084 w 6971369"/>
              <a:gd name="connsiteY4075" fmla="*/ 1920329 h 5100674"/>
              <a:gd name="connsiteX4076" fmla="*/ 1506662 w 6971369"/>
              <a:gd name="connsiteY4076" fmla="*/ 1917762 h 5100674"/>
              <a:gd name="connsiteX4077" fmla="*/ 1498104 w 6971369"/>
              <a:gd name="connsiteY4077" fmla="*/ 1916050 h 5100674"/>
              <a:gd name="connsiteX4078" fmla="*/ 3558890 w 6971369"/>
              <a:gd name="connsiteY4078" fmla="*/ 1886954 h 5100674"/>
              <a:gd name="connsiteX4079" fmla="*/ 3560601 w 6971369"/>
              <a:gd name="connsiteY4079" fmla="*/ 1886954 h 5100674"/>
              <a:gd name="connsiteX4080" fmla="*/ 3562313 w 6971369"/>
              <a:gd name="connsiteY4080" fmla="*/ 1889522 h 5100674"/>
              <a:gd name="connsiteX4081" fmla="*/ 3562313 w 6971369"/>
              <a:gd name="connsiteY4081" fmla="*/ 1892089 h 5100674"/>
              <a:gd name="connsiteX4082" fmla="*/ 3558034 w 6971369"/>
              <a:gd name="connsiteY4082" fmla="*/ 1897223 h 5100674"/>
              <a:gd name="connsiteX4083" fmla="*/ 3556322 w 6971369"/>
              <a:gd name="connsiteY4083" fmla="*/ 1894656 h 5100674"/>
              <a:gd name="connsiteX4084" fmla="*/ 3556322 w 6971369"/>
              <a:gd name="connsiteY4084" fmla="*/ 1890377 h 5100674"/>
              <a:gd name="connsiteX4085" fmla="*/ 1558863 w 6971369"/>
              <a:gd name="connsiteY4085" fmla="*/ 1872406 h 5100674"/>
              <a:gd name="connsiteX4086" fmla="*/ 1534902 w 6971369"/>
              <a:gd name="connsiteY4086" fmla="*/ 1880964 h 5100674"/>
              <a:gd name="connsiteX4087" fmla="*/ 1535757 w 6971369"/>
              <a:gd name="connsiteY4087" fmla="*/ 1888666 h 5100674"/>
              <a:gd name="connsiteX4088" fmla="*/ 1445047 w 6971369"/>
              <a:gd name="connsiteY4088" fmla="*/ 1912627 h 5100674"/>
              <a:gd name="connsiteX4089" fmla="*/ 1565709 w 6971369"/>
              <a:gd name="connsiteY4089" fmla="*/ 1883531 h 5100674"/>
              <a:gd name="connsiteX4090" fmla="*/ 3560601 w 6971369"/>
              <a:gd name="connsiteY4090" fmla="*/ 1848445 h 5100674"/>
              <a:gd name="connsiteX4091" fmla="*/ 3564880 w 6971369"/>
              <a:gd name="connsiteY4091" fmla="*/ 1857003 h 5100674"/>
              <a:gd name="connsiteX4092" fmla="*/ 3552043 w 6971369"/>
              <a:gd name="connsiteY4092" fmla="*/ 1863849 h 5100674"/>
              <a:gd name="connsiteX4093" fmla="*/ 3552043 w 6971369"/>
              <a:gd name="connsiteY4093" fmla="*/ 1862137 h 5100674"/>
              <a:gd name="connsiteX4094" fmla="*/ 3552043 w 6971369"/>
              <a:gd name="connsiteY4094" fmla="*/ 1858714 h 5100674"/>
              <a:gd name="connsiteX4095" fmla="*/ 3560601 w 6971369"/>
              <a:gd name="connsiteY4095" fmla="*/ 1848445 h 5100674"/>
              <a:gd name="connsiteX4096" fmla="*/ 1350485 w 6971369"/>
              <a:gd name="connsiteY4096" fmla="*/ 1781482 h 5100674"/>
              <a:gd name="connsiteX4097" fmla="*/ 1344067 w 6971369"/>
              <a:gd name="connsiteY4097" fmla="*/ 1783407 h 5100674"/>
              <a:gd name="connsiteX4098" fmla="*/ 1342355 w 6971369"/>
              <a:gd name="connsiteY4098" fmla="*/ 1794532 h 5100674"/>
              <a:gd name="connsiteX4099" fmla="*/ 1350913 w 6971369"/>
              <a:gd name="connsiteY4099" fmla="*/ 1801378 h 5100674"/>
              <a:gd name="connsiteX4100" fmla="*/ 1356047 w 6971369"/>
              <a:gd name="connsiteY4100" fmla="*/ 1798811 h 5100674"/>
              <a:gd name="connsiteX4101" fmla="*/ 1356047 w 6971369"/>
              <a:gd name="connsiteY4101" fmla="*/ 1785974 h 5100674"/>
              <a:gd name="connsiteX4102" fmla="*/ 1350485 w 6971369"/>
              <a:gd name="connsiteY4102" fmla="*/ 1781482 h 5100674"/>
              <a:gd name="connsiteX4103" fmla="*/ 1379153 w 6971369"/>
              <a:gd name="connsiteY4103" fmla="*/ 1768003 h 5100674"/>
              <a:gd name="connsiteX4104" fmla="*/ 1381721 w 6971369"/>
              <a:gd name="connsiteY4104" fmla="*/ 1782551 h 5100674"/>
              <a:gd name="connsiteX4105" fmla="*/ 1383432 w 6971369"/>
              <a:gd name="connsiteY4105" fmla="*/ 1783407 h 5100674"/>
              <a:gd name="connsiteX4106" fmla="*/ 1389422 w 6971369"/>
              <a:gd name="connsiteY4106" fmla="*/ 1783407 h 5100674"/>
              <a:gd name="connsiteX4107" fmla="*/ 1390278 w 6971369"/>
              <a:gd name="connsiteY4107" fmla="*/ 1779984 h 5100674"/>
              <a:gd name="connsiteX4108" fmla="*/ 1388566 w 6971369"/>
              <a:gd name="connsiteY4108" fmla="*/ 1769715 h 5100674"/>
              <a:gd name="connsiteX4109" fmla="*/ 1383432 w 6971369"/>
              <a:gd name="connsiteY4109" fmla="*/ 1768003 h 5100674"/>
              <a:gd name="connsiteX4110" fmla="*/ 1310906 w 6971369"/>
              <a:gd name="connsiteY4110" fmla="*/ 1759018 h 5100674"/>
              <a:gd name="connsiteX4111" fmla="*/ 1312082 w 6971369"/>
              <a:gd name="connsiteY4111" fmla="*/ 1759454 h 5100674"/>
              <a:gd name="connsiteX4112" fmla="*/ 1309194 w 6971369"/>
              <a:gd name="connsiteY4112" fmla="*/ 1766827 h 5100674"/>
              <a:gd name="connsiteX4113" fmla="*/ 1304702 w 6971369"/>
              <a:gd name="connsiteY4113" fmla="*/ 1773994 h 5100674"/>
              <a:gd name="connsiteX4114" fmla="*/ 1302134 w 6971369"/>
              <a:gd name="connsiteY4114" fmla="*/ 1769715 h 5100674"/>
              <a:gd name="connsiteX4115" fmla="*/ 1305558 w 6971369"/>
              <a:gd name="connsiteY4115" fmla="*/ 1761157 h 5100674"/>
              <a:gd name="connsiteX4116" fmla="*/ 1310906 w 6971369"/>
              <a:gd name="connsiteY4116" fmla="*/ 1759018 h 5100674"/>
              <a:gd name="connsiteX4117" fmla="*/ 2045791 w 6971369"/>
              <a:gd name="connsiteY4117" fmla="*/ 1746609 h 5100674"/>
              <a:gd name="connsiteX4118" fmla="*/ 2050926 w 6971369"/>
              <a:gd name="connsiteY4118" fmla="*/ 1756023 h 5100674"/>
              <a:gd name="connsiteX4119" fmla="*/ 2045791 w 6971369"/>
              <a:gd name="connsiteY4119" fmla="*/ 1746609 h 5100674"/>
              <a:gd name="connsiteX4120" fmla="*/ 2195615 w 6971369"/>
              <a:gd name="connsiteY4120" fmla="*/ 1738570 h 5100674"/>
              <a:gd name="connsiteX4121" fmla="*/ 2196405 w 6971369"/>
              <a:gd name="connsiteY4121" fmla="*/ 1739763 h 5100674"/>
              <a:gd name="connsiteX4122" fmla="*/ 2187420 w 6971369"/>
              <a:gd name="connsiteY4122" fmla="*/ 1742331 h 5100674"/>
              <a:gd name="connsiteX4123" fmla="*/ 2187678 w 6971369"/>
              <a:gd name="connsiteY4123" fmla="*/ 1741962 h 5100674"/>
              <a:gd name="connsiteX4124" fmla="*/ 4975250 w 6971369"/>
              <a:gd name="connsiteY4124" fmla="*/ 1734629 h 5100674"/>
              <a:gd name="connsiteX4125" fmla="*/ 4958990 w 6971369"/>
              <a:gd name="connsiteY4125" fmla="*/ 1743186 h 5100674"/>
              <a:gd name="connsiteX4126" fmla="*/ 4962413 w 6971369"/>
              <a:gd name="connsiteY4126" fmla="*/ 1750032 h 5100674"/>
              <a:gd name="connsiteX4127" fmla="*/ 4978673 w 6971369"/>
              <a:gd name="connsiteY4127" fmla="*/ 1739763 h 5100674"/>
              <a:gd name="connsiteX4128" fmla="*/ 2185708 w 6971369"/>
              <a:gd name="connsiteY4128" fmla="*/ 1729494 h 5100674"/>
              <a:gd name="connsiteX4129" fmla="*/ 2170732 w 6971369"/>
              <a:gd name="connsiteY4129" fmla="*/ 1736340 h 5100674"/>
              <a:gd name="connsiteX4130" fmla="*/ 2182713 w 6971369"/>
              <a:gd name="connsiteY4130" fmla="*/ 1736340 h 5100674"/>
              <a:gd name="connsiteX4131" fmla="*/ 2192518 w 6971369"/>
              <a:gd name="connsiteY4131" fmla="*/ 1733889 h 5100674"/>
              <a:gd name="connsiteX4132" fmla="*/ 2191592 w 6971369"/>
              <a:gd name="connsiteY4132" fmla="*/ 1732489 h 5100674"/>
              <a:gd name="connsiteX4133" fmla="*/ 2185708 w 6971369"/>
              <a:gd name="connsiteY4133" fmla="*/ 1729494 h 5100674"/>
              <a:gd name="connsiteX4134" fmla="*/ 2123665 w 6971369"/>
              <a:gd name="connsiteY4134" fmla="*/ 1702965 h 5100674"/>
              <a:gd name="connsiteX4135" fmla="*/ 2120242 w 6971369"/>
              <a:gd name="connsiteY4135" fmla="*/ 1720937 h 5100674"/>
              <a:gd name="connsiteX4136" fmla="*/ 2137358 w 6971369"/>
              <a:gd name="connsiteY4136" fmla="*/ 1708100 h 5100674"/>
              <a:gd name="connsiteX4137" fmla="*/ 2115964 w 6971369"/>
              <a:gd name="connsiteY4137" fmla="*/ 1716658 h 5100674"/>
              <a:gd name="connsiteX4138" fmla="*/ 2225929 w 6971369"/>
              <a:gd name="connsiteY4138" fmla="*/ 1697831 h 5100674"/>
              <a:gd name="connsiteX4139" fmla="*/ 2226357 w 6971369"/>
              <a:gd name="connsiteY4139" fmla="*/ 1701254 h 5100674"/>
              <a:gd name="connsiteX4140" fmla="*/ 2237482 w 6971369"/>
              <a:gd name="connsiteY4140" fmla="*/ 1705533 h 5100674"/>
              <a:gd name="connsiteX4141" fmla="*/ 2238338 w 6971369"/>
              <a:gd name="connsiteY4141" fmla="*/ 1701254 h 5100674"/>
              <a:gd name="connsiteX4142" fmla="*/ 2225929 w 6971369"/>
              <a:gd name="connsiteY4142" fmla="*/ 1697831 h 5100674"/>
              <a:gd name="connsiteX4143" fmla="*/ 5770029 w 6971369"/>
              <a:gd name="connsiteY4143" fmla="*/ 1682427 h 5100674"/>
              <a:gd name="connsiteX4144" fmla="*/ 5811961 w 6971369"/>
              <a:gd name="connsiteY4144" fmla="*/ 1690985 h 5100674"/>
              <a:gd name="connsiteX4145" fmla="*/ 5838490 w 6971369"/>
              <a:gd name="connsiteY4145" fmla="*/ 1685850 h 5100674"/>
              <a:gd name="connsiteX4146" fmla="*/ 5905239 w 6971369"/>
              <a:gd name="connsiteY4146" fmla="*/ 1701254 h 5100674"/>
              <a:gd name="connsiteX4147" fmla="*/ 5915509 w 6971369"/>
              <a:gd name="connsiteY4147" fmla="*/ 1698687 h 5100674"/>
              <a:gd name="connsiteX4148" fmla="*/ 5927489 w 6971369"/>
              <a:gd name="connsiteY4148" fmla="*/ 1696119 h 5100674"/>
              <a:gd name="connsiteX4149" fmla="*/ 5987393 w 6971369"/>
              <a:gd name="connsiteY4149" fmla="*/ 1744898 h 5100674"/>
              <a:gd name="connsiteX4150" fmla="*/ 6032748 w 6971369"/>
              <a:gd name="connsiteY4150" fmla="*/ 1786830 h 5100674"/>
              <a:gd name="connsiteX4151" fmla="*/ 6029325 w 6971369"/>
              <a:gd name="connsiteY4151" fmla="*/ 1809936 h 5100674"/>
              <a:gd name="connsiteX4152" fmla="*/ 6029325 w 6971369"/>
              <a:gd name="connsiteY4152" fmla="*/ 1841599 h 5100674"/>
              <a:gd name="connsiteX4153" fmla="*/ 6050719 w 6971369"/>
              <a:gd name="connsiteY4153" fmla="*/ 1880108 h 5100674"/>
              <a:gd name="connsiteX4154" fmla="*/ 6036171 w 6971369"/>
              <a:gd name="connsiteY4154" fmla="*/ 1885243 h 5100674"/>
              <a:gd name="connsiteX4155" fmla="*/ 6026715 w 6971369"/>
              <a:gd name="connsiteY4155" fmla="*/ 1889403 h 5100674"/>
              <a:gd name="connsiteX4156" fmla="*/ 6027092 w 6971369"/>
              <a:gd name="connsiteY4156" fmla="*/ 1889856 h 5100674"/>
              <a:gd name="connsiteX4157" fmla="*/ 5878190 w 6971369"/>
              <a:gd name="connsiteY4157" fmla="*/ 2108076 h 5100674"/>
              <a:gd name="connsiteX4158" fmla="*/ 5808873 w 6971369"/>
              <a:gd name="connsiteY4158" fmla="*/ 2212479 h 5100674"/>
              <a:gd name="connsiteX4159" fmla="*/ 5808873 w 6971369"/>
              <a:gd name="connsiteY4159" fmla="*/ 2217613 h 5100674"/>
              <a:gd name="connsiteX4160" fmla="*/ 5893594 w 6971369"/>
              <a:gd name="connsiteY4160" fmla="*/ 2127758 h 5100674"/>
              <a:gd name="connsiteX4161" fmla="*/ 5898728 w 6971369"/>
              <a:gd name="connsiteY4161" fmla="*/ 2127758 h 5100674"/>
              <a:gd name="connsiteX4162" fmla="*/ 5898728 w 6971369"/>
              <a:gd name="connsiteY4162" fmla="*/ 2138027 h 5100674"/>
              <a:gd name="connsiteX4163" fmla="*/ 5659971 w 6971369"/>
              <a:gd name="connsiteY4163" fmla="*/ 2425563 h 5100674"/>
              <a:gd name="connsiteX4164" fmla="*/ 5659971 w 6971369"/>
              <a:gd name="connsiteY4164" fmla="*/ 2430698 h 5100674"/>
              <a:gd name="connsiteX4165" fmla="*/ 5730143 w 6971369"/>
              <a:gd name="connsiteY4165" fmla="*/ 2386198 h 5100674"/>
              <a:gd name="connsiteX4166" fmla="*/ 5734422 w 6971369"/>
              <a:gd name="connsiteY4166" fmla="*/ 2390477 h 5100674"/>
              <a:gd name="connsiteX4167" fmla="*/ 5734422 w 6971369"/>
              <a:gd name="connsiteY4167" fmla="*/ 2395612 h 5100674"/>
              <a:gd name="connsiteX4168" fmla="*/ 5521337 w 6971369"/>
              <a:gd name="connsiteY4168" fmla="*/ 2613831 h 5100674"/>
              <a:gd name="connsiteX4169" fmla="*/ 5516203 w 6971369"/>
              <a:gd name="connsiteY4169" fmla="*/ 2618965 h 5100674"/>
              <a:gd name="connsiteX4170" fmla="*/ 5516203 w 6971369"/>
              <a:gd name="connsiteY4170" fmla="*/ 2624100 h 5100674"/>
              <a:gd name="connsiteX4171" fmla="*/ 5521337 w 6971369"/>
              <a:gd name="connsiteY4171" fmla="*/ 2624100 h 5100674"/>
              <a:gd name="connsiteX4172" fmla="*/ 5744691 w 6971369"/>
              <a:gd name="connsiteY4172" fmla="*/ 2425563 h 5100674"/>
              <a:gd name="connsiteX4173" fmla="*/ 5754960 w 6971369"/>
              <a:gd name="connsiteY4173" fmla="*/ 2425563 h 5100674"/>
              <a:gd name="connsiteX4174" fmla="*/ 5754960 w 6971369"/>
              <a:gd name="connsiteY4174" fmla="*/ 2430698 h 5100674"/>
              <a:gd name="connsiteX4175" fmla="*/ 5466568 w 6971369"/>
              <a:gd name="connsiteY4175" fmla="*/ 2728503 h 5100674"/>
              <a:gd name="connsiteX4176" fmla="*/ 5466568 w 6971369"/>
              <a:gd name="connsiteY4176" fmla="*/ 2737916 h 5100674"/>
              <a:gd name="connsiteX4177" fmla="*/ 5471703 w 6971369"/>
              <a:gd name="connsiteY4177" fmla="*/ 2737916 h 5100674"/>
              <a:gd name="connsiteX4178" fmla="*/ 5560702 w 6971369"/>
              <a:gd name="connsiteY4178" fmla="*/ 2673734 h 5100674"/>
              <a:gd name="connsiteX4179" fmla="*/ 5565837 w 6971369"/>
              <a:gd name="connsiteY4179" fmla="*/ 2678869 h 5100674"/>
              <a:gd name="connsiteX4180" fmla="*/ 5615471 w 6971369"/>
              <a:gd name="connsiteY4180" fmla="*/ 2643782 h 5100674"/>
              <a:gd name="connsiteX4181" fmla="*/ 5620606 w 6971369"/>
              <a:gd name="connsiteY4181" fmla="*/ 2648917 h 5100674"/>
              <a:gd name="connsiteX4182" fmla="*/ 5620606 w 6971369"/>
              <a:gd name="connsiteY4182" fmla="*/ 2654052 h 5100674"/>
              <a:gd name="connsiteX4183" fmla="*/ 5372435 w 6971369"/>
              <a:gd name="connsiteY4183" fmla="*/ 2867136 h 5100674"/>
              <a:gd name="connsiteX4184" fmla="*/ 5179033 w 6971369"/>
              <a:gd name="connsiteY4184" fmla="*/ 3045990 h 5100674"/>
              <a:gd name="connsiteX4185" fmla="*/ 5382704 w 6971369"/>
              <a:gd name="connsiteY4185" fmla="*/ 2891953 h 5100674"/>
              <a:gd name="connsiteX4186" fmla="*/ 5386983 w 6971369"/>
              <a:gd name="connsiteY4186" fmla="*/ 2897088 h 5100674"/>
              <a:gd name="connsiteX4187" fmla="*/ 5129398 w 6971369"/>
              <a:gd name="connsiteY4187" fmla="*/ 3115307 h 5100674"/>
              <a:gd name="connsiteX4188" fmla="*/ 5129398 w 6971369"/>
              <a:gd name="connsiteY4188" fmla="*/ 3125576 h 5100674"/>
              <a:gd name="connsiteX4189" fmla="*/ 5138812 w 6971369"/>
              <a:gd name="connsiteY4189" fmla="*/ 3125576 h 5100674"/>
              <a:gd name="connsiteX4190" fmla="*/ 5411800 w 6971369"/>
              <a:gd name="connsiteY4190" fmla="*/ 2911636 h 5100674"/>
              <a:gd name="connsiteX4191" fmla="*/ 5516203 w 6971369"/>
              <a:gd name="connsiteY4191" fmla="*/ 2822637 h 5100674"/>
              <a:gd name="connsiteX4192" fmla="*/ 5526472 w 6971369"/>
              <a:gd name="connsiteY4192" fmla="*/ 2822637 h 5100674"/>
              <a:gd name="connsiteX4193" fmla="*/ 5526472 w 6971369"/>
              <a:gd name="connsiteY4193" fmla="*/ 2827771 h 5100674"/>
              <a:gd name="connsiteX4194" fmla="*/ 5193581 w 6971369"/>
              <a:gd name="connsiteY4194" fmla="*/ 3129855 h 5100674"/>
              <a:gd name="connsiteX4195" fmla="*/ 5198715 w 6971369"/>
              <a:gd name="connsiteY4195" fmla="*/ 3134990 h 5100674"/>
              <a:gd name="connsiteX4196" fmla="*/ 5198715 w 6971369"/>
              <a:gd name="connsiteY4196" fmla="*/ 3140124 h 5100674"/>
              <a:gd name="connsiteX4197" fmla="*/ 5134533 w 6971369"/>
              <a:gd name="connsiteY4197" fmla="*/ 3259075 h 5100674"/>
              <a:gd name="connsiteX4198" fmla="*/ 5138812 w 6971369"/>
              <a:gd name="connsiteY4198" fmla="*/ 3283892 h 5100674"/>
              <a:gd name="connsiteX4199" fmla="*/ 5119129 w 6971369"/>
              <a:gd name="connsiteY4199" fmla="*/ 3333526 h 5100674"/>
              <a:gd name="connsiteX4200" fmla="*/ 5124264 w 6971369"/>
              <a:gd name="connsiteY4200" fmla="*/ 3507246 h 5100674"/>
              <a:gd name="connsiteX4201" fmla="*/ 5124264 w 6971369"/>
              <a:gd name="connsiteY4201" fmla="*/ 3562015 h 5100674"/>
              <a:gd name="connsiteX4202" fmla="*/ 5134533 w 6971369"/>
              <a:gd name="connsiteY4202" fmla="*/ 3591966 h 5100674"/>
              <a:gd name="connsiteX4203" fmla="*/ 5119129 w 6971369"/>
              <a:gd name="connsiteY4203" fmla="*/ 3740869 h 5100674"/>
              <a:gd name="connsiteX4204" fmla="*/ 5119129 w 6971369"/>
              <a:gd name="connsiteY4204" fmla="*/ 4088308 h 5100674"/>
              <a:gd name="connsiteX4205" fmla="*/ 5113995 w 6971369"/>
              <a:gd name="connsiteY4205" fmla="*/ 4107991 h 5100674"/>
              <a:gd name="connsiteX4206" fmla="*/ 5119129 w 6971369"/>
              <a:gd name="connsiteY4206" fmla="*/ 4127673 h 5100674"/>
              <a:gd name="connsiteX4207" fmla="*/ 5119129 w 6971369"/>
              <a:gd name="connsiteY4207" fmla="*/ 4191855 h 5100674"/>
              <a:gd name="connsiteX4208" fmla="*/ 5113995 w 6971369"/>
              <a:gd name="connsiteY4208" fmla="*/ 4221807 h 5100674"/>
              <a:gd name="connsiteX4209" fmla="*/ 5119129 w 6971369"/>
              <a:gd name="connsiteY4209" fmla="*/ 4226942 h 5100674"/>
              <a:gd name="connsiteX4210" fmla="*/ 5113995 w 6971369"/>
              <a:gd name="connsiteY4210" fmla="*/ 4286845 h 5100674"/>
              <a:gd name="connsiteX4211" fmla="*/ 5113995 w 6971369"/>
              <a:gd name="connsiteY4211" fmla="*/ 4405796 h 5100674"/>
              <a:gd name="connsiteX4212" fmla="*/ 5119129 w 6971369"/>
              <a:gd name="connsiteY4212" fmla="*/ 4494795 h 5100674"/>
              <a:gd name="connsiteX4213" fmla="*/ 5109716 w 6971369"/>
              <a:gd name="connsiteY4213" fmla="*/ 4673649 h 5100674"/>
              <a:gd name="connsiteX4214" fmla="*/ 5159350 w 6971369"/>
              <a:gd name="connsiteY4214" fmla="*/ 4822552 h 5100674"/>
              <a:gd name="connsiteX4215" fmla="*/ 5163629 w 6971369"/>
              <a:gd name="connsiteY4215" fmla="*/ 4842234 h 5100674"/>
              <a:gd name="connsiteX4216" fmla="*/ 5079764 w 6971369"/>
              <a:gd name="connsiteY4216" fmla="*/ 5040771 h 5100674"/>
              <a:gd name="connsiteX4217" fmla="*/ 5084899 w 6971369"/>
              <a:gd name="connsiteY4217" fmla="*/ 5070723 h 5100674"/>
              <a:gd name="connsiteX4218" fmla="*/ 5060082 w 6971369"/>
              <a:gd name="connsiteY4218" fmla="*/ 5100674 h 5100674"/>
              <a:gd name="connsiteX4219" fmla="*/ 5049813 w 6971369"/>
              <a:gd name="connsiteY4219" fmla="*/ 5100674 h 5100674"/>
              <a:gd name="connsiteX4220" fmla="*/ 4965948 w 6971369"/>
              <a:gd name="connsiteY4220" fmla="*/ 5015954 h 5100674"/>
              <a:gd name="connsiteX4221" fmla="*/ 4955679 w 6971369"/>
              <a:gd name="connsiteY4221" fmla="*/ 5015954 h 5100674"/>
              <a:gd name="connsiteX4222" fmla="*/ 4970227 w 6971369"/>
              <a:gd name="connsiteY4222" fmla="*/ 4678784 h 5100674"/>
              <a:gd name="connsiteX4223" fmla="*/ 4965948 w 6971369"/>
              <a:gd name="connsiteY4223" fmla="*/ 4673649 h 5100674"/>
              <a:gd name="connsiteX4224" fmla="*/ 4975361 w 6971369"/>
              <a:gd name="connsiteY4224" fmla="*/ 4489660 h 5100674"/>
              <a:gd name="connsiteX4225" fmla="*/ 4975361 w 6971369"/>
              <a:gd name="connsiteY4225" fmla="*/ 4241490 h 5100674"/>
              <a:gd name="connsiteX4226" fmla="*/ 4980496 w 6971369"/>
              <a:gd name="connsiteY4226" fmla="*/ 4221807 h 5100674"/>
              <a:gd name="connsiteX4227" fmla="*/ 4975361 w 6971369"/>
              <a:gd name="connsiteY4227" fmla="*/ 4202125 h 5100674"/>
              <a:gd name="connsiteX4228" fmla="*/ 4975361 w 6971369"/>
              <a:gd name="connsiteY4228" fmla="*/ 4053222 h 5100674"/>
              <a:gd name="connsiteX4229" fmla="*/ 4970227 w 6971369"/>
              <a:gd name="connsiteY4229" fmla="*/ 4028405 h 5100674"/>
              <a:gd name="connsiteX4230" fmla="*/ 4975361 w 6971369"/>
              <a:gd name="connsiteY4230" fmla="*/ 3998453 h 5100674"/>
              <a:gd name="connsiteX4231" fmla="*/ 4975361 w 6971369"/>
              <a:gd name="connsiteY4231" fmla="*/ 3914589 h 5100674"/>
              <a:gd name="connsiteX4232" fmla="*/ 4980496 w 6971369"/>
              <a:gd name="connsiteY4232" fmla="*/ 3869233 h 5100674"/>
              <a:gd name="connsiteX4233" fmla="*/ 4975361 w 6971369"/>
              <a:gd name="connsiteY4233" fmla="*/ 3864954 h 5100674"/>
              <a:gd name="connsiteX4234" fmla="*/ 4975361 w 6971369"/>
              <a:gd name="connsiteY4234" fmla="*/ 3859820 h 5100674"/>
              <a:gd name="connsiteX4235" fmla="*/ 4980496 w 6971369"/>
              <a:gd name="connsiteY4235" fmla="*/ 3835003 h 5100674"/>
              <a:gd name="connsiteX4236" fmla="*/ 4975361 w 6971369"/>
              <a:gd name="connsiteY4236" fmla="*/ 3810186 h 5100674"/>
              <a:gd name="connsiteX4237" fmla="*/ 4980496 w 6971369"/>
              <a:gd name="connsiteY4237" fmla="*/ 3805051 h 5100674"/>
              <a:gd name="connsiteX4238" fmla="*/ 4975361 w 6971369"/>
              <a:gd name="connsiteY4238" fmla="*/ 3780234 h 5100674"/>
              <a:gd name="connsiteX4239" fmla="*/ 4975361 w 6971369"/>
              <a:gd name="connsiteY4239" fmla="*/ 3427660 h 5100674"/>
              <a:gd name="connsiteX4240" fmla="*/ 4970227 w 6971369"/>
              <a:gd name="connsiteY4240" fmla="*/ 3353209 h 5100674"/>
              <a:gd name="connsiteX4241" fmla="*/ 4975361 w 6971369"/>
              <a:gd name="connsiteY4241" fmla="*/ 3353209 h 5100674"/>
              <a:gd name="connsiteX4242" fmla="*/ 4970227 w 6971369"/>
              <a:gd name="connsiteY4242" fmla="*/ 3348930 h 5100674"/>
              <a:gd name="connsiteX4243" fmla="*/ 4970227 w 6971369"/>
              <a:gd name="connsiteY4243" fmla="*/ 3313844 h 5100674"/>
              <a:gd name="connsiteX4244" fmla="*/ 4960813 w 6971369"/>
              <a:gd name="connsiteY4244" fmla="*/ 3313844 h 5100674"/>
              <a:gd name="connsiteX4245" fmla="*/ 4895775 w 6971369"/>
              <a:gd name="connsiteY4245" fmla="*/ 3393430 h 5100674"/>
              <a:gd name="connsiteX4246" fmla="*/ 4836728 w 6971369"/>
              <a:gd name="connsiteY4246" fmla="*/ 3939406 h 5100674"/>
              <a:gd name="connsiteX4247" fmla="*/ 4851276 w 6971369"/>
              <a:gd name="connsiteY4247" fmla="*/ 3993319 h 5100674"/>
              <a:gd name="connsiteX4248" fmla="*/ 4727190 w 6971369"/>
              <a:gd name="connsiteY4248" fmla="*/ 4127673 h 5100674"/>
              <a:gd name="connsiteX4249" fmla="*/ 4652739 w 6971369"/>
              <a:gd name="connsiteY4249" fmla="*/ 4023270 h 5100674"/>
              <a:gd name="connsiteX4250" fmla="*/ 4608239 w 6971369"/>
              <a:gd name="connsiteY4250" fmla="*/ 3939406 h 5100674"/>
              <a:gd name="connsiteX4251" fmla="*/ 4613374 w 6971369"/>
              <a:gd name="connsiteY4251" fmla="*/ 3939406 h 5100674"/>
              <a:gd name="connsiteX4252" fmla="*/ 4588557 w 6971369"/>
              <a:gd name="connsiteY4252" fmla="*/ 3859820 h 5100674"/>
              <a:gd name="connsiteX4253" fmla="*/ 4618509 w 6971369"/>
              <a:gd name="connsiteY4253" fmla="*/ 3790503 h 5100674"/>
              <a:gd name="connsiteX4254" fmla="*/ 4627922 w 6971369"/>
              <a:gd name="connsiteY4254" fmla="*/ 3547467 h 5100674"/>
              <a:gd name="connsiteX4255" fmla="*/ 4622787 w 6971369"/>
              <a:gd name="connsiteY4255" fmla="*/ 3547467 h 5100674"/>
              <a:gd name="connsiteX4256" fmla="*/ 4324982 w 6971369"/>
              <a:gd name="connsiteY4256" fmla="*/ 3705783 h 5100674"/>
              <a:gd name="connsiteX4257" fmla="*/ 4176936 w 6971369"/>
              <a:gd name="connsiteY4257" fmla="*/ 3790503 h 5100674"/>
              <a:gd name="connsiteX4258" fmla="*/ 4161532 w 6971369"/>
              <a:gd name="connsiteY4258" fmla="*/ 3805051 h 5100674"/>
              <a:gd name="connsiteX4259" fmla="*/ 4152118 w 6971369"/>
              <a:gd name="connsiteY4259" fmla="*/ 3805051 h 5100674"/>
              <a:gd name="connsiteX4260" fmla="*/ 4072533 w 6971369"/>
              <a:gd name="connsiteY4260" fmla="*/ 3746004 h 5100674"/>
              <a:gd name="connsiteX4261" fmla="*/ 3973264 w 6971369"/>
              <a:gd name="connsiteY4261" fmla="*/ 3696369 h 5100674"/>
              <a:gd name="connsiteX4262" fmla="*/ 3908226 w 6971369"/>
              <a:gd name="connsiteY4262" fmla="*/ 3443064 h 5100674"/>
              <a:gd name="connsiteX4263" fmla="*/ 3893678 w 6971369"/>
              <a:gd name="connsiteY4263" fmla="*/ 3402843 h 5100674"/>
              <a:gd name="connsiteX4264" fmla="*/ 3898813 w 6971369"/>
              <a:gd name="connsiteY4264" fmla="*/ 3398564 h 5100674"/>
              <a:gd name="connsiteX4265" fmla="*/ 3903948 w 6971369"/>
              <a:gd name="connsiteY4265" fmla="*/ 3398564 h 5100674"/>
              <a:gd name="connsiteX4266" fmla="*/ 3953582 w 6971369"/>
              <a:gd name="connsiteY4266" fmla="*/ 3418247 h 5100674"/>
              <a:gd name="connsiteX4267" fmla="*/ 4374617 w 6971369"/>
              <a:gd name="connsiteY4267" fmla="*/ 3234258 h 5100674"/>
              <a:gd name="connsiteX4268" fmla="*/ 4503837 w 6971369"/>
              <a:gd name="connsiteY4268" fmla="*/ 3170076 h 5100674"/>
              <a:gd name="connsiteX4269" fmla="*/ 4508971 w 6971369"/>
              <a:gd name="connsiteY4269" fmla="*/ 3175210 h 5100674"/>
              <a:gd name="connsiteX4270" fmla="*/ 4508971 w 6971369"/>
              <a:gd name="connsiteY4270" fmla="*/ 3179489 h 5100674"/>
              <a:gd name="connsiteX4271" fmla="*/ 3987812 w 6971369"/>
              <a:gd name="connsiteY4271" fmla="*/ 3427660 h 5100674"/>
              <a:gd name="connsiteX4272" fmla="*/ 3987812 w 6971369"/>
              <a:gd name="connsiteY4272" fmla="*/ 3437929 h 5100674"/>
              <a:gd name="connsiteX4273" fmla="*/ 4007495 w 6971369"/>
              <a:gd name="connsiteY4273" fmla="*/ 3437929 h 5100674"/>
              <a:gd name="connsiteX4274" fmla="*/ 4633057 w 6971369"/>
              <a:gd name="connsiteY4274" fmla="*/ 3115307 h 5100674"/>
              <a:gd name="connsiteX4275" fmla="*/ 4578288 w 6971369"/>
              <a:gd name="connsiteY4275" fmla="*/ 2886819 h 5100674"/>
              <a:gd name="connsiteX4276" fmla="*/ 4578288 w 6971369"/>
              <a:gd name="connsiteY4276" fmla="*/ 2877405 h 5100674"/>
              <a:gd name="connsiteX4277" fmla="*/ 4613374 w 6971369"/>
              <a:gd name="connsiteY4277" fmla="*/ 2822637 h 5100674"/>
              <a:gd name="connsiteX4278" fmla="*/ 4702373 w 6971369"/>
              <a:gd name="connsiteY4278" fmla="*/ 2659186 h 5100674"/>
              <a:gd name="connsiteX4279" fmla="*/ 4717777 w 6971369"/>
              <a:gd name="connsiteY4279" fmla="*/ 2659186 h 5100674"/>
              <a:gd name="connsiteX4280" fmla="*/ 4881227 w 6971369"/>
              <a:gd name="connsiteY4280" fmla="*/ 2797820 h 5100674"/>
              <a:gd name="connsiteX4281" fmla="*/ 4876093 w 6971369"/>
              <a:gd name="connsiteY4281" fmla="*/ 2872271 h 5100674"/>
              <a:gd name="connsiteX4282" fmla="*/ 4881227 w 6971369"/>
              <a:gd name="connsiteY4282" fmla="*/ 2907357 h 5100674"/>
              <a:gd name="connsiteX4283" fmla="*/ 4876093 w 6971369"/>
              <a:gd name="connsiteY4283" fmla="*/ 2907357 h 5100674"/>
              <a:gd name="connsiteX4284" fmla="*/ 4891497 w 6971369"/>
              <a:gd name="connsiteY4284" fmla="*/ 2951857 h 5100674"/>
              <a:gd name="connsiteX4285" fmla="*/ 4886362 w 6971369"/>
              <a:gd name="connsiteY4285" fmla="*/ 2966405 h 5100674"/>
              <a:gd name="connsiteX4286" fmla="*/ 4891497 w 6971369"/>
              <a:gd name="connsiteY4286" fmla="*/ 2966405 h 5100674"/>
              <a:gd name="connsiteX4287" fmla="*/ 4916314 w 6971369"/>
              <a:gd name="connsiteY4287" fmla="*/ 2946722 h 5100674"/>
              <a:gd name="connsiteX4288" fmla="*/ 4916314 w 6971369"/>
              <a:gd name="connsiteY4288" fmla="*/ 2941588 h 5100674"/>
              <a:gd name="connsiteX4289" fmla="*/ 4900910 w 6971369"/>
              <a:gd name="connsiteY4289" fmla="*/ 2941588 h 5100674"/>
              <a:gd name="connsiteX4290" fmla="*/ 4900910 w 6971369"/>
              <a:gd name="connsiteY4290" fmla="*/ 2936453 h 5100674"/>
              <a:gd name="connsiteX4291" fmla="*/ 4955679 w 6971369"/>
              <a:gd name="connsiteY4291" fmla="*/ 2663465 h 5100674"/>
              <a:gd name="connsiteX4292" fmla="*/ 4975361 w 6971369"/>
              <a:gd name="connsiteY4292" fmla="*/ 2524832 h 5100674"/>
              <a:gd name="connsiteX4293" fmla="*/ 4975361 w 6971369"/>
              <a:gd name="connsiteY4293" fmla="*/ 2415294 h 5100674"/>
              <a:gd name="connsiteX4294" fmla="*/ 5039543 w 6971369"/>
              <a:gd name="connsiteY4294" fmla="*/ 2256978 h 5100674"/>
              <a:gd name="connsiteX4295" fmla="*/ 5134533 w 6971369"/>
              <a:gd name="connsiteY4295" fmla="*/ 2028490 h 5100674"/>
              <a:gd name="connsiteX4296" fmla="*/ 5143946 w 6971369"/>
              <a:gd name="connsiteY4296" fmla="*/ 2028490 h 5100674"/>
              <a:gd name="connsiteX4297" fmla="*/ 5184167 w 6971369"/>
              <a:gd name="connsiteY4297" fmla="*/ 2256978 h 5100674"/>
              <a:gd name="connsiteX4298" fmla="*/ 5168763 w 6971369"/>
              <a:gd name="connsiteY4298" fmla="*/ 2311747 h 5100674"/>
              <a:gd name="connsiteX4299" fmla="*/ 5203850 w 6971369"/>
              <a:gd name="connsiteY4299" fmla="*/ 2475197 h 5100674"/>
              <a:gd name="connsiteX4300" fmla="*/ 5213263 w 6971369"/>
              <a:gd name="connsiteY4300" fmla="*/ 2500015 h 5100674"/>
              <a:gd name="connsiteX4301" fmla="*/ 5168763 w 6971369"/>
              <a:gd name="connsiteY4301" fmla="*/ 2684003 h 5100674"/>
              <a:gd name="connsiteX4302" fmla="*/ 5173898 w 6971369"/>
              <a:gd name="connsiteY4302" fmla="*/ 2713099 h 5100674"/>
              <a:gd name="connsiteX4303" fmla="*/ 5416934 w 6971369"/>
              <a:gd name="connsiteY4303" fmla="*/ 2505149 h 5100674"/>
              <a:gd name="connsiteX4304" fmla="*/ 5461434 w 6971369"/>
              <a:gd name="connsiteY4304" fmla="*/ 2475197 h 5100674"/>
              <a:gd name="connsiteX4305" fmla="*/ 5803739 w 6971369"/>
              <a:gd name="connsiteY4305" fmla="*/ 2088393 h 5100674"/>
              <a:gd name="connsiteX4306" fmla="*/ 5808873 w 6971369"/>
              <a:gd name="connsiteY4306" fmla="*/ 2093528 h 5100674"/>
              <a:gd name="connsiteX4307" fmla="*/ 5808873 w 6971369"/>
              <a:gd name="connsiteY4307" fmla="*/ 2097807 h 5100674"/>
              <a:gd name="connsiteX4308" fmla="*/ 5700191 w 6971369"/>
              <a:gd name="connsiteY4308" fmla="*/ 2256978 h 5100674"/>
              <a:gd name="connsiteX4309" fmla="*/ 5680509 w 6971369"/>
              <a:gd name="connsiteY4309" fmla="*/ 2271526 h 5100674"/>
              <a:gd name="connsiteX4310" fmla="*/ 5689922 w 6971369"/>
              <a:gd name="connsiteY4310" fmla="*/ 2286930 h 5100674"/>
              <a:gd name="connsiteX4311" fmla="*/ 5655692 w 6971369"/>
              <a:gd name="connsiteY4311" fmla="*/ 2331429 h 5100674"/>
              <a:gd name="connsiteX4312" fmla="*/ 5655692 w 6971369"/>
              <a:gd name="connsiteY4312" fmla="*/ 2336564 h 5100674"/>
              <a:gd name="connsiteX4313" fmla="*/ 5705326 w 6971369"/>
              <a:gd name="connsiteY4313" fmla="*/ 2271526 h 5100674"/>
              <a:gd name="connsiteX4314" fmla="*/ 5695057 w 6971369"/>
              <a:gd name="connsiteY4314" fmla="*/ 2262113 h 5100674"/>
              <a:gd name="connsiteX4315" fmla="*/ 5858507 w 6971369"/>
              <a:gd name="connsiteY4315" fmla="*/ 2088393 h 5100674"/>
              <a:gd name="connsiteX4316" fmla="*/ 6014812 w 6971369"/>
              <a:gd name="connsiteY4316" fmla="*/ 1894641 h 5100674"/>
              <a:gd name="connsiteX4317" fmla="*/ 5993383 w 6971369"/>
              <a:gd name="connsiteY4317" fmla="*/ 1904069 h 5100674"/>
              <a:gd name="connsiteX4318" fmla="*/ 5978835 w 6971369"/>
              <a:gd name="connsiteY4318" fmla="*/ 1908348 h 5100674"/>
              <a:gd name="connsiteX4319" fmla="*/ 5941181 w 6971369"/>
              <a:gd name="connsiteY4319" fmla="*/ 1890377 h 5100674"/>
              <a:gd name="connsiteX4320" fmla="*/ 5930912 w 6971369"/>
              <a:gd name="connsiteY4320" fmla="*/ 1886954 h 5100674"/>
              <a:gd name="connsiteX4321" fmla="*/ 5925778 w 6971369"/>
              <a:gd name="connsiteY4321" fmla="*/ 1889522 h 5100674"/>
              <a:gd name="connsiteX4322" fmla="*/ 5920643 w 6971369"/>
              <a:gd name="connsiteY4322" fmla="*/ 1892089 h 5100674"/>
              <a:gd name="connsiteX4323" fmla="*/ 5882134 w 6971369"/>
              <a:gd name="connsiteY4323" fmla="*/ 1874974 h 5100674"/>
              <a:gd name="connsiteX4324" fmla="*/ 5878711 w 6971369"/>
              <a:gd name="connsiteY4324" fmla="*/ 1848445 h 5100674"/>
              <a:gd name="connsiteX4325" fmla="*/ 5818807 w 6971369"/>
              <a:gd name="connsiteY4325" fmla="*/ 1773138 h 5100674"/>
              <a:gd name="connsiteX4326" fmla="*/ 5793135 w 6971369"/>
              <a:gd name="connsiteY4326" fmla="*/ 1713235 h 5100674"/>
              <a:gd name="connsiteX4327" fmla="*/ 5770029 w 6971369"/>
              <a:gd name="connsiteY4327" fmla="*/ 1682427 h 5100674"/>
              <a:gd name="connsiteX4328" fmla="*/ 2111778 w 6971369"/>
              <a:gd name="connsiteY4328" fmla="*/ 1672026 h 5100674"/>
              <a:gd name="connsiteX4329" fmla="*/ 2109759 w 6971369"/>
              <a:gd name="connsiteY4329" fmla="*/ 1673442 h 5100674"/>
              <a:gd name="connsiteX4330" fmla="*/ 2099452 w 6971369"/>
              <a:gd name="connsiteY4330" fmla="*/ 1677696 h 5100674"/>
              <a:gd name="connsiteX4331" fmla="*/ 2102753 w 6971369"/>
              <a:gd name="connsiteY4331" fmla="*/ 1675581 h 5100674"/>
              <a:gd name="connsiteX4332" fmla="*/ 2109559 w 6971369"/>
              <a:gd name="connsiteY4332" fmla="*/ 1672479 h 5100674"/>
              <a:gd name="connsiteX4333" fmla="*/ 2134790 w 6971369"/>
              <a:gd name="connsiteY4333" fmla="*/ 1659322 h 5100674"/>
              <a:gd name="connsiteX4334" fmla="*/ 2096281 w 6971369"/>
              <a:gd name="connsiteY4334" fmla="*/ 1679004 h 5100674"/>
              <a:gd name="connsiteX4335" fmla="*/ 2099452 w 6971369"/>
              <a:gd name="connsiteY4335" fmla="*/ 1677696 h 5100674"/>
              <a:gd name="connsiteX4336" fmla="*/ 2094904 w 6971369"/>
              <a:gd name="connsiteY4336" fmla="*/ 1680609 h 5100674"/>
              <a:gd name="connsiteX4337" fmla="*/ 2086012 w 6971369"/>
              <a:gd name="connsiteY4337" fmla="*/ 1687562 h 5100674"/>
              <a:gd name="connsiteX4338" fmla="*/ 2021830 w 6971369"/>
              <a:gd name="connsiteY4338" fmla="*/ 1729494 h 5100674"/>
              <a:gd name="connsiteX4339" fmla="*/ 2016695 w 6971369"/>
              <a:gd name="connsiteY4339" fmla="*/ 1734629 h 5100674"/>
              <a:gd name="connsiteX4340" fmla="*/ 1994994 w 6971369"/>
              <a:gd name="connsiteY4340" fmla="*/ 1744274 h 5100674"/>
              <a:gd name="connsiteX4341" fmla="*/ 1998296 w 6971369"/>
              <a:gd name="connsiteY4341" fmla="*/ 1744042 h 5100674"/>
              <a:gd name="connsiteX4342" fmla="*/ 2007282 w 6971369"/>
              <a:gd name="connsiteY4342" fmla="*/ 1753456 h 5100674"/>
              <a:gd name="connsiteX4343" fmla="*/ 1985595 w 6971369"/>
              <a:gd name="connsiteY4343" fmla="*/ 1748451 h 5100674"/>
              <a:gd name="connsiteX4344" fmla="*/ 1962782 w 6971369"/>
              <a:gd name="connsiteY4344" fmla="*/ 1758590 h 5100674"/>
              <a:gd name="connsiteX4345" fmla="*/ 1935398 w 6971369"/>
              <a:gd name="connsiteY4345" fmla="*/ 1775705 h 5100674"/>
              <a:gd name="connsiteX4346" fmla="*/ 1903735 w 6971369"/>
              <a:gd name="connsiteY4346" fmla="*/ 1793676 h 5100674"/>
              <a:gd name="connsiteX4347" fmla="*/ 1782217 w 6971369"/>
              <a:gd name="connsiteY4347" fmla="*/ 1858714 h 5100674"/>
              <a:gd name="connsiteX4348" fmla="*/ 1812168 w 6971369"/>
              <a:gd name="connsiteY4348" fmla="*/ 1830474 h 5100674"/>
              <a:gd name="connsiteX4349" fmla="*/ 1800188 w 6971369"/>
              <a:gd name="connsiteY4349" fmla="*/ 1817638 h 5100674"/>
              <a:gd name="connsiteX4350" fmla="*/ 1858380 w 6971369"/>
              <a:gd name="connsiteY4350" fmla="*/ 1780840 h 5100674"/>
              <a:gd name="connsiteX4351" fmla="*/ 1914004 w 6971369"/>
              <a:gd name="connsiteY4351" fmla="*/ 1760302 h 5100674"/>
              <a:gd name="connsiteX4352" fmla="*/ 1929408 w 6971369"/>
              <a:gd name="connsiteY4352" fmla="*/ 1740619 h 5100674"/>
              <a:gd name="connsiteX4353" fmla="*/ 1887476 w 6971369"/>
              <a:gd name="connsiteY4353" fmla="*/ 1740619 h 5100674"/>
              <a:gd name="connsiteX4354" fmla="*/ 1820726 w 6971369"/>
              <a:gd name="connsiteY4354" fmla="*/ 1778273 h 5100674"/>
              <a:gd name="connsiteX4355" fmla="*/ 1814736 w 6971369"/>
              <a:gd name="connsiteY4355" fmla="*/ 1783407 h 5100674"/>
              <a:gd name="connsiteX4356" fmla="*/ 1759967 w 6971369"/>
              <a:gd name="connsiteY4356" fmla="*/ 1803945 h 5100674"/>
              <a:gd name="connsiteX4357" fmla="*/ 1730871 w 6971369"/>
              <a:gd name="connsiteY4357" fmla="*/ 1819349 h 5100674"/>
              <a:gd name="connsiteX4358" fmla="*/ 1700064 w 6971369"/>
              <a:gd name="connsiteY4358" fmla="*/ 1835609 h 5100674"/>
              <a:gd name="connsiteX4359" fmla="*/ 1555440 w 6971369"/>
              <a:gd name="connsiteY4359" fmla="*/ 1903214 h 5100674"/>
              <a:gd name="connsiteX4360" fmla="*/ 1487835 w 6971369"/>
              <a:gd name="connsiteY4360" fmla="*/ 1943435 h 5100674"/>
              <a:gd name="connsiteX4361" fmla="*/ 1456172 w 6971369"/>
              <a:gd name="connsiteY4361" fmla="*/ 1948569 h 5100674"/>
              <a:gd name="connsiteX4362" fmla="*/ 1577690 w 6971369"/>
              <a:gd name="connsiteY4362" fmla="*/ 1922896 h 5100674"/>
              <a:gd name="connsiteX4363" fmla="*/ 1587103 w 6971369"/>
              <a:gd name="connsiteY4363" fmla="*/ 1927175 h 5100674"/>
              <a:gd name="connsiteX4364" fmla="*/ 1589671 w 6971369"/>
              <a:gd name="connsiteY4364" fmla="*/ 1942579 h 5100674"/>
              <a:gd name="connsiteX4365" fmla="*/ 1664122 w 6971369"/>
              <a:gd name="connsiteY4365" fmla="*/ 1918617 h 5100674"/>
              <a:gd name="connsiteX4366" fmla="*/ 1701775 w 6971369"/>
              <a:gd name="connsiteY4366" fmla="*/ 1908348 h 5100674"/>
              <a:gd name="connsiteX4367" fmla="*/ 1605930 w 6971369"/>
              <a:gd name="connsiteY4367" fmla="*/ 1922896 h 5100674"/>
              <a:gd name="connsiteX4368" fmla="*/ 1661554 w 6971369"/>
              <a:gd name="connsiteY4368" fmla="*/ 1891233 h 5100674"/>
              <a:gd name="connsiteX4369" fmla="*/ 1705198 w 6971369"/>
              <a:gd name="connsiteY4369" fmla="*/ 1872406 h 5100674"/>
              <a:gd name="connsiteX4370" fmla="*/ 1743707 w 6971369"/>
              <a:gd name="connsiteY4370" fmla="*/ 1851012 h 5100674"/>
              <a:gd name="connsiteX4371" fmla="*/ 1758255 w 6971369"/>
              <a:gd name="connsiteY4371" fmla="*/ 1866416 h 5100674"/>
              <a:gd name="connsiteX4372" fmla="*/ 1758255 w 6971369"/>
              <a:gd name="connsiteY4372" fmla="*/ 1874118 h 5100674"/>
              <a:gd name="connsiteX4373" fmla="*/ 1698352 w 6971369"/>
              <a:gd name="connsiteY4373" fmla="*/ 1911771 h 5100674"/>
              <a:gd name="connsiteX4374" fmla="*/ 1667545 w 6971369"/>
              <a:gd name="connsiteY4374" fmla="*/ 1918617 h 5100674"/>
              <a:gd name="connsiteX4375" fmla="*/ 1787352 w 6971369"/>
              <a:gd name="connsiteY4375" fmla="*/ 1886954 h 5100674"/>
              <a:gd name="connsiteX4376" fmla="*/ 1796765 w 6971369"/>
              <a:gd name="connsiteY4376" fmla="*/ 1891233 h 5100674"/>
              <a:gd name="connsiteX4377" fmla="*/ 1800188 w 6971369"/>
              <a:gd name="connsiteY4377" fmla="*/ 1905781 h 5100674"/>
              <a:gd name="connsiteX4378" fmla="*/ 1872928 w 6971369"/>
              <a:gd name="connsiteY4378" fmla="*/ 1878397 h 5100674"/>
              <a:gd name="connsiteX4379" fmla="*/ 1909725 w 6971369"/>
              <a:gd name="connsiteY4379" fmla="*/ 1865560 h 5100674"/>
              <a:gd name="connsiteX4380" fmla="*/ 1814736 w 6971369"/>
              <a:gd name="connsiteY4380" fmla="*/ 1885243 h 5100674"/>
              <a:gd name="connsiteX4381" fmla="*/ 1869504 w 6971369"/>
              <a:gd name="connsiteY4381" fmla="*/ 1851012 h 5100674"/>
              <a:gd name="connsiteX4382" fmla="*/ 1911437 w 6971369"/>
              <a:gd name="connsiteY4382" fmla="*/ 1828762 h 5100674"/>
              <a:gd name="connsiteX4383" fmla="*/ 1948235 w 6971369"/>
              <a:gd name="connsiteY4383" fmla="*/ 1805657 h 5100674"/>
              <a:gd name="connsiteX4384" fmla="*/ 1963639 w 6971369"/>
              <a:gd name="connsiteY4384" fmla="*/ 1821061 h 5100674"/>
              <a:gd name="connsiteX4385" fmla="*/ 1965350 w 6971369"/>
              <a:gd name="connsiteY4385" fmla="*/ 1838176 h 5100674"/>
              <a:gd name="connsiteX4386" fmla="*/ 2010705 w 6971369"/>
              <a:gd name="connsiteY4386" fmla="*/ 1816782 h 5100674"/>
              <a:gd name="connsiteX4387" fmla="*/ 1985888 w 6971369"/>
              <a:gd name="connsiteY4387" fmla="*/ 1815070 h 5100674"/>
              <a:gd name="connsiteX4388" fmla="*/ 2015839 w 6971369"/>
              <a:gd name="connsiteY4388" fmla="*/ 1782551 h 5100674"/>
              <a:gd name="connsiteX4389" fmla="*/ 2003003 w 6971369"/>
              <a:gd name="connsiteY4389" fmla="*/ 1769715 h 5100674"/>
              <a:gd name="connsiteX4390" fmla="*/ 2059483 w 6971369"/>
              <a:gd name="connsiteY4390" fmla="*/ 1729494 h 5100674"/>
              <a:gd name="connsiteX4391" fmla="*/ 2112541 w 6971369"/>
              <a:gd name="connsiteY4391" fmla="*/ 1705533 h 5100674"/>
              <a:gd name="connsiteX4392" fmla="*/ 2127944 w 6971369"/>
              <a:gd name="connsiteY4392" fmla="*/ 1685850 h 5100674"/>
              <a:gd name="connsiteX4393" fmla="*/ 2115322 w 6971369"/>
              <a:gd name="connsiteY4393" fmla="*/ 1671302 h 5100674"/>
              <a:gd name="connsiteX4394" fmla="*/ 2111778 w 6971369"/>
              <a:gd name="connsiteY4394" fmla="*/ 1672026 h 5100674"/>
              <a:gd name="connsiteX4395" fmla="*/ 2126233 w 6971369"/>
              <a:gd name="connsiteY4395" fmla="*/ 1661889 h 5100674"/>
              <a:gd name="connsiteX4396" fmla="*/ 2325832 w 6971369"/>
              <a:gd name="connsiteY4396" fmla="*/ 1649656 h 5100674"/>
              <a:gd name="connsiteX4397" fmla="*/ 2320705 w 6971369"/>
              <a:gd name="connsiteY4397" fmla="*/ 1655043 h 5100674"/>
              <a:gd name="connsiteX4398" fmla="*/ 2301664 w 6971369"/>
              <a:gd name="connsiteY4398" fmla="*/ 1672158 h 5100674"/>
              <a:gd name="connsiteX4399" fmla="*/ 2300339 w 6971369"/>
              <a:gd name="connsiteY4399" fmla="*/ 1669339 h 5100674"/>
              <a:gd name="connsiteX4400" fmla="*/ 2301931 w 6971369"/>
              <a:gd name="connsiteY4400" fmla="*/ 1667665 h 5100674"/>
              <a:gd name="connsiteX4401" fmla="*/ 2315570 w 6971369"/>
              <a:gd name="connsiteY4401" fmla="*/ 1655899 h 5100674"/>
              <a:gd name="connsiteX4402" fmla="*/ 2216943 w 6971369"/>
              <a:gd name="connsiteY4402" fmla="*/ 1648197 h 5100674"/>
              <a:gd name="connsiteX4403" fmla="*/ 2210953 w 6971369"/>
              <a:gd name="connsiteY4403" fmla="*/ 1663600 h 5100674"/>
              <a:gd name="connsiteX4404" fmla="*/ 2186136 w 6971369"/>
              <a:gd name="connsiteY4404" fmla="*/ 1576313 h 5100674"/>
              <a:gd name="connsiteX4405" fmla="*/ 2191271 w 6971369"/>
              <a:gd name="connsiteY4405" fmla="*/ 1586582 h 5100674"/>
              <a:gd name="connsiteX4406" fmla="*/ 2186136 w 6971369"/>
              <a:gd name="connsiteY4406" fmla="*/ 1576313 h 5100674"/>
              <a:gd name="connsiteX4407" fmla="*/ 2313003 w 6971369"/>
              <a:gd name="connsiteY4407" fmla="*/ 1497369 h 5100674"/>
              <a:gd name="connsiteX4408" fmla="*/ 2293106 w 6971369"/>
              <a:gd name="connsiteY4408" fmla="*/ 1517265 h 5100674"/>
              <a:gd name="connsiteX4409" fmla="*/ 2317068 w 6971369"/>
              <a:gd name="connsiteY4409" fmla="*/ 1503573 h 5100674"/>
              <a:gd name="connsiteX4410" fmla="*/ 2313003 w 6971369"/>
              <a:gd name="connsiteY4410" fmla="*/ 1497369 h 5100674"/>
              <a:gd name="connsiteX4411" fmla="*/ 2972172 w 6971369"/>
              <a:gd name="connsiteY4411" fmla="*/ 1495871 h 5100674"/>
              <a:gd name="connsiteX4412" fmla="*/ 2795029 w 6971369"/>
              <a:gd name="connsiteY4412" fmla="*/ 1667879 h 5100674"/>
              <a:gd name="connsiteX4413" fmla="*/ 2838673 w 6971369"/>
              <a:gd name="connsiteY4413" fmla="*/ 1696119 h 5100674"/>
              <a:gd name="connsiteX4414" fmla="*/ 3000412 w 6971369"/>
              <a:gd name="connsiteY4414" fmla="*/ 1495871 h 5100674"/>
              <a:gd name="connsiteX4415" fmla="*/ 1470866 w 6971369"/>
              <a:gd name="connsiteY4415" fmla="*/ 1491666 h 5100674"/>
              <a:gd name="connsiteX4416" fmla="*/ 1473715 w 6971369"/>
              <a:gd name="connsiteY4416" fmla="*/ 1493090 h 5100674"/>
              <a:gd name="connsiteX4417" fmla="*/ 1482700 w 6971369"/>
              <a:gd name="connsiteY4417" fmla="*/ 1494160 h 5100674"/>
              <a:gd name="connsiteX4418" fmla="*/ 1482700 w 6971369"/>
              <a:gd name="connsiteY4418" fmla="*/ 1522400 h 5100674"/>
              <a:gd name="connsiteX4419" fmla="*/ 1483556 w 6971369"/>
              <a:gd name="connsiteY4419" fmla="*/ 1529246 h 5100674"/>
              <a:gd name="connsiteX4420" fmla="*/ 1483556 w 6971369"/>
              <a:gd name="connsiteY4420" fmla="*/ 1544650 h 5100674"/>
              <a:gd name="connsiteX4421" fmla="*/ 1483511 w 6971369"/>
              <a:gd name="connsiteY4421" fmla="*/ 1544830 h 5100674"/>
              <a:gd name="connsiteX4422" fmla="*/ 1482392 w 6971369"/>
              <a:gd name="connsiteY4422" fmla="*/ 1542219 h 5100674"/>
              <a:gd name="connsiteX4423" fmla="*/ 1480133 w 6971369"/>
              <a:gd name="connsiteY4423" fmla="*/ 1499294 h 5100674"/>
              <a:gd name="connsiteX4424" fmla="*/ 1475854 w 6971369"/>
              <a:gd name="connsiteY4424" fmla="*/ 1506996 h 5100674"/>
              <a:gd name="connsiteX4425" fmla="*/ 1474998 w 6971369"/>
              <a:gd name="connsiteY4425" fmla="*/ 1509564 h 5100674"/>
              <a:gd name="connsiteX4426" fmla="*/ 1472859 w 6971369"/>
              <a:gd name="connsiteY4426" fmla="*/ 1501220 h 5100674"/>
              <a:gd name="connsiteX4427" fmla="*/ 1471711 w 6971369"/>
              <a:gd name="connsiteY4427" fmla="*/ 1501977 h 5100674"/>
              <a:gd name="connsiteX4428" fmla="*/ 2304231 w 6971369"/>
              <a:gd name="connsiteY4428" fmla="*/ 1478756 h 5100674"/>
              <a:gd name="connsiteX4429" fmla="*/ 2303375 w 6971369"/>
              <a:gd name="connsiteY4429" fmla="*/ 1489881 h 5100674"/>
              <a:gd name="connsiteX4430" fmla="*/ 2463403 w 6971369"/>
              <a:gd name="connsiteY4430" fmla="*/ 1460785 h 5100674"/>
              <a:gd name="connsiteX4431" fmla="*/ 2420615 w 6971369"/>
              <a:gd name="connsiteY4431" fmla="*/ 1494160 h 5100674"/>
              <a:gd name="connsiteX4432" fmla="*/ 2463403 w 6971369"/>
              <a:gd name="connsiteY4432" fmla="*/ 1460785 h 5100674"/>
              <a:gd name="connsiteX4433" fmla="*/ 2512663 w 6971369"/>
              <a:gd name="connsiteY4433" fmla="*/ 1435647 h 5100674"/>
              <a:gd name="connsiteX4434" fmla="*/ 2458268 w 6971369"/>
              <a:gd name="connsiteY4434" fmla="*/ 1489881 h 5100674"/>
              <a:gd name="connsiteX4435" fmla="*/ 2510470 w 6971369"/>
              <a:gd name="connsiteY4435" fmla="*/ 1443670 h 5100674"/>
              <a:gd name="connsiteX4436" fmla="*/ 2512663 w 6971369"/>
              <a:gd name="connsiteY4436" fmla="*/ 1435647 h 5100674"/>
              <a:gd name="connsiteX4437" fmla="*/ 2371355 w 6971369"/>
              <a:gd name="connsiteY4437" fmla="*/ 1424843 h 5100674"/>
              <a:gd name="connsiteX4438" fmla="*/ 2328192 w 6971369"/>
              <a:gd name="connsiteY4438" fmla="*/ 1447948 h 5100674"/>
              <a:gd name="connsiteX4439" fmla="*/ 2378682 w 6971369"/>
              <a:gd name="connsiteY4439" fmla="*/ 1430833 h 5100674"/>
              <a:gd name="connsiteX4440" fmla="*/ 2371355 w 6971369"/>
              <a:gd name="connsiteY4440" fmla="*/ 1424843 h 5100674"/>
              <a:gd name="connsiteX4441" fmla="*/ 1415095 w 6971369"/>
              <a:gd name="connsiteY4441" fmla="*/ 1413718 h 5100674"/>
              <a:gd name="connsiteX4442" fmla="*/ 1417662 w 6971369"/>
              <a:gd name="connsiteY4442" fmla="*/ 1419709 h 5100674"/>
              <a:gd name="connsiteX4443" fmla="*/ 1422797 w 6971369"/>
              <a:gd name="connsiteY4443" fmla="*/ 1417997 h 5100674"/>
              <a:gd name="connsiteX4444" fmla="*/ 1415095 w 6971369"/>
              <a:gd name="connsiteY4444" fmla="*/ 1413718 h 5100674"/>
              <a:gd name="connsiteX4445" fmla="*/ 2428958 w 6971369"/>
              <a:gd name="connsiteY4445" fmla="*/ 1332421 h 5100674"/>
              <a:gd name="connsiteX4446" fmla="*/ 2422326 w 6971369"/>
              <a:gd name="connsiteY4446" fmla="*/ 1335844 h 5100674"/>
              <a:gd name="connsiteX4447" fmla="*/ 2433451 w 6971369"/>
              <a:gd name="connsiteY4447" fmla="*/ 1332421 h 5100674"/>
              <a:gd name="connsiteX4448" fmla="*/ 2428958 w 6971369"/>
              <a:gd name="connsiteY4448" fmla="*/ 1332421 h 5100674"/>
              <a:gd name="connsiteX4449" fmla="*/ 2601180 w 6971369"/>
              <a:gd name="connsiteY4449" fmla="*/ 1319584 h 5100674"/>
              <a:gd name="connsiteX4450" fmla="*/ 2591767 w 6971369"/>
              <a:gd name="connsiteY4450" fmla="*/ 1323007 h 5100674"/>
              <a:gd name="connsiteX4451" fmla="*/ 2582354 w 6971369"/>
              <a:gd name="connsiteY4451" fmla="*/ 1338411 h 5100674"/>
              <a:gd name="connsiteX4452" fmla="*/ 2518172 w 6971369"/>
              <a:gd name="connsiteY4452" fmla="*/ 1422276 h 5100674"/>
              <a:gd name="connsiteX4453" fmla="*/ 2545556 w 6971369"/>
              <a:gd name="connsiteY4453" fmla="*/ 1396603 h 5100674"/>
              <a:gd name="connsiteX4454" fmla="*/ 2601180 w 6971369"/>
              <a:gd name="connsiteY4454" fmla="*/ 1319584 h 5100674"/>
              <a:gd name="connsiteX4455" fmla="*/ 3085988 w 6971369"/>
              <a:gd name="connsiteY4455" fmla="*/ 1210047 h 5100674"/>
              <a:gd name="connsiteX4456" fmla="*/ 3104815 w 6971369"/>
              <a:gd name="connsiteY4456" fmla="*/ 1210047 h 5100674"/>
              <a:gd name="connsiteX4457" fmla="*/ 3267410 w 6971369"/>
              <a:gd name="connsiteY4457" fmla="*/ 1352959 h 5100674"/>
              <a:gd name="connsiteX4458" fmla="*/ 3257996 w 6971369"/>
              <a:gd name="connsiteY4458" fmla="*/ 1457362 h 5100674"/>
              <a:gd name="connsiteX4459" fmla="*/ 3257996 w 6971369"/>
              <a:gd name="connsiteY4459" fmla="*/ 1486458 h 5100674"/>
              <a:gd name="connsiteX4460" fmla="*/ 3458245 w 6971369"/>
              <a:gd name="connsiteY4460" fmla="*/ 1696119 h 5100674"/>
              <a:gd name="connsiteX4461" fmla="*/ 3477071 w 6971369"/>
              <a:gd name="connsiteY4461" fmla="*/ 1667024 h 5100674"/>
              <a:gd name="connsiteX4462" fmla="*/ 3487340 w 6971369"/>
              <a:gd name="connsiteY4462" fmla="*/ 1629370 h 5100674"/>
              <a:gd name="connsiteX4463" fmla="*/ 3496754 w 6971369"/>
              <a:gd name="connsiteY4463" fmla="*/ 1619957 h 5100674"/>
              <a:gd name="connsiteX4464" fmla="*/ 3506167 w 6971369"/>
              <a:gd name="connsiteY4464" fmla="*/ 1619957 h 5100674"/>
              <a:gd name="connsiteX4465" fmla="*/ 3520073 w 6971369"/>
              <a:gd name="connsiteY4465" fmla="*/ 1626348 h 5100674"/>
              <a:gd name="connsiteX4466" fmla="*/ 3524220 w 6971369"/>
              <a:gd name="connsiteY4466" fmla="*/ 1627728 h 5100674"/>
              <a:gd name="connsiteX4467" fmla="*/ 3525515 w 6971369"/>
              <a:gd name="connsiteY4467" fmla="*/ 1619957 h 5100674"/>
              <a:gd name="connsiteX4468" fmla="*/ 3515246 w 6971369"/>
              <a:gd name="connsiteY4468" fmla="*/ 1555774 h 5100674"/>
              <a:gd name="connsiteX4469" fmla="*/ 3503265 w 6971369"/>
              <a:gd name="connsiteY4469" fmla="*/ 1494160 h 5100674"/>
              <a:gd name="connsiteX4470" fmla="*/ 3498986 w 6971369"/>
              <a:gd name="connsiteY4470" fmla="*/ 1468487 h 5100674"/>
              <a:gd name="connsiteX4471" fmla="*/ 3488717 w 6971369"/>
              <a:gd name="connsiteY4471" fmla="*/ 1460785 h 5100674"/>
              <a:gd name="connsiteX4472" fmla="*/ 3456198 w 6971369"/>
              <a:gd name="connsiteY4472" fmla="*/ 1499294 h 5100674"/>
              <a:gd name="connsiteX4473" fmla="*/ 3455342 w 6971369"/>
              <a:gd name="connsiteY4473" fmla="*/ 1499294 h 5100674"/>
              <a:gd name="connsiteX4474" fmla="*/ 3455342 w 6971369"/>
              <a:gd name="connsiteY4474" fmla="*/ 1439391 h 5100674"/>
              <a:gd name="connsiteX4475" fmla="*/ 3465612 w 6971369"/>
              <a:gd name="connsiteY4475" fmla="*/ 1421420 h 5100674"/>
              <a:gd name="connsiteX4476" fmla="*/ 3462189 w 6971369"/>
              <a:gd name="connsiteY4476" fmla="*/ 1412007 h 5100674"/>
              <a:gd name="connsiteX4477" fmla="*/ 3500698 w 6971369"/>
              <a:gd name="connsiteY4477" fmla="*/ 1367507 h 5100674"/>
              <a:gd name="connsiteX4478" fmla="*/ 3519525 w 6971369"/>
              <a:gd name="connsiteY4478" fmla="*/ 1341834 h 5100674"/>
              <a:gd name="connsiteX4479" fmla="*/ 3534073 w 6971369"/>
              <a:gd name="connsiteY4479" fmla="*/ 1327286 h 5100674"/>
              <a:gd name="connsiteX4480" fmla="*/ 3569159 w 6971369"/>
              <a:gd name="connsiteY4480" fmla="*/ 1311882 h 5100674"/>
              <a:gd name="connsiteX4481" fmla="*/ 3583707 w 6971369"/>
              <a:gd name="connsiteY4481" fmla="*/ 1314450 h 5100674"/>
              <a:gd name="connsiteX4482" fmla="*/ 3584562 w 6971369"/>
              <a:gd name="connsiteY4482" fmla="*/ 1313594 h 5100674"/>
              <a:gd name="connsiteX4483" fmla="*/ 3593896 w 6971369"/>
              <a:gd name="connsiteY4483" fmla="*/ 1313594 h 5100674"/>
              <a:gd name="connsiteX4484" fmla="*/ 3637780 w 6971369"/>
              <a:gd name="connsiteY4484" fmla="*/ 1305892 h 5100674"/>
              <a:gd name="connsiteX4485" fmla="*/ 3653879 w 6971369"/>
              <a:gd name="connsiteY4485" fmla="*/ 1305892 h 5100674"/>
              <a:gd name="connsiteX4486" fmla="*/ 3687254 w 6971369"/>
              <a:gd name="connsiteY4486" fmla="*/ 1313594 h 5100674"/>
              <a:gd name="connsiteX4487" fmla="*/ 3710359 w 6971369"/>
              <a:gd name="connsiteY4487" fmla="*/ 1314450 h 5100674"/>
              <a:gd name="connsiteX4488" fmla="*/ 3728330 w 6971369"/>
              <a:gd name="connsiteY4488" fmla="*/ 1328998 h 5100674"/>
              <a:gd name="connsiteX4489" fmla="*/ 3759138 w 6971369"/>
              <a:gd name="connsiteY4489" fmla="*/ 1339267 h 5100674"/>
              <a:gd name="connsiteX4490" fmla="*/ 3791657 w 6971369"/>
              <a:gd name="connsiteY4490" fmla="*/ 1368363 h 5100674"/>
              <a:gd name="connsiteX4491" fmla="*/ 3816474 w 6971369"/>
              <a:gd name="connsiteY4491" fmla="*/ 1398314 h 5100674"/>
              <a:gd name="connsiteX4492" fmla="*/ 3820753 w 6971369"/>
              <a:gd name="connsiteY4492" fmla="*/ 1417141 h 5100674"/>
              <a:gd name="connsiteX4493" fmla="*/ 3802782 w 6971369"/>
              <a:gd name="connsiteY4493" fmla="*/ 1493304 h 5100674"/>
              <a:gd name="connsiteX4494" fmla="*/ 3781388 w 6971369"/>
              <a:gd name="connsiteY4494" fmla="*/ 1521544 h 5100674"/>
              <a:gd name="connsiteX4495" fmla="*/ 3769407 w 6971369"/>
              <a:gd name="connsiteY4495" fmla="*/ 1554063 h 5100674"/>
              <a:gd name="connsiteX4496" fmla="*/ 3747157 w 6971369"/>
              <a:gd name="connsiteY4496" fmla="*/ 1605409 h 5100674"/>
              <a:gd name="connsiteX4497" fmla="*/ 3715494 w 6971369"/>
              <a:gd name="connsiteY4497" fmla="*/ 1641351 h 5100674"/>
              <a:gd name="connsiteX4498" fmla="*/ 3712927 w 6971369"/>
              <a:gd name="connsiteY4498" fmla="*/ 1652048 h 5100674"/>
              <a:gd name="connsiteX4499" fmla="*/ 3709485 w 6971369"/>
              <a:gd name="connsiteY4499" fmla="*/ 1656445 h 5100674"/>
              <a:gd name="connsiteX4500" fmla="*/ 3725242 w 6971369"/>
              <a:gd name="connsiteY4500" fmla="*/ 1657610 h 5100674"/>
              <a:gd name="connsiteX4501" fmla="*/ 3754338 w 6971369"/>
              <a:gd name="connsiteY4501" fmla="*/ 1696119 h 5100674"/>
              <a:gd name="connsiteX4502" fmla="*/ 3754338 w 6971369"/>
              <a:gd name="connsiteY4502" fmla="*/ 1734629 h 5100674"/>
              <a:gd name="connsiteX4503" fmla="*/ 3697002 w 6971369"/>
              <a:gd name="connsiteY4503" fmla="*/ 1778273 h 5100674"/>
              <a:gd name="connsiteX4504" fmla="*/ 3688233 w 6971369"/>
              <a:gd name="connsiteY4504" fmla="*/ 1781166 h 5100674"/>
              <a:gd name="connsiteX4505" fmla="*/ 3687682 w 6971369"/>
              <a:gd name="connsiteY4505" fmla="*/ 1782765 h 5100674"/>
              <a:gd name="connsiteX4506" fmla="*/ 3681264 w 6971369"/>
              <a:gd name="connsiteY4506" fmla="*/ 1789397 h 5100674"/>
              <a:gd name="connsiteX4507" fmla="*/ 3680408 w 6971369"/>
              <a:gd name="connsiteY4507" fmla="*/ 1790253 h 5100674"/>
              <a:gd name="connsiteX4508" fmla="*/ 3680408 w 6971369"/>
              <a:gd name="connsiteY4508" fmla="*/ 1791965 h 5100674"/>
              <a:gd name="connsiteX4509" fmla="*/ 3684687 w 6971369"/>
              <a:gd name="connsiteY4509" fmla="*/ 1805657 h 5100674"/>
              <a:gd name="connsiteX4510" fmla="*/ 3680408 w 6971369"/>
              <a:gd name="connsiteY4510" fmla="*/ 1817638 h 5100674"/>
              <a:gd name="connsiteX4511" fmla="*/ 3681264 w 6971369"/>
              <a:gd name="connsiteY4511" fmla="*/ 1846733 h 5100674"/>
              <a:gd name="connsiteX4512" fmla="*/ 3685542 w 6971369"/>
              <a:gd name="connsiteY4512" fmla="*/ 1859570 h 5100674"/>
              <a:gd name="connsiteX4513" fmla="*/ 3685542 w 6971369"/>
              <a:gd name="connsiteY4513" fmla="*/ 1868983 h 5100674"/>
              <a:gd name="connsiteX4514" fmla="*/ 3680408 w 6971369"/>
              <a:gd name="connsiteY4514" fmla="*/ 1874118 h 5100674"/>
              <a:gd name="connsiteX4515" fmla="*/ 3684687 w 6971369"/>
              <a:gd name="connsiteY4515" fmla="*/ 1879252 h 5100674"/>
              <a:gd name="connsiteX4516" fmla="*/ 3682975 w 6971369"/>
              <a:gd name="connsiteY4516" fmla="*/ 1880108 h 5100674"/>
              <a:gd name="connsiteX4517" fmla="*/ 3682975 w 6971369"/>
              <a:gd name="connsiteY4517" fmla="*/ 1881820 h 5100674"/>
              <a:gd name="connsiteX4518" fmla="*/ 3687254 w 6971369"/>
              <a:gd name="connsiteY4518" fmla="*/ 1897223 h 5100674"/>
              <a:gd name="connsiteX4519" fmla="*/ 3682975 w 6971369"/>
              <a:gd name="connsiteY4519" fmla="*/ 1903214 h 5100674"/>
              <a:gd name="connsiteX4520" fmla="*/ 3677840 w 6971369"/>
              <a:gd name="connsiteY4520" fmla="*/ 1881820 h 5100674"/>
              <a:gd name="connsiteX4521" fmla="*/ 3679552 w 6971369"/>
              <a:gd name="connsiteY4521" fmla="*/ 1872406 h 5100674"/>
              <a:gd name="connsiteX4522" fmla="*/ 3674417 w 6971369"/>
              <a:gd name="connsiteY4522" fmla="*/ 1844166 h 5100674"/>
              <a:gd name="connsiteX4523" fmla="*/ 3675273 w 6971369"/>
              <a:gd name="connsiteY4523" fmla="*/ 1839032 h 5100674"/>
              <a:gd name="connsiteX4524" fmla="*/ 3672706 w 6971369"/>
              <a:gd name="connsiteY4524" fmla="*/ 1836464 h 5100674"/>
              <a:gd name="connsiteX4525" fmla="*/ 3666716 w 6971369"/>
              <a:gd name="connsiteY4525" fmla="*/ 1846733 h 5100674"/>
              <a:gd name="connsiteX4526" fmla="*/ 3659014 w 6971369"/>
              <a:gd name="connsiteY4526" fmla="*/ 1849301 h 5100674"/>
              <a:gd name="connsiteX4527" fmla="*/ 3658158 w 6971369"/>
              <a:gd name="connsiteY4527" fmla="*/ 1849301 h 5100674"/>
              <a:gd name="connsiteX4528" fmla="*/ 3655591 w 6971369"/>
              <a:gd name="connsiteY4528" fmla="*/ 1846733 h 5100674"/>
              <a:gd name="connsiteX4529" fmla="*/ 3655591 w 6971369"/>
              <a:gd name="connsiteY4529" fmla="*/ 1845878 h 5100674"/>
              <a:gd name="connsiteX4530" fmla="*/ 3662437 w 6971369"/>
              <a:gd name="connsiteY4530" fmla="*/ 1833041 h 5100674"/>
              <a:gd name="connsiteX4531" fmla="*/ 3662437 w 6971369"/>
              <a:gd name="connsiteY4531" fmla="*/ 1830474 h 5100674"/>
              <a:gd name="connsiteX4532" fmla="*/ 3650456 w 6971369"/>
              <a:gd name="connsiteY4532" fmla="*/ 1822772 h 5100674"/>
              <a:gd name="connsiteX4533" fmla="*/ 3649600 w 6971369"/>
              <a:gd name="connsiteY4533" fmla="*/ 1828762 h 5100674"/>
              <a:gd name="connsiteX4534" fmla="*/ 3649600 w 6971369"/>
              <a:gd name="connsiteY4534" fmla="*/ 1833897 h 5100674"/>
              <a:gd name="connsiteX4535" fmla="*/ 3653023 w 6971369"/>
              <a:gd name="connsiteY4535" fmla="*/ 1846733 h 5100674"/>
              <a:gd name="connsiteX4536" fmla="*/ 3650456 w 6971369"/>
              <a:gd name="connsiteY4536" fmla="*/ 1890377 h 5100674"/>
              <a:gd name="connsiteX4537" fmla="*/ 3652168 w 6971369"/>
              <a:gd name="connsiteY4537" fmla="*/ 1894656 h 5100674"/>
              <a:gd name="connsiteX4538" fmla="*/ 3643610 w 6971369"/>
              <a:gd name="connsiteY4538" fmla="*/ 1905781 h 5100674"/>
              <a:gd name="connsiteX4539" fmla="*/ 3640187 w 6971369"/>
              <a:gd name="connsiteY4539" fmla="*/ 1898079 h 5100674"/>
              <a:gd name="connsiteX4540" fmla="*/ 3635908 w 6971369"/>
              <a:gd name="connsiteY4540" fmla="*/ 1898079 h 5100674"/>
              <a:gd name="connsiteX4541" fmla="*/ 3634197 w 6971369"/>
              <a:gd name="connsiteY4541" fmla="*/ 1917762 h 5100674"/>
              <a:gd name="connsiteX4542" fmla="*/ 3635908 w 6971369"/>
              <a:gd name="connsiteY4542" fmla="*/ 1934021 h 5100674"/>
              <a:gd name="connsiteX4543" fmla="*/ 3617469 w 6971369"/>
              <a:gd name="connsiteY4543" fmla="*/ 1939156 h 5100674"/>
              <a:gd name="connsiteX4544" fmla="*/ 3616627 w 6971369"/>
              <a:gd name="connsiteY4544" fmla="*/ 1938300 h 5100674"/>
              <a:gd name="connsiteX4545" fmla="*/ 3616627 w 6971369"/>
              <a:gd name="connsiteY4545" fmla="*/ 1925464 h 5100674"/>
              <a:gd name="connsiteX4546" fmla="*/ 3612442 w 6971369"/>
              <a:gd name="connsiteY4546" fmla="*/ 1897223 h 5100674"/>
              <a:gd name="connsiteX4547" fmla="*/ 3612442 w 6971369"/>
              <a:gd name="connsiteY4547" fmla="*/ 1879252 h 5100674"/>
              <a:gd name="connsiteX4548" fmla="*/ 3609914 w 6971369"/>
              <a:gd name="connsiteY4548" fmla="*/ 1879252 h 5100674"/>
              <a:gd name="connsiteX4549" fmla="*/ 3609914 w 6971369"/>
              <a:gd name="connsiteY4549" fmla="*/ 1877541 h 5100674"/>
              <a:gd name="connsiteX4550" fmla="*/ 3601544 w 6971369"/>
              <a:gd name="connsiteY4550" fmla="*/ 1903214 h 5100674"/>
              <a:gd name="connsiteX4551" fmla="*/ 3594832 w 6971369"/>
              <a:gd name="connsiteY4551" fmla="*/ 1934021 h 5100674"/>
              <a:gd name="connsiteX4552" fmla="*/ 3599966 w 6971369"/>
              <a:gd name="connsiteY4552" fmla="*/ 1941723 h 5100674"/>
              <a:gd name="connsiteX4553" fmla="*/ 3597399 w 6971369"/>
              <a:gd name="connsiteY4553" fmla="*/ 1953704 h 5100674"/>
              <a:gd name="connsiteX4554" fmla="*/ 3599110 w 6971369"/>
              <a:gd name="connsiteY4554" fmla="*/ 1963973 h 5100674"/>
              <a:gd name="connsiteX4555" fmla="*/ 3598255 w 6971369"/>
              <a:gd name="connsiteY4555" fmla="*/ 1969963 h 5100674"/>
              <a:gd name="connsiteX4556" fmla="*/ 3603389 w 6971369"/>
              <a:gd name="connsiteY4556" fmla="*/ 1979377 h 5100674"/>
              <a:gd name="connsiteX4557" fmla="*/ 3599110 w 6971369"/>
              <a:gd name="connsiteY4557" fmla="*/ 1984511 h 5100674"/>
              <a:gd name="connsiteX4558" fmla="*/ 3598255 w 6971369"/>
              <a:gd name="connsiteY4558" fmla="*/ 1984511 h 5100674"/>
              <a:gd name="connsiteX4559" fmla="*/ 3593120 w 6971369"/>
              <a:gd name="connsiteY4559" fmla="*/ 1972530 h 5100674"/>
              <a:gd name="connsiteX4560" fmla="*/ 3594832 w 6971369"/>
              <a:gd name="connsiteY4560" fmla="*/ 1969963 h 5100674"/>
              <a:gd name="connsiteX4561" fmla="*/ 3589697 w 6971369"/>
              <a:gd name="connsiteY4561" fmla="*/ 1967396 h 5100674"/>
              <a:gd name="connsiteX4562" fmla="*/ 3582851 w 6971369"/>
              <a:gd name="connsiteY4562" fmla="*/ 1971675 h 5100674"/>
              <a:gd name="connsiteX4563" fmla="*/ 3580284 w 6971369"/>
              <a:gd name="connsiteY4563" fmla="*/ 1967396 h 5100674"/>
              <a:gd name="connsiteX4564" fmla="*/ 3582851 w 6971369"/>
              <a:gd name="connsiteY4564" fmla="*/ 1958838 h 5100674"/>
              <a:gd name="connsiteX4565" fmla="*/ 3575149 w 6971369"/>
              <a:gd name="connsiteY4565" fmla="*/ 1922896 h 5100674"/>
              <a:gd name="connsiteX4566" fmla="*/ 3575149 w 6971369"/>
              <a:gd name="connsiteY4566" fmla="*/ 1916050 h 5100674"/>
              <a:gd name="connsiteX4567" fmla="*/ 3580284 w 6971369"/>
              <a:gd name="connsiteY4567" fmla="*/ 1899791 h 5100674"/>
              <a:gd name="connsiteX4568" fmla="*/ 3582851 w 6971369"/>
              <a:gd name="connsiteY4568" fmla="*/ 1899791 h 5100674"/>
              <a:gd name="connsiteX4569" fmla="*/ 3582851 w 6971369"/>
              <a:gd name="connsiteY4569" fmla="*/ 1904925 h 5100674"/>
              <a:gd name="connsiteX4570" fmla="*/ 3583707 w 6971369"/>
              <a:gd name="connsiteY4570" fmla="*/ 1908348 h 5100674"/>
              <a:gd name="connsiteX4571" fmla="*/ 3582851 w 6971369"/>
              <a:gd name="connsiteY4571" fmla="*/ 1915194 h 5100674"/>
              <a:gd name="connsiteX4572" fmla="*/ 3582851 w 6971369"/>
              <a:gd name="connsiteY4572" fmla="*/ 1941723 h 5100674"/>
              <a:gd name="connsiteX4573" fmla="*/ 3587130 w 6971369"/>
              <a:gd name="connsiteY4573" fmla="*/ 1946002 h 5100674"/>
              <a:gd name="connsiteX4574" fmla="*/ 3591409 w 6971369"/>
              <a:gd name="connsiteY4574" fmla="*/ 1941723 h 5100674"/>
              <a:gd name="connsiteX4575" fmla="*/ 3591409 w 6971369"/>
              <a:gd name="connsiteY4575" fmla="*/ 1940867 h 5100674"/>
              <a:gd name="connsiteX4576" fmla="*/ 3587130 w 6971369"/>
              <a:gd name="connsiteY4576" fmla="*/ 1935733 h 5100674"/>
              <a:gd name="connsiteX4577" fmla="*/ 3587985 w 6971369"/>
              <a:gd name="connsiteY4577" fmla="*/ 1928887 h 5100674"/>
              <a:gd name="connsiteX4578" fmla="*/ 3587985 w 6971369"/>
              <a:gd name="connsiteY4578" fmla="*/ 1910060 h 5100674"/>
              <a:gd name="connsiteX4579" fmla="*/ 3575149 w 6971369"/>
              <a:gd name="connsiteY4579" fmla="*/ 1881820 h 5100674"/>
              <a:gd name="connsiteX4580" fmla="*/ 3564880 w 6971369"/>
              <a:gd name="connsiteY4580" fmla="*/ 1833041 h 5100674"/>
              <a:gd name="connsiteX4581" fmla="*/ 3560601 w 6971369"/>
              <a:gd name="connsiteY4581" fmla="*/ 1833041 h 5100674"/>
              <a:gd name="connsiteX4582" fmla="*/ 3552043 w 6971369"/>
              <a:gd name="connsiteY4582" fmla="*/ 1836464 h 5100674"/>
              <a:gd name="connsiteX4583" fmla="*/ 3543486 w 6971369"/>
              <a:gd name="connsiteY4583" fmla="*/ 1831330 h 5100674"/>
              <a:gd name="connsiteX4584" fmla="*/ 3543486 w 6971369"/>
              <a:gd name="connsiteY4584" fmla="*/ 1828762 h 5100674"/>
              <a:gd name="connsiteX4585" fmla="*/ 3552043 w 6971369"/>
              <a:gd name="connsiteY4585" fmla="*/ 1820205 h 5100674"/>
              <a:gd name="connsiteX4586" fmla="*/ 3552043 w 6971369"/>
              <a:gd name="connsiteY4586" fmla="*/ 1818493 h 5100674"/>
              <a:gd name="connsiteX4587" fmla="*/ 3550923 w 6971369"/>
              <a:gd name="connsiteY4587" fmla="*/ 1815226 h 5100674"/>
              <a:gd name="connsiteX4588" fmla="*/ 3524994 w 6971369"/>
              <a:gd name="connsiteY4588" fmla="*/ 1820205 h 5100674"/>
              <a:gd name="connsiteX4589" fmla="*/ 3171564 w 6971369"/>
              <a:gd name="connsiteY4589" fmla="*/ 1514698 h 5100674"/>
              <a:gd name="connsiteX4590" fmla="*/ 3152738 w 6971369"/>
              <a:gd name="connsiteY4590" fmla="*/ 1514698 h 5100674"/>
              <a:gd name="connsiteX4591" fmla="*/ 2829260 w 6971369"/>
              <a:gd name="connsiteY4591" fmla="*/ 1801378 h 5100674"/>
              <a:gd name="connsiteX4592" fmla="*/ 2819846 w 6971369"/>
              <a:gd name="connsiteY4592" fmla="*/ 1801378 h 5100674"/>
              <a:gd name="connsiteX4593" fmla="*/ 2657251 w 6971369"/>
              <a:gd name="connsiteY4593" fmla="*/ 1677293 h 5100674"/>
              <a:gd name="connsiteX4594" fmla="*/ 2680785 w 6971369"/>
              <a:gd name="connsiteY4594" fmla="*/ 1578452 h 5100674"/>
              <a:gd name="connsiteX4595" fmla="*/ 3000412 w 6971369"/>
              <a:gd name="connsiteY4595" fmla="*/ 1248556 h 5100674"/>
              <a:gd name="connsiteX4596" fmla="*/ 3085988 w 6971369"/>
              <a:gd name="connsiteY4596" fmla="*/ 1210047 h 5100674"/>
              <a:gd name="connsiteX4597" fmla="*/ 3491083 w 6971369"/>
              <a:gd name="connsiteY4597" fmla="*/ 1069702 h 5100674"/>
              <a:gd name="connsiteX4598" fmla="*/ 3504977 w 6971369"/>
              <a:gd name="connsiteY4598" fmla="*/ 1079971 h 5100674"/>
              <a:gd name="connsiteX4599" fmla="*/ 3517258 w 6971369"/>
              <a:gd name="connsiteY4599" fmla="*/ 1069702 h 5100674"/>
              <a:gd name="connsiteX4600" fmla="*/ 1488690 w 6971369"/>
              <a:gd name="connsiteY4600" fmla="*/ 1053442 h 5100674"/>
              <a:gd name="connsiteX4601" fmla="*/ 1475854 w 6971369"/>
              <a:gd name="connsiteY4601" fmla="*/ 1060289 h 5100674"/>
              <a:gd name="connsiteX4602" fmla="*/ 1476710 w 6971369"/>
              <a:gd name="connsiteY4602" fmla="*/ 1064567 h 5100674"/>
              <a:gd name="connsiteX4603" fmla="*/ 1486979 w 6971369"/>
              <a:gd name="connsiteY4603" fmla="*/ 1067990 h 5100674"/>
              <a:gd name="connsiteX4604" fmla="*/ 1494681 w 6971369"/>
              <a:gd name="connsiteY4604" fmla="*/ 1056865 h 5100674"/>
              <a:gd name="connsiteX4605" fmla="*/ 1488690 w 6971369"/>
              <a:gd name="connsiteY4605" fmla="*/ 1053442 h 5100674"/>
              <a:gd name="connsiteX4606" fmla="*/ 2266578 w 6971369"/>
              <a:gd name="connsiteY4606" fmla="*/ 1035471 h 5100674"/>
              <a:gd name="connsiteX4607" fmla="*/ 2151050 w 6971369"/>
              <a:gd name="connsiteY4607" fmla="*/ 1068846 h 5100674"/>
              <a:gd name="connsiteX4608" fmla="*/ 2126233 w 6971369"/>
              <a:gd name="connsiteY4608" fmla="*/ 1068846 h 5100674"/>
              <a:gd name="connsiteX4609" fmla="*/ 2126233 w 6971369"/>
              <a:gd name="connsiteY4609" fmla="*/ 1078260 h 5100674"/>
              <a:gd name="connsiteX4610" fmla="*/ 2106550 w 6971369"/>
              <a:gd name="connsiteY4610" fmla="*/ 1073981 h 5100674"/>
              <a:gd name="connsiteX4611" fmla="*/ 2036378 w 6971369"/>
              <a:gd name="connsiteY4611" fmla="*/ 1102221 h 5100674"/>
              <a:gd name="connsiteX4612" fmla="*/ 2020974 w 6971369"/>
              <a:gd name="connsiteY4612" fmla="*/ 1097086 h 5100674"/>
              <a:gd name="connsiteX4613" fmla="*/ 1966205 w 6971369"/>
              <a:gd name="connsiteY4613" fmla="*/ 1135596 h 5100674"/>
              <a:gd name="connsiteX4614" fmla="*/ 1896033 w 6971369"/>
              <a:gd name="connsiteY4614" fmla="*/ 1168115 h 5100674"/>
              <a:gd name="connsiteX4615" fmla="*/ 1715467 w 6971369"/>
              <a:gd name="connsiteY4615" fmla="*/ 1253691 h 5100674"/>
              <a:gd name="connsiteX4616" fmla="*/ 1710333 w 6971369"/>
              <a:gd name="connsiteY4616" fmla="*/ 1248556 h 5100674"/>
              <a:gd name="connsiteX4617" fmla="*/ 1635882 w 6971369"/>
              <a:gd name="connsiteY4617" fmla="*/ 1267383 h 5100674"/>
              <a:gd name="connsiteX4618" fmla="*/ 1625612 w 6971369"/>
              <a:gd name="connsiteY4618" fmla="*/ 1263104 h 5100674"/>
              <a:gd name="connsiteX4619" fmla="*/ 1600795 w 6971369"/>
              <a:gd name="connsiteY4619" fmla="*/ 1272518 h 5100674"/>
              <a:gd name="connsiteX4620" fmla="*/ 1570844 w 6971369"/>
              <a:gd name="connsiteY4620" fmla="*/ 1267383 h 5100674"/>
              <a:gd name="connsiteX4621" fmla="*/ 1560574 w 6971369"/>
              <a:gd name="connsiteY4621" fmla="*/ 1276796 h 5100674"/>
              <a:gd name="connsiteX4622" fmla="*/ 1474998 w 6971369"/>
              <a:gd name="connsiteY4622" fmla="*/ 1229729 h 5100674"/>
              <a:gd name="connsiteX4623" fmla="*/ 1474998 w 6971369"/>
              <a:gd name="connsiteY4623" fmla="*/ 1243849 h 5100674"/>
              <a:gd name="connsiteX4624" fmla="*/ 1474998 w 6971369"/>
              <a:gd name="connsiteY4624" fmla="*/ 1257970 h 5100674"/>
              <a:gd name="connsiteX4625" fmla="*/ 1465585 w 6971369"/>
              <a:gd name="connsiteY4625" fmla="*/ 1324719 h 5100674"/>
              <a:gd name="connsiteX4626" fmla="*/ 1470720 w 6971369"/>
              <a:gd name="connsiteY4626" fmla="*/ 1328998 h 5100674"/>
              <a:gd name="connsiteX4627" fmla="*/ 1465585 w 6971369"/>
              <a:gd name="connsiteY4627" fmla="*/ 1347824 h 5100674"/>
              <a:gd name="connsiteX4628" fmla="*/ 1474998 w 6971369"/>
              <a:gd name="connsiteY4628" fmla="*/ 1428266 h 5100674"/>
              <a:gd name="connsiteX4629" fmla="*/ 1469436 w 6971369"/>
              <a:gd name="connsiteY4629" fmla="*/ 1445381 h 5100674"/>
              <a:gd name="connsiteX4630" fmla="*/ 1470720 w 6971369"/>
              <a:gd name="connsiteY4630" fmla="*/ 1476189 h 5100674"/>
              <a:gd name="connsiteX4631" fmla="*/ 1470720 w 6971369"/>
              <a:gd name="connsiteY4631" fmla="*/ 1489881 h 5100674"/>
              <a:gd name="connsiteX4632" fmla="*/ 1470866 w 6971369"/>
              <a:gd name="connsiteY4632" fmla="*/ 1491666 h 5100674"/>
              <a:gd name="connsiteX4633" fmla="*/ 1467296 w 6971369"/>
              <a:gd name="connsiteY4633" fmla="*/ 1489881 h 5100674"/>
              <a:gd name="connsiteX4634" fmla="*/ 1467296 w 6971369"/>
              <a:gd name="connsiteY4634" fmla="*/ 1482179 h 5100674"/>
              <a:gd name="connsiteX4635" fmla="*/ 1460450 w 6971369"/>
              <a:gd name="connsiteY4635" fmla="*/ 1477900 h 5100674"/>
              <a:gd name="connsiteX4636" fmla="*/ 1460450 w 6971369"/>
              <a:gd name="connsiteY4636" fmla="*/ 1473621 h 5100674"/>
              <a:gd name="connsiteX4637" fmla="*/ 1447614 w 6971369"/>
              <a:gd name="connsiteY4637" fmla="*/ 1451372 h 5100674"/>
              <a:gd name="connsiteX4638" fmla="*/ 1443335 w 6971369"/>
              <a:gd name="connsiteY4638" fmla="*/ 1448804 h 5100674"/>
              <a:gd name="connsiteX4639" fmla="*/ 1439912 w 6971369"/>
              <a:gd name="connsiteY4639" fmla="*/ 1459929 h 5100674"/>
              <a:gd name="connsiteX4640" fmla="*/ 1439056 w 6971369"/>
              <a:gd name="connsiteY4640" fmla="*/ 1448804 h 5100674"/>
              <a:gd name="connsiteX4641" fmla="*/ 1435633 w 6971369"/>
              <a:gd name="connsiteY4641" fmla="*/ 1475333 h 5100674"/>
              <a:gd name="connsiteX4642" fmla="*/ 1435633 w 6971369"/>
              <a:gd name="connsiteY4642" fmla="*/ 1440247 h 5100674"/>
              <a:gd name="connsiteX4643" fmla="*/ 1427931 w 6971369"/>
              <a:gd name="connsiteY4643" fmla="*/ 1437680 h 5100674"/>
              <a:gd name="connsiteX4644" fmla="*/ 1423956 w 6971369"/>
              <a:gd name="connsiteY4644" fmla="*/ 1437889 h 5100674"/>
              <a:gd name="connsiteX4645" fmla="*/ 1427129 w 6971369"/>
              <a:gd name="connsiteY4645" fmla="*/ 1444953 h 5100674"/>
              <a:gd name="connsiteX4646" fmla="*/ 1422797 w 6971369"/>
              <a:gd name="connsiteY4646" fmla="*/ 1464208 h 5100674"/>
              <a:gd name="connsiteX4647" fmla="*/ 1422797 w 6971369"/>
              <a:gd name="connsiteY4647" fmla="*/ 1465064 h 5100674"/>
              <a:gd name="connsiteX4648" fmla="*/ 1429643 w 6971369"/>
              <a:gd name="connsiteY4648" fmla="*/ 1506140 h 5100674"/>
              <a:gd name="connsiteX4649" fmla="*/ 1429643 w 6971369"/>
              <a:gd name="connsiteY4649" fmla="*/ 1509564 h 5100674"/>
              <a:gd name="connsiteX4650" fmla="*/ 1433066 w 6971369"/>
              <a:gd name="connsiteY4650" fmla="*/ 1527534 h 5100674"/>
              <a:gd name="connsiteX4651" fmla="*/ 1435633 w 6971369"/>
              <a:gd name="connsiteY4651" fmla="*/ 1488169 h 5100674"/>
              <a:gd name="connsiteX4652" fmla="*/ 1443335 w 6971369"/>
              <a:gd name="connsiteY4652" fmla="*/ 1508708 h 5100674"/>
              <a:gd name="connsiteX4653" fmla="*/ 1447614 w 6971369"/>
              <a:gd name="connsiteY4653" fmla="*/ 1508708 h 5100674"/>
              <a:gd name="connsiteX4654" fmla="*/ 1453604 w 6971369"/>
              <a:gd name="connsiteY4654" fmla="*/ 1510419 h 5100674"/>
              <a:gd name="connsiteX4655" fmla="*/ 1453604 w 6971369"/>
              <a:gd name="connsiteY4655" fmla="*/ 1538659 h 5100674"/>
              <a:gd name="connsiteX4656" fmla="*/ 1457027 w 6971369"/>
              <a:gd name="connsiteY4656" fmla="*/ 1560053 h 5100674"/>
              <a:gd name="connsiteX4657" fmla="*/ 1459595 w 6971369"/>
              <a:gd name="connsiteY4657" fmla="*/ 1550640 h 5100674"/>
              <a:gd name="connsiteX4658" fmla="*/ 1459595 w 6971369"/>
              <a:gd name="connsiteY4658" fmla="*/ 1512131 h 5100674"/>
              <a:gd name="connsiteX4659" fmla="*/ 1460450 w 6971369"/>
              <a:gd name="connsiteY4659" fmla="*/ 1480467 h 5100674"/>
              <a:gd name="connsiteX4660" fmla="*/ 1460450 w 6971369"/>
              <a:gd name="connsiteY4660" fmla="*/ 1484746 h 5100674"/>
              <a:gd name="connsiteX4661" fmla="*/ 1462162 w 6971369"/>
              <a:gd name="connsiteY4661" fmla="*/ 1491592 h 5100674"/>
              <a:gd name="connsiteX4662" fmla="*/ 1464729 w 6971369"/>
              <a:gd name="connsiteY4662" fmla="*/ 1522400 h 5100674"/>
              <a:gd name="connsiteX4663" fmla="*/ 1462162 w 6971369"/>
              <a:gd name="connsiteY4663" fmla="*/ 1524967 h 5100674"/>
              <a:gd name="connsiteX4664" fmla="*/ 1466441 w 6971369"/>
              <a:gd name="connsiteY4664" fmla="*/ 1572034 h 5100674"/>
              <a:gd name="connsiteX4665" fmla="*/ 1467296 w 6971369"/>
              <a:gd name="connsiteY4665" fmla="*/ 1566044 h 5100674"/>
              <a:gd name="connsiteX4666" fmla="*/ 1466441 w 6971369"/>
              <a:gd name="connsiteY4666" fmla="*/ 1554919 h 5100674"/>
              <a:gd name="connsiteX4667" fmla="*/ 1466441 w 6971369"/>
              <a:gd name="connsiteY4667" fmla="*/ 1508708 h 5100674"/>
              <a:gd name="connsiteX4668" fmla="*/ 1470185 w 6971369"/>
              <a:gd name="connsiteY4668" fmla="*/ 1502985 h 5100674"/>
              <a:gd name="connsiteX4669" fmla="*/ 1471711 w 6971369"/>
              <a:gd name="connsiteY4669" fmla="*/ 1501977 h 5100674"/>
              <a:gd name="connsiteX4670" fmla="*/ 1474998 w 6971369"/>
              <a:gd name="connsiteY4670" fmla="*/ 1542082 h 5100674"/>
              <a:gd name="connsiteX4671" fmla="*/ 1480133 w 6971369"/>
              <a:gd name="connsiteY4671" fmla="*/ 1536948 h 5100674"/>
              <a:gd name="connsiteX4672" fmla="*/ 1482392 w 6971369"/>
              <a:gd name="connsiteY4672" fmla="*/ 1542219 h 5100674"/>
              <a:gd name="connsiteX4673" fmla="*/ 1482700 w 6971369"/>
              <a:gd name="connsiteY4673" fmla="*/ 1548073 h 5100674"/>
              <a:gd name="connsiteX4674" fmla="*/ 1483511 w 6971369"/>
              <a:gd name="connsiteY4674" fmla="*/ 1544830 h 5100674"/>
              <a:gd name="connsiteX4675" fmla="*/ 1490402 w 6971369"/>
              <a:gd name="connsiteY4675" fmla="*/ 1560909 h 5100674"/>
              <a:gd name="connsiteX4676" fmla="*/ 1623045 w 6971369"/>
              <a:gd name="connsiteY4676" fmla="*/ 1531813 h 5100674"/>
              <a:gd name="connsiteX4677" fmla="*/ 1710333 w 6971369"/>
              <a:gd name="connsiteY4677" fmla="*/ 1508708 h 5100674"/>
              <a:gd name="connsiteX4678" fmla="*/ 1964494 w 6971369"/>
              <a:gd name="connsiteY4678" fmla="*/ 1408583 h 5100674"/>
              <a:gd name="connsiteX4679" fmla="*/ 2176723 w 6971369"/>
              <a:gd name="connsiteY4679" fmla="*/ 1286210 h 5100674"/>
              <a:gd name="connsiteX4680" fmla="*/ 2231491 w 6971369"/>
              <a:gd name="connsiteY4680" fmla="*/ 1229729 h 5100674"/>
              <a:gd name="connsiteX4681" fmla="*/ 2271712 w 6971369"/>
              <a:gd name="connsiteY4681" fmla="*/ 1173249 h 5100674"/>
              <a:gd name="connsiteX4682" fmla="*/ 2271712 w 6971369"/>
              <a:gd name="connsiteY4682" fmla="*/ 1168115 h 5100674"/>
              <a:gd name="connsiteX4683" fmla="*/ 2261443 w 6971369"/>
              <a:gd name="connsiteY4683" fmla="*/ 1168115 h 5100674"/>
              <a:gd name="connsiteX4684" fmla="*/ 2261443 w 6971369"/>
              <a:gd name="connsiteY4684" fmla="*/ 1158701 h 5100674"/>
              <a:gd name="connsiteX4685" fmla="*/ 2271712 w 6971369"/>
              <a:gd name="connsiteY4685" fmla="*/ 1163836 h 5100674"/>
              <a:gd name="connsiteX4686" fmla="*/ 2296529 w 6971369"/>
              <a:gd name="connsiteY4686" fmla="*/ 1097086 h 5100674"/>
              <a:gd name="connsiteX4687" fmla="*/ 2296529 w 6971369"/>
              <a:gd name="connsiteY4687" fmla="*/ 1087673 h 5100674"/>
              <a:gd name="connsiteX4688" fmla="*/ 2266578 w 6971369"/>
              <a:gd name="connsiteY4688" fmla="*/ 1045740 h 5100674"/>
              <a:gd name="connsiteX4689" fmla="*/ 1496392 w 6971369"/>
              <a:gd name="connsiteY4689" fmla="*/ 1034616 h 5100674"/>
              <a:gd name="connsiteX4690" fmla="*/ 1488690 w 6971369"/>
              <a:gd name="connsiteY4690" fmla="*/ 1041462 h 5100674"/>
              <a:gd name="connsiteX4691" fmla="*/ 1489547 w 6971369"/>
              <a:gd name="connsiteY4691" fmla="*/ 1044029 h 5100674"/>
              <a:gd name="connsiteX4692" fmla="*/ 1490402 w 6971369"/>
              <a:gd name="connsiteY4692" fmla="*/ 1048308 h 5100674"/>
              <a:gd name="connsiteX4693" fmla="*/ 1495536 w 6971369"/>
              <a:gd name="connsiteY4693" fmla="*/ 1050019 h 5100674"/>
              <a:gd name="connsiteX4694" fmla="*/ 1497248 w 6971369"/>
              <a:gd name="connsiteY4694" fmla="*/ 1048308 h 5100674"/>
              <a:gd name="connsiteX4695" fmla="*/ 1502383 w 6971369"/>
              <a:gd name="connsiteY4695" fmla="*/ 1040606 h 5100674"/>
              <a:gd name="connsiteX4696" fmla="*/ 1501527 w 6971369"/>
              <a:gd name="connsiteY4696" fmla="*/ 1036327 h 5100674"/>
              <a:gd name="connsiteX4697" fmla="*/ 5852182 w 6971369"/>
              <a:gd name="connsiteY4697" fmla="*/ 945617 h 5100674"/>
              <a:gd name="connsiteX4698" fmla="*/ 5912941 w 6971369"/>
              <a:gd name="connsiteY4698" fmla="*/ 952462 h 5100674"/>
              <a:gd name="connsiteX4699" fmla="*/ 5994239 w 6971369"/>
              <a:gd name="connsiteY4699" fmla="*/ 984126 h 5100674"/>
              <a:gd name="connsiteX4700" fmla="*/ 6041306 w 6971369"/>
              <a:gd name="connsiteY4700" fmla="*/ 1026058 h 5100674"/>
              <a:gd name="connsiteX4701" fmla="*/ 6052430 w 6971369"/>
              <a:gd name="connsiteY4701" fmla="*/ 1056010 h 5100674"/>
              <a:gd name="connsiteX4702" fmla="*/ 6040450 w 6971369"/>
              <a:gd name="connsiteY4702" fmla="*/ 1069702 h 5100674"/>
              <a:gd name="connsiteX4703" fmla="*/ 6024190 w 6971369"/>
              <a:gd name="connsiteY4703" fmla="*/ 1085961 h 5100674"/>
              <a:gd name="connsiteX4704" fmla="*/ 6028469 w 6971369"/>
              <a:gd name="connsiteY4704" fmla="*/ 1092807 h 5100674"/>
              <a:gd name="connsiteX4705" fmla="*/ 6032748 w 6971369"/>
              <a:gd name="connsiteY4705" fmla="*/ 1105644 h 5100674"/>
              <a:gd name="connsiteX4706" fmla="*/ 6024190 w 6971369"/>
              <a:gd name="connsiteY4706" fmla="*/ 1127038 h 5100674"/>
              <a:gd name="connsiteX4707" fmla="*/ 6017344 w 6971369"/>
              <a:gd name="connsiteY4707" fmla="*/ 1139874 h 5100674"/>
              <a:gd name="connsiteX4708" fmla="*/ 6013921 w 6971369"/>
              <a:gd name="connsiteY4708" fmla="*/ 1149288 h 5100674"/>
              <a:gd name="connsiteX4709" fmla="*/ 6014777 w 6971369"/>
              <a:gd name="connsiteY4709" fmla="*/ 1152711 h 5100674"/>
              <a:gd name="connsiteX4710" fmla="*/ 6015633 w 6971369"/>
              <a:gd name="connsiteY4710" fmla="*/ 1179239 h 5100674"/>
              <a:gd name="connsiteX4711" fmla="*/ 5973700 w 6971369"/>
              <a:gd name="connsiteY4711" fmla="*/ 1187797 h 5100674"/>
              <a:gd name="connsiteX4712" fmla="*/ 5965998 w 6971369"/>
              <a:gd name="connsiteY4712" fmla="*/ 1183518 h 5100674"/>
              <a:gd name="connsiteX4713" fmla="*/ 5962575 w 6971369"/>
              <a:gd name="connsiteY4713" fmla="*/ 1178384 h 5100674"/>
              <a:gd name="connsiteX4714" fmla="*/ 5950595 w 6971369"/>
              <a:gd name="connsiteY4714" fmla="*/ 1174105 h 5100674"/>
              <a:gd name="connsiteX4715" fmla="*/ 5817096 w 6971369"/>
              <a:gd name="connsiteY4715" fmla="*/ 1056010 h 5100674"/>
              <a:gd name="connsiteX4716" fmla="*/ 5787144 w 6971369"/>
              <a:gd name="connsiteY4716" fmla="*/ 1008943 h 5100674"/>
              <a:gd name="connsiteX4717" fmla="*/ 5795702 w 6971369"/>
              <a:gd name="connsiteY4717" fmla="*/ 996106 h 5100674"/>
              <a:gd name="connsiteX4718" fmla="*/ 5806827 w 6971369"/>
              <a:gd name="connsiteY4718" fmla="*/ 977280 h 5100674"/>
              <a:gd name="connsiteX4719" fmla="*/ 5783721 w 6971369"/>
              <a:gd name="connsiteY4719" fmla="*/ 972145 h 5100674"/>
              <a:gd name="connsiteX4720" fmla="*/ 5789712 w 6971369"/>
              <a:gd name="connsiteY4720" fmla="*/ 963588 h 5100674"/>
              <a:gd name="connsiteX4721" fmla="*/ 5852182 w 6971369"/>
              <a:gd name="connsiteY4721" fmla="*/ 945617 h 5100674"/>
              <a:gd name="connsiteX4722" fmla="*/ 4823585 w 6971369"/>
              <a:gd name="connsiteY4722" fmla="*/ 926400 h 5100674"/>
              <a:gd name="connsiteX4723" fmla="*/ 4824636 w 6971369"/>
              <a:gd name="connsiteY4723" fmla="*/ 928501 h 5100674"/>
              <a:gd name="connsiteX4724" fmla="*/ 4815222 w 6971369"/>
              <a:gd name="connsiteY4724" fmla="*/ 937059 h 5100674"/>
              <a:gd name="connsiteX4725" fmla="*/ 2080877 w 6971369"/>
              <a:gd name="connsiteY4725" fmla="*/ 906252 h 5100674"/>
              <a:gd name="connsiteX4726" fmla="*/ 2063762 w 6971369"/>
              <a:gd name="connsiteY4726" fmla="*/ 916521 h 5100674"/>
              <a:gd name="connsiteX4727" fmla="*/ 2080877 w 6971369"/>
              <a:gd name="connsiteY4727" fmla="*/ 906252 h 5100674"/>
              <a:gd name="connsiteX4728" fmla="*/ 2862634 w 6971369"/>
              <a:gd name="connsiteY4728" fmla="*/ 890848 h 5100674"/>
              <a:gd name="connsiteX4729" fmla="*/ 3539956 w 6971369"/>
              <a:gd name="connsiteY4729" fmla="*/ 1007529 h 5100674"/>
              <a:gd name="connsiteX4730" fmla="*/ 3576241 w 6971369"/>
              <a:gd name="connsiteY4730" fmla="*/ 1011428 h 5100674"/>
              <a:gd name="connsiteX4731" fmla="*/ 3577716 w 6971369"/>
              <a:gd name="connsiteY4731" fmla="*/ 1009799 h 5100674"/>
              <a:gd name="connsiteX4732" fmla="*/ 3629062 w 6971369"/>
              <a:gd name="connsiteY4732" fmla="*/ 967866 h 5100674"/>
              <a:gd name="connsiteX4733" fmla="*/ 3662437 w 6971369"/>
              <a:gd name="connsiteY4733" fmla="*/ 946472 h 5100674"/>
              <a:gd name="connsiteX4734" fmla="*/ 3676129 w 6971369"/>
              <a:gd name="connsiteY4734" fmla="*/ 932780 h 5100674"/>
              <a:gd name="connsiteX4735" fmla="*/ 3853272 w 6971369"/>
              <a:gd name="connsiteY4735" fmla="*/ 1150144 h 5100674"/>
              <a:gd name="connsiteX4736" fmla="*/ 3676129 w 6971369"/>
              <a:gd name="connsiteY4736" fmla="*/ 1240854 h 5100674"/>
              <a:gd name="connsiteX4737" fmla="*/ 3662437 w 6971369"/>
              <a:gd name="connsiteY4737" fmla="*/ 1205768 h 5100674"/>
              <a:gd name="connsiteX4738" fmla="*/ 3603389 w 6971369"/>
              <a:gd name="connsiteY4738" fmla="*/ 1205768 h 5100674"/>
              <a:gd name="connsiteX4739" fmla="*/ 3603389 w 6971369"/>
              <a:gd name="connsiteY4739" fmla="*/ 1170682 h 5100674"/>
              <a:gd name="connsiteX4740" fmla="*/ 3512571 w 6971369"/>
              <a:gd name="connsiteY4740" fmla="*/ 1100884 h 5100674"/>
              <a:gd name="connsiteX4741" fmla="*/ 3488585 w 6971369"/>
              <a:gd name="connsiteY4741" fmla="*/ 1069702 h 5100674"/>
              <a:gd name="connsiteX4742" fmla="*/ 3460812 w 6971369"/>
              <a:gd name="connsiteY4742" fmla="*/ 1069702 h 5100674"/>
              <a:gd name="connsiteX4743" fmla="*/ 3009825 w 6971369"/>
              <a:gd name="connsiteY4743" fmla="*/ 1124471 h 5100674"/>
              <a:gd name="connsiteX4744" fmla="*/ 2816423 w 6971369"/>
              <a:gd name="connsiteY4744" fmla="*/ 991827 h 5100674"/>
              <a:gd name="connsiteX4745" fmla="*/ 2800164 w 6971369"/>
              <a:gd name="connsiteY4745" fmla="*/ 937059 h 5100674"/>
              <a:gd name="connsiteX4746" fmla="*/ 2862634 w 6971369"/>
              <a:gd name="connsiteY4746" fmla="*/ 890848 h 5100674"/>
              <a:gd name="connsiteX4747" fmla="*/ 1405681 w 6971369"/>
              <a:gd name="connsiteY4747" fmla="*/ 846348 h 5100674"/>
              <a:gd name="connsiteX4748" fmla="*/ 1320106 w 6971369"/>
              <a:gd name="connsiteY4748" fmla="*/ 931924 h 5100674"/>
              <a:gd name="connsiteX4749" fmla="*/ 1295289 w 6971369"/>
              <a:gd name="connsiteY4749" fmla="*/ 969578 h 5100674"/>
              <a:gd name="connsiteX4750" fmla="*/ 1235385 w 6971369"/>
              <a:gd name="connsiteY4750" fmla="*/ 1059433 h 5100674"/>
              <a:gd name="connsiteX4751" fmla="*/ 1184895 w 6971369"/>
              <a:gd name="connsiteY4751" fmla="*/ 1161268 h 5100674"/>
              <a:gd name="connsiteX4752" fmla="*/ 1175054 w 6971369"/>
              <a:gd name="connsiteY4752" fmla="*/ 1208335 h 5100674"/>
              <a:gd name="connsiteX4753" fmla="*/ 1177621 w 6971369"/>
              <a:gd name="connsiteY4753" fmla="*/ 1314878 h 5100674"/>
              <a:gd name="connsiteX4754" fmla="*/ 1197304 w 6971369"/>
              <a:gd name="connsiteY4754" fmla="*/ 1398742 h 5100674"/>
              <a:gd name="connsiteX4755" fmla="*/ 1219981 w 6971369"/>
              <a:gd name="connsiteY4755" fmla="*/ 1461641 h 5100674"/>
              <a:gd name="connsiteX4756" fmla="*/ 1225116 w 6971369"/>
              <a:gd name="connsiteY4756" fmla="*/ 1461641 h 5100674"/>
              <a:gd name="connsiteX4757" fmla="*/ 1230250 w 6971369"/>
              <a:gd name="connsiteY4757" fmla="*/ 1456506 h 5100674"/>
              <a:gd name="connsiteX4758" fmla="*/ 1235385 w 6971369"/>
              <a:gd name="connsiteY4758" fmla="*/ 1465919 h 5100674"/>
              <a:gd name="connsiteX4759" fmla="*/ 1230250 w 6971369"/>
              <a:gd name="connsiteY4759" fmla="*/ 1465919 h 5100674"/>
              <a:gd name="connsiteX4760" fmla="*/ 1309837 w 6971369"/>
              <a:gd name="connsiteY4760" fmla="*/ 1584870 h 5100674"/>
              <a:gd name="connsiteX4761" fmla="*/ 1325240 w 6971369"/>
              <a:gd name="connsiteY4761" fmla="*/ 1589149 h 5100674"/>
              <a:gd name="connsiteX4762" fmla="*/ 1339788 w 6971369"/>
              <a:gd name="connsiteY4762" fmla="*/ 1584870 h 5100674"/>
              <a:gd name="connsiteX4763" fmla="*/ 1344922 w 6971369"/>
              <a:gd name="connsiteY4763" fmla="*/ 1594284 h 5100674"/>
              <a:gd name="connsiteX4764" fmla="*/ 1344922 w 6971369"/>
              <a:gd name="connsiteY4764" fmla="*/ 1607976 h 5100674"/>
              <a:gd name="connsiteX4765" fmla="*/ 1370595 w 6971369"/>
              <a:gd name="connsiteY4765" fmla="*/ 1636216 h 5100674"/>
              <a:gd name="connsiteX4766" fmla="*/ 1390278 w 6971369"/>
              <a:gd name="connsiteY4766" fmla="*/ 1631937 h 5100674"/>
              <a:gd name="connsiteX4767" fmla="*/ 1390278 w 6971369"/>
              <a:gd name="connsiteY4767" fmla="*/ 1594284 h 5100674"/>
              <a:gd name="connsiteX4768" fmla="*/ 1400547 w 6971369"/>
              <a:gd name="connsiteY4768" fmla="*/ 1594284 h 5100674"/>
              <a:gd name="connsiteX4769" fmla="*/ 1400547 w 6971369"/>
              <a:gd name="connsiteY4769" fmla="*/ 1555774 h 5100674"/>
              <a:gd name="connsiteX4770" fmla="*/ 1405681 w 6971369"/>
              <a:gd name="connsiteY4770" fmla="*/ 1532669 h 5100674"/>
              <a:gd name="connsiteX4771" fmla="*/ 1400547 w 6971369"/>
              <a:gd name="connsiteY4771" fmla="*/ 1381199 h 5100674"/>
              <a:gd name="connsiteX4772" fmla="*/ 1405681 w 6971369"/>
              <a:gd name="connsiteY4772" fmla="*/ 1168115 h 5100674"/>
              <a:gd name="connsiteX4773" fmla="*/ 1409961 w 6971369"/>
              <a:gd name="connsiteY4773" fmla="*/ 1026058 h 5100674"/>
              <a:gd name="connsiteX4774" fmla="*/ 1405681 w 6971369"/>
              <a:gd name="connsiteY4774" fmla="*/ 1002097 h 5100674"/>
              <a:gd name="connsiteX4775" fmla="*/ 1405681 w 6971369"/>
              <a:gd name="connsiteY4775" fmla="*/ 993539 h 5100674"/>
              <a:gd name="connsiteX4776" fmla="*/ 1405681 w 6971369"/>
              <a:gd name="connsiteY4776" fmla="*/ 913098 h 5100674"/>
              <a:gd name="connsiteX4777" fmla="*/ 1415095 w 6971369"/>
              <a:gd name="connsiteY4777" fmla="*/ 884857 h 5100674"/>
              <a:gd name="connsiteX4778" fmla="*/ 1409961 w 6971369"/>
              <a:gd name="connsiteY4778" fmla="*/ 846348 h 5100674"/>
              <a:gd name="connsiteX4779" fmla="*/ 1389422 w 6971369"/>
              <a:gd name="connsiteY4779" fmla="*/ 781310 h 5100674"/>
              <a:gd name="connsiteX4780" fmla="*/ 1379153 w 6971369"/>
              <a:gd name="connsiteY4780" fmla="*/ 789868 h 5100674"/>
              <a:gd name="connsiteX4781" fmla="*/ 1184039 w 6971369"/>
              <a:gd name="connsiteY4781" fmla="*/ 1056865 h 5100674"/>
              <a:gd name="connsiteX4782" fmla="*/ 1172914 w 6971369"/>
              <a:gd name="connsiteY4782" fmla="*/ 1091096 h 5100674"/>
              <a:gd name="connsiteX4783" fmla="*/ 1176337 w 6971369"/>
              <a:gd name="connsiteY4783" fmla="*/ 1103932 h 5100674"/>
              <a:gd name="connsiteX4784" fmla="*/ 1187462 w 6971369"/>
              <a:gd name="connsiteY4784" fmla="*/ 1103932 h 5100674"/>
              <a:gd name="connsiteX4785" fmla="*/ 1193453 w 6971369"/>
              <a:gd name="connsiteY4785" fmla="*/ 1085106 h 5100674"/>
              <a:gd name="connsiteX4786" fmla="*/ 1230250 w 6971369"/>
              <a:gd name="connsiteY4786" fmla="*/ 1020923 h 5100674"/>
              <a:gd name="connsiteX4787" fmla="*/ 1333798 w 6971369"/>
              <a:gd name="connsiteY4787" fmla="*/ 870309 h 5100674"/>
              <a:gd name="connsiteX4788" fmla="*/ 1348346 w 6971369"/>
              <a:gd name="connsiteY4788" fmla="*/ 860040 h 5100674"/>
              <a:gd name="connsiteX4789" fmla="*/ 1348346 w 6971369"/>
              <a:gd name="connsiteY4789" fmla="*/ 849771 h 5100674"/>
              <a:gd name="connsiteX4790" fmla="*/ 1350913 w 6971369"/>
              <a:gd name="connsiteY4790" fmla="*/ 847204 h 5100674"/>
              <a:gd name="connsiteX4791" fmla="*/ 1356903 w 6971369"/>
              <a:gd name="connsiteY4791" fmla="*/ 847204 h 5100674"/>
              <a:gd name="connsiteX4792" fmla="*/ 1398836 w 6971369"/>
              <a:gd name="connsiteY4792" fmla="*/ 794147 h 5100674"/>
              <a:gd name="connsiteX4793" fmla="*/ 1400547 w 6971369"/>
              <a:gd name="connsiteY4793" fmla="*/ 790724 h 5100674"/>
              <a:gd name="connsiteX4794" fmla="*/ 1389422 w 6971369"/>
              <a:gd name="connsiteY4794" fmla="*/ 781310 h 5100674"/>
              <a:gd name="connsiteX4795" fmla="*/ 5189190 w 6971369"/>
              <a:gd name="connsiteY4795" fmla="*/ 742801 h 5100674"/>
              <a:gd name="connsiteX4796" fmla="*/ 5179777 w 6971369"/>
              <a:gd name="connsiteY4796" fmla="*/ 747935 h 5100674"/>
              <a:gd name="connsiteX4797" fmla="*/ 5179777 w 6971369"/>
              <a:gd name="connsiteY4797" fmla="*/ 753070 h 5100674"/>
              <a:gd name="connsiteX4798" fmla="*/ 5192613 w 6971369"/>
              <a:gd name="connsiteY4798" fmla="*/ 747935 h 5100674"/>
              <a:gd name="connsiteX4799" fmla="*/ 1406537 w 6971369"/>
              <a:gd name="connsiteY4799" fmla="*/ 691455 h 5100674"/>
              <a:gd name="connsiteX4800" fmla="*/ 1398836 w 6971369"/>
              <a:gd name="connsiteY4800" fmla="*/ 696590 h 5100674"/>
              <a:gd name="connsiteX4801" fmla="*/ 1397980 w 6971369"/>
              <a:gd name="connsiteY4801" fmla="*/ 700013 h 5100674"/>
              <a:gd name="connsiteX4802" fmla="*/ 1407393 w 6971369"/>
              <a:gd name="connsiteY4802" fmla="*/ 701724 h 5100674"/>
              <a:gd name="connsiteX4803" fmla="*/ 1409961 w 6971369"/>
              <a:gd name="connsiteY4803" fmla="*/ 693167 h 5100674"/>
              <a:gd name="connsiteX4804" fmla="*/ 2290539 w 6971369"/>
              <a:gd name="connsiteY4804" fmla="*/ 676052 h 5100674"/>
              <a:gd name="connsiteX4805" fmla="*/ 2259732 w 6971369"/>
              <a:gd name="connsiteY4805" fmla="*/ 698301 h 5100674"/>
              <a:gd name="connsiteX4806" fmla="*/ 2258020 w 6971369"/>
              <a:gd name="connsiteY4806" fmla="*/ 707715 h 5100674"/>
              <a:gd name="connsiteX4807" fmla="*/ 2290539 w 6971369"/>
              <a:gd name="connsiteY4807" fmla="*/ 676052 h 5100674"/>
              <a:gd name="connsiteX4808" fmla="*/ 5320122 w 6971369"/>
              <a:gd name="connsiteY4808" fmla="*/ 632408 h 5100674"/>
              <a:gd name="connsiteX4809" fmla="*/ 5392006 w 6971369"/>
              <a:gd name="connsiteY4809" fmla="*/ 642677 h 5100674"/>
              <a:gd name="connsiteX4810" fmla="*/ 5453620 w 6971369"/>
              <a:gd name="connsiteY4810" fmla="*/ 676051 h 5100674"/>
              <a:gd name="connsiteX4811" fmla="*/ 5453620 w 6971369"/>
              <a:gd name="connsiteY4811" fmla="*/ 658936 h 5100674"/>
              <a:gd name="connsiteX4812" fmla="*/ 5567437 w 6971369"/>
              <a:gd name="connsiteY4812" fmla="*/ 803560 h 5100674"/>
              <a:gd name="connsiteX4813" fmla="*/ 5558879 w 6971369"/>
              <a:gd name="connsiteY4813" fmla="*/ 854906 h 5100674"/>
              <a:gd name="connsiteX4814" fmla="*/ 5518658 w 6971369"/>
              <a:gd name="connsiteY4814" fmla="*/ 896838 h 5100674"/>
              <a:gd name="connsiteX4815" fmla="*/ 5339804 w 6971369"/>
              <a:gd name="connsiteY4815" fmla="*/ 1044029 h 5100674"/>
              <a:gd name="connsiteX4816" fmla="*/ 5136133 w 6971369"/>
              <a:gd name="connsiteY4816" fmla="*/ 1254547 h 5100674"/>
              <a:gd name="connsiteX4817" fmla="*/ 5178065 w 6971369"/>
              <a:gd name="connsiteY4817" fmla="*/ 1273373 h 5100674"/>
              <a:gd name="connsiteX4818" fmla="*/ 5232834 w 6971369"/>
              <a:gd name="connsiteY4818" fmla="*/ 1284498 h 5100674"/>
              <a:gd name="connsiteX4819" fmla="*/ 5243103 w 6971369"/>
              <a:gd name="connsiteY4819" fmla="*/ 1291344 h 5100674"/>
              <a:gd name="connsiteX4820" fmla="*/ 5247382 w 6971369"/>
              <a:gd name="connsiteY4820" fmla="*/ 1288777 h 5100674"/>
              <a:gd name="connsiteX4821" fmla="*/ 5251661 w 6971369"/>
              <a:gd name="connsiteY4821" fmla="*/ 1286210 h 5100674"/>
              <a:gd name="connsiteX4822" fmla="*/ 5339804 w 6971369"/>
              <a:gd name="connsiteY4822" fmla="*/ 1328142 h 5100674"/>
              <a:gd name="connsiteX4823" fmla="*/ 5378313 w 6971369"/>
              <a:gd name="connsiteY4823" fmla="*/ 1343546 h 5100674"/>
              <a:gd name="connsiteX4824" fmla="*/ 5425380 w 6971369"/>
              <a:gd name="connsiteY4824" fmla="*/ 1382055 h 5100674"/>
              <a:gd name="connsiteX4825" fmla="*/ 5472447 w 6971369"/>
              <a:gd name="connsiteY4825" fmla="*/ 1420564 h 5100674"/>
              <a:gd name="connsiteX4826" fmla="*/ 5534062 w 6971369"/>
              <a:gd name="connsiteY4826" fmla="*/ 1501862 h 5100674"/>
              <a:gd name="connsiteX4827" fmla="*/ 5542620 w 6971369"/>
              <a:gd name="connsiteY4827" fmla="*/ 1510419 h 5100674"/>
              <a:gd name="connsiteX4828" fmla="*/ 5569148 w 6971369"/>
              <a:gd name="connsiteY4828" fmla="*/ 1559198 h 5100674"/>
              <a:gd name="connsiteX4829" fmla="*/ 5575994 w 6971369"/>
              <a:gd name="connsiteY4829" fmla="*/ 1601130 h 5100674"/>
              <a:gd name="connsiteX4830" fmla="*/ 5572571 w 6971369"/>
              <a:gd name="connsiteY4830" fmla="*/ 1627658 h 5100674"/>
              <a:gd name="connsiteX4831" fmla="*/ 5547754 w 6971369"/>
              <a:gd name="connsiteY4831" fmla="*/ 1692696 h 5100674"/>
              <a:gd name="connsiteX4832" fmla="*/ 5522081 w 6971369"/>
              <a:gd name="connsiteY4832" fmla="*/ 1714946 h 5100674"/>
              <a:gd name="connsiteX4833" fmla="*/ 5509245 w 6971369"/>
              <a:gd name="connsiteY4833" fmla="*/ 1726071 h 5100674"/>
              <a:gd name="connsiteX4834" fmla="*/ 5460467 w 6971369"/>
              <a:gd name="connsiteY4834" fmla="*/ 1756023 h 5100674"/>
              <a:gd name="connsiteX4835" fmla="*/ 5408265 w 6971369"/>
              <a:gd name="connsiteY4835" fmla="*/ 1781696 h 5100674"/>
              <a:gd name="connsiteX4836" fmla="*/ 5376602 w 6971369"/>
              <a:gd name="connsiteY4836" fmla="*/ 1799667 h 5100674"/>
              <a:gd name="connsiteX4837" fmla="*/ 5346650 w 6971369"/>
              <a:gd name="connsiteY4837" fmla="*/ 1815070 h 5100674"/>
              <a:gd name="connsiteX4838" fmla="*/ 5271343 w 6971369"/>
              <a:gd name="connsiteY4838" fmla="*/ 1833041 h 5100674"/>
              <a:gd name="connsiteX4839" fmla="*/ 5237968 w 6971369"/>
              <a:gd name="connsiteY4839" fmla="*/ 1838176 h 5100674"/>
              <a:gd name="connsiteX4840" fmla="*/ 5172931 w 6971369"/>
              <a:gd name="connsiteY4840" fmla="*/ 1831330 h 5100674"/>
              <a:gd name="connsiteX4841" fmla="*/ 5115595 w 6971369"/>
              <a:gd name="connsiteY4841" fmla="*/ 1827907 h 5100674"/>
              <a:gd name="connsiteX4842" fmla="*/ 5099335 w 6971369"/>
              <a:gd name="connsiteY4842" fmla="*/ 1834753 h 5100674"/>
              <a:gd name="connsiteX4843" fmla="*/ 5083931 w 6971369"/>
              <a:gd name="connsiteY4843" fmla="*/ 1821916 h 5100674"/>
              <a:gd name="connsiteX4844" fmla="*/ 5048845 w 6971369"/>
              <a:gd name="connsiteY4844" fmla="*/ 1834753 h 5100674"/>
              <a:gd name="connsiteX4845" fmla="*/ 5032586 w 6971369"/>
              <a:gd name="connsiteY4845" fmla="*/ 1827907 h 5100674"/>
              <a:gd name="connsiteX4846" fmla="*/ 4973538 w 6971369"/>
              <a:gd name="connsiteY4846" fmla="*/ 1804801 h 5100674"/>
              <a:gd name="connsiteX4847" fmla="*/ 4963269 w 6971369"/>
              <a:gd name="connsiteY4847" fmla="*/ 1798811 h 5100674"/>
              <a:gd name="connsiteX4848" fmla="*/ 4940163 w 6971369"/>
              <a:gd name="connsiteY4848" fmla="*/ 1778273 h 5100674"/>
              <a:gd name="connsiteX4849" fmla="*/ 4933317 w 6971369"/>
              <a:gd name="connsiteY4849" fmla="*/ 1771426 h 5100674"/>
              <a:gd name="connsiteX4850" fmla="*/ 4922192 w 6971369"/>
              <a:gd name="connsiteY4850" fmla="*/ 1762869 h 5100674"/>
              <a:gd name="connsiteX4851" fmla="*/ 4932462 w 6971369"/>
              <a:gd name="connsiteY4851" fmla="*/ 1752600 h 5100674"/>
              <a:gd name="connsiteX4852" fmla="*/ 4941875 w 6971369"/>
              <a:gd name="connsiteY4852" fmla="*/ 1743186 h 5100674"/>
              <a:gd name="connsiteX4853" fmla="*/ 4946154 w 6971369"/>
              <a:gd name="connsiteY4853" fmla="*/ 1745754 h 5100674"/>
              <a:gd name="connsiteX4854" fmla="*/ 4950433 w 6971369"/>
              <a:gd name="connsiteY4854" fmla="*/ 1748321 h 5100674"/>
              <a:gd name="connsiteX4855" fmla="*/ 4964981 w 6971369"/>
              <a:gd name="connsiteY4855" fmla="*/ 1733773 h 5100674"/>
              <a:gd name="connsiteX4856" fmla="*/ 4982096 w 6971369"/>
              <a:gd name="connsiteY4856" fmla="*/ 1719225 h 5100674"/>
              <a:gd name="connsiteX4857" fmla="*/ 4997499 w 6971369"/>
              <a:gd name="connsiteY4857" fmla="*/ 1722648 h 5100674"/>
              <a:gd name="connsiteX4858" fmla="*/ 5008624 w 6971369"/>
              <a:gd name="connsiteY4858" fmla="*/ 1714946 h 5100674"/>
              <a:gd name="connsiteX4859" fmla="*/ 5020605 w 6971369"/>
              <a:gd name="connsiteY4859" fmla="*/ 1706389 h 5100674"/>
              <a:gd name="connsiteX4860" fmla="*/ 5085643 w 6971369"/>
              <a:gd name="connsiteY4860" fmla="*/ 1699542 h 5100674"/>
              <a:gd name="connsiteX4861" fmla="*/ 5154104 w 6971369"/>
              <a:gd name="connsiteY4861" fmla="*/ 1679860 h 5100674"/>
              <a:gd name="connsiteX4862" fmla="*/ 5164373 w 6971369"/>
              <a:gd name="connsiteY4862" fmla="*/ 1689273 h 5100674"/>
              <a:gd name="connsiteX4863" fmla="*/ 5189190 w 6971369"/>
              <a:gd name="connsiteY4863" fmla="*/ 1689273 h 5100674"/>
              <a:gd name="connsiteX4864" fmla="*/ 5201171 w 6971369"/>
              <a:gd name="connsiteY4864" fmla="*/ 1676437 h 5100674"/>
              <a:gd name="connsiteX4865" fmla="*/ 5260218 w 6971369"/>
              <a:gd name="connsiteY4865" fmla="*/ 1658466 h 5100674"/>
              <a:gd name="connsiteX4866" fmla="*/ 5295305 w 6971369"/>
              <a:gd name="connsiteY4866" fmla="*/ 1637928 h 5100674"/>
              <a:gd name="connsiteX4867" fmla="*/ 5309852 w 6971369"/>
              <a:gd name="connsiteY4867" fmla="*/ 1650764 h 5100674"/>
              <a:gd name="connsiteX4868" fmla="*/ 5344939 w 6971369"/>
              <a:gd name="connsiteY4868" fmla="*/ 1625947 h 5100674"/>
              <a:gd name="connsiteX4869" fmla="*/ 5386871 w 6971369"/>
              <a:gd name="connsiteY4869" fmla="*/ 1604553 h 5100674"/>
              <a:gd name="connsiteX4870" fmla="*/ 5423669 w 6971369"/>
              <a:gd name="connsiteY4870" fmla="*/ 1572034 h 5100674"/>
              <a:gd name="connsiteX4871" fmla="*/ 5439073 w 6971369"/>
              <a:gd name="connsiteY4871" fmla="*/ 1538659 h 5100674"/>
              <a:gd name="connsiteX4872" fmla="*/ 5392006 w 6971369"/>
              <a:gd name="connsiteY4872" fmla="*/ 1477045 h 5100674"/>
              <a:gd name="connsiteX4873" fmla="*/ 5323545 w 6971369"/>
              <a:gd name="connsiteY4873" fmla="*/ 1431689 h 5100674"/>
              <a:gd name="connsiteX4874" fmla="*/ 5286747 w 6971369"/>
              <a:gd name="connsiteY4874" fmla="*/ 1410295 h 5100674"/>
              <a:gd name="connsiteX4875" fmla="*/ 5279901 w 6971369"/>
              <a:gd name="connsiteY4875" fmla="*/ 1418853 h 5100674"/>
              <a:gd name="connsiteX4876" fmla="*/ 5154104 w 6971369"/>
              <a:gd name="connsiteY4876" fmla="*/ 1406872 h 5100674"/>
              <a:gd name="connsiteX4877" fmla="*/ 5080508 w 6971369"/>
              <a:gd name="connsiteY4877" fmla="*/ 1412862 h 5100674"/>
              <a:gd name="connsiteX4878" fmla="*/ 5057403 w 6971369"/>
              <a:gd name="connsiteY4878" fmla="*/ 1412007 h 5100674"/>
              <a:gd name="connsiteX4879" fmla="*/ 5039432 w 6971369"/>
              <a:gd name="connsiteY4879" fmla="*/ 1431689 h 5100674"/>
              <a:gd name="connsiteX4880" fmla="*/ 5013759 w 6971369"/>
              <a:gd name="connsiteY4880" fmla="*/ 1426554 h 5100674"/>
              <a:gd name="connsiteX4881" fmla="*/ 4988086 w 6971369"/>
              <a:gd name="connsiteY4881" fmla="*/ 1409439 h 5100674"/>
              <a:gd name="connsiteX4882" fmla="*/ 4963269 w 6971369"/>
              <a:gd name="connsiteY4882" fmla="*/ 1391468 h 5100674"/>
              <a:gd name="connsiteX4883" fmla="*/ 4938452 w 6971369"/>
              <a:gd name="connsiteY4883" fmla="*/ 1345257 h 5100674"/>
              <a:gd name="connsiteX4884" fmla="*/ 4925615 w 6971369"/>
              <a:gd name="connsiteY4884" fmla="*/ 1289633 h 5100674"/>
              <a:gd name="connsiteX4885" fmla="*/ 4943586 w 6971369"/>
              <a:gd name="connsiteY4885" fmla="*/ 1231441 h 5100674"/>
              <a:gd name="connsiteX4886" fmla="*/ 4976961 w 6971369"/>
              <a:gd name="connsiteY4886" fmla="*/ 1214326 h 5100674"/>
              <a:gd name="connsiteX4887" fmla="*/ 4983807 w 6971369"/>
              <a:gd name="connsiteY4887" fmla="*/ 1189509 h 5100674"/>
              <a:gd name="connsiteX4888" fmla="*/ 4996644 w 6971369"/>
              <a:gd name="connsiteY4888" fmla="*/ 1177528 h 5100674"/>
              <a:gd name="connsiteX4889" fmla="*/ 5015470 w 6971369"/>
              <a:gd name="connsiteY4889" fmla="*/ 1159557 h 5100674"/>
              <a:gd name="connsiteX4890" fmla="*/ 5078797 w 6971369"/>
              <a:gd name="connsiteY4890" fmla="*/ 1070558 h 5100674"/>
              <a:gd name="connsiteX4891" fmla="*/ 5148114 w 6971369"/>
              <a:gd name="connsiteY4891" fmla="*/ 996962 h 5100674"/>
              <a:gd name="connsiteX4892" fmla="*/ 5171219 w 6971369"/>
              <a:gd name="connsiteY4892" fmla="*/ 960164 h 5100674"/>
              <a:gd name="connsiteX4893" fmla="*/ 5221709 w 6971369"/>
              <a:gd name="connsiteY4893" fmla="*/ 908819 h 5100674"/>
              <a:gd name="connsiteX4894" fmla="*/ 5275622 w 6971369"/>
              <a:gd name="connsiteY4894" fmla="*/ 860040 h 5100674"/>
              <a:gd name="connsiteX4895" fmla="*/ 5353496 w 6971369"/>
              <a:gd name="connsiteY4895" fmla="*/ 791579 h 5100674"/>
              <a:gd name="connsiteX4896" fmla="*/ 5356919 w 6971369"/>
              <a:gd name="connsiteY4896" fmla="*/ 803560 h 5100674"/>
              <a:gd name="connsiteX4897" fmla="*/ 5367189 w 6971369"/>
              <a:gd name="connsiteY4897" fmla="*/ 803560 h 5100674"/>
              <a:gd name="connsiteX4898" fmla="*/ 5369756 w 6971369"/>
              <a:gd name="connsiteY4898" fmla="*/ 787301 h 5100674"/>
              <a:gd name="connsiteX4899" fmla="*/ 5380025 w 6971369"/>
              <a:gd name="connsiteY4899" fmla="*/ 747935 h 5100674"/>
              <a:gd name="connsiteX4900" fmla="*/ 5321833 w 6971369"/>
              <a:gd name="connsiteY4900" fmla="*/ 739378 h 5100674"/>
              <a:gd name="connsiteX4901" fmla="*/ 5308141 w 6971369"/>
              <a:gd name="connsiteY4901" fmla="*/ 750503 h 5100674"/>
              <a:gd name="connsiteX4902" fmla="*/ 5293593 w 6971369"/>
              <a:gd name="connsiteY4902" fmla="*/ 761628 h 5100674"/>
              <a:gd name="connsiteX4903" fmla="*/ 5281612 w 6971369"/>
              <a:gd name="connsiteY4903" fmla="*/ 759916 h 5100674"/>
              <a:gd name="connsiteX4904" fmla="*/ 5275622 w 6971369"/>
              <a:gd name="connsiteY4904" fmla="*/ 759060 h 5100674"/>
              <a:gd name="connsiteX4905" fmla="*/ 5268776 w 6971369"/>
              <a:gd name="connsiteY4905" fmla="*/ 759060 h 5100674"/>
              <a:gd name="connsiteX4906" fmla="*/ 5254228 w 6971369"/>
              <a:gd name="connsiteY4906" fmla="*/ 753926 h 5100674"/>
              <a:gd name="connsiteX4907" fmla="*/ 5236257 w 6971369"/>
              <a:gd name="connsiteY4907" fmla="*/ 739378 h 5100674"/>
              <a:gd name="connsiteX4908" fmla="*/ 5219998 w 6971369"/>
              <a:gd name="connsiteY4908" fmla="*/ 759916 h 5100674"/>
              <a:gd name="connsiteX4909" fmla="*/ 5190902 w 6971369"/>
              <a:gd name="connsiteY4909" fmla="*/ 772752 h 5100674"/>
              <a:gd name="connsiteX4910" fmla="*/ 5179777 w 6971369"/>
              <a:gd name="connsiteY4910" fmla="*/ 772752 h 5100674"/>
              <a:gd name="connsiteX4911" fmla="*/ 5176354 w 6971369"/>
              <a:gd name="connsiteY4911" fmla="*/ 753070 h 5100674"/>
              <a:gd name="connsiteX4912" fmla="*/ 5146402 w 6971369"/>
              <a:gd name="connsiteY4912" fmla="*/ 781310 h 5100674"/>
              <a:gd name="connsiteX4913" fmla="*/ 5094201 w 6971369"/>
              <a:gd name="connsiteY4913" fmla="*/ 795002 h 5100674"/>
              <a:gd name="connsiteX4914" fmla="*/ 5085643 w 6971369"/>
              <a:gd name="connsiteY4914" fmla="*/ 789012 h 5100674"/>
              <a:gd name="connsiteX4915" fmla="*/ 5083931 w 6971369"/>
              <a:gd name="connsiteY4915" fmla="*/ 783022 h 5100674"/>
              <a:gd name="connsiteX4916" fmla="*/ 5055691 w 6971369"/>
              <a:gd name="connsiteY4916" fmla="*/ 807839 h 5100674"/>
              <a:gd name="connsiteX4917" fmla="*/ 5059114 w 6971369"/>
              <a:gd name="connsiteY4917" fmla="*/ 798425 h 5100674"/>
              <a:gd name="connsiteX4918" fmla="*/ 5047134 w 6971369"/>
              <a:gd name="connsiteY4918" fmla="*/ 795002 h 5100674"/>
              <a:gd name="connsiteX4919" fmla="*/ 5034297 w 6971369"/>
              <a:gd name="connsiteY4919" fmla="*/ 798425 h 5100674"/>
              <a:gd name="connsiteX4920" fmla="*/ 5024028 w 6971369"/>
              <a:gd name="connsiteY4920" fmla="*/ 821531 h 5100674"/>
              <a:gd name="connsiteX4921" fmla="*/ 5013759 w 6971369"/>
              <a:gd name="connsiteY4921" fmla="*/ 807839 h 5100674"/>
              <a:gd name="connsiteX4922" fmla="*/ 5008624 w 6971369"/>
              <a:gd name="connsiteY4922" fmla="*/ 812973 h 5100674"/>
              <a:gd name="connsiteX4923" fmla="*/ 5000923 w 6971369"/>
              <a:gd name="connsiteY4923" fmla="*/ 820675 h 5100674"/>
              <a:gd name="connsiteX4924" fmla="*/ 4987230 w 6971369"/>
              <a:gd name="connsiteY4924" fmla="*/ 830088 h 5100674"/>
              <a:gd name="connsiteX4925" fmla="*/ 4980384 w 6971369"/>
              <a:gd name="connsiteY4925" fmla="*/ 826666 h 5100674"/>
              <a:gd name="connsiteX4926" fmla="*/ 4980384 w 6971369"/>
              <a:gd name="connsiteY4926" fmla="*/ 821531 h 5100674"/>
              <a:gd name="connsiteX4927" fmla="*/ 4975250 w 6971369"/>
              <a:gd name="connsiteY4927" fmla="*/ 829233 h 5100674"/>
              <a:gd name="connsiteX4928" fmla="*/ 4964125 w 6971369"/>
              <a:gd name="connsiteY4928" fmla="*/ 836935 h 5100674"/>
              <a:gd name="connsiteX4929" fmla="*/ 4960702 w 6971369"/>
              <a:gd name="connsiteY4929" fmla="*/ 835223 h 5100674"/>
              <a:gd name="connsiteX4930" fmla="*/ 4957279 w 6971369"/>
              <a:gd name="connsiteY4930" fmla="*/ 833512 h 5100674"/>
              <a:gd name="connsiteX4931" fmla="*/ 4933317 w 6971369"/>
              <a:gd name="connsiteY4931" fmla="*/ 860040 h 5100674"/>
              <a:gd name="connsiteX4932" fmla="*/ 4938452 w 6971369"/>
              <a:gd name="connsiteY4932" fmla="*/ 838646 h 5100674"/>
              <a:gd name="connsiteX4933" fmla="*/ 4930750 w 6971369"/>
              <a:gd name="connsiteY4933" fmla="*/ 816396 h 5100674"/>
              <a:gd name="connsiteX4934" fmla="*/ 4923904 w 6971369"/>
              <a:gd name="connsiteY4934" fmla="*/ 823243 h 5100674"/>
              <a:gd name="connsiteX4935" fmla="*/ 4898231 w 6971369"/>
              <a:gd name="connsiteY4935" fmla="*/ 875444 h 5100674"/>
              <a:gd name="connsiteX4936" fmla="*/ 4855443 w 6971369"/>
              <a:gd name="connsiteY4936" fmla="*/ 919943 h 5100674"/>
              <a:gd name="connsiteX4937" fmla="*/ 4859722 w 6971369"/>
              <a:gd name="connsiteY4937" fmla="*/ 905396 h 5100674"/>
              <a:gd name="connsiteX4938" fmla="*/ 4850308 w 6971369"/>
              <a:gd name="connsiteY4938" fmla="*/ 898550 h 5100674"/>
              <a:gd name="connsiteX4939" fmla="*/ 4829770 w 6971369"/>
              <a:gd name="connsiteY4939" fmla="*/ 908819 h 5100674"/>
              <a:gd name="connsiteX4940" fmla="*/ 4826133 w 6971369"/>
              <a:gd name="connsiteY4940" fmla="*/ 923153 h 5100674"/>
              <a:gd name="connsiteX4941" fmla="*/ 4823585 w 6971369"/>
              <a:gd name="connsiteY4941" fmla="*/ 926400 h 5100674"/>
              <a:gd name="connsiteX4942" fmla="*/ 4820357 w 6971369"/>
              <a:gd name="connsiteY4942" fmla="*/ 919943 h 5100674"/>
              <a:gd name="connsiteX4943" fmla="*/ 4810088 w 6971369"/>
              <a:gd name="connsiteY4943" fmla="*/ 919943 h 5100674"/>
              <a:gd name="connsiteX4944" fmla="*/ 4811799 w 6971369"/>
              <a:gd name="connsiteY4944" fmla="*/ 938770 h 5100674"/>
              <a:gd name="connsiteX4945" fmla="*/ 4780136 w 6971369"/>
              <a:gd name="connsiteY4945" fmla="*/ 980703 h 5100674"/>
              <a:gd name="connsiteX4946" fmla="*/ 4704829 w 6971369"/>
              <a:gd name="connsiteY4946" fmla="*/ 1050875 h 5100674"/>
              <a:gd name="connsiteX4947" fmla="*/ 4687714 w 6971369"/>
              <a:gd name="connsiteY4947" fmla="*/ 1094519 h 5100674"/>
              <a:gd name="connsiteX4948" fmla="*/ 4703973 w 6971369"/>
              <a:gd name="connsiteY4948" fmla="*/ 1115913 h 5100674"/>
              <a:gd name="connsiteX4949" fmla="*/ 4707396 w 6971369"/>
              <a:gd name="connsiteY4949" fmla="*/ 1119336 h 5100674"/>
              <a:gd name="connsiteX4950" fmla="*/ 4716810 w 6971369"/>
              <a:gd name="connsiteY4950" fmla="*/ 1128750 h 5100674"/>
              <a:gd name="connsiteX4951" fmla="*/ 4724511 w 6971369"/>
              <a:gd name="connsiteY4951" fmla="*/ 1139018 h 5100674"/>
              <a:gd name="connsiteX4952" fmla="*/ 4729646 w 6971369"/>
              <a:gd name="connsiteY4952" fmla="*/ 1162980 h 5100674"/>
              <a:gd name="connsiteX4953" fmla="*/ 4721088 w 6971369"/>
              <a:gd name="connsiteY4953" fmla="*/ 1192932 h 5100674"/>
              <a:gd name="connsiteX4954" fmla="*/ 4694560 w 6971369"/>
              <a:gd name="connsiteY4954" fmla="*/ 1192932 h 5100674"/>
              <a:gd name="connsiteX4955" fmla="*/ 4607272 w 6971369"/>
              <a:gd name="connsiteY4955" fmla="*/ 1157845 h 5100674"/>
              <a:gd name="connsiteX4956" fmla="*/ 4519129 w 6971369"/>
              <a:gd name="connsiteY4956" fmla="*/ 1054298 h 5100674"/>
              <a:gd name="connsiteX4957" fmla="*/ 4450668 w 6971369"/>
              <a:gd name="connsiteY4957" fmla="*/ 977280 h 5100674"/>
              <a:gd name="connsiteX4958" fmla="*/ 4454091 w 6971369"/>
              <a:gd name="connsiteY4958" fmla="*/ 965299 h 5100674"/>
              <a:gd name="connsiteX4959" fmla="*/ 4446389 w 6971369"/>
              <a:gd name="connsiteY4959" fmla="*/ 953318 h 5100674"/>
              <a:gd name="connsiteX4960" fmla="*/ 4438687 w 6971369"/>
              <a:gd name="connsiteY4960" fmla="*/ 940482 h 5100674"/>
              <a:gd name="connsiteX4961" fmla="*/ 4484042 w 6971369"/>
              <a:gd name="connsiteY4961" fmla="*/ 879723 h 5100674"/>
              <a:gd name="connsiteX4962" fmla="*/ 4555926 w 6971369"/>
              <a:gd name="connsiteY4962" fmla="*/ 819820 h 5100674"/>
              <a:gd name="connsiteX4963" fmla="*/ 4632945 w 6971369"/>
              <a:gd name="connsiteY4963" fmla="*/ 776176 h 5100674"/>
              <a:gd name="connsiteX4964" fmla="*/ 4898231 w 6971369"/>
              <a:gd name="connsiteY4964" fmla="*/ 682898 h 5100674"/>
              <a:gd name="connsiteX4965" fmla="*/ 5164373 w 6971369"/>
              <a:gd name="connsiteY4965" fmla="*/ 640965 h 5100674"/>
              <a:gd name="connsiteX4966" fmla="*/ 5167796 w 6971369"/>
              <a:gd name="connsiteY4966" fmla="*/ 670917 h 5100674"/>
              <a:gd name="connsiteX4967" fmla="*/ 5174642 w 6971369"/>
              <a:gd name="connsiteY4967" fmla="*/ 646100 h 5100674"/>
              <a:gd name="connsiteX4968" fmla="*/ 5189190 w 6971369"/>
              <a:gd name="connsiteY4968" fmla="*/ 634119 h 5100674"/>
              <a:gd name="connsiteX4969" fmla="*/ 5320122 w 6971369"/>
              <a:gd name="connsiteY4969" fmla="*/ 632408 h 5100674"/>
              <a:gd name="connsiteX4970" fmla="*/ 2071464 w 6971369"/>
              <a:gd name="connsiteY4970" fmla="*/ 344872 h 5100674"/>
              <a:gd name="connsiteX4971" fmla="*/ 2066329 w 6971369"/>
              <a:gd name="connsiteY4971" fmla="*/ 355141 h 5100674"/>
              <a:gd name="connsiteX4972" fmla="*/ 2050926 w 6971369"/>
              <a:gd name="connsiteY4972" fmla="*/ 350006 h 5100674"/>
              <a:gd name="connsiteX4973" fmla="*/ 2026109 w 6971369"/>
              <a:gd name="connsiteY4973" fmla="*/ 368833 h 5100674"/>
              <a:gd name="connsiteX4974" fmla="*/ 2015839 w 6971369"/>
              <a:gd name="connsiteY4974" fmla="*/ 359419 h 5100674"/>
              <a:gd name="connsiteX4975" fmla="*/ 1920850 w 6971369"/>
              <a:gd name="connsiteY4975" fmla="*/ 402208 h 5100674"/>
              <a:gd name="connsiteX4976" fmla="*/ 1860947 w 6971369"/>
              <a:gd name="connsiteY4976" fmla="*/ 425313 h 5100674"/>
              <a:gd name="connsiteX4977" fmla="*/ 1660699 w 6971369"/>
              <a:gd name="connsiteY4977" fmla="*/ 581918 h 5100674"/>
              <a:gd name="connsiteX4978" fmla="*/ 1580257 w 6971369"/>
              <a:gd name="connsiteY4978" fmla="*/ 652946 h 5100674"/>
              <a:gd name="connsiteX4979" fmla="*/ 1580257 w 6971369"/>
              <a:gd name="connsiteY4979" fmla="*/ 662359 h 5100674"/>
              <a:gd name="connsiteX4980" fmla="*/ 1585391 w 6971369"/>
              <a:gd name="connsiteY4980" fmla="*/ 666638 h 5100674"/>
              <a:gd name="connsiteX4981" fmla="*/ 1580257 w 6971369"/>
              <a:gd name="connsiteY4981" fmla="*/ 671773 h 5100674"/>
              <a:gd name="connsiteX4982" fmla="*/ 1570844 w 6971369"/>
              <a:gd name="connsiteY4982" fmla="*/ 666638 h 5100674"/>
              <a:gd name="connsiteX4983" fmla="*/ 1565709 w 6971369"/>
              <a:gd name="connsiteY4983" fmla="*/ 666638 h 5100674"/>
              <a:gd name="connsiteX4984" fmla="*/ 1525488 w 6971369"/>
              <a:gd name="connsiteY4984" fmla="*/ 709426 h 5100674"/>
              <a:gd name="connsiteX4985" fmla="*/ 1485267 w 6971369"/>
              <a:gd name="connsiteY4985" fmla="*/ 761628 h 5100674"/>
              <a:gd name="connsiteX4986" fmla="*/ 1470720 w 6971369"/>
              <a:gd name="connsiteY4986" fmla="*/ 818108 h 5100674"/>
              <a:gd name="connsiteX4987" fmla="*/ 1465585 w 6971369"/>
              <a:gd name="connsiteY4987" fmla="*/ 823243 h 5100674"/>
              <a:gd name="connsiteX4988" fmla="*/ 1465585 w 6971369"/>
              <a:gd name="connsiteY4988" fmla="*/ 836935 h 5100674"/>
              <a:gd name="connsiteX4989" fmla="*/ 1474998 w 6971369"/>
              <a:gd name="connsiteY4989" fmla="*/ 894271 h 5100674"/>
              <a:gd name="connsiteX4990" fmla="*/ 1474998 w 6971369"/>
              <a:gd name="connsiteY4990" fmla="*/ 913098 h 5100674"/>
              <a:gd name="connsiteX4991" fmla="*/ 1485267 w 6971369"/>
              <a:gd name="connsiteY4991" fmla="*/ 922511 h 5100674"/>
              <a:gd name="connsiteX4992" fmla="*/ 1525488 w 6971369"/>
              <a:gd name="connsiteY4992" fmla="*/ 884857 h 5100674"/>
              <a:gd name="connsiteX4993" fmla="*/ 1580257 w 6971369"/>
              <a:gd name="connsiteY4993" fmla="*/ 832656 h 5100674"/>
              <a:gd name="connsiteX4994" fmla="*/ 1741140 w 6971369"/>
              <a:gd name="connsiteY4994" fmla="*/ 714561 h 5100674"/>
              <a:gd name="connsiteX4995" fmla="*/ 1890899 w 6971369"/>
              <a:gd name="connsiteY4995" fmla="*/ 610158 h 5100674"/>
              <a:gd name="connsiteX4996" fmla="*/ 1915715 w 6971369"/>
              <a:gd name="connsiteY4996" fmla="*/ 576783 h 5100674"/>
              <a:gd name="connsiteX4997" fmla="*/ 1945667 w 6971369"/>
              <a:gd name="connsiteY4997" fmla="*/ 544264 h 5100674"/>
              <a:gd name="connsiteX4998" fmla="*/ 1950802 w 6971369"/>
              <a:gd name="connsiteY4998" fmla="*/ 544264 h 5100674"/>
              <a:gd name="connsiteX4999" fmla="*/ 1955936 w 6971369"/>
              <a:gd name="connsiteY4999" fmla="*/ 548543 h 5100674"/>
              <a:gd name="connsiteX5000" fmla="*/ 2011561 w 6971369"/>
              <a:gd name="connsiteY5000" fmla="*/ 482649 h 5100674"/>
              <a:gd name="connsiteX5001" fmla="*/ 2031243 w 6971369"/>
              <a:gd name="connsiteY5001" fmla="*/ 463823 h 5100674"/>
              <a:gd name="connsiteX5002" fmla="*/ 2026109 w 6971369"/>
              <a:gd name="connsiteY5002" fmla="*/ 458688 h 5100674"/>
              <a:gd name="connsiteX5003" fmla="*/ 2036378 w 6971369"/>
              <a:gd name="connsiteY5003" fmla="*/ 454409 h 5100674"/>
              <a:gd name="connsiteX5004" fmla="*/ 2041512 w 6971369"/>
              <a:gd name="connsiteY5004" fmla="*/ 458688 h 5100674"/>
              <a:gd name="connsiteX5005" fmla="*/ 2101416 w 6971369"/>
              <a:gd name="connsiteY5005" fmla="*/ 368833 h 5100674"/>
              <a:gd name="connsiteX5006" fmla="*/ 2101416 w 6971369"/>
              <a:gd name="connsiteY5006" fmla="*/ 350006 h 5100674"/>
              <a:gd name="connsiteX5007" fmla="*/ 1420229 w 6971369"/>
              <a:gd name="connsiteY5007" fmla="*/ 0 h 5100674"/>
              <a:gd name="connsiteX5008" fmla="*/ 1495536 w 6971369"/>
              <a:gd name="connsiteY5008" fmla="*/ 33374 h 5100674"/>
              <a:gd name="connsiteX5009" fmla="*/ 1570844 w 6971369"/>
              <a:gd name="connsiteY5009" fmla="*/ 155748 h 5100674"/>
              <a:gd name="connsiteX5010" fmla="*/ 1575122 w 6971369"/>
              <a:gd name="connsiteY5010" fmla="*/ 194258 h 5100674"/>
              <a:gd name="connsiteX5011" fmla="*/ 1510084 w 6971369"/>
              <a:gd name="connsiteY5011" fmla="*/ 274699 h 5100674"/>
              <a:gd name="connsiteX5012" fmla="*/ 1507945 w 6971369"/>
              <a:gd name="connsiteY5012" fmla="*/ 379958 h 5100674"/>
              <a:gd name="connsiteX5013" fmla="*/ 1495536 w 6971369"/>
              <a:gd name="connsiteY5013" fmla="*/ 496341 h 5100674"/>
              <a:gd name="connsiteX5014" fmla="*/ 1495536 w 6971369"/>
              <a:gd name="connsiteY5014" fmla="*/ 515168 h 5100674"/>
              <a:gd name="connsiteX5015" fmla="*/ 1515219 w 6971369"/>
              <a:gd name="connsiteY5015" fmla="*/ 534851 h 5100674"/>
              <a:gd name="connsiteX5016" fmla="*/ 1520354 w 6971369"/>
              <a:gd name="connsiteY5016" fmla="*/ 534851 h 5100674"/>
              <a:gd name="connsiteX5017" fmla="*/ 1605930 w 6971369"/>
              <a:gd name="connsiteY5017" fmla="*/ 458688 h 5100674"/>
              <a:gd name="connsiteX5018" fmla="*/ 1710333 w 6971369"/>
              <a:gd name="connsiteY5018" fmla="*/ 378246 h 5100674"/>
              <a:gd name="connsiteX5019" fmla="*/ 1745419 w 6971369"/>
              <a:gd name="connsiteY5019" fmla="*/ 350006 h 5100674"/>
              <a:gd name="connsiteX5020" fmla="*/ 1755688 w 6971369"/>
              <a:gd name="connsiteY5020" fmla="*/ 335458 h 5100674"/>
              <a:gd name="connsiteX5021" fmla="*/ 1765957 w 6971369"/>
              <a:gd name="connsiteY5021" fmla="*/ 344872 h 5100674"/>
              <a:gd name="connsiteX5022" fmla="*/ 1841264 w 6971369"/>
              <a:gd name="connsiteY5022" fmla="*/ 302939 h 5100674"/>
              <a:gd name="connsiteX5023" fmla="*/ 1876351 w 6971369"/>
              <a:gd name="connsiteY5023" fmla="*/ 284113 h 5100674"/>
              <a:gd name="connsiteX5024" fmla="*/ 1876351 w 6971369"/>
              <a:gd name="connsiteY5024" fmla="*/ 274699 h 5100674"/>
              <a:gd name="connsiteX5025" fmla="*/ 1890899 w 6971369"/>
              <a:gd name="connsiteY5025" fmla="*/ 278978 h 5100674"/>
              <a:gd name="connsiteX5026" fmla="*/ 1925984 w 6971369"/>
              <a:gd name="connsiteY5026" fmla="*/ 260151 h 5100674"/>
              <a:gd name="connsiteX5027" fmla="*/ 1941388 w 6971369"/>
              <a:gd name="connsiteY5027" fmla="*/ 265286 h 5100674"/>
              <a:gd name="connsiteX5028" fmla="*/ 2056060 w 6971369"/>
              <a:gd name="connsiteY5028" fmla="*/ 231911 h 5100674"/>
              <a:gd name="connsiteX5029" fmla="*/ 2061195 w 6971369"/>
              <a:gd name="connsiteY5029" fmla="*/ 226777 h 5100674"/>
              <a:gd name="connsiteX5030" fmla="*/ 2091146 w 6971369"/>
              <a:gd name="connsiteY5030" fmla="*/ 226777 h 5100674"/>
              <a:gd name="connsiteX5031" fmla="*/ 2126233 w 6971369"/>
              <a:gd name="connsiteY5031" fmla="*/ 222498 h 5100674"/>
              <a:gd name="connsiteX5032" fmla="*/ 2126233 w 6971369"/>
              <a:gd name="connsiteY5032" fmla="*/ 226777 h 5100674"/>
              <a:gd name="connsiteX5033" fmla="*/ 2131367 w 6971369"/>
              <a:gd name="connsiteY5033" fmla="*/ 222498 h 5100674"/>
              <a:gd name="connsiteX5034" fmla="*/ 2186136 w 6971369"/>
              <a:gd name="connsiteY5034" fmla="*/ 231911 h 5100674"/>
              <a:gd name="connsiteX5035" fmla="*/ 2196405 w 6971369"/>
              <a:gd name="connsiteY5035" fmla="*/ 226777 h 5100674"/>
              <a:gd name="connsiteX5036" fmla="*/ 2216088 w 6971369"/>
              <a:gd name="connsiteY5036" fmla="*/ 226777 h 5100674"/>
              <a:gd name="connsiteX5037" fmla="*/ 2246895 w 6971369"/>
              <a:gd name="connsiteY5037" fmla="*/ 231911 h 5100674"/>
              <a:gd name="connsiteX5038" fmla="*/ 2256309 w 6971369"/>
              <a:gd name="connsiteY5038" fmla="*/ 226777 h 5100674"/>
              <a:gd name="connsiteX5039" fmla="*/ 2276847 w 6971369"/>
              <a:gd name="connsiteY5039" fmla="*/ 236190 h 5100674"/>
              <a:gd name="connsiteX5040" fmla="*/ 2291395 w 6971369"/>
              <a:gd name="connsiteY5040" fmla="*/ 231911 h 5100674"/>
              <a:gd name="connsiteX5041" fmla="*/ 2376971 w 6971369"/>
              <a:gd name="connsiteY5041" fmla="*/ 297805 h 5100674"/>
              <a:gd name="connsiteX5042" fmla="*/ 2431740 w 6971369"/>
              <a:gd name="connsiteY5042" fmla="*/ 454409 h 5100674"/>
              <a:gd name="connsiteX5043" fmla="*/ 2447143 w 6971369"/>
              <a:gd name="connsiteY5043" fmla="*/ 486928 h 5100674"/>
              <a:gd name="connsiteX5044" fmla="*/ 2431740 w 6971369"/>
              <a:gd name="connsiteY5044" fmla="*/ 515168 h 5100674"/>
              <a:gd name="connsiteX5045" fmla="*/ 2436874 w 6971369"/>
              <a:gd name="connsiteY5045" fmla="*/ 525437 h 5100674"/>
              <a:gd name="connsiteX5046" fmla="*/ 2371836 w 6971369"/>
              <a:gd name="connsiteY5046" fmla="*/ 643533 h 5100674"/>
              <a:gd name="connsiteX5047" fmla="*/ 2376971 w 6971369"/>
              <a:gd name="connsiteY5047" fmla="*/ 652946 h 5100674"/>
              <a:gd name="connsiteX5048" fmla="*/ 2246895 w 6971369"/>
              <a:gd name="connsiteY5048" fmla="*/ 785589 h 5100674"/>
              <a:gd name="connsiteX5049" fmla="*/ 2201540 w 6971369"/>
              <a:gd name="connsiteY5049" fmla="*/ 832656 h 5100674"/>
              <a:gd name="connsiteX5050" fmla="*/ 2151050 w 6971369"/>
              <a:gd name="connsiteY5050" fmla="*/ 865175 h 5100674"/>
              <a:gd name="connsiteX5051" fmla="*/ 2115964 w 6971369"/>
              <a:gd name="connsiteY5051" fmla="*/ 889136 h 5100674"/>
              <a:gd name="connsiteX5052" fmla="*/ 2121098 w 6971369"/>
              <a:gd name="connsiteY5052" fmla="*/ 898550 h 5100674"/>
              <a:gd name="connsiteX5053" fmla="*/ 2096281 w 6971369"/>
              <a:gd name="connsiteY5053" fmla="*/ 922511 h 5100674"/>
              <a:gd name="connsiteX5054" fmla="*/ 2111685 w 6971369"/>
              <a:gd name="connsiteY5054" fmla="*/ 926790 h 5100674"/>
              <a:gd name="connsiteX5055" fmla="*/ 2121098 w 6971369"/>
              <a:gd name="connsiteY5055" fmla="*/ 922511 h 5100674"/>
              <a:gd name="connsiteX5056" fmla="*/ 2131367 w 6971369"/>
              <a:gd name="connsiteY5056" fmla="*/ 926790 h 5100674"/>
              <a:gd name="connsiteX5057" fmla="*/ 2156184 w 6971369"/>
              <a:gd name="connsiteY5057" fmla="*/ 913098 h 5100674"/>
              <a:gd name="connsiteX5058" fmla="*/ 2171588 w 6971369"/>
              <a:gd name="connsiteY5058" fmla="*/ 917376 h 5100674"/>
              <a:gd name="connsiteX5059" fmla="*/ 2291395 w 6971369"/>
              <a:gd name="connsiteY5059" fmla="*/ 898550 h 5100674"/>
              <a:gd name="connsiteX5060" fmla="*/ 2301664 w 6971369"/>
              <a:gd name="connsiteY5060" fmla="*/ 907963 h 5100674"/>
              <a:gd name="connsiteX5061" fmla="*/ 2316212 w 6971369"/>
              <a:gd name="connsiteY5061" fmla="*/ 907963 h 5100674"/>
              <a:gd name="connsiteX5062" fmla="*/ 2347019 w 6971369"/>
              <a:gd name="connsiteY5062" fmla="*/ 903684 h 5100674"/>
              <a:gd name="connsiteX5063" fmla="*/ 2356433 w 6971369"/>
              <a:gd name="connsiteY5063" fmla="*/ 907963 h 5100674"/>
              <a:gd name="connsiteX5064" fmla="*/ 2371836 w 6971369"/>
              <a:gd name="connsiteY5064" fmla="*/ 903684 h 5100674"/>
              <a:gd name="connsiteX5065" fmla="*/ 2401788 w 6971369"/>
              <a:gd name="connsiteY5065" fmla="*/ 917376 h 5100674"/>
              <a:gd name="connsiteX5066" fmla="*/ 2417192 w 6971369"/>
              <a:gd name="connsiteY5066" fmla="*/ 913098 h 5100674"/>
              <a:gd name="connsiteX5067" fmla="*/ 2512181 w 6971369"/>
              <a:gd name="connsiteY5067" fmla="*/ 965299 h 5100674"/>
              <a:gd name="connsiteX5068" fmla="*/ 2602036 w 6971369"/>
              <a:gd name="connsiteY5068" fmla="*/ 1078260 h 5100674"/>
              <a:gd name="connsiteX5069" fmla="*/ 2637122 w 6971369"/>
              <a:gd name="connsiteY5069" fmla="*/ 1145009 h 5100674"/>
              <a:gd name="connsiteX5070" fmla="*/ 2631988 w 6971369"/>
              <a:gd name="connsiteY5070" fmla="*/ 1154422 h 5100674"/>
              <a:gd name="connsiteX5071" fmla="*/ 2637122 w 6971369"/>
              <a:gd name="connsiteY5071" fmla="*/ 1220316 h 5100674"/>
              <a:gd name="connsiteX5072" fmla="*/ 2626853 w 6971369"/>
              <a:gd name="connsiteY5072" fmla="*/ 1257970 h 5100674"/>
              <a:gd name="connsiteX5073" fmla="*/ 2631988 w 6971369"/>
              <a:gd name="connsiteY5073" fmla="*/ 1286210 h 5100674"/>
              <a:gd name="connsiteX5074" fmla="*/ 2617440 w 6971369"/>
              <a:gd name="connsiteY5074" fmla="*/ 1291344 h 5100674"/>
              <a:gd name="connsiteX5075" fmla="*/ 2617440 w 6971369"/>
              <a:gd name="connsiteY5075" fmla="*/ 1324719 h 5100674"/>
              <a:gd name="connsiteX5076" fmla="*/ 2602036 w 6971369"/>
              <a:gd name="connsiteY5076" fmla="*/ 1347824 h 5100674"/>
              <a:gd name="connsiteX5077" fmla="*/ 2607171 w 6971369"/>
              <a:gd name="connsiteY5077" fmla="*/ 1366651 h 5100674"/>
              <a:gd name="connsiteX5078" fmla="*/ 2577219 w 6971369"/>
              <a:gd name="connsiteY5078" fmla="*/ 1437680 h 5100674"/>
              <a:gd name="connsiteX5079" fmla="*/ 2482230 w 6971369"/>
              <a:gd name="connsiteY5079" fmla="*/ 1527534 h 5100674"/>
              <a:gd name="connsiteX5080" fmla="*/ 2336750 w 6971369"/>
              <a:gd name="connsiteY5080" fmla="*/ 1646485 h 5100674"/>
              <a:gd name="connsiteX5081" fmla="*/ 2327176 w 6971369"/>
              <a:gd name="connsiteY5081" fmla="*/ 1648839 h 5100674"/>
              <a:gd name="connsiteX5082" fmla="*/ 2325832 w 6971369"/>
              <a:gd name="connsiteY5082" fmla="*/ 1649656 h 5100674"/>
              <a:gd name="connsiteX5083" fmla="*/ 2341885 w 6971369"/>
              <a:gd name="connsiteY5083" fmla="*/ 1632793 h 5100674"/>
              <a:gd name="connsiteX5084" fmla="*/ 2353010 w 6971369"/>
              <a:gd name="connsiteY5084" fmla="*/ 1625091 h 5100674"/>
              <a:gd name="connsiteX5085" fmla="*/ 2299471 w 6971369"/>
              <a:gd name="connsiteY5085" fmla="*/ 1667491 h 5100674"/>
              <a:gd name="connsiteX5086" fmla="*/ 2300339 w 6971369"/>
              <a:gd name="connsiteY5086" fmla="*/ 1669339 h 5100674"/>
              <a:gd name="connsiteX5087" fmla="*/ 2286260 w 6971369"/>
              <a:gd name="connsiteY5087" fmla="*/ 1684139 h 5100674"/>
              <a:gd name="connsiteX5088" fmla="*/ 2246895 w 6971369"/>
              <a:gd name="connsiteY5088" fmla="*/ 1716658 h 5100674"/>
              <a:gd name="connsiteX5089" fmla="*/ 2195615 w 6971369"/>
              <a:gd name="connsiteY5089" fmla="*/ 1738570 h 5100674"/>
              <a:gd name="connsiteX5090" fmla="*/ 2193590 w 6971369"/>
              <a:gd name="connsiteY5090" fmla="*/ 1735509 h 5100674"/>
              <a:gd name="connsiteX5091" fmla="*/ 2189666 w 6971369"/>
              <a:gd name="connsiteY5091" fmla="*/ 1739121 h 5100674"/>
              <a:gd name="connsiteX5092" fmla="*/ 2187678 w 6971369"/>
              <a:gd name="connsiteY5092" fmla="*/ 1741962 h 5100674"/>
              <a:gd name="connsiteX5093" fmla="*/ 2186564 w 6971369"/>
              <a:gd name="connsiteY5093" fmla="*/ 1742438 h 5100674"/>
              <a:gd name="connsiteX5094" fmla="*/ 2041512 w 6971369"/>
              <a:gd name="connsiteY5094" fmla="*/ 1821061 h 5100674"/>
              <a:gd name="connsiteX5095" fmla="*/ 1920850 w 6971369"/>
              <a:gd name="connsiteY5095" fmla="*/ 1882675 h 5100674"/>
              <a:gd name="connsiteX5096" fmla="*/ 1801044 w 6971369"/>
              <a:gd name="connsiteY5096" fmla="*/ 1948569 h 5100674"/>
              <a:gd name="connsiteX5097" fmla="*/ 1790775 w 6971369"/>
              <a:gd name="connsiteY5097" fmla="*/ 1939156 h 5100674"/>
              <a:gd name="connsiteX5098" fmla="*/ 1771092 w 6971369"/>
              <a:gd name="connsiteY5098" fmla="*/ 1939156 h 5100674"/>
              <a:gd name="connsiteX5099" fmla="*/ 1765957 w 6971369"/>
              <a:gd name="connsiteY5099" fmla="*/ 1944290 h 5100674"/>
              <a:gd name="connsiteX5100" fmla="*/ 1750554 w 6971369"/>
              <a:gd name="connsiteY5100" fmla="*/ 1934877 h 5100674"/>
              <a:gd name="connsiteX5101" fmla="*/ 1635882 w 6971369"/>
              <a:gd name="connsiteY5101" fmla="*/ 1967396 h 5100674"/>
              <a:gd name="connsiteX5102" fmla="*/ 1625612 w 6971369"/>
              <a:gd name="connsiteY5102" fmla="*/ 1957982 h 5100674"/>
              <a:gd name="connsiteX5103" fmla="*/ 1620478 w 6971369"/>
              <a:gd name="connsiteY5103" fmla="*/ 1957982 h 5100674"/>
              <a:gd name="connsiteX5104" fmla="*/ 1595660 w 6971369"/>
              <a:gd name="connsiteY5104" fmla="*/ 1963117 h 5100674"/>
              <a:gd name="connsiteX5105" fmla="*/ 1595660 w 6971369"/>
              <a:gd name="connsiteY5105" fmla="*/ 1957982 h 5100674"/>
              <a:gd name="connsiteX5106" fmla="*/ 1530623 w 6971369"/>
              <a:gd name="connsiteY5106" fmla="*/ 1991357 h 5100674"/>
              <a:gd name="connsiteX5107" fmla="*/ 1525488 w 6971369"/>
              <a:gd name="connsiteY5107" fmla="*/ 1991357 h 5100674"/>
              <a:gd name="connsiteX5108" fmla="*/ 1474998 w 6971369"/>
              <a:gd name="connsiteY5108" fmla="*/ 1976809 h 5100674"/>
              <a:gd name="connsiteX5109" fmla="*/ 1460450 w 6971369"/>
              <a:gd name="connsiteY5109" fmla="*/ 1981944 h 5100674"/>
              <a:gd name="connsiteX5110" fmla="*/ 1445047 w 6971369"/>
              <a:gd name="connsiteY5110" fmla="*/ 1976809 h 5100674"/>
              <a:gd name="connsiteX5111" fmla="*/ 1435633 w 6971369"/>
              <a:gd name="connsiteY5111" fmla="*/ 1986223 h 5100674"/>
              <a:gd name="connsiteX5112" fmla="*/ 1380009 w 6971369"/>
              <a:gd name="connsiteY5112" fmla="*/ 1939156 h 5100674"/>
              <a:gd name="connsiteX5113" fmla="*/ 1330374 w 6971369"/>
              <a:gd name="connsiteY5113" fmla="*/ 1901502 h 5100674"/>
              <a:gd name="connsiteX5114" fmla="*/ 1313527 w 6971369"/>
              <a:gd name="connsiteY5114" fmla="*/ 1869893 h 5100674"/>
              <a:gd name="connsiteX5115" fmla="*/ 1301043 w 6971369"/>
              <a:gd name="connsiteY5115" fmla="*/ 1855167 h 5100674"/>
              <a:gd name="connsiteX5116" fmla="*/ 1300423 w 6971369"/>
              <a:gd name="connsiteY5116" fmla="*/ 1855291 h 5100674"/>
              <a:gd name="connsiteX5117" fmla="*/ 1289298 w 6971369"/>
              <a:gd name="connsiteY5117" fmla="*/ 1849301 h 5100674"/>
              <a:gd name="connsiteX5118" fmla="*/ 1288442 w 6971369"/>
              <a:gd name="connsiteY5118" fmla="*/ 1846733 h 5100674"/>
              <a:gd name="connsiteX5119" fmla="*/ 1292079 w 6971369"/>
              <a:gd name="connsiteY5119" fmla="*/ 1842027 h 5100674"/>
              <a:gd name="connsiteX5120" fmla="*/ 1297328 w 6971369"/>
              <a:gd name="connsiteY5120" fmla="*/ 1841727 h 5100674"/>
              <a:gd name="connsiteX5121" fmla="*/ 1295289 w 6971369"/>
              <a:gd name="connsiteY5121" fmla="*/ 1835609 h 5100674"/>
              <a:gd name="connsiteX5122" fmla="*/ 1309837 w 6971369"/>
              <a:gd name="connsiteY5122" fmla="*/ 1815926 h 5100674"/>
              <a:gd name="connsiteX5123" fmla="*/ 1304702 w 6971369"/>
              <a:gd name="connsiteY5123" fmla="*/ 1773994 h 5100674"/>
              <a:gd name="connsiteX5124" fmla="*/ 1309837 w 6971369"/>
              <a:gd name="connsiteY5124" fmla="*/ 1775705 h 5100674"/>
              <a:gd name="connsiteX5125" fmla="*/ 1317538 w 6971369"/>
              <a:gd name="connsiteY5125" fmla="*/ 1768859 h 5100674"/>
              <a:gd name="connsiteX5126" fmla="*/ 1316682 w 6971369"/>
              <a:gd name="connsiteY5126" fmla="*/ 1761157 h 5100674"/>
              <a:gd name="connsiteX5127" fmla="*/ 1312082 w 6971369"/>
              <a:gd name="connsiteY5127" fmla="*/ 1759454 h 5100674"/>
              <a:gd name="connsiteX5128" fmla="*/ 1313259 w 6971369"/>
              <a:gd name="connsiteY5128" fmla="*/ 1756451 h 5100674"/>
              <a:gd name="connsiteX5129" fmla="*/ 1320106 w 6971369"/>
              <a:gd name="connsiteY5129" fmla="*/ 1726071 h 5100674"/>
              <a:gd name="connsiteX5130" fmla="*/ 1290154 w 6971369"/>
              <a:gd name="connsiteY5130" fmla="*/ 1693552 h 5100674"/>
              <a:gd name="connsiteX5131" fmla="*/ 1209712 w 6971369"/>
              <a:gd name="connsiteY5131" fmla="*/ 1607976 h 5100674"/>
              <a:gd name="connsiteX5132" fmla="*/ 1179761 w 6971369"/>
              <a:gd name="connsiteY5132" fmla="*/ 1566044 h 5100674"/>
              <a:gd name="connsiteX5133" fmla="*/ 1095040 w 6971369"/>
              <a:gd name="connsiteY5133" fmla="*/ 1334132 h 5100674"/>
              <a:gd name="connsiteX5134" fmla="*/ 1095040 w 6971369"/>
              <a:gd name="connsiteY5134" fmla="*/ 1257970 h 5100674"/>
              <a:gd name="connsiteX5135" fmla="*/ 1100175 w 6971369"/>
              <a:gd name="connsiteY5135" fmla="*/ 1210903 h 5100674"/>
              <a:gd name="connsiteX5136" fmla="*/ 1118145 w 6971369"/>
              <a:gd name="connsiteY5136" fmla="*/ 1137307 h 5100674"/>
              <a:gd name="connsiteX5137" fmla="*/ 1137828 w 6971369"/>
              <a:gd name="connsiteY5137" fmla="*/ 1067990 h 5100674"/>
              <a:gd name="connsiteX5138" fmla="*/ 1149809 w 6971369"/>
              <a:gd name="connsiteY5138" fmla="*/ 1021779 h 5100674"/>
              <a:gd name="connsiteX5139" fmla="*/ 1184895 w 6971369"/>
              <a:gd name="connsiteY5139" fmla="*/ 941338 h 5100674"/>
              <a:gd name="connsiteX5140" fmla="*/ 1230250 w 6971369"/>
              <a:gd name="connsiteY5140" fmla="*/ 894271 h 5100674"/>
              <a:gd name="connsiteX5141" fmla="*/ 1265337 w 6971369"/>
              <a:gd name="connsiteY5141" fmla="*/ 827521 h 5100674"/>
              <a:gd name="connsiteX5142" fmla="*/ 1270471 w 6971369"/>
              <a:gd name="connsiteY5142" fmla="*/ 827521 h 5100674"/>
              <a:gd name="connsiteX5143" fmla="*/ 1279885 w 6971369"/>
              <a:gd name="connsiteY5143" fmla="*/ 832656 h 5100674"/>
              <a:gd name="connsiteX5144" fmla="*/ 1309837 w 6971369"/>
              <a:gd name="connsiteY5144" fmla="*/ 780454 h 5100674"/>
              <a:gd name="connsiteX5145" fmla="*/ 1370595 w 6971369"/>
              <a:gd name="connsiteY5145" fmla="*/ 700013 h 5100674"/>
              <a:gd name="connsiteX5146" fmla="*/ 1420229 w 6971369"/>
              <a:gd name="connsiteY5146" fmla="*/ 638398 h 5100674"/>
              <a:gd name="connsiteX5147" fmla="*/ 1415095 w 6971369"/>
              <a:gd name="connsiteY5147" fmla="*/ 624706 h 5100674"/>
              <a:gd name="connsiteX5148" fmla="*/ 1425364 w 6971369"/>
              <a:gd name="connsiteY5148" fmla="*/ 576783 h 5100674"/>
              <a:gd name="connsiteX5149" fmla="*/ 1420229 w 6971369"/>
              <a:gd name="connsiteY5149" fmla="*/ 567370 h 5100674"/>
              <a:gd name="connsiteX5150" fmla="*/ 1425364 w 6971369"/>
              <a:gd name="connsiteY5150" fmla="*/ 557956 h 5100674"/>
              <a:gd name="connsiteX5151" fmla="*/ 1420229 w 6971369"/>
              <a:gd name="connsiteY5151" fmla="*/ 539129 h 5100674"/>
              <a:gd name="connsiteX5152" fmla="*/ 1430499 w 6971369"/>
              <a:gd name="connsiteY5152" fmla="*/ 534851 h 5100674"/>
              <a:gd name="connsiteX5153" fmla="*/ 1405681 w 6971369"/>
              <a:gd name="connsiteY5153" fmla="*/ 297805 h 5100674"/>
              <a:gd name="connsiteX5154" fmla="*/ 1415095 w 6971369"/>
              <a:gd name="connsiteY5154" fmla="*/ 293526 h 5100674"/>
              <a:gd name="connsiteX5155" fmla="*/ 1395413 w 6971369"/>
              <a:gd name="connsiteY5155" fmla="*/ 184844 h 5100674"/>
              <a:gd name="connsiteX5156" fmla="*/ 1405681 w 6971369"/>
              <a:gd name="connsiteY5156" fmla="*/ 170296 h 5100674"/>
              <a:gd name="connsiteX5157" fmla="*/ 1380009 w 6971369"/>
              <a:gd name="connsiteY5157" fmla="*/ 33374 h 5100674"/>
              <a:gd name="connsiteX5158" fmla="*/ 1420229 w 6971369"/>
              <a:gd name="connsiteY5158" fmla="*/ 0 h 51006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  <a:cxn ang="0">
                <a:pos x="connsiteX2925" y="connsiteY2925"/>
              </a:cxn>
              <a:cxn ang="0">
                <a:pos x="connsiteX2926" y="connsiteY2926"/>
              </a:cxn>
              <a:cxn ang="0">
                <a:pos x="connsiteX2927" y="connsiteY2927"/>
              </a:cxn>
              <a:cxn ang="0">
                <a:pos x="connsiteX2928" y="connsiteY2928"/>
              </a:cxn>
              <a:cxn ang="0">
                <a:pos x="connsiteX2929" y="connsiteY2929"/>
              </a:cxn>
              <a:cxn ang="0">
                <a:pos x="connsiteX2930" y="connsiteY2930"/>
              </a:cxn>
              <a:cxn ang="0">
                <a:pos x="connsiteX2931" y="connsiteY2931"/>
              </a:cxn>
              <a:cxn ang="0">
                <a:pos x="connsiteX2932" y="connsiteY2932"/>
              </a:cxn>
              <a:cxn ang="0">
                <a:pos x="connsiteX2933" y="connsiteY2933"/>
              </a:cxn>
              <a:cxn ang="0">
                <a:pos x="connsiteX2934" y="connsiteY2934"/>
              </a:cxn>
              <a:cxn ang="0">
                <a:pos x="connsiteX2935" y="connsiteY2935"/>
              </a:cxn>
              <a:cxn ang="0">
                <a:pos x="connsiteX2936" y="connsiteY2936"/>
              </a:cxn>
              <a:cxn ang="0">
                <a:pos x="connsiteX2937" y="connsiteY2937"/>
              </a:cxn>
              <a:cxn ang="0">
                <a:pos x="connsiteX2938" y="connsiteY2938"/>
              </a:cxn>
              <a:cxn ang="0">
                <a:pos x="connsiteX2939" y="connsiteY2939"/>
              </a:cxn>
              <a:cxn ang="0">
                <a:pos x="connsiteX2940" y="connsiteY2940"/>
              </a:cxn>
              <a:cxn ang="0">
                <a:pos x="connsiteX2941" y="connsiteY2941"/>
              </a:cxn>
              <a:cxn ang="0">
                <a:pos x="connsiteX2942" y="connsiteY2942"/>
              </a:cxn>
              <a:cxn ang="0">
                <a:pos x="connsiteX2943" y="connsiteY2943"/>
              </a:cxn>
              <a:cxn ang="0">
                <a:pos x="connsiteX2944" y="connsiteY2944"/>
              </a:cxn>
              <a:cxn ang="0">
                <a:pos x="connsiteX2945" y="connsiteY2945"/>
              </a:cxn>
              <a:cxn ang="0">
                <a:pos x="connsiteX2946" y="connsiteY2946"/>
              </a:cxn>
              <a:cxn ang="0">
                <a:pos x="connsiteX2947" y="connsiteY2947"/>
              </a:cxn>
              <a:cxn ang="0">
                <a:pos x="connsiteX2948" y="connsiteY2948"/>
              </a:cxn>
              <a:cxn ang="0">
                <a:pos x="connsiteX2949" y="connsiteY2949"/>
              </a:cxn>
              <a:cxn ang="0">
                <a:pos x="connsiteX2950" y="connsiteY2950"/>
              </a:cxn>
              <a:cxn ang="0">
                <a:pos x="connsiteX2951" y="connsiteY2951"/>
              </a:cxn>
              <a:cxn ang="0">
                <a:pos x="connsiteX2952" y="connsiteY2952"/>
              </a:cxn>
              <a:cxn ang="0">
                <a:pos x="connsiteX2953" y="connsiteY2953"/>
              </a:cxn>
              <a:cxn ang="0">
                <a:pos x="connsiteX2954" y="connsiteY2954"/>
              </a:cxn>
              <a:cxn ang="0">
                <a:pos x="connsiteX2955" y="connsiteY2955"/>
              </a:cxn>
              <a:cxn ang="0">
                <a:pos x="connsiteX2956" y="connsiteY2956"/>
              </a:cxn>
              <a:cxn ang="0">
                <a:pos x="connsiteX2957" y="connsiteY2957"/>
              </a:cxn>
              <a:cxn ang="0">
                <a:pos x="connsiteX2958" y="connsiteY2958"/>
              </a:cxn>
              <a:cxn ang="0">
                <a:pos x="connsiteX2959" y="connsiteY2959"/>
              </a:cxn>
              <a:cxn ang="0">
                <a:pos x="connsiteX2960" y="connsiteY2960"/>
              </a:cxn>
              <a:cxn ang="0">
                <a:pos x="connsiteX2961" y="connsiteY2961"/>
              </a:cxn>
              <a:cxn ang="0">
                <a:pos x="connsiteX2962" y="connsiteY2962"/>
              </a:cxn>
              <a:cxn ang="0">
                <a:pos x="connsiteX2963" y="connsiteY2963"/>
              </a:cxn>
              <a:cxn ang="0">
                <a:pos x="connsiteX2964" y="connsiteY2964"/>
              </a:cxn>
              <a:cxn ang="0">
                <a:pos x="connsiteX2965" y="connsiteY2965"/>
              </a:cxn>
              <a:cxn ang="0">
                <a:pos x="connsiteX2966" y="connsiteY2966"/>
              </a:cxn>
              <a:cxn ang="0">
                <a:pos x="connsiteX2967" y="connsiteY2967"/>
              </a:cxn>
              <a:cxn ang="0">
                <a:pos x="connsiteX2968" y="connsiteY2968"/>
              </a:cxn>
              <a:cxn ang="0">
                <a:pos x="connsiteX2969" y="connsiteY2969"/>
              </a:cxn>
              <a:cxn ang="0">
                <a:pos x="connsiteX2970" y="connsiteY2970"/>
              </a:cxn>
              <a:cxn ang="0">
                <a:pos x="connsiteX2971" y="connsiteY2971"/>
              </a:cxn>
              <a:cxn ang="0">
                <a:pos x="connsiteX2972" y="connsiteY2972"/>
              </a:cxn>
              <a:cxn ang="0">
                <a:pos x="connsiteX2973" y="connsiteY2973"/>
              </a:cxn>
              <a:cxn ang="0">
                <a:pos x="connsiteX2974" y="connsiteY2974"/>
              </a:cxn>
              <a:cxn ang="0">
                <a:pos x="connsiteX2975" y="connsiteY2975"/>
              </a:cxn>
              <a:cxn ang="0">
                <a:pos x="connsiteX2976" y="connsiteY2976"/>
              </a:cxn>
              <a:cxn ang="0">
                <a:pos x="connsiteX2977" y="connsiteY2977"/>
              </a:cxn>
              <a:cxn ang="0">
                <a:pos x="connsiteX2978" y="connsiteY2978"/>
              </a:cxn>
              <a:cxn ang="0">
                <a:pos x="connsiteX2979" y="connsiteY2979"/>
              </a:cxn>
              <a:cxn ang="0">
                <a:pos x="connsiteX2980" y="connsiteY2980"/>
              </a:cxn>
              <a:cxn ang="0">
                <a:pos x="connsiteX2981" y="connsiteY2981"/>
              </a:cxn>
              <a:cxn ang="0">
                <a:pos x="connsiteX2982" y="connsiteY2982"/>
              </a:cxn>
              <a:cxn ang="0">
                <a:pos x="connsiteX2983" y="connsiteY2983"/>
              </a:cxn>
              <a:cxn ang="0">
                <a:pos x="connsiteX2984" y="connsiteY2984"/>
              </a:cxn>
              <a:cxn ang="0">
                <a:pos x="connsiteX2985" y="connsiteY2985"/>
              </a:cxn>
              <a:cxn ang="0">
                <a:pos x="connsiteX2986" y="connsiteY2986"/>
              </a:cxn>
              <a:cxn ang="0">
                <a:pos x="connsiteX2987" y="connsiteY2987"/>
              </a:cxn>
              <a:cxn ang="0">
                <a:pos x="connsiteX2988" y="connsiteY2988"/>
              </a:cxn>
              <a:cxn ang="0">
                <a:pos x="connsiteX2989" y="connsiteY2989"/>
              </a:cxn>
              <a:cxn ang="0">
                <a:pos x="connsiteX2990" y="connsiteY2990"/>
              </a:cxn>
              <a:cxn ang="0">
                <a:pos x="connsiteX2991" y="connsiteY2991"/>
              </a:cxn>
              <a:cxn ang="0">
                <a:pos x="connsiteX2992" y="connsiteY2992"/>
              </a:cxn>
              <a:cxn ang="0">
                <a:pos x="connsiteX2993" y="connsiteY2993"/>
              </a:cxn>
              <a:cxn ang="0">
                <a:pos x="connsiteX2994" y="connsiteY2994"/>
              </a:cxn>
              <a:cxn ang="0">
                <a:pos x="connsiteX2995" y="connsiteY2995"/>
              </a:cxn>
              <a:cxn ang="0">
                <a:pos x="connsiteX2996" y="connsiteY2996"/>
              </a:cxn>
              <a:cxn ang="0">
                <a:pos x="connsiteX2997" y="connsiteY2997"/>
              </a:cxn>
              <a:cxn ang="0">
                <a:pos x="connsiteX2998" y="connsiteY2998"/>
              </a:cxn>
              <a:cxn ang="0">
                <a:pos x="connsiteX2999" y="connsiteY2999"/>
              </a:cxn>
              <a:cxn ang="0">
                <a:pos x="connsiteX3000" y="connsiteY3000"/>
              </a:cxn>
              <a:cxn ang="0">
                <a:pos x="connsiteX3001" y="connsiteY3001"/>
              </a:cxn>
              <a:cxn ang="0">
                <a:pos x="connsiteX3002" y="connsiteY3002"/>
              </a:cxn>
              <a:cxn ang="0">
                <a:pos x="connsiteX3003" y="connsiteY3003"/>
              </a:cxn>
              <a:cxn ang="0">
                <a:pos x="connsiteX3004" y="connsiteY3004"/>
              </a:cxn>
              <a:cxn ang="0">
                <a:pos x="connsiteX3005" y="connsiteY3005"/>
              </a:cxn>
              <a:cxn ang="0">
                <a:pos x="connsiteX3006" y="connsiteY3006"/>
              </a:cxn>
              <a:cxn ang="0">
                <a:pos x="connsiteX3007" y="connsiteY3007"/>
              </a:cxn>
              <a:cxn ang="0">
                <a:pos x="connsiteX3008" y="connsiteY3008"/>
              </a:cxn>
              <a:cxn ang="0">
                <a:pos x="connsiteX3009" y="connsiteY3009"/>
              </a:cxn>
              <a:cxn ang="0">
                <a:pos x="connsiteX3010" y="connsiteY3010"/>
              </a:cxn>
              <a:cxn ang="0">
                <a:pos x="connsiteX3011" y="connsiteY3011"/>
              </a:cxn>
              <a:cxn ang="0">
                <a:pos x="connsiteX3012" y="connsiteY3012"/>
              </a:cxn>
              <a:cxn ang="0">
                <a:pos x="connsiteX3013" y="connsiteY3013"/>
              </a:cxn>
              <a:cxn ang="0">
                <a:pos x="connsiteX3014" y="connsiteY3014"/>
              </a:cxn>
              <a:cxn ang="0">
                <a:pos x="connsiteX3015" y="connsiteY3015"/>
              </a:cxn>
              <a:cxn ang="0">
                <a:pos x="connsiteX3016" y="connsiteY3016"/>
              </a:cxn>
              <a:cxn ang="0">
                <a:pos x="connsiteX3017" y="connsiteY3017"/>
              </a:cxn>
              <a:cxn ang="0">
                <a:pos x="connsiteX3018" y="connsiteY3018"/>
              </a:cxn>
              <a:cxn ang="0">
                <a:pos x="connsiteX3019" y="connsiteY3019"/>
              </a:cxn>
              <a:cxn ang="0">
                <a:pos x="connsiteX3020" y="connsiteY3020"/>
              </a:cxn>
              <a:cxn ang="0">
                <a:pos x="connsiteX3021" y="connsiteY3021"/>
              </a:cxn>
              <a:cxn ang="0">
                <a:pos x="connsiteX3022" y="connsiteY3022"/>
              </a:cxn>
              <a:cxn ang="0">
                <a:pos x="connsiteX3023" y="connsiteY3023"/>
              </a:cxn>
              <a:cxn ang="0">
                <a:pos x="connsiteX3024" y="connsiteY3024"/>
              </a:cxn>
              <a:cxn ang="0">
                <a:pos x="connsiteX3025" y="connsiteY3025"/>
              </a:cxn>
              <a:cxn ang="0">
                <a:pos x="connsiteX3026" y="connsiteY3026"/>
              </a:cxn>
              <a:cxn ang="0">
                <a:pos x="connsiteX3027" y="connsiteY3027"/>
              </a:cxn>
              <a:cxn ang="0">
                <a:pos x="connsiteX3028" y="connsiteY3028"/>
              </a:cxn>
              <a:cxn ang="0">
                <a:pos x="connsiteX3029" y="connsiteY3029"/>
              </a:cxn>
              <a:cxn ang="0">
                <a:pos x="connsiteX3030" y="connsiteY3030"/>
              </a:cxn>
              <a:cxn ang="0">
                <a:pos x="connsiteX3031" y="connsiteY3031"/>
              </a:cxn>
              <a:cxn ang="0">
                <a:pos x="connsiteX3032" y="connsiteY3032"/>
              </a:cxn>
              <a:cxn ang="0">
                <a:pos x="connsiteX3033" y="connsiteY3033"/>
              </a:cxn>
              <a:cxn ang="0">
                <a:pos x="connsiteX3034" y="connsiteY3034"/>
              </a:cxn>
              <a:cxn ang="0">
                <a:pos x="connsiteX3035" y="connsiteY3035"/>
              </a:cxn>
              <a:cxn ang="0">
                <a:pos x="connsiteX3036" y="connsiteY3036"/>
              </a:cxn>
              <a:cxn ang="0">
                <a:pos x="connsiteX3037" y="connsiteY3037"/>
              </a:cxn>
              <a:cxn ang="0">
                <a:pos x="connsiteX3038" y="connsiteY3038"/>
              </a:cxn>
              <a:cxn ang="0">
                <a:pos x="connsiteX3039" y="connsiteY3039"/>
              </a:cxn>
              <a:cxn ang="0">
                <a:pos x="connsiteX3040" y="connsiteY3040"/>
              </a:cxn>
              <a:cxn ang="0">
                <a:pos x="connsiteX3041" y="connsiteY3041"/>
              </a:cxn>
              <a:cxn ang="0">
                <a:pos x="connsiteX3042" y="connsiteY3042"/>
              </a:cxn>
              <a:cxn ang="0">
                <a:pos x="connsiteX3043" y="connsiteY3043"/>
              </a:cxn>
              <a:cxn ang="0">
                <a:pos x="connsiteX3044" y="connsiteY3044"/>
              </a:cxn>
              <a:cxn ang="0">
                <a:pos x="connsiteX3045" y="connsiteY3045"/>
              </a:cxn>
              <a:cxn ang="0">
                <a:pos x="connsiteX3046" y="connsiteY3046"/>
              </a:cxn>
              <a:cxn ang="0">
                <a:pos x="connsiteX3047" y="connsiteY3047"/>
              </a:cxn>
              <a:cxn ang="0">
                <a:pos x="connsiteX3048" y="connsiteY3048"/>
              </a:cxn>
              <a:cxn ang="0">
                <a:pos x="connsiteX3049" y="connsiteY3049"/>
              </a:cxn>
              <a:cxn ang="0">
                <a:pos x="connsiteX3050" y="connsiteY3050"/>
              </a:cxn>
              <a:cxn ang="0">
                <a:pos x="connsiteX3051" y="connsiteY3051"/>
              </a:cxn>
              <a:cxn ang="0">
                <a:pos x="connsiteX3052" y="connsiteY3052"/>
              </a:cxn>
              <a:cxn ang="0">
                <a:pos x="connsiteX3053" y="connsiteY3053"/>
              </a:cxn>
              <a:cxn ang="0">
                <a:pos x="connsiteX3054" y="connsiteY3054"/>
              </a:cxn>
              <a:cxn ang="0">
                <a:pos x="connsiteX3055" y="connsiteY3055"/>
              </a:cxn>
              <a:cxn ang="0">
                <a:pos x="connsiteX3056" y="connsiteY3056"/>
              </a:cxn>
              <a:cxn ang="0">
                <a:pos x="connsiteX3057" y="connsiteY3057"/>
              </a:cxn>
              <a:cxn ang="0">
                <a:pos x="connsiteX3058" y="connsiteY3058"/>
              </a:cxn>
              <a:cxn ang="0">
                <a:pos x="connsiteX3059" y="connsiteY3059"/>
              </a:cxn>
              <a:cxn ang="0">
                <a:pos x="connsiteX3060" y="connsiteY3060"/>
              </a:cxn>
              <a:cxn ang="0">
                <a:pos x="connsiteX3061" y="connsiteY3061"/>
              </a:cxn>
              <a:cxn ang="0">
                <a:pos x="connsiteX3062" y="connsiteY3062"/>
              </a:cxn>
              <a:cxn ang="0">
                <a:pos x="connsiteX3063" y="connsiteY3063"/>
              </a:cxn>
              <a:cxn ang="0">
                <a:pos x="connsiteX3064" y="connsiteY3064"/>
              </a:cxn>
              <a:cxn ang="0">
                <a:pos x="connsiteX3065" y="connsiteY3065"/>
              </a:cxn>
              <a:cxn ang="0">
                <a:pos x="connsiteX3066" y="connsiteY3066"/>
              </a:cxn>
              <a:cxn ang="0">
                <a:pos x="connsiteX3067" y="connsiteY3067"/>
              </a:cxn>
              <a:cxn ang="0">
                <a:pos x="connsiteX3068" y="connsiteY3068"/>
              </a:cxn>
              <a:cxn ang="0">
                <a:pos x="connsiteX3069" y="connsiteY3069"/>
              </a:cxn>
              <a:cxn ang="0">
                <a:pos x="connsiteX3070" y="connsiteY3070"/>
              </a:cxn>
              <a:cxn ang="0">
                <a:pos x="connsiteX3071" y="connsiteY3071"/>
              </a:cxn>
              <a:cxn ang="0">
                <a:pos x="connsiteX3072" y="connsiteY3072"/>
              </a:cxn>
              <a:cxn ang="0">
                <a:pos x="connsiteX3073" y="connsiteY3073"/>
              </a:cxn>
              <a:cxn ang="0">
                <a:pos x="connsiteX3074" y="connsiteY3074"/>
              </a:cxn>
              <a:cxn ang="0">
                <a:pos x="connsiteX3075" y="connsiteY3075"/>
              </a:cxn>
              <a:cxn ang="0">
                <a:pos x="connsiteX3076" y="connsiteY3076"/>
              </a:cxn>
              <a:cxn ang="0">
                <a:pos x="connsiteX3077" y="connsiteY3077"/>
              </a:cxn>
              <a:cxn ang="0">
                <a:pos x="connsiteX3078" y="connsiteY3078"/>
              </a:cxn>
              <a:cxn ang="0">
                <a:pos x="connsiteX3079" y="connsiteY3079"/>
              </a:cxn>
              <a:cxn ang="0">
                <a:pos x="connsiteX3080" y="connsiteY3080"/>
              </a:cxn>
              <a:cxn ang="0">
                <a:pos x="connsiteX3081" y="connsiteY3081"/>
              </a:cxn>
              <a:cxn ang="0">
                <a:pos x="connsiteX3082" y="connsiteY3082"/>
              </a:cxn>
              <a:cxn ang="0">
                <a:pos x="connsiteX3083" y="connsiteY3083"/>
              </a:cxn>
              <a:cxn ang="0">
                <a:pos x="connsiteX3084" y="connsiteY3084"/>
              </a:cxn>
              <a:cxn ang="0">
                <a:pos x="connsiteX3085" y="connsiteY3085"/>
              </a:cxn>
              <a:cxn ang="0">
                <a:pos x="connsiteX3086" y="connsiteY3086"/>
              </a:cxn>
              <a:cxn ang="0">
                <a:pos x="connsiteX3087" y="connsiteY3087"/>
              </a:cxn>
              <a:cxn ang="0">
                <a:pos x="connsiteX3088" y="connsiteY3088"/>
              </a:cxn>
              <a:cxn ang="0">
                <a:pos x="connsiteX3089" y="connsiteY3089"/>
              </a:cxn>
              <a:cxn ang="0">
                <a:pos x="connsiteX3090" y="connsiteY3090"/>
              </a:cxn>
              <a:cxn ang="0">
                <a:pos x="connsiteX3091" y="connsiteY3091"/>
              </a:cxn>
              <a:cxn ang="0">
                <a:pos x="connsiteX3092" y="connsiteY3092"/>
              </a:cxn>
              <a:cxn ang="0">
                <a:pos x="connsiteX3093" y="connsiteY3093"/>
              </a:cxn>
              <a:cxn ang="0">
                <a:pos x="connsiteX3094" y="connsiteY3094"/>
              </a:cxn>
              <a:cxn ang="0">
                <a:pos x="connsiteX3095" y="connsiteY3095"/>
              </a:cxn>
              <a:cxn ang="0">
                <a:pos x="connsiteX3096" y="connsiteY3096"/>
              </a:cxn>
              <a:cxn ang="0">
                <a:pos x="connsiteX3097" y="connsiteY3097"/>
              </a:cxn>
              <a:cxn ang="0">
                <a:pos x="connsiteX3098" y="connsiteY3098"/>
              </a:cxn>
              <a:cxn ang="0">
                <a:pos x="connsiteX3099" y="connsiteY3099"/>
              </a:cxn>
              <a:cxn ang="0">
                <a:pos x="connsiteX3100" y="connsiteY3100"/>
              </a:cxn>
              <a:cxn ang="0">
                <a:pos x="connsiteX3101" y="connsiteY3101"/>
              </a:cxn>
              <a:cxn ang="0">
                <a:pos x="connsiteX3102" y="connsiteY3102"/>
              </a:cxn>
              <a:cxn ang="0">
                <a:pos x="connsiteX3103" y="connsiteY3103"/>
              </a:cxn>
              <a:cxn ang="0">
                <a:pos x="connsiteX3104" y="connsiteY3104"/>
              </a:cxn>
              <a:cxn ang="0">
                <a:pos x="connsiteX3105" y="connsiteY3105"/>
              </a:cxn>
              <a:cxn ang="0">
                <a:pos x="connsiteX3106" y="connsiteY3106"/>
              </a:cxn>
              <a:cxn ang="0">
                <a:pos x="connsiteX3107" y="connsiteY3107"/>
              </a:cxn>
              <a:cxn ang="0">
                <a:pos x="connsiteX3108" y="connsiteY3108"/>
              </a:cxn>
              <a:cxn ang="0">
                <a:pos x="connsiteX3109" y="connsiteY3109"/>
              </a:cxn>
              <a:cxn ang="0">
                <a:pos x="connsiteX3110" y="connsiteY3110"/>
              </a:cxn>
              <a:cxn ang="0">
                <a:pos x="connsiteX3111" y="connsiteY3111"/>
              </a:cxn>
              <a:cxn ang="0">
                <a:pos x="connsiteX3112" y="connsiteY3112"/>
              </a:cxn>
              <a:cxn ang="0">
                <a:pos x="connsiteX3113" y="connsiteY3113"/>
              </a:cxn>
              <a:cxn ang="0">
                <a:pos x="connsiteX3114" y="connsiteY3114"/>
              </a:cxn>
              <a:cxn ang="0">
                <a:pos x="connsiteX3115" y="connsiteY3115"/>
              </a:cxn>
              <a:cxn ang="0">
                <a:pos x="connsiteX3116" y="connsiteY3116"/>
              </a:cxn>
              <a:cxn ang="0">
                <a:pos x="connsiteX3117" y="connsiteY3117"/>
              </a:cxn>
              <a:cxn ang="0">
                <a:pos x="connsiteX3118" y="connsiteY3118"/>
              </a:cxn>
              <a:cxn ang="0">
                <a:pos x="connsiteX3119" y="connsiteY3119"/>
              </a:cxn>
              <a:cxn ang="0">
                <a:pos x="connsiteX3120" y="connsiteY3120"/>
              </a:cxn>
              <a:cxn ang="0">
                <a:pos x="connsiteX3121" y="connsiteY3121"/>
              </a:cxn>
              <a:cxn ang="0">
                <a:pos x="connsiteX3122" y="connsiteY3122"/>
              </a:cxn>
              <a:cxn ang="0">
                <a:pos x="connsiteX3123" y="connsiteY3123"/>
              </a:cxn>
              <a:cxn ang="0">
                <a:pos x="connsiteX3124" y="connsiteY3124"/>
              </a:cxn>
              <a:cxn ang="0">
                <a:pos x="connsiteX3125" y="connsiteY3125"/>
              </a:cxn>
              <a:cxn ang="0">
                <a:pos x="connsiteX3126" y="connsiteY3126"/>
              </a:cxn>
              <a:cxn ang="0">
                <a:pos x="connsiteX3127" y="connsiteY3127"/>
              </a:cxn>
              <a:cxn ang="0">
                <a:pos x="connsiteX3128" y="connsiteY3128"/>
              </a:cxn>
              <a:cxn ang="0">
                <a:pos x="connsiteX3129" y="connsiteY3129"/>
              </a:cxn>
              <a:cxn ang="0">
                <a:pos x="connsiteX3130" y="connsiteY3130"/>
              </a:cxn>
              <a:cxn ang="0">
                <a:pos x="connsiteX3131" y="connsiteY3131"/>
              </a:cxn>
              <a:cxn ang="0">
                <a:pos x="connsiteX3132" y="connsiteY3132"/>
              </a:cxn>
              <a:cxn ang="0">
                <a:pos x="connsiteX3133" y="connsiteY3133"/>
              </a:cxn>
              <a:cxn ang="0">
                <a:pos x="connsiteX3134" y="connsiteY3134"/>
              </a:cxn>
              <a:cxn ang="0">
                <a:pos x="connsiteX3135" y="connsiteY3135"/>
              </a:cxn>
              <a:cxn ang="0">
                <a:pos x="connsiteX3136" y="connsiteY3136"/>
              </a:cxn>
              <a:cxn ang="0">
                <a:pos x="connsiteX3137" y="connsiteY3137"/>
              </a:cxn>
              <a:cxn ang="0">
                <a:pos x="connsiteX3138" y="connsiteY3138"/>
              </a:cxn>
              <a:cxn ang="0">
                <a:pos x="connsiteX3139" y="connsiteY3139"/>
              </a:cxn>
              <a:cxn ang="0">
                <a:pos x="connsiteX3140" y="connsiteY3140"/>
              </a:cxn>
              <a:cxn ang="0">
                <a:pos x="connsiteX3141" y="connsiteY3141"/>
              </a:cxn>
              <a:cxn ang="0">
                <a:pos x="connsiteX3142" y="connsiteY3142"/>
              </a:cxn>
              <a:cxn ang="0">
                <a:pos x="connsiteX3143" y="connsiteY3143"/>
              </a:cxn>
              <a:cxn ang="0">
                <a:pos x="connsiteX3144" y="connsiteY3144"/>
              </a:cxn>
              <a:cxn ang="0">
                <a:pos x="connsiteX3145" y="connsiteY3145"/>
              </a:cxn>
              <a:cxn ang="0">
                <a:pos x="connsiteX3146" y="connsiteY3146"/>
              </a:cxn>
              <a:cxn ang="0">
                <a:pos x="connsiteX3147" y="connsiteY3147"/>
              </a:cxn>
              <a:cxn ang="0">
                <a:pos x="connsiteX3148" y="connsiteY3148"/>
              </a:cxn>
              <a:cxn ang="0">
                <a:pos x="connsiteX3149" y="connsiteY3149"/>
              </a:cxn>
              <a:cxn ang="0">
                <a:pos x="connsiteX3150" y="connsiteY3150"/>
              </a:cxn>
              <a:cxn ang="0">
                <a:pos x="connsiteX3151" y="connsiteY3151"/>
              </a:cxn>
              <a:cxn ang="0">
                <a:pos x="connsiteX3152" y="connsiteY3152"/>
              </a:cxn>
              <a:cxn ang="0">
                <a:pos x="connsiteX3153" y="connsiteY3153"/>
              </a:cxn>
              <a:cxn ang="0">
                <a:pos x="connsiteX3154" y="connsiteY3154"/>
              </a:cxn>
              <a:cxn ang="0">
                <a:pos x="connsiteX3155" y="connsiteY3155"/>
              </a:cxn>
              <a:cxn ang="0">
                <a:pos x="connsiteX3156" y="connsiteY3156"/>
              </a:cxn>
              <a:cxn ang="0">
                <a:pos x="connsiteX3157" y="connsiteY3157"/>
              </a:cxn>
              <a:cxn ang="0">
                <a:pos x="connsiteX3158" y="connsiteY3158"/>
              </a:cxn>
              <a:cxn ang="0">
                <a:pos x="connsiteX3159" y="connsiteY3159"/>
              </a:cxn>
              <a:cxn ang="0">
                <a:pos x="connsiteX3160" y="connsiteY3160"/>
              </a:cxn>
              <a:cxn ang="0">
                <a:pos x="connsiteX3161" y="connsiteY3161"/>
              </a:cxn>
              <a:cxn ang="0">
                <a:pos x="connsiteX3162" y="connsiteY3162"/>
              </a:cxn>
              <a:cxn ang="0">
                <a:pos x="connsiteX3163" y="connsiteY3163"/>
              </a:cxn>
              <a:cxn ang="0">
                <a:pos x="connsiteX3164" y="connsiteY3164"/>
              </a:cxn>
              <a:cxn ang="0">
                <a:pos x="connsiteX3165" y="connsiteY3165"/>
              </a:cxn>
              <a:cxn ang="0">
                <a:pos x="connsiteX3166" y="connsiteY3166"/>
              </a:cxn>
              <a:cxn ang="0">
                <a:pos x="connsiteX3167" y="connsiteY3167"/>
              </a:cxn>
              <a:cxn ang="0">
                <a:pos x="connsiteX3168" y="connsiteY3168"/>
              </a:cxn>
              <a:cxn ang="0">
                <a:pos x="connsiteX3169" y="connsiteY3169"/>
              </a:cxn>
              <a:cxn ang="0">
                <a:pos x="connsiteX3170" y="connsiteY3170"/>
              </a:cxn>
              <a:cxn ang="0">
                <a:pos x="connsiteX3171" y="connsiteY3171"/>
              </a:cxn>
              <a:cxn ang="0">
                <a:pos x="connsiteX3172" y="connsiteY3172"/>
              </a:cxn>
              <a:cxn ang="0">
                <a:pos x="connsiteX3173" y="connsiteY3173"/>
              </a:cxn>
              <a:cxn ang="0">
                <a:pos x="connsiteX3174" y="connsiteY3174"/>
              </a:cxn>
              <a:cxn ang="0">
                <a:pos x="connsiteX3175" y="connsiteY3175"/>
              </a:cxn>
              <a:cxn ang="0">
                <a:pos x="connsiteX3176" y="connsiteY3176"/>
              </a:cxn>
              <a:cxn ang="0">
                <a:pos x="connsiteX3177" y="connsiteY3177"/>
              </a:cxn>
              <a:cxn ang="0">
                <a:pos x="connsiteX3178" y="connsiteY3178"/>
              </a:cxn>
              <a:cxn ang="0">
                <a:pos x="connsiteX3179" y="connsiteY3179"/>
              </a:cxn>
              <a:cxn ang="0">
                <a:pos x="connsiteX3180" y="connsiteY3180"/>
              </a:cxn>
              <a:cxn ang="0">
                <a:pos x="connsiteX3181" y="connsiteY3181"/>
              </a:cxn>
              <a:cxn ang="0">
                <a:pos x="connsiteX3182" y="connsiteY3182"/>
              </a:cxn>
              <a:cxn ang="0">
                <a:pos x="connsiteX3183" y="connsiteY3183"/>
              </a:cxn>
              <a:cxn ang="0">
                <a:pos x="connsiteX3184" y="connsiteY3184"/>
              </a:cxn>
              <a:cxn ang="0">
                <a:pos x="connsiteX3185" y="connsiteY3185"/>
              </a:cxn>
              <a:cxn ang="0">
                <a:pos x="connsiteX3186" y="connsiteY3186"/>
              </a:cxn>
              <a:cxn ang="0">
                <a:pos x="connsiteX3187" y="connsiteY3187"/>
              </a:cxn>
              <a:cxn ang="0">
                <a:pos x="connsiteX3188" y="connsiteY3188"/>
              </a:cxn>
              <a:cxn ang="0">
                <a:pos x="connsiteX3189" y="connsiteY3189"/>
              </a:cxn>
              <a:cxn ang="0">
                <a:pos x="connsiteX3190" y="connsiteY3190"/>
              </a:cxn>
              <a:cxn ang="0">
                <a:pos x="connsiteX3191" y="connsiteY3191"/>
              </a:cxn>
              <a:cxn ang="0">
                <a:pos x="connsiteX3192" y="connsiteY3192"/>
              </a:cxn>
              <a:cxn ang="0">
                <a:pos x="connsiteX3193" y="connsiteY3193"/>
              </a:cxn>
              <a:cxn ang="0">
                <a:pos x="connsiteX3194" y="connsiteY3194"/>
              </a:cxn>
              <a:cxn ang="0">
                <a:pos x="connsiteX3195" y="connsiteY3195"/>
              </a:cxn>
              <a:cxn ang="0">
                <a:pos x="connsiteX3196" y="connsiteY3196"/>
              </a:cxn>
              <a:cxn ang="0">
                <a:pos x="connsiteX3197" y="connsiteY3197"/>
              </a:cxn>
              <a:cxn ang="0">
                <a:pos x="connsiteX3198" y="connsiteY3198"/>
              </a:cxn>
              <a:cxn ang="0">
                <a:pos x="connsiteX3199" y="connsiteY3199"/>
              </a:cxn>
              <a:cxn ang="0">
                <a:pos x="connsiteX3200" y="connsiteY3200"/>
              </a:cxn>
              <a:cxn ang="0">
                <a:pos x="connsiteX3201" y="connsiteY3201"/>
              </a:cxn>
              <a:cxn ang="0">
                <a:pos x="connsiteX3202" y="connsiteY3202"/>
              </a:cxn>
              <a:cxn ang="0">
                <a:pos x="connsiteX3203" y="connsiteY3203"/>
              </a:cxn>
              <a:cxn ang="0">
                <a:pos x="connsiteX3204" y="connsiteY3204"/>
              </a:cxn>
              <a:cxn ang="0">
                <a:pos x="connsiteX3205" y="connsiteY3205"/>
              </a:cxn>
              <a:cxn ang="0">
                <a:pos x="connsiteX3206" y="connsiteY3206"/>
              </a:cxn>
              <a:cxn ang="0">
                <a:pos x="connsiteX3207" y="connsiteY3207"/>
              </a:cxn>
              <a:cxn ang="0">
                <a:pos x="connsiteX3208" y="connsiteY3208"/>
              </a:cxn>
              <a:cxn ang="0">
                <a:pos x="connsiteX3209" y="connsiteY3209"/>
              </a:cxn>
              <a:cxn ang="0">
                <a:pos x="connsiteX3210" y="connsiteY3210"/>
              </a:cxn>
              <a:cxn ang="0">
                <a:pos x="connsiteX3211" y="connsiteY3211"/>
              </a:cxn>
              <a:cxn ang="0">
                <a:pos x="connsiteX3212" y="connsiteY3212"/>
              </a:cxn>
              <a:cxn ang="0">
                <a:pos x="connsiteX3213" y="connsiteY3213"/>
              </a:cxn>
              <a:cxn ang="0">
                <a:pos x="connsiteX3214" y="connsiteY3214"/>
              </a:cxn>
              <a:cxn ang="0">
                <a:pos x="connsiteX3215" y="connsiteY3215"/>
              </a:cxn>
              <a:cxn ang="0">
                <a:pos x="connsiteX3216" y="connsiteY3216"/>
              </a:cxn>
              <a:cxn ang="0">
                <a:pos x="connsiteX3217" y="connsiteY3217"/>
              </a:cxn>
              <a:cxn ang="0">
                <a:pos x="connsiteX3218" y="connsiteY3218"/>
              </a:cxn>
              <a:cxn ang="0">
                <a:pos x="connsiteX3219" y="connsiteY3219"/>
              </a:cxn>
              <a:cxn ang="0">
                <a:pos x="connsiteX3220" y="connsiteY3220"/>
              </a:cxn>
              <a:cxn ang="0">
                <a:pos x="connsiteX3221" y="connsiteY3221"/>
              </a:cxn>
              <a:cxn ang="0">
                <a:pos x="connsiteX3222" y="connsiteY3222"/>
              </a:cxn>
              <a:cxn ang="0">
                <a:pos x="connsiteX3223" y="connsiteY3223"/>
              </a:cxn>
              <a:cxn ang="0">
                <a:pos x="connsiteX3224" y="connsiteY3224"/>
              </a:cxn>
              <a:cxn ang="0">
                <a:pos x="connsiteX3225" y="connsiteY3225"/>
              </a:cxn>
              <a:cxn ang="0">
                <a:pos x="connsiteX3226" y="connsiteY3226"/>
              </a:cxn>
              <a:cxn ang="0">
                <a:pos x="connsiteX3227" y="connsiteY3227"/>
              </a:cxn>
              <a:cxn ang="0">
                <a:pos x="connsiteX3228" y="connsiteY3228"/>
              </a:cxn>
              <a:cxn ang="0">
                <a:pos x="connsiteX3229" y="connsiteY3229"/>
              </a:cxn>
              <a:cxn ang="0">
                <a:pos x="connsiteX3230" y="connsiteY3230"/>
              </a:cxn>
              <a:cxn ang="0">
                <a:pos x="connsiteX3231" y="connsiteY3231"/>
              </a:cxn>
              <a:cxn ang="0">
                <a:pos x="connsiteX3232" y="connsiteY3232"/>
              </a:cxn>
              <a:cxn ang="0">
                <a:pos x="connsiteX3233" y="connsiteY3233"/>
              </a:cxn>
              <a:cxn ang="0">
                <a:pos x="connsiteX3234" y="connsiteY3234"/>
              </a:cxn>
              <a:cxn ang="0">
                <a:pos x="connsiteX3235" y="connsiteY3235"/>
              </a:cxn>
              <a:cxn ang="0">
                <a:pos x="connsiteX3236" y="connsiteY3236"/>
              </a:cxn>
              <a:cxn ang="0">
                <a:pos x="connsiteX3237" y="connsiteY3237"/>
              </a:cxn>
              <a:cxn ang="0">
                <a:pos x="connsiteX3238" y="connsiteY3238"/>
              </a:cxn>
              <a:cxn ang="0">
                <a:pos x="connsiteX3239" y="connsiteY3239"/>
              </a:cxn>
              <a:cxn ang="0">
                <a:pos x="connsiteX3240" y="connsiteY3240"/>
              </a:cxn>
              <a:cxn ang="0">
                <a:pos x="connsiteX3241" y="connsiteY3241"/>
              </a:cxn>
              <a:cxn ang="0">
                <a:pos x="connsiteX3242" y="connsiteY3242"/>
              </a:cxn>
              <a:cxn ang="0">
                <a:pos x="connsiteX3243" y="connsiteY3243"/>
              </a:cxn>
              <a:cxn ang="0">
                <a:pos x="connsiteX3244" y="connsiteY3244"/>
              </a:cxn>
              <a:cxn ang="0">
                <a:pos x="connsiteX3245" y="connsiteY3245"/>
              </a:cxn>
              <a:cxn ang="0">
                <a:pos x="connsiteX3246" y="connsiteY3246"/>
              </a:cxn>
              <a:cxn ang="0">
                <a:pos x="connsiteX3247" y="connsiteY3247"/>
              </a:cxn>
              <a:cxn ang="0">
                <a:pos x="connsiteX3248" y="connsiteY3248"/>
              </a:cxn>
              <a:cxn ang="0">
                <a:pos x="connsiteX3249" y="connsiteY3249"/>
              </a:cxn>
              <a:cxn ang="0">
                <a:pos x="connsiteX3250" y="connsiteY3250"/>
              </a:cxn>
              <a:cxn ang="0">
                <a:pos x="connsiteX3251" y="connsiteY3251"/>
              </a:cxn>
              <a:cxn ang="0">
                <a:pos x="connsiteX3252" y="connsiteY3252"/>
              </a:cxn>
              <a:cxn ang="0">
                <a:pos x="connsiteX3253" y="connsiteY3253"/>
              </a:cxn>
              <a:cxn ang="0">
                <a:pos x="connsiteX3254" y="connsiteY3254"/>
              </a:cxn>
              <a:cxn ang="0">
                <a:pos x="connsiteX3255" y="connsiteY3255"/>
              </a:cxn>
              <a:cxn ang="0">
                <a:pos x="connsiteX3256" y="connsiteY3256"/>
              </a:cxn>
              <a:cxn ang="0">
                <a:pos x="connsiteX3257" y="connsiteY3257"/>
              </a:cxn>
              <a:cxn ang="0">
                <a:pos x="connsiteX3258" y="connsiteY3258"/>
              </a:cxn>
              <a:cxn ang="0">
                <a:pos x="connsiteX3259" y="connsiteY3259"/>
              </a:cxn>
              <a:cxn ang="0">
                <a:pos x="connsiteX3260" y="connsiteY3260"/>
              </a:cxn>
              <a:cxn ang="0">
                <a:pos x="connsiteX3261" y="connsiteY3261"/>
              </a:cxn>
              <a:cxn ang="0">
                <a:pos x="connsiteX3262" y="connsiteY3262"/>
              </a:cxn>
              <a:cxn ang="0">
                <a:pos x="connsiteX3263" y="connsiteY3263"/>
              </a:cxn>
              <a:cxn ang="0">
                <a:pos x="connsiteX3264" y="connsiteY3264"/>
              </a:cxn>
              <a:cxn ang="0">
                <a:pos x="connsiteX3265" y="connsiteY3265"/>
              </a:cxn>
              <a:cxn ang="0">
                <a:pos x="connsiteX3266" y="connsiteY3266"/>
              </a:cxn>
              <a:cxn ang="0">
                <a:pos x="connsiteX3267" y="connsiteY3267"/>
              </a:cxn>
              <a:cxn ang="0">
                <a:pos x="connsiteX3268" y="connsiteY3268"/>
              </a:cxn>
              <a:cxn ang="0">
                <a:pos x="connsiteX3269" y="connsiteY3269"/>
              </a:cxn>
              <a:cxn ang="0">
                <a:pos x="connsiteX3270" y="connsiteY3270"/>
              </a:cxn>
              <a:cxn ang="0">
                <a:pos x="connsiteX3271" y="connsiteY3271"/>
              </a:cxn>
              <a:cxn ang="0">
                <a:pos x="connsiteX3272" y="connsiteY3272"/>
              </a:cxn>
              <a:cxn ang="0">
                <a:pos x="connsiteX3273" y="connsiteY3273"/>
              </a:cxn>
              <a:cxn ang="0">
                <a:pos x="connsiteX3274" y="connsiteY3274"/>
              </a:cxn>
              <a:cxn ang="0">
                <a:pos x="connsiteX3275" y="connsiteY3275"/>
              </a:cxn>
              <a:cxn ang="0">
                <a:pos x="connsiteX3276" y="connsiteY3276"/>
              </a:cxn>
              <a:cxn ang="0">
                <a:pos x="connsiteX3277" y="connsiteY3277"/>
              </a:cxn>
              <a:cxn ang="0">
                <a:pos x="connsiteX3278" y="connsiteY3278"/>
              </a:cxn>
              <a:cxn ang="0">
                <a:pos x="connsiteX3279" y="connsiteY3279"/>
              </a:cxn>
              <a:cxn ang="0">
                <a:pos x="connsiteX3280" y="connsiteY3280"/>
              </a:cxn>
              <a:cxn ang="0">
                <a:pos x="connsiteX3281" y="connsiteY3281"/>
              </a:cxn>
              <a:cxn ang="0">
                <a:pos x="connsiteX3282" y="connsiteY3282"/>
              </a:cxn>
              <a:cxn ang="0">
                <a:pos x="connsiteX3283" y="connsiteY3283"/>
              </a:cxn>
              <a:cxn ang="0">
                <a:pos x="connsiteX3284" y="connsiteY3284"/>
              </a:cxn>
              <a:cxn ang="0">
                <a:pos x="connsiteX3285" y="connsiteY3285"/>
              </a:cxn>
              <a:cxn ang="0">
                <a:pos x="connsiteX3286" y="connsiteY3286"/>
              </a:cxn>
              <a:cxn ang="0">
                <a:pos x="connsiteX3287" y="connsiteY3287"/>
              </a:cxn>
              <a:cxn ang="0">
                <a:pos x="connsiteX3288" y="connsiteY3288"/>
              </a:cxn>
              <a:cxn ang="0">
                <a:pos x="connsiteX3289" y="connsiteY3289"/>
              </a:cxn>
              <a:cxn ang="0">
                <a:pos x="connsiteX3290" y="connsiteY3290"/>
              </a:cxn>
              <a:cxn ang="0">
                <a:pos x="connsiteX3291" y="connsiteY3291"/>
              </a:cxn>
              <a:cxn ang="0">
                <a:pos x="connsiteX3292" y="connsiteY3292"/>
              </a:cxn>
              <a:cxn ang="0">
                <a:pos x="connsiteX3293" y="connsiteY3293"/>
              </a:cxn>
              <a:cxn ang="0">
                <a:pos x="connsiteX3294" y="connsiteY3294"/>
              </a:cxn>
              <a:cxn ang="0">
                <a:pos x="connsiteX3295" y="connsiteY3295"/>
              </a:cxn>
              <a:cxn ang="0">
                <a:pos x="connsiteX3296" y="connsiteY3296"/>
              </a:cxn>
              <a:cxn ang="0">
                <a:pos x="connsiteX3297" y="connsiteY3297"/>
              </a:cxn>
              <a:cxn ang="0">
                <a:pos x="connsiteX3298" y="connsiteY3298"/>
              </a:cxn>
              <a:cxn ang="0">
                <a:pos x="connsiteX3299" y="connsiteY3299"/>
              </a:cxn>
              <a:cxn ang="0">
                <a:pos x="connsiteX3300" y="connsiteY3300"/>
              </a:cxn>
              <a:cxn ang="0">
                <a:pos x="connsiteX3301" y="connsiteY3301"/>
              </a:cxn>
              <a:cxn ang="0">
                <a:pos x="connsiteX3302" y="connsiteY3302"/>
              </a:cxn>
              <a:cxn ang="0">
                <a:pos x="connsiteX3303" y="connsiteY3303"/>
              </a:cxn>
              <a:cxn ang="0">
                <a:pos x="connsiteX3304" y="connsiteY3304"/>
              </a:cxn>
              <a:cxn ang="0">
                <a:pos x="connsiteX3305" y="connsiteY3305"/>
              </a:cxn>
              <a:cxn ang="0">
                <a:pos x="connsiteX3306" y="connsiteY3306"/>
              </a:cxn>
              <a:cxn ang="0">
                <a:pos x="connsiteX3307" y="connsiteY3307"/>
              </a:cxn>
              <a:cxn ang="0">
                <a:pos x="connsiteX3308" y="connsiteY3308"/>
              </a:cxn>
              <a:cxn ang="0">
                <a:pos x="connsiteX3309" y="connsiteY3309"/>
              </a:cxn>
              <a:cxn ang="0">
                <a:pos x="connsiteX3310" y="connsiteY3310"/>
              </a:cxn>
              <a:cxn ang="0">
                <a:pos x="connsiteX3311" y="connsiteY3311"/>
              </a:cxn>
              <a:cxn ang="0">
                <a:pos x="connsiteX3312" y="connsiteY3312"/>
              </a:cxn>
              <a:cxn ang="0">
                <a:pos x="connsiteX3313" y="connsiteY3313"/>
              </a:cxn>
              <a:cxn ang="0">
                <a:pos x="connsiteX3314" y="connsiteY3314"/>
              </a:cxn>
              <a:cxn ang="0">
                <a:pos x="connsiteX3315" y="connsiteY3315"/>
              </a:cxn>
              <a:cxn ang="0">
                <a:pos x="connsiteX3316" y="connsiteY3316"/>
              </a:cxn>
              <a:cxn ang="0">
                <a:pos x="connsiteX3317" y="connsiteY3317"/>
              </a:cxn>
              <a:cxn ang="0">
                <a:pos x="connsiteX3318" y="connsiteY3318"/>
              </a:cxn>
              <a:cxn ang="0">
                <a:pos x="connsiteX3319" y="connsiteY3319"/>
              </a:cxn>
              <a:cxn ang="0">
                <a:pos x="connsiteX3320" y="connsiteY3320"/>
              </a:cxn>
              <a:cxn ang="0">
                <a:pos x="connsiteX3321" y="connsiteY3321"/>
              </a:cxn>
              <a:cxn ang="0">
                <a:pos x="connsiteX3322" y="connsiteY3322"/>
              </a:cxn>
              <a:cxn ang="0">
                <a:pos x="connsiteX3323" y="connsiteY3323"/>
              </a:cxn>
              <a:cxn ang="0">
                <a:pos x="connsiteX3324" y="connsiteY3324"/>
              </a:cxn>
              <a:cxn ang="0">
                <a:pos x="connsiteX3325" y="connsiteY3325"/>
              </a:cxn>
              <a:cxn ang="0">
                <a:pos x="connsiteX3326" y="connsiteY3326"/>
              </a:cxn>
              <a:cxn ang="0">
                <a:pos x="connsiteX3327" y="connsiteY3327"/>
              </a:cxn>
              <a:cxn ang="0">
                <a:pos x="connsiteX3328" y="connsiteY3328"/>
              </a:cxn>
              <a:cxn ang="0">
                <a:pos x="connsiteX3329" y="connsiteY3329"/>
              </a:cxn>
              <a:cxn ang="0">
                <a:pos x="connsiteX3330" y="connsiteY3330"/>
              </a:cxn>
              <a:cxn ang="0">
                <a:pos x="connsiteX3331" y="connsiteY3331"/>
              </a:cxn>
              <a:cxn ang="0">
                <a:pos x="connsiteX3332" y="connsiteY3332"/>
              </a:cxn>
              <a:cxn ang="0">
                <a:pos x="connsiteX3333" y="connsiteY3333"/>
              </a:cxn>
              <a:cxn ang="0">
                <a:pos x="connsiteX3334" y="connsiteY3334"/>
              </a:cxn>
              <a:cxn ang="0">
                <a:pos x="connsiteX3335" y="connsiteY3335"/>
              </a:cxn>
              <a:cxn ang="0">
                <a:pos x="connsiteX3336" y="connsiteY3336"/>
              </a:cxn>
              <a:cxn ang="0">
                <a:pos x="connsiteX3337" y="connsiteY3337"/>
              </a:cxn>
              <a:cxn ang="0">
                <a:pos x="connsiteX3338" y="connsiteY3338"/>
              </a:cxn>
              <a:cxn ang="0">
                <a:pos x="connsiteX3339" y="connsiteY3339"/>
              </a:cxn>
              <a:cxn ang="0">
                <a:pos x="connsiteX3340" y="connsiteY3340"/>
              </a:cxn>
              <a:cxn ang="0">
                <a:pos x="connsiteX3341" y="connsiteY3341"/>
              </a:cxn>
              <a:cxn ang="0">
                <a:pos x="connsiteX3342" y="connsiteY3342"/>
              </a:cxn>
              <a:cxn ang="0">
                <a:pos x="connsiteX3343" y="connsiteY3343"/>
              </a:cxn>
              <a:cxn ang="0">
                <a:pos x="connsiteX3344" y="connsiteY3344"/>
              </a:cxn>
              <a:cxn ang="0">
                <a:pos x="connsiteX3345" y="connsiteY3345"/>
              </a:cxn>
              <a:cxn ang="0">
                <a:pos x="connsiteX3346" y="connsiteY3346"/>
              </a:cxn>
              <a:cxn ang="0">
                <a:pos x="connsiteX3347" y="connsiteY3347"/>
              </a:cxn>
              <a:cxn ang="0">
                <a:pos x="connsiteX3348" y="connsiteY3348"/>
              </a:cxn>
              <a:cxn ang="0">
                <a:pos x="connsiteX3349" y="connsiteY3349"/>
              </a:cxn>
              <a:cxn ang="0">
                <a:pos x="connsiteX3350" y="connsiteY3350"/>
              </a:cxn>
              <a:cxn ang="0">
                <a:pos x="connsiteX3351" y="connsiteY3351"/>
              </a:cxn>
              <a:cxn ang="0">
                <a:pos x="connsiteX3352" y="connsiteY3352"/>
              </a:cxn>
              <a:cxn ang="0">
                <a:pos x="connsiteX3353" y="connsiteY3353"/>
              </a:cxn>
              <a:cxn ang="0">
                <a:pos x="connsiteX3354" y="connsiteY3354"/>
              </a:cxn>
              <a:cxn ang="0">
                <a:pos x="connsiteX3355" y="connsiteY3355"/>
              </a:cxn>
              <a:cxn ang="0">
                <a:pos x="connsiteX3356" y="connsiteY3356"/>
              </a:cxn>
              <a:cxn ang="0">
                <a:pos x="connsiteX3357" y="connsiteY3357"/>
              </a:cxn>
              <a:cxn ang="0">
                <a:pos x="connsiteX3358" y="connsiteY3358"/>
              </a:cxn>
              <a:cxn ang="0">
                <a:pos x="connsiteX3359" y="connsiteY3359"/>
              </a:cxn>
              <a:cxn ang="0">
                <a:pos x="connsiteX3360" y="connsiteY3360"/>
              </a:cxn>
              <a:cxn ang="0">
                <a:pos x="connsiteX3361" y="connsiteY3361"/>
              </a:cxn>
              <a:cxn ang="0">
                <a:pos x="connsiteX3362" y="connsiteY3362"/>
              </a:cxn>
              <a:cxn ang="0">
                <a:pos x="connsiteX3363" y="connsiteY3363"/>
              </a:cxn>
              <a:cxn ang="0">
                <a:pos x="connsiteX3364" y="connsiteY3364"/>
              </a:cxn>
              <a:cxn ang="0">
                <a:pos x="connsiteX3365" y="connsiteY3365"/>
              </a:cxn>
              <a:cxn ang="0">
                <a:pos x="connsiteX3366" y="connsiteY3366"/>
              </a:cxn>
              <a:cxn ang="0">
                <a:pos x="connsiteX3367" y="connsiteY3367"/>
              </a:cxn>
              <a:cxn ang="0">
                <a:pos x="connsiteX3368" y="connsiteY3368"/>
              </a:cxn>
              <a:cxn ang="0">
                <a:pos x="connsiteX3369" y="connsiteY3369"/>
              </a:cxn>
              <a:cxn ang="0">
                <a:pos x="connsiteX3370" y="connsiteY3370"/>
              </a:cxn>
              <a:cxn ang="0">
                <a:pos x="connsiteX3371" y="connsiteY3371"/>
              </a:cxn>
              <a:cxn ang="0">
                <a:pos x="connsiteX3372" y="connsiteY3372"/>
              </a:cxn>
              <a:cxn ang="0">
                <a:pos x="connsiteX3373" y="connsiteY3373"/>
              </a:cxn>
              <a:cxn ang="0">
                <a:pos x="connsiteX3374" y="connsiteY3374"/>
              </a:cxn>
              <a:cxn ang="0">
                <a:pos x="connsiteX3375" y="connsiteY3375"/>
              </a:cxn>
              <a:cxn ang="0">
                <a:pos x="connsiteX3376" y="connsiteY3376"/>
              </a:cxn>
              <a:cxn ang="0">
                <a:pos x="connsiteX3377" y="connsiteY3377"/>
              </a:cxn>
              <a:cxn ang="0">
                <a:pos x="connsiteX3378" y="connsiteY3378"/>
              </a:cxn>
              <a:cxn ang="0">
                <a:pos x="connsiteX3379" y="connsiteY3379"/>
              </a:cxn>
              <a:cxn ang="0">
                <a:pos x="connsiteX3380" y="connsiteY3380"/>
              </a:cxn>
              <a:cxn ang="0">
                <a:pos x="connsiteX3381" y="connsiteY3381"/>
              </a:cxn>
              <a:cxn ang="0">
                <a:pos x="connsiteX3382" y="connsiteY3382"/>
              </a:cxn>
              <a:cxn ang="0">
                <a:pos x="connsiteX3383" y="connsiteY3383"/>
              </a:cxn>
              <a:cxn ang="0">
                <a:pos x="connsiteX3384" y="connsiteY3384"/>
              </a:cxn>
              <a:cxn ang="0">
                <a:pos x="connsiteX3385" y="connsiteY3385"/>
              </a:cxn>
              <a:cxn ang="0">
                <a:pos x="connsiteX3386" y="connsiteY3386"/>
              </a:cxn>
              <a:cxn ang="0">
                <a:pos x="connsiteX3387" y="connsiteY3387"/>
              </a:cxn>
              <a:cxn ang="0">
                <a:pos x="connsiteX3388" y="connsiteY3388"/>
              </a:cxn>
              <a:cxn ang="0">
                <a:pos x="connsiteX3389" y="connsiteY3389"/>
              </a:cxn>
              <a:cxn ang="0">
                <a:pos x="connsiteX3390" y="connsiteY3390"/>
              </a:cxn>
              <a:cxn ang="0">
                <a:pos x="connsiteX3391" y="connsiteY3391"/>
              </a:cxn>
              <a:cxn ang="0">
                <a:pos x="connsiteX3392" y="connsiteY3392"/>
              </a:cxn>
              <a:cxn ang="0">
                <a:pos x="connsiteX3393" y="connsiteY3393"/>
              </a:cxn>
              <a:cxn ang="0">
                <a:pos x="connsiteX3394" y="connsiteY3394"/>
              </a:cxn>
              <a:cxn ang="0">
                <a:pos x="connsiteX3395" y="connsiteY3395"/>
              </a:cxn>
              <a:cxn ang="0">
                <a:pos x="connsiteX3396" y="connsiteY3396"/>
              </a:cxn>
              <a:cxn ang="0">
                <a:pos x="connsiteX3397" y="connsiteY3397"/>
              </a:cxn>
              <a:cxn ang="0">
                <a:pos x="connsiteX3398" y="connsiteY3398"/>
              </a:cxn>
              <a:cxn ang="0">
                <a:pos x="connsiteX3399" y="connsiteY3399"/>
              </a:cxn>
              <a:cxn ang="0">
                <a:pos x="connsiteX3400" y="connsiteY3400"/>
              </a:cxn>
              <a:cxn ang="0">
                <a:pos x="connsiteX3401" y="connsiteY3401"/>
              </a:cxn>
              <a:cxn ang="0">
                <a:pos x="connsiteX3402" y="connsiteY3402"/>
              </a:cxn>
              <a:cxn ang="0">
                <a:pos x="connsiteX3403" y="connsiteY3403"/>
              </a:cxn>
              <a:cxn ang="0">
                <a:pos x="connsiteX3404" y="connsiteY3404"/>
              </a:cxn>
              <a:cxn ang="0">
                <a:pos x="connsiteX3405" y="connsiteY3405"/>
              </a:cxn>
              <a:cxn ang="0">
                <a:pos x="connsiteX3406" y="connsiteY3406"/>
              </a:cxn>
              <a:cxn ang="0">
                <a:pos x="connsiteX3407" y="connsiteY3407"/>
              </a:cxn>
              <a:cxn ang="0">
                <a:pos x="connsiteX3408" y="connsiteY3408"/>
              </a:cxn>
              <a:cxn ang="0">
                <a:pos x="connsiteX3409" y="connsiteY3409"/>
              </a:cxn>
              <a:cxn ang="0">
                <a:pos x="connsiteX3410" y="connsiteY3410"/>
              </a:cxn>
              <a:cxn ang="0">
                <a:pos x="connsiteX3411" y="connsiteY3411"/>
              </a:cxn>
              <a:cxn ang="0">
                <a:pos x="connsiteX3412" y="connsiteY3412"/>
              </a:cxn>
              <a:cxn ang="0">
                <a:pos x="connsiteX3413" y="connsiteY3413"/>
              </a:cxn>
              <a:cxn ang="0">
                <a:pos x="connsiteX3414" y="connsiteY3414"/>
              </a:cxn>
              <a:cxn ang="0">
                <a:pos x="connsiteX3415" y="connsiteY3415"/>
              </a:cxn>
              <a:cxn ang="0">
                <a:pos x="connsiteX3416" y="connsiteY3416"/>
              </a:cxn>
              <a:cxn ang="0">
                <a:pos x="connsiteX3417" y="connsiteY3417"/>
              </a:cxn>
              <a:cxn ang="0">
                <a:pos x="connsiteX3418" y="connsiteY3418"/>
              </a:cxn>
              <a:cxn ang="0">
                <a:pos x="connsiteX3419" y="connsiteY3419"/>
              </a:cxn>
              <a:cxn ang="0">
                <a:pos x="connsiteX3420" y="connsiteY3420"/>
              </a:cxn>
              <a:cxn ang="0">
                <a:pos x="connsiteX3421" y="connsiteY3421"/>
              </a:cxn>
              <a:cxn ang="0">
                <a:pos x="connsiteX3422" y="connsiteY3422"/>
              </a:cxn>
              <a:cxn ang="0">
                <a:pos x="connsiteX3423" y="connsiteY3423"/>
              </a:cxn>
              <a:cxn ang="0">
                <a:pos x="connsiteX3424" y="connsiteY3424"/>
              </a:cxn>
              <a:cxn ang="0">
                <a:pos x="connsiteX3425" y="connsiteY3425"/>
              </a:cxn>
              <a:cxn ang="0">
                <a:pos x="connsiteX3426" y="connsiteY3426"/>
              </a:cxn>
              <a:cxn ang="0">
                <a:pos x="connsiteX3427" y="connsiteY3427"/>
              </a:cxn>
              <a:cxn ang="0">
                <a:pos x="connsiteX3428" y="connsiteY3428"/>
              </a:cxn>
              <a:cxn ang="0">
                <a:pos x="connsiteX3429" y="connsiteY3429"/>
              </a:cxn>
              <a:cxn ang="0">
                <a:pos x="connsiteX3430" y="connsiteY3430"/>
              </a:cxn>
              <a:cxn ang="0">
                <a:pos x="connsiteX3431" y="connsiteY3431"/>
              </a:cxn>
              <a:cxn ang="0">
                <a:pos x="connsiteX3432" y="connsiteY3432"/>
              </a:cxn>
              <a:cxn ang="0">
                <a:pos x="connsiteX3433" y="connsiteY3433"/>
              </a:cxn>
              <a:cxn ang="0">
                <a:pos x="connsiteX3434" y="connsiteY3434"/>
              </a:cxn>
              <a:cxn ang="0">
                <a:pos x="connsiteX3435" y="connsiteY3435"/>
              </a:cxn>
              <a:cxn ang="0">
                <a:pos x="connsiteX3436" y="connsiteY3436"/>
              </a:cxn>
              <a:cxn ang="0">
                <a:pos x="connsiteX3437" y="connsiteY3437"/>
              </a:cxn>
              <a:cxn ang="0">
                <a:pos x="connsiteX3438" y="connsiteY3438"/>
              </a:cxn>
              <a:cxn ang="0">
                <a:pos x="connsiteX3439" y="connsiteY3439"/>
              </a:cxn>
              <a:cxn ang="0">
                <a:pos x="connsiteX3440" y="connsiteY3440"/>
              </a:cxn>
              <a:cxn ang="0">
                <a:pos x="connsiteX3441" y="connsiteY3441"/>
              </a:cxn>
              <a:cxn ang="0">
                <a:pos x="connsiteX3442" y="connsiteY3442"/>
              </a:cxn>
              <a:cxn ang="0">
                <a:pos x="connsiteX3443" y="connsiteY3443"/>
              </a:cxn>
              <a:cxn ang="0">
                <a:pos x="connsiteX3444" y="connsiteY3444"/>
              </a:cxn>
              <a:cxn ang="0">
                <a:pos x="connsiteX3445" y="connsiteY3445"/>
              </a:cxn>
              <a:cxn ang="0">
                <a:pos x="connsiteX3446" y="connsiteY3446"/>
              </a:cxn>
              <a:cxn ang="0">
                <a:pos x="connsiteX3447" y="connsiteY3447"/>
              </a:cxn>
              <a:cxn ang="0">
                <a:pos x="connsiteX3448" y="connsiteY3448"/>
              </a:cxn>
              <a:cxn ang="0">
                <a:pos x="connsiteX3449" y="connsiteY3449"/>
              </a:cxn>
              <a:cxn ang="0">
                <a:pos x="connsiteX3450" y="connsiteY3450"/>
              </a:cxn>
              <a:cxn ang="0">
                <a:pos x="connsiteX3451" y="connsiteY3451"/>
              </a:cxn>
              <a:cxn ang="0">
                <a:pos x="connsiteX3452" y="connsiteY3452"/>
              </a:cxn>
              <a:cxn ang="0">
                <a:pos x="connsiteX3453" y="connsiteY3453"/>
              </a:cxn>
              <a:cxn ang="0">
                <a:pos x="connsiteX3454" y="connsiteY3454"/>
              </a:cxn>
              <a:cxn ang="0">
                <a:pos x="connsiteX3455" y="connsiteY3455"/>
              </a:cxn>
              <a:cxn ang="0">
                <a:pos x="connsiteX3456" y="connsiteY3456"/>
              </a:cxn>
              <a:cxn ang="0">
                <a:pos x="connsiteX3457" y="connsiteY3457"/>
              </a:cxn>
              <a:cxn ang="0">
                <a:pos x="connsiteX3458" y="connsiteY3458"/>
              </a:cxn>
              <a:cxn ang="0">
                <a:pos x="connsiteX3459" y="connsiteY3459"/>
              </a:cxn>
              <a:cxn ang="0">
                <a:pos x="connsiteX3460" y="connsiteY3460"/>
              </a:cxn>
              <a:cxn ang="0">
                <a:pos x="connsiteX3461" y="connsiteY3461"/>
              </a:cxn>
              <a:cxn ang="0">
                <a:pos x="connsiteX3462" y="connsiteY3462"/>
              </a:cxn>
              <a:cxn ang="0">
                <a:pos x="connsiteX3463" y="connsiteY3463"/>
              </a:cxn>
              <a:cxn ang="0">
                <a:pos x="connsiteX3464" y="connsiteY3464"/>
              </a:cxn>
              <a:cxn ang="0">
                <a:pos x="connsiteX3465" y="connsiteY3465"/>
              </a:cxn>
              <a:cxn ang="0">
                <a:pos x="connsiteX3466" y="connsiteY3466"/>
              </a:cxn>
              <a:cxn ang="0">
                <a:pos x="connsiteX3467" y="connsiteY3467"/>
              </a:cxn>
              <a:cxn ang="0">
                <a:pos x="connsiteX3468" y="connsiteY3468"/>
              </a:cxn>
              <a:cxn ang="0">
                <a:pos x="connsiteX3469" y="connsiteY3469"/>
              </a:cxn>
              <a:cxn ang="0">
                <a:pos x="connsiteX3470" y="connsiteY3470"/>
              </a:cxn>
              <a:cxn ang="0">
                <a:pos x="connsiteX3471" y="connsiteY3471"/>
              </a:cxn>
              <a:cxn ang="0">
                <a:pos x="connsiteX3472" y="connsiteY3472"/>
              </a:cxn>
              <a:cxn ang="0">
                <a:pos x="connsiteX3473" y="connsiteY3473"/>
              </a:cxn>
              <a:cxn ang="0">
                <a:pos x="connsiteX3474" y="connsiteY3474"/>
              </a:cxn>
              <a:cxn ang="0">
                <a:pos x="connsiteX3475" y="connsiteY3475"/>
              </a:cxn>
              <a:cxn ang="0">
                <a:pos x="connsiteX3476" y="connsiteY3476"/>
              </a:cxn>
              <a:cxn ang="0">
                <a:pos x="connsiteX3477" y="connsiteY3477"/>
              </a:cxn>
              <a:cxn ang="0">
                <a:pos x="connsiteX3478" y="connsiteY3478"/>
              </a:cxn>
              <a:cxn ang="0">
                <a:pos x="connsiteX3479" y="connsiteY3479"/>
              </a:cxn>
              <a:cxn ang="0">
                <a:pos x="connsiteX3480" y="connsiteY3480"/>
              </a:cxn>
              <a:cxn ang="0">
                <a:pos x="connsiteX3481" y="connsiteY3481"/>
              </a:cxn>
              <a:cxn ang="0">
                <a:pos x="connsiteX3482" y="connsiteY3482"/>
              </a:cxn>
              <a:cxn ang="0">
                <a:pos x="connsiteX3483" y="connsiteY3483"/>
              </a:cxn>
              <a:cxn ang="0">
                <a:pos x="connsiteX3484" y="connsiteY3484"/>
              </a:cxn>
              <a:cxn ang="0">
                <a:pos x="connsiteX3485" y="connsiteY3485"/>
              </a:cxn>
              <a:cxn ang="0">
                <a:pos x="connsiteX3486" y="connsiteY3486"/>
              </a:cxn>
              <a:cxn ang="0">
                <a:pos x="connsiteX3487" y="connsiteY3487"/>
              </a:cxn>
              <a:cxn ang="0">
                <a:pos x="connsiteX3488" y="connsiteY3488"/>
              </a:cxn>
              <a:cxn ang="0">
                <a:pos x="connsiteX3489" y="connsiteY3489"/>
              </a:cxn>
              <a:cxn ang="0">
                <a:pos x="connsiteX3490" y="connsiteY3490"/>
              </a:cxn>
              <a:cxn ang="0">
                <a:pos x="connsiteX3491" y="connsiteY3491"/>
              </a:cxn>
              <a:cxn ang="0">
                <a:pos x="connsiteX3492" y="connsiteY3492"/>
              </a:cxn>
              <a:cxn ang="0">
                <a:pos x="connsiteX3493" y="connsiteY3493"/>
              </a:cxn>
              <a:cxn ang="0">
                <a:pos x="connsiteX3494" y="connsiteY3494"/>
              </a:cxn>
              <a:cxn ang="0">
                <a:pos x="connsiteX3495" y="connsiteY3495"/>
              </a:cxn>
              <a:cxn ang="0">
                <a:pos x="connsiteX3496" y="connsiteY3496"/>
              </a:cxn>
              <a:cxn ang="0">
                <a:pos x="connsiteX3497" y="connsiteY3497"/>
              </a:cxn>
              <a:cxn ang="0">
                <a:pos x="connsiteX3498" y="connsiteY3498"/>
              </a:cxn>
              <a:cxn ang="0">
                <a:pos x="connsiteX3499" y="connsiteY3499"/>
              </a:cxn>
              <a:cxn ang="0">
                <a:pos x="connsiteX3500" y="connsiteY3500"/>
              </a:cxn>
              <a:cxn ang="0">
                <a:pos x="connsiteX3501" y="connsiteY3501"/>
              </a:cxn>
              <a:cxn ang="0">
                <a:pos x="connsiteX3502" y="connsiteY3502"/>
              </a:cxn>
              <a:cxn ang="0">
                <a:pos x="connsiteX3503" y="connsiteY3503"/>
              </a:cxn>
              <a:cxn ang="0">
                <a:pos x="connsiteX3504" y="connsiteY3504"/>
              </a:cxn>
              <a:cxn ang="0">
                <a:pos x="connsiteX3505" y="connsiteY3505"/>
              </a:cxn>
              <a:cxn ang="0">
                <a:pos x="connsiteX3506" y="connsiteY3506"/>
              </a:cxn>
              <a:cxn ang="0">
                <a:pos x="connsiteX3507" y="connsiteY3507"/>
              </a:cxn>
              <a:cxn ang="0">
                <a:pos x="connsiteX3508" y="connsiteY3508"/>
              </a:cxn>
              <a:cxn ang="0">
                <a:pos x="connsiteX3509" y="connsiteY3509"/>
              </a:cxn>
              <a:cxn ang="0">
                <a:pos x="connsiteX3510" y="connsiteY3510"/>
              </a:cxn>
              <a:cxn ang="0">
                <a:pos x="connsiteX3511" y="connsiteY3511"/>
              </a:cxn>
              <a:cxn ang="0">
                <a:pos x="connsiteX3512" y="connsiteY3512"/>
              </a:cxn>
              <a:cxn ang="0">
                <a:pos x="connsiteX3513" y="connsiteY3513"/>
              </a:cxn>
              <a:cxn ang="0">
                <a:pos x="connsiteX3514" y="connsiteY3514"/>
              </a:cxn>
              <a:cxn ang="0">
                <a:pos x="connsiteX3515" y="connsiteY3515"/>
              </a:cxn>
              <a:cxn ang="0">
                <a:pos x="connsiteX3516" y="connsiteY3516"/>
              </a:cxn>
              <a:cxn ang="0">
                <a:pos x="connsiteX3517" y="connsiteY3517"/>
              </a:cxn>
              <a:cxn ang="0">
                <a:pos x="connsiteX3518" y="connsiteY3518"/>
              </a:cxn>
              <a:cxn ang="0">
                <a:pos x="connsiteX3519" y="connsiteY3519"/>
              </a:cxn>
              <a:cxn ang="0">
                <a:pos x="connsiteX3520" y="connsiteY3520"/>
              </a:cxn>
              <a:cxn ang="0">
                <a:pos x="connsiteX3521" y="connsiteY3521"/>
              </a:cxn>
              <a:cxn ang="0">
                <a:pos x="connsiteX3522" y="connsiteY3522"/>
              </a:cxn>
              <a:cxn ang="0">
                <a:pos x="connsiteX3523" y="connsiteY3523"/>
              </a:cxn>
              <a:cxn ang="0">
                <a:pos x="connsiteX3524" y="connsiteY3524"/>
              </a:cxn>
              <a:cxn ang="0">
                <a:pos x="connsiteX3525" y="connsiteY3525"/>
              </a:cxn>
              <a:cxn ang="0">
                <a:pos x="connsiteX3526" y="connsiteY3526"/>
              </a:cxn>
              <a:cxn ang="0">
                <a:pos x="connsiteX3527" y="connsiteY3527"/>
              </a:cxn>
              <a:cxn ang="0">
                <a:pos x="connsiteX3528" y="connsiteY3528"/>
              </a:cxn>
              <a:cxn ang="0">
                <a:pos x="connsiteX3529" y="connsiteY3529"/>
              </a:cxn>
              <a:cxn ang="0">
                <a:pos x="connsiteX3530" y="connsiteY3530"/>
              </a:cxn>
              <a:cxn ang="0">
                <a:pos x="connsiteX3531" y="connsiteY3531"/>
              </a:cxn>
              <a:cxn ang="0">
                <a:pos x="connsiteX3532" y="connsiteY3532"/>
              </a:cxn>
              <a:cxn ang="0">
                <a:pos x="connsiteX3533" y="connsiteY3533"/>
              </a:cxn>
              <a:cxn ang="0">
                <a:pos x="connsiteX3534" y="connsiteY3534"/>
              </a:cxn>
              <a:cxn ang="0">
                <a:pos x="connsiteX3535" y="connsiteY3535"/>
              </a:cxn>
              <a:cxn ang="0">
                <a:pos x="connsiteX3536" y="connsiteY3536"/>
              </a:cxn>
              <a:cxn ang="0">
                <a:pos x="connsiteX3537" y="connsiteY3537"/>
              </a:cxn>
              <a:cxn ang="0">
                <a:pos x="connsiteX3538" y="connsiteY3538"/>
              </a:cxn>
              <a:cxn ang="0">
                <a:pos x="connsiteX3539" y="connsiteY3539"/>
              </a:cxn>
              <a:cxn ang="0">
                <a:pos x="connsiteX3540" y="connsiteY3540"/>
              </a:cxn>
              <a:cxn ang="0">
                <a:pos x="connsiteX3541" y="connsiteY3541"/>
              </a:cxn>
              <a:cxn ang="0">
                <a:pos x="connsiteX3542" y="connsiteY3542"/>
              </a:cxn>
              <a:cxn ang="0">
                <a:pos x="connsiteX3543" y="connsiteY3543"/>
              </a:cxn>
              <a:cxn ang="0">
                <a:pos x="connsiteX3544" y="connsiteY3544"/>
              </a:cxn>
              <a:cxn ang="0">
                <a:pos x="connsiteX3545" y="connsiteY3545"/>
              </a:cxn>
              <a:cxn ang="0">
                <a:pos x="connsiteX3546" y="connsiteY3546"/>
              </a:cxn>
              <a:cxn ang="0">
                <a:pos x="connsiteX3547" y="connsiteY3547"/>
              </a:cxn>
              <a:cxn ang="0">
                <a:pos x="connsiteX3548" y="connsiteY3548"/>
              </a:cxn>
              <a:cxn ang="0">
                <a:pos x="connsiteX3549" y="connsiteY3549"/>
              </a:cxn>
              <a:cxn ang="0">
                <a:pos x="connsiteX3550" y="connsiteY3550"/>
              </a:cxn>
              <a:cxn ang="0">
                <a:pos x="connsiteX3551" y="connsiteY3551"/>
              </a:cxn>
              <a:cxn ang="0">
                <a:pos x="connsiteX3552" y="connsiteY3552"/>
              </a:cxn>
              <a:cxn ang="0">
                <a:pos x="connsiteX3553" y="connsiteY3553"/>
              </a:cxn>
              <a:cxn ang="0">
                <a:pos x="connsiteX3554" y="connsiteY3554"/>
              </a:cxn>
              <a:cxn ang="0">
                <a:pos x="connsiteX3555" y="connsiteY3555"/>
              </a:cxn>
              <a:cxn ang="0">
                <a:pos x="connsiteX3556" y="connsiteY3556"/>
              </a:cxn>
              <a:cxn ang="0">
                <a:pos x="connsiteX3557" y="connsiteY3557"/>
              </a:cxn>
              <a:cxn ang="0">
                <a:pos x="connsiteX3558" y="connsiteY3558"/>
              </a:cxn>
              <a:cxn ang="0">
                <a:pos x="connsiteX3559" y="connsiteY3559"/>
              </a:cxn>
              <a:cxn ang="0">
                <a:pos x="connsiteX3560" y="connsiteY3560"/>
              </a:cxn>
              <a:cxn ang="0">
                <a:pos x="connsiteX3561" y="connsiteY3561"/>
              </a:cxn>
              <a:cxn ang="0">
                <a:pos x="connsiteX3562" y="connsiteY3562"/>
              </a:cxn>
              <a:cxn ang="0">
                <a:pos x="connsiteX3563" y="connsiteY3563"/>
              </a:cxn>
              <a:cxn ang="0">
                <a:pos x="connsiteX3564" y="connsiteY3564"/>
              </a:cxn>
              <a:cxn ang="0">
                <a:pos x="connsiteX3565" y="connsiteY3565"/>
              </a:cxn>
              <a:cxn ang="0">
                <a:pos x="connsiteX3566" y="connsiteY3566"/>
              </a:cxn>
              <a:cxn ang="0">
                <a:pos x="connsiteX3567" y="connsiteY3567"/>
              </a:cxn>
              <a:cxn ang="0">
                <a:pos x="connsiteX3568" y="connsiteY3568"/>
              </a:cxn>
              <a:cxn ang="0">
                <a:pos x="connsiteX3569" y="connsiteY3569"/>
              </a:cxn>
              <a:cxn ang="0">
                <a:pos x="connsiteX3570" y="connsiteY3570"/>
              </a:cxn>
              <a:cxn ang="0">
                <a:pos x="connsiteX3571" y="connsiteY3571"/>
              </a:cxn>
              <a:cxn ang="0">
                <a:pos x="connsiteX3572" y="connsiteY3572"/>
              </a:cxn>
              <a:cxn ang="0">
                <a:pos x="connsiteX3573" y="connsiteY3573"/>
              </a:cxn>
              <a:cxn ang="0">
                <a:pos x="connsiteX3574" y="connsiteY3574"/>
              </a:cxn>
              <a:cxn ang="0">
                <a:pos x="connsiteX3575" y="connsiteY3575"/>
              </a:cxn>
              <a:cxn ang="0">
                <a:pos x="connsiteX3576" y="connsiteY3576"/>
              </a:cxn>
              <a:cxn ang="0">
                <a:pos x="connsiteX3577" y="connsiteY3577"/>
              </a:cxn>
              <a:cxn ang="0">
                <a:pos x="connsiteX3578" y="connsiteY3578"/>
              </a:cxn>
              <a:cxn ang="0">
                <a:pos x="connsiteX3579" y="connsiteY3579"/>
              </a:cxn>
              <a:cxn ang="0">
                <a:pos x="connsiteX3580" y="connsiteY3580"/>
              </a:cxn>
              <a:cxn ang="0">
                <a:pos x="connsiteX3581" y="connsiteY3581"/>
              </a:cxn>
              <a:cxn ang="0">
                <a:pos x="connsiteX3582" y="connsiteY3582"/>
              </a:cxn>
              <a:cxn ang="0">
                <a:pos x="connsiteX3583" y="connsiteY3583"/>
              </a:cxn>
              <a:cxn ang="0">
                <a:pos x="connsiteX3584" y="connsiteY3584"/>
              </a:cxn>
              <a:cxn ang="0">
                <a:pos x="connsiteX3585" y="connsiteY3585"/>
              </a:cxn>
              <a:cxn ang="0">
                <a:pos x="connsiteX3586" y="connsiteY3586"/>
              </a:cxn>
              <a:cxn ang="0">
                <a:pos x="connsiteX3587" y="connsiteY3587"/>
              </a:cxn>
              <a:cxn ang="0">
                <a:pos x="connsiteX3588" y="connsiteY3588"/>
              </a:cxn>
              <a:cxn ang="0">
                <a:pos x="connsiteX3589" y="connsiteY3589"/>
              </a:cxn>
              <a:cxn ang="0">
                <a:pos x="connsiteX3590" y="connsiteY3590"/>
              </a:cxn>
              <a:cxn ang="0">
                <a:pos x="connsiteX3591" y="connsiteY3591"/>
              </a:cxn>
              <a:cxn ang="0">
                <a:pos x="connsiteX3592" y="connsiteY3592"/>
              </a:cxn>
              <a:cxn ang="0">
                <a:pos x="connsiteX3593" y="connsiteY3593"/>
              </a:cxn>
              <a:cxn ang="0">
                <a:pos x="connsiteX3594" y="connsiteY3594"/>
              </a:cxn>
              <a:cxn ang="0">
                <a:pos x="connsiteX3595" y="connsiteY3595"/>
              </a:cxn>
              <a:cxn ang="0">
                <a:pos x="connsiteX3596" y="connsiteY3596"/>
              </a:cxn>
              <a:cxn ang="0">
                <a:pos x="connsiteX3597" y="connsiteY3597"/>
              </a:cxn>
              <a:cxn ang="0">
                <a:pos x="connsiteX3598" y="connsiteY3598"/>
              </a:cxn>
              <a:cxn ang="0">
                <a:pos x="connsiteX3599" y="connsiteY3599"/>
              </a:cxn>
              <a:cxn ang="0">
                <a:pos x="connsiteX3600" y="connsiteY3600"/>
              </a:cxn>
              <a:cxn ang="0">
                <a:pos x="connsiteX3601" y="connsiteY3601"/>
              </a:cxn>
              <a:cxn ang="0">
                <a:pos x="connsiteX3602" y="connsiteY3602"/>
              </a:cxn>
              <a:cxn ang="0">
                <a:pos x="connsiteX3603" y="connsiteY3603"/>
              </a:cxn>
              <a:cxn ang="0">
                <a:pos x="connsiteX3604" y="connsiteY3604"/>
              </a:cxn>
              <a:cxn ang="0">
                <a:pos x="connsiteX3605" y="connsiteY3605"/>
              </a:cxn>
              <a:cxn ang="0">
                <a:pos x="connsiteX3606" y="connsiteY3606"/>
              </a:cxn>
              <a:cxn ang="0">
                <a:pos x="connsiteX3607" y="connsiteY3607"/>
              </a:cxn>
              <a:cxn ang="0">
                <a:pos x="connsiteX3608" y="connsiteY3608"/>
              </a:cxn>
              <a:cxn ang="0">
                <a:pos x="connsiteX3609" y="connsiteY3609"/>
              </a:cxn>
              <a:cxn ang="0">
                <a:pos x="connsiteX3610" y="connsiteY3610"/>
              </a:cxn>
              <a:cxn ang="0">
                <a:pos x="connsiteX3611" y="connsiteY3611"/>
              </a:cxn>
              <a:cxn ang="0">
                <a:pos x="connsiteX3612" y="connsiteY3612"/>
              </a:cxn>
              <a:cxn ang="0">
                <a:pos x="connsiteX3613" y="connsiteY3613"/>
              </a:cxn>
              <a:cxn ang="0">
                <a:pos x="connsiteX3614" y="connsiteY3614"/>
              </a:cxn>
              <a:cxn ang="0">
                <a:pos x="connsiteX3615" y="connsiteY3615"/>
              </a:cxn>
              <a:cxn ang="0">
                <a:pos x="connsiteX3616" y="connsiteY3616"/>
              </a:cxn>
              <a:cxn ang="0">
                <a:pos x="connsiteX3617" y="connsiteY3617"/>
              </a:cxn>
              <a:cxn ang="0">
                <a:pos x="connsiteX3618" y="connsiteY3618"/>
              </a:cxn>
              <a:cxn ang="0">
                <a:pos x="connsiteX3619" y="connsiteY3619"/>
              </a:cxn>
              <a:cxn ang="0">
                <a:pos x="connsiteX3620" y="connsiteY3620"/>
              </a:cxn>
              <a:cxn ang="0">
                <a:pos x="connsiteX3621" y="connsiteY3621"/>
              </a:cxn>
              <a:cxn ang="0">
                <a:pos x="connsiteX3622" y="connsiteY3622"/>
              </a:cxn>
              <a:cxn ang="0">
                <a:pos x="connsiteX3623" y="connsiteY3623"/>
              </a:cxn>
              <a:cxn ang="0">
                <a:pos x="connsiteX3624" y="connsiteY3624"/>
              </a:cxn>
              <a:cxn ang="0">
                <a:pos x="connsiteX3625" y="connsiteY3625"/>
              </a:cxn>
              <a:cxn ang="0">
                <a:pos x="connsiteX3626" y="connsiteY3626"/>
              </a:cxn>
              <a:cxn ang="0">
                <a:pos x="connsiteX3627" y="connsiteY3627"/>
              </a:cxn>
              <a:cxn ang="0">
                <a:pos x="connsiteX3628" y="connsiteY3628"/>
              </a:cxn>
              <a:cxn ang="0">
                <a:pos x="connsiteX3629" y="connsiteY3629"/>
              </a:cxn>
              <a:cxn ang="0">
                <a:pos x="connsiteX3630" y="connsiteY3630"/>
              </a:cxn>
              <a:cxn ang="0">
                <a:pos x="connsiteX3631" y="connsiteY3631"/>
              </a:cxn>
              <a:cxn ang="0">
                <a:pos x="connsiteX3632" y="connsiteY3632"/>
              </a:cxn>
              <a:cxn ang="0">
                <a:pos x="connsiteX3633" y="connsiteY3633"/>
              </a:cxn>
              <a:cxn ang="0">
                <a:pos x="connsiteX3634" y="connsiteY3634"/>
              </a:cxn>
              <a:cxn ang="0">
                <a:pos x="connsiteX3635" y="connsiteY3635"/>
              </a:cxn>
              <a:cxn ang="0">
                <a:pos x="connsiteX3636" y="connsiteY3636"/>
              </a:cxn>
              <a:cxn ang="0">
                <a:pos x="connsiteX3637" y="connsiteY3637"/>
              </a:cxn>
              <a:cxn ang="0">
                <a:pos x="connsiteX3638" y="connsiteY3638"/>
              </a:cxn>
              <a:cxn ang="0">
                <a:pos x="connsiteX3639" y="connsiteY3639"/>
              </a:cxn>
              <a:cxn ang="0">
                <a:pos x="connsiteX3640" y="connsiteY3640"/>
              </a:cxn>
              <a:cxn ang="0">
                <a:pos x="connsiteX3641" y="connsiteY3641"/>
              </a:cxn>
              <a:cxn ang="0">
                <a:pos x="connsiteX3642" y="connsiteY3642"/>
              </a:cxn>
              <a:cxn ang="0">
                <a:pos x="connsiteX3643" y="connsiteY3643"/>
              </a:cxn>
              <a:cxn ang="0">
                <a:pos x="connsiteX3644" y="connsiteY3644"/>
              </a:cxn>
              <a:cxn ang="0">
                <a:pos x="connsiteX3645" y="connsiteY3645"/>
              </a:cxn>
              <a:cxn ang="0">
                <a:pos x="connsiteX3646" y="connsiteY3646"/>
              </a:cxn>
              <a:cxn ang="0">
                <a:pos x="connsiteX3647" y="connsiteY3647"/>
              </a:cxn>
              <a:cxn ang="0">
                <a:pos x="connsiteX3648" y="connsiteY3648"/>
              </a:cxn>
              <a:cxn ang="0">
                <a:pos x="connsiteX3649" y="connsiteY3649"/>
              </a:cxn>
              <a:cxn ang="0">
                <a:pos x="connsiteX3650" y="connsiteY3650"/>
              </a:cxn>
              <a:cxn ang="0">
                <a:pos x="connsiteX3651" y="connsiteY3651"/>
              </a:cxn>
              <a:cxn ang="0">
                <a:pos x="connsiteX3652" y="connsiteY3652"/>
              </a:cxn>
              <a:cxn ang="0">
                <a:pos x="connsiteX3653" y="connsiteY3653"/>
              </a:cxn>
              <a:cxn ang="0">
                <a:pos x="connsiteX3654" y="connsiteY3654"/>
              </a:cxn>
              <a:cxn ang="0">
                <a:pos x="connsiteX3655" y="connsiteY3655"/>
              </a:cxn>
              <a:cxn ang="0">
                <a:pos x="connsiteX3656" y="connsiteY3656"/>
              </a:cxn>
              <a:cxn ang="0">
                <a:pos x="connsiteX3657" y="connsiteY3657"/>
              </a:cxn>
              <a:cxn ang="0">
                <a:pos x="connsiteX3658" y="connsiteY3658"/>
              </a:cxn>
              <a:cxn ang="0">
                <a:pos x="connsiteX3659" y="connsiteY3659"/>
              </a:cxn>
              <a:cxn ang="0">
                <a:pos x="connsiteX3660" y="connsiteY3660"/>
              </a:cxn>
              <a:cxn ang="0">
                <a:pos x="connsiteX3661" y="connsiteY3661"/>
              </a:cxn>
              <a:cxn ang="0">
                <a:pos x="connsiteX3662" y="connsiteY3662"/>
              </a:cxn>
              <a:cxn ang="0">
                <a:pos x="connsiteX3663" y="connsiteY3663"/>
              </a:cxn>
              <a:cxn ang="0">
                <a:pos x="connsiteX3664" y="connsiteY3664"/>
              </a:cxn>
              <a:cxn ang="0">
                <a:pos x="connsiteX3665" y="connsiteY3665"/>
              </a:cxn>
              <a:cxn ang="0">
                <a:pos x="connsiteX3666" y="connsiteY3666"/>
              </a:cxn>
              <a:cxn ang="0">
                <a:pos x="connsiteX3667" y="connsiteY3667"/>
              </a:cxn>
              <a:cxn ang="0">
                <a:pos x="connsiteX3668" y="connsiteY3668"/>
              </a:cxn>
              <a:cxn ang="0">
                <a:pos x="connsiteX3669" y="connsiteY3669"/>
              </a:cxn>
              <a:cxn ang="0">
                <a:pos x="connsiteX3670" y="connsiteY3670"/>
              </a:cxn>
              <a:cxn ang="0">
                <a:pos x="connsiteX3671" y="connsiteY3671"/>
              </a:cxn>
              <a:cxn ang="0">
                <a:pos x="connsiteX3672" y="connsiteY3672"/>
              </a:cxn>
              <a:cxn ang="0">
                <a:pos x="connsiteX3673" y="connsiteY3673"/>
              </a:cxn>
              <a:cxn ang="0">
                <a:pos x="connsiteX3674" y="connsiteY3674"/>
              </a:cxn>
              <a:cxn ang="0">
                <a:pos x="connsiteX3675" y="connsiteY3675"/>
              </a:cxn>
              <a:cxn ang="0">
                <a:pos x="connsiteX3676" y="connsiteY3676"/>
              </a:cxn>
              <a:cxn ang="0">
                <a:pos x="connsiteX3677" y="connsiteY3677"/>
              </a:cxn>
              <a:cxn ang="0">
                <a:pos x="connsiteX3678" y="connsiteY3678"/>
              </a:cxn>
              <a:cxn ang="0">
                <a:pos x="connsiteX3679" y="connsiteY3679"/>
              </a:cxn>
              <a:cxn ang="0">
                <a:pos x="connsiteX3680" y="connsiteY3680"/>
              </a:cxn>
              <a:cxn ang="0">
                <a:pos x="connsiteX3681" y="connsiteY3681"/>
              </a:cxn>
              <a:cxn ang="0">
                <a:pos x="connsiteX3682" y="connsiteY3682"/>
              </a:cxn>
              <a:cxn ang="0">
                <a:pos x="connsiteX3683" y="connsiteY3683"/>
              </a:cxn>
              <a:cxn ang="0">
                <a:pos x="connsiteX3684" y="connsiteY3684"/>
              </a:cxn>
              <a:cxn ang="0">
                <a:pos x="connsiteX3685" y="connsiteY3685"/>
              </a:cxn>
              <a:cxn ang="0">
                <a:pos x="connsiteX3686" y="connsiteY3686"/>
              </a:cxn>
              <a:cxn ang="0">
                <a:pos x="connsiteX3687" y="connsiteY3687"/>
              </a:cxn>
              <a:cxn ang="0">
                <a:pos x="connsiteX3688" y="connsiteY3688"/>
              </a:cxn>
              <a:cxn ang="0">
                <a:pos x="connsiteX3689" y="connsiteY3689"/>
              </a:cxn>
              <a:cxn ang="0">
                <a:pos x="connsiteX3690" y="connsiteY3690"/>
              </a:cxn>
              <a:cxn ang="0">
                <a:pos x="connsiteX3691" y="connsiteY3691"/>
              </a:cxn>
              <a:cxn ang="0">
                <a:pos x="connsiteX3692" y="connsiteY3692"/>
              </a:cxn>
              <a:cxn ang="0">
                <a:pos x="connsiteX3693" y="connsiteY3693"/>
              </a:cxn>
              <a:cxn ang="0">
                <a:pos x="connsiteX3694" y="connsiteY3694"/>
              </a:cxn>
              <a:cxn ang="0">
                <a:pos x="connsiteX3695" y="connsiteY3695"/>
              </a:cxn>
              <a:cxn ang="0">
                <a:pos x="connsiteX3696" y="connsiteY3696"/>
              </a:cxn>
              <a:cxn ang="0">
                <a:pos x="connsiteX3697" y="connsiteY3697"/>
              </a:cxn>
              <a:cxn ang="0">
                <a:pos x="connsiteX3698" y="connsiteY3698"/>
              </a:cxn>
              <a:cxn ang="0">
                <a:pos x="connsiteX3699" y="connsiteY3699"/>
              </a:cxn>
              <a:cxn ang="0">
                <a:pos x="connsiteX3700" y="connsiteY3700"/>
              </a:cxn>
              <a:cxn ang="0">
                <a:pos x="connsiteX3701" y="connsiteY3701"/>
              </a:cxn>
              <a:cxn ang="0">
                <a:pos x="connsiteX3702" y="connsiteY3702"/>
              </a:cxn>
              <a:cxn ang="0">
                <a:pos x="connsiteX3703" y="connsiteY3703"/>
              </a:cxn>
              <a:cxn ang="0">
                <a:pos x="connsiteX3704" y="connsiteY3704"/>
              </a:cxn>
              <a:cxn ang="0">
                <a:pos x="connsiteX3705" y="connsiteY3705"/>
              </a:cxn>
              <a:cxn ang="0">
                <a:pos x="connsiteX3706" y="connsiteY3706"/>
              </a:cxn>
              <a:cxn ang="0">
                <a:pos x="connsiteX3707" y="connsiteY3707"/>
              </a:cxn>
              <a:cxn ang="0">
                <a:pos x="connsiteX3708" y="connsiteY3708"/>
              </a:cxn>
              <a:cxn ang="0">
                <a:pos x="connsiteX3709" y="connsiteY3709"/>
              </a:cxn>
              <a:cxn ang="0">
                <a:pos x="connsiteX3710" y="connsiteY3710"/>
              </a:cxn>
              <a:cxn ang="0">
                <a:pos x="connsiteX3711" y="connsiteY3711"/>
              </a:cxn>
              <a:cxn ang="0">
                <a:pos x="connsiteX3712" y="connsiteY3712"/>
              </a:cxn>
              <a:cxn ang="0">
                <a:pos x="connsiteX3713" y="connsiteY3713"/>
              </a:cxn>
              <a:cxn ang="0">
                <a:pos x="connsiteX3714" y="connsiteY3714"/>
              </a:cxn>
              <a:cxn ang="0">
                <a:pos x="connsiteX3715" y="connsiteY3715"/>
              </a:cxn>
              <a:cxn ang="0">
                <a:pos x="connsiteX3716" y="connsiteY3716"/>
              </a:cxn>
              <a:cxn ang="0">
                <a:pos x="connsiteX3717" y="connsiteY3717"/>
              </a:cxn>
              <a:cxn ang="0">
                <a:pos x="connsiteX3718" y="connsiteY3718"/>
              </a:cxn>
              <a:cxn ang="0">
                <a:pos x="connsiteX3719" y="connsiteY3719"/>
              </a:cxn>
              <a:cxn ang="0">
                <a:pos x="connsiteX3720" y="connsiteY3720"/>
              </a:cxn>
              <a:cxn ang="0">
                <a:pos x="connsiteX3721" y="connsiteY3721"/>
              </a:cxn>
              <a:cxn ang="0">
                <a:pos x="connsiteX3722" y="connsiteY3722"/>
              </a:cxn>
              <a:cxn ang="0">
                <a:pos x="connsiteX3723" y="connsiteY3723"/>
              </a:cxn>
              <a:cxn ang="0">
                <a:pos x="connsiteX3724" y="connsiteY3724"/>
              </a:cxn>
              <a:cxn ang="0">
                <a:pos x="connsiteX3725" y="connsiteY3725"/>
              </a:cxn>
              <a:cxn ang="0">
                <a:pos x="connsiteX3726" y="connsiteY3726"/>
              </a:cxn>
              <a:cxn ang="0">
                <a:pos x="connsiteX3727" y="connsiteY3727"/>
              </a:cxn>
              <a:cxn ang="0">
                <a:pos x="connsiteX3728" y="connsiteY3728"/>
              </a:cxn>
              <a:cxn ang="0">
                <a:pos x="connsiteX3729" y="connsiteY3729"/>
              </a:cxn>
              <a:cxn ang="0">
                <a:pos x="connsiteX3730" y="connsiteY3730"/>
              </a:cxn>
              <a:cxn ang="0">
                <a:pos x="connsiteX3731" y="connsiteY3731"/>
              </a:cxn>
              <a:cxn ang="0">
                <a:pos x="connsiteX3732" y="connsiteY3732"/>
              </a:cxn>
              <a:cxn ang="0">
                <a:pos x="connsiteX3733" y="connsiteY3733"/>
              </a:cxn>
              <a:cxn ang="0">
                <a:pos x="connsiteX3734" y="connsiteY3734"/>
              </a:cxn>
              <a:cxn ang="0">
                <a:pos x="connsiteX3735" y="connsiteY3735"/>
              </a:cxn>
              <a:cxn ang="0">
                <a:pos x="connsiteX3736" y="connsiteY3736"/>
              </a:cxn>
              <a:cxn ang="0">
                <a:pos x="connsiteX3737" y="connsiteY3737"/>
              </a:cxn>
              <a:cxn ang="0">
                <a:pos x="connsiteX3738" y="connsiteY3738"/>
              </a:cxn>
              <a:cxn ang="0">
                <a:pos x="connsiteX3739" y="connsiteY3739"/>
              </a:cxn>
              <a:cxn ang="0">
                <a:pos x="connsiteX3740" y="connsiteY3740"/>
              </a:cxn>
              <a:cxn ang="0">
                <a:pos x="connsiteX3741" y="connsiteY3741"/>
              </a:cxn>
              <a:cxn ang="0">
                <a:pos x="connsiteX3742" y="connsiteY3742"/>
              </a:cxn>
              <a:cxn ang="0">
                <a:pos x="connsiteX3743" y="connsiteY3743"/>
              </a:cxn>
              <a:cxn ang="0">
                <a:pos x="connsiteX3744" y="connsiteY3744"/>
              </a:cxn>
              <a:cxn ang="0">
                <a:pos x="connsiteX3745" y="connsiteY3745"/>
              </a:cxn>
              <a:cxn ang="0">
                <a:pos x="connsiteX3746" y="connsiteY3746"/>
              </a:cxn>
              <a:cxn ang="0">
                <a:pos x="connsiteX3747" y="connsiteY3747"/>
              </a:cxn>
              <a:cxn ang="0">
                <a:pos x="connsiteX3748" y="connsiteY3748"/>
              </a:cxn>
              <a:cxn ang="0">
                <a:pos x="connsiteX3749" y="connsiteY3749"/>
              </a:cxn>
              <a:cxn ang="0">
                <a:pos x="connsiteX3750" y="connsiteY3750"/>
              </a:cxn>
              <a:cxn ang="0">
                <a:pos x="connsiteX3751" y="connsiteY3751"/>
              </a:cxn>
              <a:cxn ang="0">
                <a:pos x="connsiteX3752" y="connsiteY3752"/>
              </a:cxn>
              <a:cxn ang="0">
                <a:pos x="connsiteX3753" y="connsiteY3753"/>
              </a:cxn>
              <a:cxn ang="0">
                <a:pos x="connsiteX3754" y="connsiteY3754"/>
              </a:cxn>
              <a:cxn ang="0">
                <a:pos x="connsiteX3755" y="connsiteY3755"/>
              </a:cxn>
              <a:cxn ang="0">
                <a:pos x="connsiteX3756" y="connsiteY3756"/>
              </a:cxn>
              <a:cxn ang="0">
                <a:pos x="connsiteX3757" y="connsiteY3757"/>
              </a:cxn>
              <a:cxn ang="0">
                <a:pos x="connsiteX3758" y="connsiteY3758"/>
              </a:cxn>
              <a:cxn ang="0">
                <a:pos x="connsiteX3759" y="connsiteY3759"/>
              </a:cxn>
              <a:cxn ang="0">
                <a:pos x="connsiteX3760" y="connsiteY3760"/>
              </a:cxn>
              <a:cxn ang="0">
                <a:pos x="connsiteX3761" y="connsiteY3761"/>
              </a:cxn>
              <a:cxn ang="0">
                <a:pos x="connsiteX3762" y="connsiteY3762"/>
              </a:cxn>
              <a:cxn ang="0">
                <a:pos x="connsiteX3763" y="connsiteY3763"/>
              </a:cxn>
              <a:cxn ang="0">
                <a:pos x="connsiteX3764" y="connsiteY3764"/>
              </a:cxn>
              <a:cxn ang="0">
                <a:pos x="connsiteX3765" y="connsiteY3765"/>
              </a:cxn>
              <a:cxn ang="0">
                <a:pos x="connsiteX3766" y="connsiteY3766"/>
              </a:cxn>
              <a:cxn ang="0">
                <a:pos x="connsiteX3767" y="connsiteY3767"/>
              </a:cxn>
              <a:cxn ang="0">
                <a:pos x="connsiteX3768" y="connsiteY3768"/>
              </a:cxn>
              <a:cxn ang="0">
                <a:pos x="connsiteX3769" y="connsiteY3769"/>
              </a:cxn>
              <a:cxn ang="0">
                <a:pos x="connsiteX3770" y="connsiteY3770"/>
              </a:cxn>
              <a:cxn ang="0">
                <a:pos x="connsiteX3771" y="connsiteY3771"/>
              </a:cxn>
              <a:cxn ang="0">
                <a:pos x="connsiteX3772" y="connsiteY3772"/>
              </a:cxn>
              <a:cxn ang="0">
                <a:pos x="connsiteX3773" y="connsiteY3773"/>
              </a:cxn>
              <a:cxn ang="0">
                <a:pos x="connsiteX3774" y="connsiteY3774"/>
              </a:cxn>
              <a:cxn ang="0">
                <a:pos x="connsiteX3775" y="connsiteY3775"/>
              </a:cxn>
              <a:cxn ang="0">
                <a:pos x="connsiteX3776" y="connsiteY3776"/>
              </a:cxn>
              <a:cxn ang="0">
                <a:pos x="connsiteX3777" y="connsiteY3777"/>
              </a:cxn>
              <a:cxn ang="0">
                <a:pos x="connsiteX3778" y="connsiteY3778"/>
              </a:cxn>
              <a:cxn ang="0">
                <a:pos x="connsiteX3779" y="connsiteY3779"/>
              </a:cxn>
              <a:cxn ang="0">
                <a:pos x="connsiteX3780" y="connsiteY3780"/>
              </a:cxn>
              <a:cxn ang="0">
                <a:pos x="connsiteX3781" y="connsiteY3781"/>
              </a:cxn>
              <a:cxn ang="0">
                <a:pos x="connsiteX3782" y="connsiteY3782"/>
              </a:cxn>
              <a:cxn ang="0">
                <a:pos x="connsiteX3783" y="connsiteY3783"/>
              </a:cxn>
              <a:cxn ang="0">
                <a:pos x="connsiteX3784" y="connsiteY3784"/>
              </a:cxn>
              <a:cxn ang="0">
                <a:pos x="connsiteX3785" y="connsiteY3785"/>
              </a:cxn>
              <a:cxn ang="0">
                <a:pos x="connsiteX3786" y="connsiteY3786"/>
              </a:cxn>
              <a:cxn ang="0">
                <a:pos x="connsiteX3787" y="connsiteY3787"/>
              </a:cxn>
              <a:cxn ang="0">
                <a:pos x="connsiteX3788" y="connsiteY3788"/>
              </a:cxn>
              <a:cxn ang="0">
                <a:pos x="connsiteX3789" y="connsiteY3789"/>
              </a:cxn>
              <a:cxn ang="0">
                <a:pos x="connsiteX3790" y="connsiteY3790"/>
              </a:cxn>
              <a:cxn ang="0">
                <a:pos x="connsiteX3791" y="connsiteY3791"/>
              </a:cxn>
              <a:cxn ang="0">
                <a:pos x="connsiteX3792" y="connsiteY3792"/>
              </a:cxn>
              <a:cxn ang="0">
                <a:pos x="connsiteX3793" y="connsiteY3793"/>
              </a:cxn>
              <a:cxn ang="0">
                <a:pos x="connsiteX3794" y="connsiteY3794"/>
              </a:cxn>
              <a:cxn ang="0">
                <a:pos x="connsiteX3795" y="connsiteY3795"/>
              </a:cxn>
              <a:cxn ang="0">
                <a:pos x="connsiteX3796" y="connsiteY3796"/>
              </a:cxn>
              <a:cxn ang="0">
                <a:pos x="connsiteX3797" y="connsiteY3797"/>
              </a:cxn>
              <a:cxn ang="0">
                <a:pos x="connsiteX3798" y="connsiteY3798"/>
              </a:cxn>
              <a:cxn ang="0">
                <a:pos x="connsiteX3799" y="connsiteY3799"/>
              </a:cxn>
              <a:cxn ang="0">
                <a:pos x="connsiteX3800" y="connsiteY3800"/>
              </a:cxn>
              <a:cxn ang="0">
                <a:pos x="connsiteX3801" y="connsiteY3801"/>
              </a:cxn>
              <a:cxn ang="0">
                <a:pos x="connsiteX3802" y="connsiteY3802"/>
              </a:cxn>
              <a:cxn ang="0">
                <a:pos x="connsiteX3803" y="connsiteY3803"/>
              </a:cxn>
              <a:cxn ang="0">
                <a:pos x="connsiteX3804" y="connsiteY3804"/>
              </a:cxn>
              <a:cxn ang="0">
                <a:pos x="connsiteX3805" y="connsiteY3805"/>
              </a:cxn>
              <a:cxn ang="0">
                <a:pos x="connsiteX3806" y="connsiteY3806"/>
              </a:cxn>
              <a:cxn ang="0">
                <a:pos x="connsiteX3807" y="connsiteY3807"/>
              </a:cxn>
              <a:cxn ang="0">
                <a:pos x="connsiteX3808" y="connsiteY3808"/>
              </a:cxn>
              <a:cxn ang="0">
                <a:pos x="connsiteX3809" y="connsiteY3809"/>
              </a:cxn>
              <a:cxn ang="0">
                <a:pos x="connsiteX3810" y="connsiteY3810"/>
              </a:cxn>
              <a:cxn ang="0">
                <a:pos x="connsiteX3811" y="connsiteY3811"/>
              </a:cxn>
              <a:cxn ang="0">
                <a:pos x="connsiteX3812" y="connsiteY3812"/>
              </a:cxn>
              <a:cxn ang="0">
                <a:pos x="connsiteX3813" y="connsiteY3813"/>
              </a:cxn>
              <a:cxn ang="0">
                <a:pos x="connsiteX3814" y="connsiteY3814"/>
              </a:cxn>
              <a:cxn ang="0">
                <a:pos x="connsiteX3815" y="connsiteY3815"/>
              </a:cxn>
              <a:cxn ang="0">
                <a:pos x="connsiteX3816" y="connsiteY3816"/>
              </a:cxn>
              <a:cxn ang="0">
                <a:pos x="connsiteX3817" y="connsiteY3817"/>
              </a:cxn>
              <a:cxn ang="0">
                <a:pos x="connsiteX3818" y="connsiteY3818"/>
              </a:cxn>
              <a:cxn ang="0">
                <a:pos x="connsiteX3819" y="connsiteY3819"/>
              </a:cxn>
              <a:cxn ang="0">
                <a:pos x="connsiteX3820" y="connsiteY3820"/>
              </a:cxn>
              <a:cxn ang="0">
                <a:pos x="connsiteX3821" y="connsiteY3821"/>
              </a:cxn>
              <a:cxn ang="0">
                <a:pos x="connsiteX3822" y="connsiteY3822"/>
              </a:cxn>
              <a:cxn ang="0">
                <a:pos x="connsiteX3823" y="connsiteY3823"/>
              </a:cxn>
              <a:cxn ang="0">
                <a:pos x="connsiteX3824" y="connsiteY3824"/>
              </a:cxn>
              <a:cxn ang="0">
                <a:pos x="connsiteX3825" y="connsiteY3825"/>
              </a:cxn>
              <a:cxn ang="0">
                <a:pos x="connsiteX3826" y="connsiteY3826"/>
              </a:cxn>
              <a:cxn ang="0">
                <a:pos x="connsiteX3827" y="connsiteY3827"/>
              </a:cxn>
              <a:cxn ang="0">
                <a:pos x="connsiteX3828" y="connsiteY3828"/>
              </a:cxn>
              <a:cxn ang="0">
                <a:pos x="connsiteX3829" y="connsiteY3829"/>
              </a:cxn>
              <a:cxn ang="0">
                <a:pos x="connsiteX3830" y="connsiteY3830"/>
              </a:cxn>
              <a:cxn ang="0">
                <a:pos x="connsiteX3831" y="connsiteY3831"/>
              </a:cxn>
              <a:cxn ang="0">
                <a:pos x="connsiteX3832" y="connsiteY3832"/>
              </a:cxn>
              <a:cxn ang="0">
                <a:pos x="connsiteX3833" y="connsiteY3833"/>
              </a:cxn>
              <a:cxn ang="0">
                <a:pos x="connsiteX3834" y="connsiteY3834"/>
              </a:cxn>
              <a:cxn ang="0">
                <a:pos x="connsiteX3835" y="connsiteY3835"/>
              </a:cxn>
              <a:cxn ang="0">
                <a:pos x="connsiteX3836" y="connsiteY3836"/>
              </a:cxn>
              <a:cxn ang="0">
                <a:pos x="connsiteX3837" y="connsiteY3837"/>
              </a:cxn>
              <a:cxn ang="0">
                <a:pos x="connsiteX3838" y="connsiteY3838"/>
              </a:cxn>
              <a:cxn ang="0">
                <a:pos x="connsiteX3839" y="connsiteY3839"/>
              </a:cxn>
              <a:cxn ang="0">
                <a:pos x="connsiteX3840" y="connsiteY3840"/>
              </a:cxn>
              <a:cxn ang="0">
                <a:pos x="connsiteX3841" y="connsiteY3841"/>
              </a:cxn>
              <a:cxn ang="0">
                <a:pos x="connsiteX3842" y="connsiteY3842"/>
              </a:cxn>
              <a:cxn ang="0">
                <a:pos x="connsiteX3843" y="connsiteY3843"/>
              </a:cxn>
              <a:cxn ang="0">
                <a:pos x="connsiteX3844" y="connsiteY3844"/>
              </a:cxn>
              <a:cxn ang="0">
                <a:pos x="connsiteX3845" y="connsiteY3845"/>
              </a:cxn>
              <a:cxn ang="0">
                <a:pos x="connsiteX3846" y="connsiteY3846"/>
              </a:cxn>
              <a:cxn ang="0">
                <a:pos x="connsiteX3847" y="connsiteY3847"/>
              </a:cxn>
              <a:cxn ang="0">
                <a:pos x="connsiteX3848" y="connsiteY3848"/>
              </a:cxn>
              <a:cxn ang="0">
                <a:pos x="connsiteX3849" y="connsiteY3849"/>
              </a:cxn>
              <a:cxn ang="0">
                <a:pos x="connsiteX3850" y="connsiteY3850"/>
              </a:cxn>
              <a:cxn ang="0">
                <a:pos x="connsiteX3851" y="connsiteY3851"/>
              </a:cxn>
              <a:cxn ang="0">
                <a:pos x="connsiteX3852" y="connsiteY3852"/>
              </a:cxn>
              <a:cxn ang="0">
                <a:pos x="connsiteX3853" y="connsiteY3853"/>
              </a:cxn>
              <a:cxn ang="0">
                <a:pos x="connsiteX3854" y="connsiteY3854"/>
              </a:cxn>
              <a:cxn ang="0">
                <a:pos x="connsiteX3855" y="connsiteY3855"/>
              </a:cxn>
              <a:cxn ang="0">
                <a:pos x="connsiteX3856" y="connsiteY3856"/>
              </a:cxn>
              <a:cxn ang="0">
                <a:pos x="connsiteX3857" y="connsiteY3857"/>
              </a:cxn>
              <a:cxn ang="0">
                <a:pos x="connsiteX3858" y="connsiteY3858"/>
              </a:cxn>
              <a:cxn ang="0">
                <a:pos x="connsiteX3859" y="connsiteY3859"/>
              </a:cxn>
              <a:cxn ang="0">
                <a:pos x="connsiteX3860" y="connsiteY3860"/>
              </a:cxn>
              <a:cxn ang="0">
                <a:pos x="connsiteX3861" y="connsiteY3861"/>
              </a:cxn>
              <a:cxn ang="0">
                <a:pos x="connsiteX3862" y="connsiteY3862"/>
              </a:cxn>
              <a:cxn ang="0">
                <a:pos x="connsiteX3863" y="connsiteY3863"/>
              </a:cxn>
              <a:cxn ang="0">
                <a:pos x="connsiteX3864" y="connsiteY3864"/>
              </a:cxn>
              <a:cxn ang="0">
                <a:pos x="connsiteX3865" y="connsiteY3865"/>
              </a:cxn>
              <a:cxn ang="0">
                <a:pos x="connsiteX3866" y="connsiteY3866"/>
              </a:cxn>
              <a:cxn ang="0">
                <a:pos x="connsiteX3867" y="connsiteY3867"/>
              </a:cxn>
              <a:cxn ang="0">
                <a:pos x="connsiteX3868" y="connsiteY3868"/>
              </a:cxn>
              <a:cxn ang="0">
                <a:pos x="connsiteX3869" y="connsiteY3869"/>
              </a:cxn>
              <a:cxn ang="0">
                <a:pos x="connsiteX3870" y="connsiteY3870"/>
              </a:cxn>
              <a:cxn ang="0">
                <a:pos x="connsiteX3871" y="connsiteY3871"/>
              </a:cxn>
              <a:cxn ang="0">
                <a:pos x="connsiteX3872" y="connsiteY3872"/>
              </a:cxn>
              <a:cxn ang="0">
                <a:pos x="connsiteX3873" y="connsiteY3873"/>
              </a:cxn>
              <a:cxn ang="0">
                <a:pos x="connsiteX3874" y="connsiteY3874"/>
              </a:cxn>
              <a:cxn ang="0">
                <a:pos x="connsiteX3875" y="connsiteY3875"/>
              </a:cxn>
              <a:cxn ang="0">
                <a:pos x="connsiteX3876" y="connsiteY3876"/>
              </a:cxn>
              <a:cxn ang="0">
                <a:pos x="connsiteX3877" y="connsiteY3877"/>
              </a:cxn>
              <a:cxn ang="0">
                <a:pos x="connsiteX3878" y="connsiteY3878"/>
              </a:cxn>
              <a:cxn ang="0">
                <a:pos x="connsiteX3879" y="connsiteY3879"/>
              </a:cxn>
              <a:cxn ang="0">
                <a:pos x="connsiteX3880" y="connsiteY3880"/>
              </a:cxn>
              <a:cxn ang="0">
                <a:pos x="connsiteX3881" y="connsiteY3881"/>
              </a:cxn>
              <a:cxn ang="0">
                <a:pos x="connsiteX3882" y="connsiteY3882"/>
              </a:cxn>
              <a:cxn ang="0">
                <a:pos x="connsiteX3883" y="connsiteY3883"/>
              </a:cxn>
              <a:cxn ang="0">
                <a:pos x="connsiteX3884" y="connsiteY3884"/>
              </a:cxn>
              <a:cxn ang="0">
                <a:pos x="connsiteX3885" y="connsiteY3885"/>
              </a:cxn>
              <a:cxn ang="0">
                <a:pos x="connsiteX3886" y="connsiteY3886"/>
              </a:cxn>
              <a:cxn ang="0">
                <a:pos x="connsiteX3887" y="connsiteY3887"/>
              </a:cxn>
              <a:cxn ang="0">
                <a:pos x="connsiteX3888" y="connsiteY3888"/>
              </a:cxn>
              <a:cxn ang="0">
                <a:pos x="connsiteX3889" y="connsiteY3889"/>
              </a:cxn>
              <a:cxn ang="0">
                <a:pos x="connsiteX3890" y="connsiteY3890"/>
              </a:cxn>
              <a:cxn ang="0">
                <a:pos x="connsiteX3891" y="connsiteY3891"/>
              </a:cxn>
              <a:cxn ang="0">
                <a:pos x="connsiteX3892" y="connsiteY3892"/>
              </a:cxn>
              <a:cxn ang="0">
                <a:pos x="connsiteX3893" y="connsiteY3893"/>
              </a:cxn>
              <a:cxn ang="0">
                <a:pos x="connsiteX3894" y="connsiteY3894"/>
              </a:cxn>
              <a:cxn ang="0">
                <a:pos x="connsiteX3895" y="connsiteY3895"/>
              </a:cxn>
              <a:cxn ang="0">
                <a:pos x="connsiteX3896" y="connsiteY3896"/>
              </a:cxn>
              <a:cxn ang="0">
                <a:pos x="connsiteX3897" y="connsiteY3897"/>
              </a:cxn>
              <a:cxn ang="0">
                <a:pos x="connsiteX3898" y="connsiteY3898"/>
              </a:cxn>
              <a:cxn ang="0">
                <a:pos x="connsiteX3899" y="connsiteY3899"/>
              </a:cxn>
              <a:cxn ang="0">
                <a:pos x="connsiteX3900" y="connsiteY3900"/>
              </a:cxn>
              <a:cxn ang="0">
                <a:pos x="connsiteX3901" y="connsiteY3901"/>
              </a:cxn>
              <a:cxn ang="0">
                <a:pos x="connsiteX3902" y="connsiteY3902"/>
              </a:cxn>
              <a:cxn ang="0">
                <a:pos x="connsiteX3903" y="connsiteY3903"/>
              </a:cxn>
              <a:cxn ang="0">
                <a:pos x="connsiteX3904" y="connsiteY3904"/>
              </a:cxn>
              <a:cxn ang="0">
                <a:pos x="connsiteX3905" y="connsiteY3905"/>
              </a:cxn>
              <a:cxn ang="0">
                <a:pos x="connsiteX3906" y="connsiteY3906"/>
              </a:cxn>
              <a:cxn ang="0">
                <a:pos x="connsiteX3907" y="connsiteY3907"/>
              </a:cxn>
              <a:cxn ang="0">
                <a:pos x="connsiteX3908" y="connsiteY3908"/>
              </a:cxn>
              <a:cxn ang="0">
                <a:pos x="connsiteX3909" y="connsiteY3909"/>
              </a:cxn>
              <a:cxn ang="0">
                <a:pos x="connsiteX3910" y="connsiteY3910"/>
              </a:cxn>
              <a:cxn ang="0">
                <a:pos x="connsiteX3911" y="connsiteY3911"/>
              </a:cxn>
              <a:cxn ang="0">
                <a:pos x="connsiteX3912" y="connsiteY3912"/>
              </a:cxn>
              <a:cxn ang="0">
                <a:pos x="connsiteX3913" y="connsiteY3913"/>
              </a:cxn>
              <a:cxn ang="0">
                <a:pos x="connsiteX3914" y="connsiteY3914"/>
              </a:cxn>
              <a:cxn ang="0">
                <a:pos x="connsiteX3915" y="connsiteY3915"/>
              </a:cxn>
              <a:cxn ang="0">
                <a:pos x="connsiteX3916" y="connsiteY3916"/>
              </a:cxn>
              <a:cxn ang="0">
                <a:pos x="connsiteX3917" y="connsiteY3917"/>
              </a:cxn>
              <a:cxn ang="0">
                <a:pos x="connsiteX3918" y="connsiteY3918"/>
              </a:cxn>
              <a:cxn ang="0">
                <a:pos x="connsiteX3919" y="connsiteY3919"/>
              </a:cxn>
              <a:cxn ang="0">
                <a:pos x="connsiteX3920" y="connsiteY3920"/>
              </a:cxn>
              <a:cxn ang="0">
                <a:pos x="connsiteX3921" y="connsiteY3921"/>
              </a:cxn>
              <a:cxn ang="0">
                <a:pos x="connsiteX3922" y="connsiteY3922"/>
              </a:cxn>
              <a:cxn ang="0">
                <a:pos x="connsiteX3923" y="connsiteY3923"/>
              </a:cxn>
              <a:cxn ang="0">
                <a:pos x="connsiteX3924" y="connsiteY3924"/>
              </a:cxn>
              <a:cxn ang="0">
                <a:pos x="connsiteX3925" y="connsiteY3925"/>
              </a:cxn>
              <a:cxn ang="0">
                <a:pos x="connsiteX3926" y="connsiteY3926"/>
              </a:cxn>
              <a:cxn ang="0">
                <a:pos x="connsiteX3927" y="connsiteY3927"/>
              </a:cxn>
              <a:cxn ang="0">
                <a:pos x="connsiteX3928" y="connsiteY3928"/>
              </a:cxn>
              <a:cxn ang="0">
                <a:pos x="connsiteX3929" y="connsiteY3929"/>
              </a:cxn>
              <a:cxn ang="0">
                <a:pos x="connsiteX3930" y="connsiteY3930"/>
              </a:cxn>
              <a:cxn ang="0">
                <a:pos x="connsiteX3931" y="connsiteY3931"/>
              </a:cxn>
              <a:cxn ang="0">
                <a:pos x="connsiteX3932" y="connsiteY3932"/>
              </a:cxn>
              <a:cxn ang="0">
                <a:pos x="connsiteX3933" y="connsiteY3933"/>
              </a:cxn>
              <a:cxn ang="0">
                <a:pos x="connsiteX3934" y="connsiteY3934"/>
              </a:cxn>
              <a:cxn ang="0">
                <a:pos x="connsiteX3935" y="connsiteY3935"/>
              </a:cxn>
              <a:cxn ang="0">
                <a:pos x="connsiteX3936" y="connsiteY3936"/>
              </a:cxn>
              <a:cxn ang="0">
                <a:pos x="connsiteX3937" y="connsiteY3937"/>
              </a:cxn>
              <a:cxn ang="0">
                <a:pos x="connsiteX3938" y="connsiteY3938"/>
              </a:cxn>
              <a:cxn ang="0">
                <a:pos x="connsiteX3939" y="connsiteY3939"/>
              </a:cxn>
              <a:cxn ang="0">
                <a:pos x="connsiteX3940" y="connsiteY3940"/>
              </a:cxn>
              <a:cxn ang="0">
                <a:pos x="connsiteX3941" y="connsiteY3941"/>
              </a:cxn>
              <a:cxn ang="0">
                <a:pos x="connsiteX3942" y="connsiteY3942"/>
              </a:cxn>
              <a:cxn ang="0">
                <a:pos x="connsiteX3943" y="connsiteY3943"/>
              </a:cxn>
              <a:cxn ang="0">
                <a:pos x="connsiteX3944" y="connsiteY3944"/>
              </a:cxn>
              <a:cxn ang="0">
                <a:pos x="connsiteX3945" y="connsiteY3945"/>
              </a:cxn>
              <a:cxn ang="0">
                <a:pos x="connsiteX3946" y="connsiteY3946"/>
              </a:cxn>
              <a:cxn ang="0">
                <a:pos x="connsiteX3947" y="connsiteY3947"/>
              </a:cxn>
              <a:cxn ang="0">
                <a:pos x="connsiteX3948" y="connsiteY3948"/>
              </a:cxn>
              <a:cxn ang="0">
                <a:pos x="connsiteX3949" y="connsiteY3949"/>
              </a:cxn>
              <a:cxn ang="0">
                <a:pos x="connsiteX3950" y="connsiteY3950"/>
              </a:cxn>
              <a:cxn ang="0">
                <a:pos x="connsiteX3951" y="connsiteY3951"/>
              </a:cxn>
              <a:cxn ang="0">
                <a:pos x="connsiteX3952" y="connsiteY3952"/>
              </a:cxn>
              <a:cxn ang="0">
                <a:pos x="connsiteX3953" y="connsiteY3953"/>
              </a:cxn>
              <a:cxn ang="0">
                <a:pos x="connsiteX3954" y="connsiteY3954"/>
              </a:cxn>
              <a:cxn ang="0">
                <a:pos x="connsiteX3955" y="connsiteY3955"/>
              </a:cxn>
              <a:cxn ang="0">
                <a:pos x="connsiteX3956" y="connsiteY3956"/>
              </a:cxn>
              <a:cxn ang="0">
                <a:pos x="connsiteX3957" y="connsiteY3957"/>
              </a:cxn>
              <a:cxn ang="0">
                <a:pos x="connsiteX3958" y="connsiteY3958"/>
              </a:cxn>
              <a:cxn ang="0">
                <a:pos x="connsiteX3959" y="connsiteY3959"/>
              </a:cxn>
              <a:cxn ang="0">
                <a:pos x="connsiteX3960" y="connsiteY3960"/>
              </a:cxn>
              <a:cxn ang="0">
                <a:pos x="connsiteX3961" y="connsiteY3961"/>
              </a:cxn>
              <a:cxn ang="0">
                <a:pos x="connsiteX3962" y="connsiteY3962"/>
              </a:cxn>
              <a:cxn ang="0">
                <a:pos x="connsiteX3963" y="connsiteY3963"/>
              </a:cxn>
              <a:cxn ang="0">
                <a:pos x="connsiteX3964" y="connsiteY3964"/>
              </a:cxn>
              <a:cxn ang="0">
                <a:pos x="connsiteX3965" y="connsiteY3965"/>
              </a:cxn>
              <a:cxn ang="0">
                <a:pos x="connsiteX3966" y="connsiteY3966"/>
              </a:cxn>
              <a:cxn ang="0">
                <a:pos x="connsiteX3967" y="connsiteY3967"/>
              </a:cxn>
              <a:cxn ang="0">
                <a:pos x="connsiteX3968" y="connsiteY3968"/>
              </a:cxn>
              <a:cxn ang="0">
                <a:pos x="connsiteX3969" y="connsiteY3969"/>
              </a:cxn>
              <a:cxn ang="0">
                <a:pos x="connsiteX3970" y="connsiteY3970"/>
              </a:cxn>
              <a:cxn ang="0">
                <a:pos x="connsiteX3971" y="connsiteY3971"/>
              </a:cxn>
              <a:cxn ang="0">
                <a:pos x="connsiteX3972" y="connsiteY3972"/>
              </a:cxn>
              <a:cxn ang="0">
                <a:pos x="connsiteX3973" y="connsiteY3973"/>
              </a:cxn>
              <a:cxn ang="0">
                <a:pos x="connsiteX3974" y="connsiteY3974"/>
              </a:cxn>
              <a:cxn ang="0">
                <a:pos x="connsiteX3975" y="connsiteY3975"/>
              </a:cxn>
              <a:cxn ang="0">
                <a:pos x="connsiteX3976" y="connsiteY3976"/>
              </a:cxn>
              <a:cxn ang="0">
                <a:pos x="connsiteX3977" y="connsiteY3977"/>
              </a:cxn>
              <a:cxn ang="0">
                <a:pos x="connsiteX3978" y="connsiteY3978"/>
              </a:cxn>
              <a:cxn ang="0">
                <a:pos x="connsiteX3979" y="connsiteY3979"/>
              </a:cxn>
              <a:cxn ang="0">
                <a:pos x="connsiteX3980" y="connsiteY3980"/>
              </a:cxn>
              <a:cxn ang="0">
                <a:pos x="connsiteX3981" y="connsiteY3981"/>
              </a:cxn>
              <a:cxn ang="0">
                <a:pos x="connsiteX3982" y="connsiteY3982"/>
              </a:cxn>
              <a:cxn ang="0">
                <a:pos x="connsiteX3983" y="connsiteY3983"/>
              </a:cxn>
              <a:cxn ang="0">
                <a:pos x="connsiteX3984" y="connsiteY3984"/>
              </a:cxn>
              <a:cxn ang="0">
                <a:pos x="connsiteX3985" y="connsiteY3985"/>
              </a:cxn>
              <a:cxn ang="0">
                <a:pos x="connsiteX3986" y="connsiteY3986"/>
              </a:cxn>
              <a:cxn ang="0">
                <a:pos x="connsiteX3987" y="connsiteY3987"/>
              </a:cxn>
              <a:cxn ang="0">
                <a:pos x="connsiteX3988" y="connsiteY3988"/>
              </a:cxn>
              <a:cxn ang="0">
                <a:pos x="connsiteX3989" y="connsiteY3989"/>
              </a:cxn>
              <a:cxn ang="0">
                <a:pos x="connsiteX3990" y="connsiteY3990"/>
              </a:cxn>
              <a:cxn ang="0">
                <a:pos x="connsiteX3991" y="connsiteY3991"/>
              </a:cxn>
              <a:cxn ang="0">
                <a:pos x="connsiteX3992" y="connsiteY3992"/>
              </a:cxn>
              <a:cxn ang="0">
                <a:pos x="connsiteX3993" y="connsiteY3993"/>
              </a:cxn>
              <a:cxn ang="0">
                <a:pos x="connsiteX3994" y="connsiteY3994"/>
              </a:cxn>
              <a:cxn ang="0">
                <a:pos x="connsiteX3995" y="connsiteY3995"/>
              </a:cxn>
              <a:cxn ang="0">
                <a:pos x="connsiteX3996" y="connsiteY3996"/>
              </a:cxn>
              <a:cxn ang="0">
                <a:pos x="connsiteX3997" y="connsiteY3997"/>
              </a:cxn>
              <a:cxn ang="0">
                <a:pos x="connsiteX3998" y="connsiteY3998"/>
              </a:cxn>
              <a:cxn ang="0">
                <a:pos x="connsiteX3999" y="connsiteY3999"/>
              </a:cxn>
              <a:cxn ang="0">
                <a:pos x="connsiteX4000" y="connsiteY4000"/>
              </a:cxn>
              <a:cxn ang="0">
                <a:pos x="connsiteX4001" y="connsiteY4001"/>
              </a:cxn>
              <a:cxn ang="0">
                <a:pos x="connsiteX4002" y="connsiteY4002"/>
              </a:cxn>
              <a:cxn ang="0">
                <a:pos x="connsiteX4003" y="connsiteY4003"/>
              </a:cxn>
              <a:cxn ang="0">
                <a:pos x="connsiteX4004" y="connsiteY4004"/>
              </a:cxn>
              <a:cxn ang="0">
                <a:pos x="connsiteX4005" y="connsiteY4005"/>
              </a:cxn>
              <a:cxn ang="0">
                <a:pos x="connsiteX4006" y="connsiteY4006"/>
              </a:cxn>
              <a:cxn ang="0">
                <a:pos x="connsiteX4007" y="connsiteY4007"/>
              </a:cxn>
              <a:cxn ang="0">
                <a:pos x="connsiteX4008" y="connsiteY4008"/>
              </a:cxn>
              <a:cxn ang="0">
                <a:pos x="connsiteX4009" y="connsiteY4009"/>
              </a:cxn>
              <a:cxn ang="0">
                <a:pos x="connsiteX4010" y="connsiteY4010"/>
              </a:cxn>
              <a:cxn ang="0">
                <a:pos x="connsiteX4011" y="connsiteY4011"/>
              </a:cxn>
              <a:cxn ang="0">
                <a:pos x="connsiteX4012" y="connsiteY4012"/>
              </a:cxn>
              <a:cxn ang="0">
                <a:pos x="connsiteX4013" y="connsiteY4013"/>
              </a:cxn>
              <a:cxn ang="0">
                <a:pos x="connsiteX4014" y="connsiteY4014"/>
              </a:cxn>
              <a:cxn ang="0">
                <a:pos x="connsiteX4015" y="connsiteY4015"/>
              </a:cxn>
              <a:cxn ang="0">
                <a:pos x="connsiteX4016" y="connsiteY4016"/>
              </a:cxn>
              <a:cxn ang="0">
                <a:pos x="connsiteX4017" y="connsiteY4017"/>
              </a:cxn>
              <a:cxn ang="0">
                <a:pos x="connsiteX4018" y="connsiteY4018"/>
              </a:cxn>
              <a:cxn ang="0">
                <a:pos x="connsiteX4019" y="connsiteY4019"/>
              </a:cxn>
              <a:cxn ang="0">
                <a:pos x="connsiteX4020" y="connsiteY4020"/>
              </a:cxn>
              <a:cxn ang="0">
                <a:pos x="connsiteX4021" y="connsiteY4021"/>
              </a:cxn>
              <a:cxn ang="0">
                <a:pos x="connsiteX4022" y="connsiteY4022"/>
              </a:cxn>
              <a:cxn ang="0">
                <a:pos x="connsiteX4023" y="connsiteY4023"/>
              </a:cxn>
              <a:cxn ang="0">
                <a:pos x="connsiteX4024" y="connsiteY4024"/>
              </a:cxn>
              <a:cxn ang="0">
                <a:pos x="connsiteX4025" y="connsiteY4025"/>
              </a:cxn>
              <a:cxn ang="0">
                <a:pos x="connsiteX4026" y="connsiteY4026"/>
              </a:cxn>
              <a:cxn ang="0">
                <a:pos x="connsiteX4027" y="connsiteY4027"/>
              </a:cxn>
              <a:cxn ang="0">
                <a:pos x="connsiteX4028" y="connsiteY4028"/>
              </a:cxn>
              <a:cxn ang="0">
                <a:pos x="connsiteX4029" y="connsiteY4029"/>
              </a:cxn>
              <a:cxn ang="0">
                <a:pos x="connsiteX4030" y="connsiteY4030"/>
              </a:cxn>
              <a:cxn ang="0">
                <a:pos x="connsiteX4031" y="connsiteY4031"/>
              </a:cxn>
              <a:cxn ang="0">
                <a:pos x="connsiteX4032" y="connsiteY4032"/>
              </a:cxn>
              <a:cxn ang="0">
                <a:pos x="connsiteX4033" y="connsiteY4033"/>
              </a:cxn>
              <a:cxn ang="0">
                <a:pos x="connsiteX4034" y="connsiteY4034"/>
              </a:cxn>
              <a:cxn ang="0">
                <a:pos x="connsiteX4035" y="connsiteY4035"/>
              </a:cxn>
              <a:cxn ang="0">
                <a:pos x="connsiteX4036" y="connsiteY4036"/>
              </a:cxn>
              <a:cxn ang="0">
                <a:pos x="connsiteX4037" y="connsiteY4037"/>
              </a:cxn>
              <a:cxn ang="0">
                <a:pos x="connsiteX4038" y="connsiteY4038"/>
              </a:cxn>
              <a:cxn ang="0">
                <a:pos x="connsiteX4039" y="connsiteY4039"/>
              </a:cxn>
              <a:cxn ang="0">
                <a:pos x="connsiteX4040" y="connsiteY4040"/>
              </a:cxn>
              <a:cxn ang="0">
                <a:pos x="connsiteX4041" y="connsiteY4041"/>
              </a:cxn>
              <a:cxn ang="0">
                <a:pos x="connsiteX4042" y="connsiteY4042"/>
              </a:cxn>
              <a:cxn ang="0">
                <a:pos x="connsiteX4043" y="connsiteY4043"/>
              </a:cxn>
              <a:cxn ang="0">
                <a:pos x="connsiteX4044" y="connsiteY4044"/>
              </a:cxn>
              <a:cxn ang="0">
                <a:pos x="connsiteX4045" y="connsiteY4045"/>
              </a:cxn>
              <a:cxn ang="0">
                <a:pos x="connsiteX4046" y="connsiteY4046"/>
              </a:cxn>
              <a:cxn ang="0">
                <a:pos x="connsiteX4047" y="connsiteY4047"/>
              </a:cxn>
              <a:cxn ang="0">
                <a:pos x="connsiteX4048" y="connsiteY4048"/>
              </a:cxn>
              <a:cxn ang="0">
                <a:pos x="connsiteX4049" y="connsiteY4049"/>
              </a:cxn>
              <a:cxn ang="0">
                <a:pos x="connsiteX4050" y="connsiteY4050"/>
              </a:cxn>
              <a:cxn ang="0">
                <a:pos x="connsiteX4051" y="connsiteY4051"/>
              </a:cxn>
              <a:cxn ang="0">
                <a:pos x="connsiteX4052" y="connsiteY4052"/>
              </a:cxn>
              <a:cxn ang="0">
                <a:pos x="connsiteX4053" y="connsiteY4053"/>
              </a:cxn>
              <a:cxn ang="0">
                <a:pos x="connsiteX4054" y="connsiteY4054"/>
              </a:cxn>
              <a:cxn ang="0">
                <a:pos x="connsiteX4055" y="connsiteY4055"/>
              </a:cxn>
              <a:cxn ang="0">
                <a:pos x="connsiteX4056" y="connsiteY4056"/>
              </a:cxn>
              <a:cxn ang="0">
                <a:pos x="connsiteX4057" y="connsiteY4057"/>
              </a:cxn>
              <a:cxn ang="0">
                <a:pos x="connsiteX4058" y="connsiteY4058"/>
              </a:cxn>
              <a:cxn ang="0">
                <a:pos x="connsiteX4059" y="connsiteY4059"/>
              </a:cxn>
              <a:cxn ang="0">
                <a:pos x="connsiteX4060" y="connsiteY4060"/>
              </a:cxn>
              <a:cxn ang="0">
                <a:pos x="connsiteX4061" y="connsiteY4061"/>
              </a:cxn>
              <a:cxn ang="0">
                <a:pos x="connsiteX4062" y="connsiteY4062"/>
              </a:cxn>
              <a:cxn ang="0">
                <a:pos x="connsiteX4063" y="connsiteY4063"/>
              </a:cxn>
              <a:cxn ang="0">
                <a:pos x="connsiteX4064" y="connsiteY4064"/>
              </a:cxn>
              <a:cxn ang="0">
                <a:pos x="connsiteX4065" y="connsiteY4065"/>
              </a:cxn>
              <a:cxn ang="0">
                <a:pos x="connsiteX4066" y="connsiteY4066"/>
              </a:cxn>
              <a:cxn ang="0">
                <a:pos x="connsiteX4067" y="connsiteY4067"/>
              </a:cxn>
              <a:cxn ang="0">
                <a:pos x="connsiteX4068" y="connsiteY4068"/>
              </a:cxn>
              <a:cxn ang="0">
                <a:pos x="connsiteX4069" y="connsiteY4069"/>
              </a:cxn>
              <a:cxn ang="0">
                <a:pos x="connsiteX4070" y="connsiteY4070"/>
              </a:cxn>
              <a:cxn ang="0">
                <a:pos x="connsiteX4071" y="connsiteY4071"/>
              </a:cxn>
              <a:cxn ang="0">
                <a:pos x="connsiteX4072" y="connsiteY4072"/>
              </a:cxn>
              <a:cxn ang="0">
                <a:pos x="connsiteX4073" y="connsiteY4073"/>
              </a:cxn>
              <a:cxn ang="0">
                <a:pos x="connsiteX4074" y="connsiteY4074"/>
              </a:cxn>
              <a:cxn ang="0">
                <a:pos x="connsiteX4075" y="connsiteY4075"/>
              </a:cxn>
              <a:cxn ang="0">
                <a:pos x="connsiteX4076" y="connsiteY4076"/>
              </a:cxn>
              <a:cxn ang="0">
                <a:pos x="connsiteX4077" y="connsiteY4077"/>
              </a:cxn>
              <a:cxn ang="0">
                <a:pos x="connsiteX4078" y="connsiteY4078"/>
              </a:cxn>
              <a:cxn ang="0">
                <a:pos x="connsiteX4079" y="connsiteY4079"/>
              </a:cxn>
              <a:cxn ang="0">
                <a:pos x="connsiteX4080" y="connsiteY4080"/>
              </a:cxn>
              <a:cxn ang="0">
                <a:pos x="connsiteX4081" y="connsiteY4081"/>
              </a:cxn>
              <a:cxn ang="0">
                <a:pos x="connsiteX4082" y="connsiteY4082"/>
              </a:cxn>
              <a:cxn ang="0">
                <a:pos x="connsiteX4083" y="connsiteY4083"/>
              </a:cxn>
              <a:cxn ang="0">
                <a:pos x="connsiteX4084" y="connsiteY4084"/>
              </a:cxn>
              <a:cxn ang="0">
                <a:pos x="connsiteX4085" y="connsiteY4085"/>
              </a:cxn>
              <a:cxn ang="0">
                <a:pos x="connsiteX4086" y="connsiteY4086"/>
              </a:cxn>
              <a:cxn ang="0">
                <a:pos x="connsiteX4087" y="connsiteY4087"/>
              </a:cxn>
              <a:cxn ang="0">
                <a:pos x="connsiteX4088" y="connsiteY4088"/>
              </a:cxn>
              <a:cxn ang="0">
                <a:pos x="connsiteX4089" y="connsiteY4089"/>
              </a:cxn>
              <a:cxn ang="0">
                <a:pos x="connsiteX4090" y="connsiteY4090"/>
              </a:cxn>
              <a:cxn ang="0">
                <a:pos x="connsiteX4091" y="connsiteY4091"/>
              </a:cxn>
              <a:cxn ang="0">
                <a:pos x="connsiteX4092" y="connsiteY4092"/>
              </a:cxn>
              <a:cxn ang="0">
                <a:pos x="connsiteX4093" y="connsiteY4093"/>
              </a:cxn>
              <a:cxn ang="0">
                <a:pos x="connsiteX4094" y="connsiteY4094"/>
              </a:cxn>
              <a:cxn ang="0">
                <a:pos x="connsiteX4095" y="connsiteY4095"/>
              </a:cxn>
              <a:cxn ang="0">
                <a:pos x="connsiteX4096" y="connsiteY4096"/>
              </a:cxn>
              <a:cxn ang="0">
                <a:pos x="connsiteX4097" y="connsiteY4097"/>
              </a:cxn>
              <a:cxn ang="0">
                <a:pos x="connsiteX4098" y="connsiteY4098"/>
              </a:cxn>
              <a:cxn ang="0">
                <a:pos x="connsiteX4099" y="connsiteY4099"/>
              </a:cxn>
              <a:cxn ang="0">
                <a:pos x="connsiteX4100" y="connsiteY4100"/>
              </a:cxn>
              <a:cxn ang="0">
                <a:pos x="connsiteX4101" y="connsiteY4101"/>
              </a:cxn>
              <a:cxn ang="0">
                <a:pos x="connsiteX4102" y="connsiteY4102"/>
              </a:cxn>
              <a:cxn ang="0">
                <a:pos x="connsiteX4103" y="connsiteY4103"/>
              </a:cxn>
              <a:cxn ang="0">
                <a:pos x="connsiteX4104" y="connsiteY4104"/>
              </a:cxn>
              <a:cxn ang="0">
                <a:pos x="connsiteX4105" y="connsiteY4105"/>
              </a:cxn>
              <a:cxn ang="0">
                <a:pos x="connsiteX4106" y="connsiteY4106"/>
              </a:cxn>
              <a:cxn ang="0">
                <a:pos x="connsiteX4107" y="connsiteY4107"/>
              </a:cxn>
              <a:cxn ang="0">
                <a:pos x="connsiteX4108" y="connsiteY4108"/>
              </a:cxn>
              <a:cxn ang="0">
                <a:pos x="connsiteX4109" y="connsiteY4109"/>
              </a:cxn>
              <a:cxn ang="0">
                <a:pos x="connsiteX4110" y="connsiteY4110"/>
              </a:cxn>
              <a:cxn ang="0">
                <a:pos x="connsiteX4111" y="connsiteY4111"/>
              </a:cxn>
              <a:cxn ang="0">
                <a:pos x="connsiteX4112" y="connsiteY4112"/>
              </a:cxn>
              <a:cxn ang="0">
                <a:pos x="connsiteX4113" y="connsiteY4113"/>
              </a:cxn>
              <a:cxn ang="0">
                <a:pos x="connsiteX4114" y="connsiteY4114"/>
              </a:cxn>
              <a:cxn ang="0">
                <a:pos x="connsiteX4115" y="connsiteY4115"/>
              </a:cxn>
              <a:cxn ang="0">
                <a:pos x="connsiteX4116" y="connsiteY4116"/>
              </a:cxn>
              <a:cxn ang="0">
                <a:pos x="connsiteX4117" y="connsiteY4117"/>
              </a:cxn>
              <a:cxn ang="0">
                <a:pos x="connsiteX4118" y="connsiteY4118"/>
              </a:cxn>
              <a:cxn ang="0">
                <a:pos x="connsiteX4119" y="connsiteY4119"/>
              </a:cxn>
              <a:cxn ang="0">
                <a:pos x="connsiteX4120" y="connsiteY4120"/>
              </a:cxn>
              <a:cxn ang="0">
                <a:pos x="connsiteX4121" y="connsiteY4121"/>
              </a:cxn>
              <a:cxn ang="0">
                <a:pos x="connsiteX4122" y="connsiteY4122"/>
              </a:cxn>
              <a:cxn ang="0">
                <a:pos x="connsiteX4123" y="connsiteY4123"/>
              </a:cxn>
              <a:cxn ang="0">
                <a:pos x="connsiteX4124" y="connsiteY4124"/>
              </a:cxn>
              <a:cxn ang="0">
                <a:pos x="connsiteX4125" y="connsiteY4125"/>
              </a:cxn>
              <a:cxn ang="0">
                <a:pos x="connsiteX4126" y="connsiteY4126"/>
              </a:cxn>
              <a:cxn ang="0">
                <a:pos x="connsiteX4127" y="connsiteY4127"/>
              </a:cxn>
              <a:cxn ang="0">
                <a:pos x="connsiteX4128" y="connsiteY4128"/>
              </a:cxn>
              <a:cxn ang="0">
                <a:pos x="connsiteX4129" y="connsiteY4129"/>
              </a:cxn>
              <a:cxn ang="0">
                <a:pos x="connsiteX4130" y="connsiteY4130"/>
              </a:cxn>
              <a:cxn ang="0">
                <a:pos x="connsiteX4131" y="connsiteY4131"/>
              </a:cxn>
              <a:cxn ang="0">
                <a:pos x="connsiteX4132" y="connsiteY4132"/>
              </a:cxn>
              <a:cxn ang="0">
                <a:pos x="connsiteX4133" y="connsiteY4133"/>
              </a:cxn>
              <a:cxn ang="0">
                <a:pos x="connsiteX4134" y="connsiteY4134"/>
              </a:cxn>
              <a:cxn ang="0">
                <a:pos x="connsiteX4135" y="connsiteY4135"/>
              </a:cxn>
              <a:cxn ang="0">
                <a:pos x="connsiteX4136" y="connsiteY4136"/>
              </a:cxn>
              <a:cxn ang="0">
                <a:pos x="connsiteX4137" y="connsiteY4137"/>
              </a:cxn>
              <a:cxn ang="0">
                <a:pos x="connsiteX4138" y="connsiteY4138"/>
              </a:cxn>
              <a:cxn ang="0">
                <a:pos x="connsiteX4139" y="connsiteY4139"/>
              </a:cxn>
              <a:cxn ang="0">
                <a:pos x="connsiteX4140" y="connsiteY4140"/>
              </a:cxn>
              <a:cxn ang="0">
                <a:pos x="connsiteX4141" y="connsiteY4141"/>
              </a:cxn>
              <a:cxn ang="0">
                <a:pos x="connsiteX4142" y="connsiteY4142"/>
              </a:cxn>
              <a:cxn ang="0">
                <a:pos x="connsiteX4143" y="connsiteY4143"/>
              </a:cxn>
              <a:cxn ang="0">
                <a:pos x="connsiteX4144" y="connsiteY4144"/>
              </a:cxn>
              <a:cxn ang="0">
                <a:pos x="connsiteX4145" y="connsiteY4145"/>
              </a:cxn>
              <a:cxn ang="0">
                <a:pos x="connsiteX4146" y="connsiteY4146"/>
              </a:cxn>
              <a:cxn ang="0">
                <a:pos x="connsiteX4147" y="connsiteY4147"/>
              </a:cxn>
              <a:cxn ang="0">
                <a:pos x="connsiteX4148" y="connsiteY4148"/>
              </a:cxn>
              <a:cxn ang="0">
                <a:pos x="connsiteX4149" y="connsiteY4149"/>
              </a:cxn>
              <a:cxn ang="0">
                <a:pos x="connsiteX4150" y="connsiteY4150"/>
              </a:cxn>
              <a:cxn ang="0">
                <a:pos x="connsiteX4151" y="connsiteY4151"/>
              </a:cxn>
              <a:cxn ang="0">
                <a:pos x="connsiteX4152" y="connsiteY4152"/>
              </a:cxn>
              <a:cxn ang="0">
                <a:pos x="connsiteX4153" y="connsiteY4153"/>
              </a:cxn>
              <a:cxn ang="0">
                <a:pos x="connsiteX4154" y="connsiteY4154"/>
              </a:cxn>
              <a:cxn ang="0">
                <a:pos x="connsiteX4155" y="connsiteY4155"/>
              </a:cxn>
              <a:cxn ang="0">
                <a:pos x="connsiteX4156" y="connsiteY4156"/>
              </a:cxn>
              <a:cxn ang="0">
                <a:pos x="connsiteX4157" y="connsiteY4157"/>
              </a:cxn>
              <a:cxn ang="0">
                <a:pos x="connsiteX4158" y="connsiteY4158"/>
              </a:cxn>
              <a:cxn ang="0">
                <a:pos x="connsiteX4159" y="connsiteY4159"/>
              </a:cxn>
              <a:cxn ang="0">
                <a:pos x="connsiteX4160" y="connsiteY4160"/>
              </a:cxn>
              <a:cxn ang="0">
                <a:pos x="connsiteX4161" y="connsiteY4161"/>
              </a:cxn>
              <a:cxn ang="0">
                <a:pos x="connsiteX4162" y="connsiteY4162"/>
              </a:cxn>
              <a:cxn ang="0">
                <a:pos x="connsiteX4163" y="connsiteY4163"/>
              </a:cxn>
              <a:cxn ang="0">
                <a:pos x="connsiteX4164" y="connsiteY4164"/>
              </a:cxn>
              <a:cxn ang="0">
                <a:pos x="connsiteX4165" y="connsiteY4165"/>
              </a:cxn>
              <a:cxn ang="0">
                <a:pos x="connsiteX4166" y="connsiteY4166"/>
              </a:cxn>
              <a:cxn ang="0">
                <a:pos x="connsiteX4167" y="connsiteY4167"/>
              </a:cxn>
              <a:cxn ang="0">
                <a:pos x="connsiteX4168" y="connsiteY4168"/>
              </a:cxn>
              <a:cxn ang="0">
                <a:pos x="connsiteX4169" y="connsiteY4169"/>
              </a:cxn>
              <a:cxn ang="0">
                <a:pos x="connsiteX4170" y="connsiteY4170"/>
              </a:cxn>
              <a:cxn ang="0">
                <a:pos x="connsiteX4171" y="connsiteY4171"/>
              </a:cxn>
              <a:cxn ang="0">
                <a:pos x="connsiteX4172" y="connsiteY4172"/>
              </a:cxn>
              <a:cxn ang="0">
                <a:pos x="connsiteX4173" y="connsiteY4173"/>
              </a:cxn>
              <a:cxn ang="0">
                <a:pos x="connsiteX4174" y="connsiteY4174"/>
              </a:cxn>
              <a:cxn ang="0">
                <a:pos x="connsiteX4175" y="connsiteY4175"/>
              </a:cxn>
              <a:cxn ang="0">
                <a:pos x="connsiteX4176" y="connsiteY4176"/>
              </a:cxn>
              <a:cxn ang="0">
                <a:pos x="connsiteX4177" y="connsiteY4177"/>
              </a:cxn>
              <a:cxn ang="0">
                <a:pos x="connsiteX4178" y="connsiteY4178"/>
              </a:cxn>
              <a:cxn ang="0">
                <a:pos x="connsiteX4179" y="connsiteY4179"/>
              </a:cxn>
              <a:cxn ang="0">
                <a:pos x="connsiteX4180" y="connsiteY4180"/>
              </a:cxn>
              <a:cxn ang="0">
                <a:pos x="connsiteX4181" y="connsiteY4181"/>
              </a:cxn>
              <a:cxn ang="0">
                <a:pos x="connsiteX4182" y="connsiteY4182"/>
              </a:cxn>
              <a:cxn ang="0">
                <a:pos x="connsiteX4183" y="connsiteY4183"/>
              </a:cxn>
              <a:cxn ang="0">
                <a:pos x="connsiteX4184" y="connsiteY4184"/>
              </a:cxn>
              <a:cxn ang="0">
                <a:pos x="connsiteX4185" y="connsiteY4185"/>
              </a:cxn>
              <a:cxn ang="0">
                <a:pos x="connsiteX4186" y="connsiteY4186"/>
              </a:cxn>
              <a:cxn ang="0">
                <a:pos x="connsiteX4187" y="connsiteY4187"/>
              </a:cxn>
              <a:cxn ang="0">
                <a:pos x="connsiteX4188" y="connsiteY4188"/>
              </a:cxn>
              <a:cxn ang="0">
                <a:pos x="connsiteX4189" y="connsiteY4189"/>
              </a:cxn>
              <a:cxn ang="0">
                <a:pos x="connsiteX4190" y="connsiteY4190"/>
              </a:cxn>
              <a:cxn ang="0">
                <a:pos x="connsiteX4191" y="connsiteY4191"/>
              </a:cxn>
              <a:cxn ang="0">
                <a:pos x="connsiteX4192" y="connsiteY4192"/>
              </a:cxn>
              <a:cxn ang="0">
                <a:pos x="connsiteX4193" y="connsiteY4193"/>
              </a:cxn>
              <a:cxn ang="0">
                <a:pos x="connsiteX4194" y="connsiteY4194"/>
              </a:cxn>
              <a:cxn ang="0">
                <a:pos x="connsiteX4195" y="connsiteY4195"/>
              </a:cxn>
              <a:cxn ang="0">
                <a:pos x="connsiteX4196" y="connsiteY4196"/>
              </a:cxn>
              <a:cxn ang="0">
                <a:pos x="connsiteX4197" y="connsiteY4197"/>
              </a:cxn>
              <a:cxn ang="0">
                <a:pos x="connsiteX4198" y="connsiteY4198"/>
              </a:cxn>
              <a:cxn ang="0">
                <a:pos x="connsiteX4199" y="connsiteY4199"/>
              </a:cxn>
              <a:cxn ang="0">
                <a:pos x="connsiteX4200" y="connsiteY4200"/>
              </a:cxn>
              <a:cxn ang="0">
                <a:pos x="connsiteX4201" y="connsiteY4201"/>
              </a:cxn>
              <a:cxn ang="0">
                <a:pos x="connsiteX4202" y="connsiteY4202"/>
              </a:cxn>
              <a:cxn ang="0">
                <a:pos x="connsiteX4203" y="connsiteY4203"/>
              </a:cxn>
              <a:cxn ang="0">
                <a:pos x="connsiteX4204" y="connsiteY4204"/>
              </a:cxn>
              <a:cxn ang="0">
                <a:pos x="connsiteX4205" y="connsiteY4205"/>
              </a:cxn>
              <a:cxn ang="0">
                <a:pos x="connsiteX4206" y="connsiteY4206"/>
              </a:cxn>
              <a:cxn ang="0">
                <a:pos x="connsiteX4207" y="connsiteY4207"/>
              </a:cxn>
              <a:cxn ang="0">
                <a:pos x="connsiteX4208" y="connsiteY4208"/>
              </a:cxn>
              <a:cxn ang="0">
                <a:pos x="connsiteX4209" y="connsiteY4209"/>
              </a:cxn>
              <a:cxn ang="0">
                <a:pos x="connsiteX4210" y="connsiteY4210"/>
              </a:cxn>
              <a:cxn ang="0">
                <a:pos x="connsiteX4211" y="connsiteY4211"/>
              </a:cxn>
              <a:cxn ang="0">
                <a:pos x="connsiteX4212" y="connsiteY4212"/>
              </a:cxn>
              <a:cxn ang="0">
                <a:pos x="connsiteX4213" y="connsiteY4213"/>
              </a:cxn>
              <a:cxn ang="0">
                <a:pos x="connsiteX4214" y="connsiteY4214"/>
              </a:cxn>
              <a:cxn ang="0">
                <a:pos x="connsiteX4215" y="connsiteY4215"/>
              </a:cxn>
              <a:cxn ang="0">
                <a:pos x="connsiteX4216" y="connsiteY4216"/>
              </a:cxn>
              <a:cxn ang="0">
                <a:pos x="connsiteX4217" y="connsiteY4217"/>
              </a:cxn>
              <a:cxn ang="0">
                <a:pos x="connsiteX4218" y="connsiteY4218"/>
              </a:cxn>
              <a:cxn ang="0">
                <a:pos x="connsiteX4219" y="connsiteY4219"/>
              </a:cxn>
              <a:cxn ang="0">
                <a:pos x="connsiteX4220" y="connsiteY4220"/>
              </a:cxn>
              <a:cxn ang="0">
                <a:pos x="connsiteX4221" y="connsiteY4221"/>
              </a:cxn>
              <a:cxn ang="0">
                <a:pos x="connsiteX4222" y="connsiteY4222"/>
              </a:cxn>
              <a:cxn ang="0">
                <a:pos x="connsiteX4223" y="connsiteY4223"/>
              </a:cxn>
              <a:cxn ang="0">
                <a:pos x="connsiteX4224" y="connsiteY4224"/>
              </a:cxn>
              <a:cxn ang="0">
                <a:pos x="connsiteX4225" y="connsiteY4225"/>
              </a:cxn>
              <a:cxn ang="0">
                <a:pos x="connsiteX4226" y="connsiteY4226"/>
              </a:cxn>
              <a:cxn ang="0">
                <a:pos x="connsiteX4227" y="connsiteY4227"/>
              </a:cxn>
              <a:cxn ang="0">
                <a:pos x="connsiteX4228" y="connsiteY4228"/>
              </a:cxn>
              <a:cxn ang="0">
                <a:pos x="connsiteX4229" y="connsiteY4229"/>
              </a:cxn>
              <a:cxn ang="0">
                <a:pos x="connsiteX4230" y="connsiteY4230"/>
              </a:cxn>
              <a:cxn ang="0">
                <a:pos x="connsiteX4231" y="connsiteY4231"/>
              </a:cxn>
              <a:cxn ang="0">
                <a:pos x="connsiteX4232" y="connsiteY4232"/>
              </a:cxn>
              <a:cxn ang="0">
                <a:pos x="connsiteX4233" y="connsiteY4233"/>
              </a:cxn>
              <a:cxn ang="0">
                <a:pos x="connsiteX4234" y="connsiteY4234"/>
              </a:cxn>
              <a:cxn ang="0">
                <a:pos x="connsiteX4235" y="connsiteY4235"/>
              </a:cxn>
              <a:cxn ang="0">
                <a:pos x="connsiteX4236" y="connsiteY4236"/>
              </a:cxn>
              <a:cxn ang="0">
                <a:pos x="connsiteX4237" y="connsiteY4237"/>
              </a:cxn>
              <a:cxn ang="0">
                <a:pos x="connsiteX4238" y="connsiteY4238"/>
              </a:cxn>
              <a:cxn ang="0">
                <a:pos x="connsiteX4239" y="connsiteY4239"/>
              </a:cxn>
              <a:cxn ang="0">
                <a:pos x="connsiteX4240" y="connsiteY4240"/>
              </a:cxn>
              <a:cxn ang="0">
                <a:pos x="connsiteX4241" y="connsiteY4241"/>
              </a:cxn>
              <a:cxn ang="0">
                <a:pos x="connsiteX4242" y="connsiteY4242"/>
              </a:cxn>
              <a:cxn ang="0">
                <a:pos x="connsiteX4243" y="connsiteY4243"/>
              </a:cxn>
              <a:cxn ang="0">
                <a:pos x="connsiteX4244" y="connsiteY4244"/>
              </a:cxn>
              <a:cxn ang="0">
                <a:pos x="connsiteX4245" y="connsiteY4245"/>
              </a:cxn>
              <a:cxn ang="0">
                <a:pos x="connsiteX4246" y="connsiteY4246"/>
              </a:cxn>
              <a:cxn ang="0">
                <a:pos x="connsiteX4247" y="connsiteY4247"/>
              </a:cxn>
              <a:cxn ang="0">
                <a:pos x="connsiteX4248" y="connsiteY4248"/>
              </a:cxn>
              <a:cxn ang="0">
                <a:pos x="connsiteX4249" y="connsiteY4249"/>
              </a:cxn>
              <a:cxn ang="0">
                <a:pos x="connsiteX4250" y="connsiteY4250"/>
              </a:cxn>
              <a:cxn ang="0">
                <a:pos x="connsiteX4251" y="connsiteY4251"/>
              </a:cxn>
              <a:cxn ang="0">
                <a:pos x="connsiteX4252" y="connsiteY4252"/>
              </a:cxn>
              <a:cxn ang="0">
                <a:pos x="connsiteX4253" y="connsiteY4253"/>
              </a:cxn>
              <a:cxn ang="0">
                <a:pos x="connsiteX4254" y="connsiteY4254"/>
              </a:cxn>
              <a:cxn ang="0">
                <a:pos x="connsiteX4255" y="connsiteY4255"/>
              </a:cxn>
              <a:cxn ang="0">
                <a:pos x="connsiteX4256" y="connsiteY4256"/>
              </a:cxn>
              <a:cxn ang="0">
                <a:pos x="connsiteX4257" y="connsiteY4257"/>
              </a:cxn>
              <a:cxn ang="0">
                <a:pos x="connsiteX4258" y="connsiteY4258"/>
              </a:cxn>
              <a:cxn ang="0">
                <a:pos x="connsiteX4259" y="connsiteY4259"/>
              </a:cxn>
              <a:cxn ang="0">
                <a:pos x="connsiteX4260" y="connsiteY4260"/>
              </a:cxn>
              <a:cxn ang="0">
                <a:pos x="connsiteX4261" y="connsiteY4261"/>
              </a:cxn>
              <a:cxn ang="0">
                <a:pos x="connsiteX4262" y="connsiteY4262"/>
              </a:cxn>
              <a:cxn ang="0">
                <a:pos x="connsiteX4263" y="connsiteY4263"/>
              </a:cxn>
              <a:cxn ang="0">
                <a:pos x="connsiteX4264" y="connsiteY4264"/>
              </a:cxn>
              <a:cxn ang="0">
                <a:pos x="connsiteX4265" y="connsiteY4265"/>
              </a:cxn>
              <a:cxn ang="0">
                <a:pos x="connsiteX4266" y="connsiteY4266"/>
              </a:cxn>
              <a:cxn ang="0">
                <a:pos x="connsiteX4267" y="connsiteY4267"/>
              </a:cxn>
              <a:cxn ang="0">
                <a:pos x="connsiteX4268" y="connsiteY4268"/>
              </a:cxn>
              <a:cxn ang="0">
                <a:pos x="connsiteX4269" y="connsiteY4269"/>
              </a:cxn>
              <a:cxn ang="0">
                <a:pos x="connsiteX4270" y="connsiteY4270"/>
              </a:cxn>
              <a:cxn ang="0">
                <a:pos x="connsiteX4271" y="connsiteY4271"/>
              </a:cxn>
              <a:cxn ang="0">
                <a:pos x="connsiteX4272" y="connsiteY4272"/>
              </a:cxn>
              <a:cxn ang="0">
                <a:pos x="connsiteX4273" y="connsiteY4273"/>
              </a:cxn>
              <a:cxn ang="0">
                <a:pos x="connsiteX4274" y="connsiteY4274"/>
              </a:cxn>
              <a:cxn ang="0">
                <a:pos x="connsiteX4275" y="connsiteY4275"/>
              </a:cxn>
              <a:cxn ang="0">
                <a:pos x="connsiteX4276" y="connsiteY4276"/>
              </a:cxn>
              <a:cxn ang="0">
                <a:pos x="connsiteX4277" y="connsiteY4277"/>
              </a:cxn>
              <a:cxn ang="0">
                <a:pos x="connsiteX4278" y="connsiteY4278"/>
              </a:cxn>
              <a:cxn ang="0">
                <a:pos x="connsiteX4279" y="connsiteY4279"/>
              </a:cxn>
              <a:cxn ang="0">
                <a:pos x="connsiteX4280" y="connsiteY4280"/>
              </a:cxn>
              <a:cxn ang="0">
                <a:pos x="connsiteX4281" y="connsiteY4281"/>
              </a:cxn>
              <a:cxn ang="0">
                <a:pos x="connsiteX4282" y="connsiteY4282"/>
              </a:cxn>
              <a:cxn ang="0">
                <a:pos x="connsiteX4283" y="connsiteY4283"/>
              </a:cxn>
              <a:cxn ang="0">
                <a:pos x="connsiteX4284" y="connsiteY4284"/>
              </a:cxn>
              <a:cxn ang="0">
                <a:pos x="connsiteX4285" y="connsiteY4285"/>
              </a:cxn>
              <a:cxn ang="0">
                <a:pos x="connsiteX4286" y="connsiteY4286"/>
              </a:cxn>
              <a:cxn ang="0">
                <a:pos x="connsiteX4287" y="connsiteY4287"/>
              </a:cxn>
              <a:cxn ang="0">
                <a:pos x="connsiteX4288" y="connsiteY4288"/>
              </a:cxn>
              <a:cxn ang="0">
                <a:pos x="connsiteX4289" y="connsiteY4289"/>
              </a:cxn>
              <a:cxn ang="0">
                <a:pos x="connsiteX4290" y="connsiteY4290"/>
              </a:cxn>
              <a:cxn ang="0">
                <a:pos x="connsiteX4291" y="connsiteY4291"/>
              </a:cxn>
              <a:cxn ang="0">
                <a:pos x="connsiteX4292" y="connsiteY4292"/>
              </a:cxn>
              <a:cxn ang="0">
                <a:pos x="connsiteX4293" y="connsiteY4293"/>
              </a:cxn>
              <a:cxn ang="0">
                <a:pos x="connsiteX4294" y="connsiteY4294"/>
              </a:cxn>
              <a:cxn ang="0">
                <a:pos x="connsiteX4295" y="connsiteY4295"/>
              </a:cxn>
              <a:cxn ang="0">
                <a:pos x="connsiteX4296" y="connsiteY4296"/>
              </a:cxn>
              <a:cxn ang="0">
                <a:pos x="connsiteX4297" y="connsiteY4297"/>
              </a:cxn>
              <a:cxn ang="0">
                <a:pos x="connsiteX4298" y="connsiteY4298"/>
              </a:cxn>
              <a:cxn ang="0">
                <a:pos x="connsiteX4299" y="connsiteY4299"/>
              </a:cxn>
              <a:cxn ang="0">
                <a:pos x="connsiteX4300" y="connsiteY4300"/>
              </a:cxn>
              <a:cxn ang="0">
                <a:pos x="connsiteX4301" y="connsiteY4301"/>
              </a:cxn>
              <a:cxn ang="0">
                <a:pos x="connsiteX4302" y="connsiteY4302"/>
              </a:cxn>
              <a:cxn ang="0">
                <a:pos x="connsiteX4303" y="connsiteY4303"/>
              </a:cxn>
              <a:cxn ang="0">
                <a:pos x="connsiteX4304" y="connsiteY4304"/>
              </a:cxn>
              <a:cxn ang="0">
                <a:pos x="connsiteX4305" y="connsiteY4305"/>
              </a:cxn>
              <a:cxn ang="0">
                <a:pos x="connsiteX4306" y="connsiteY4306"/>
              </a:cxn>
              <a:cxn ang="0">
                <a:pos x="connsiteX4307" y="connsiteY4307"/>
              </a:cxn>
              <a:cxn ang="0">
                <a:pos x="connsiteX4308" y="connsiteY4308"/>
              </a:cxn>
              <a:cxn ang="0">
                <a:pos x="connsiteX4309" y="connsiteY4309"/>
              </a:cxn>
              <a:cxn ang="0">
                <a:pos x="connsiteX4310" y="connsiteY4310"/>
              </a:cxn>
              <a:cxn ang="0">
                <a:pos x="connsiteX4311" y="connsiteY4311"/>
              </a:cxn>
              <a:cxn ang="0">
                <a:pos x="connsiteX4312" y="connsiteY4312"/>
              </a:cxn>
              <a:cxn ang="0">
                <a:pos x="connsiteX4313" y="connsiteY4313"/>
              </a:cxn>
              <a:cxn ang="0">
                <a:pos x="connsiteX4314" y="connsiteY4314"/>
              </a:cxn>
              <a:cxn ang="0">
                <a:pos x="connsiteX4315" y="connsiteY4315"/>
              </a:cxn>
              <a:cxn ang="0">
                <a:pos x="connsiteX4316" y="connsiteY4316"/>
              </a:cxn>
              <a:cxn ang="0">
                <a:pos x="connsiteX4317" y="connsiteY4317"/>
              </a:cxn>
              <a:cxn ang="0">
                <a:pos x="connsiteX4318" y="connsiteY4318"/>
              </a:cxn>
              <a:cxn ang="0">
                <a:pos x="connsiteX4319" y="connsiteY4319"/>
              </a:cxn>
              <a:cxn ang="0">
                <a:pos x="connsiteX4320" y="connsiteY4320"/>
              </a:cxn>
              <a:cxn ang="0">
                <a:pos x="connsiteX4321" y="connsiteY4321"/>
              </a:cxn>
              <a:cxn ang="0">
                <a:pos x="connsiteX4322" y="connsiteY4322"/>
              </a:cxn>
              <a:cxn ang="0">
                <a:pos x="connsiteX4323" y="connsiteY4323"/>
              </a:cxn>
              <a:cxn ang="0">
                <a:pos x="connsiteX4324" y="connsiteY4324"/>
              </a:cxn>
              <a:cxn ang="0">
                <a:pos x="connsiteX4325" y="connsiteY4325"/>
              </a:cxn>
              <a:cxn ang="0">
                <a:pos x="connsiteX4326" y="connsiteY4326"/>
              </a:cxn>
              <a:cxn ang="0">
                <a:pos x="connsiteX4327" y="connsiteY4327"/>
              </a:cxn>
              <a:cxn ang="0">
                <a:pos x="connsiteX4328" y="connsiteY4328"/>
              </a:cxn>
              <a:cxn ang="0">
                <a:pos x="connsiteX4329" y="connsiteY4329"/>
              </a:cxn>
              <a:cxn ang="0">
                <a:pos x="connsiteX4330" y="connsiteY4330"/>
              </a:cxn>
              <a:cxn ang="0">
                <a:pos x="connsiteX4331" y="connsiteY4331"/>
              </a:cxn>
              <a:cxn ang="0">
                <a:pos x="connsiteX4332" y="connsiteY4332"/>
              </a:cxn>
              <a:cxn ang="0">
                <a:pos x="connsiteX4333" y="connsiteY4333"/>
              </a:cxn>
              <a:cxn ang="0">
                <a:pos x="connsiteX4334" y="connsiteY4334"/>
              </a:cxn>
              <a:cxn ang="0">
                <a:pos x="connsiteX4335" y="connsiteY4335"/>
              </a:cxn>
              <a:cxn ang="0">
                <a:pos x="connsiteX4336" y="connsiteY4336"/>
              </a:cxn>
              <a:cxn ang="0">
                <a:pos x="connsiteX4337" y="connsiteY4337"/>
              </a:cxn>
              <a:cxn ang="0">
                <a:pos x="connsiteX4338" y="connsiteY4338"/>
              </a:cxn>
              <a:cxn ang="0">
                <a:pos x="connsiteX4339" y="connsiteY4339"/>
              </a:cxn>
              <a:cxn ang="0">
                <a:pos x="connsiteX4340" y="connsiteY4340"/>
              </a:cxn>
              <a:cxn ang="0">
                <a:pos x="connsiteX4341" y="connsiteY4341"/>
              </a:cxn>
              <a:cxn ang="0">
                <a:pos x="connsiteX4342" y="connsiteY4342"/>
              </a:cxn>
              <a:cxn ang="0">
                <a:pos x="connsiteX4343" y="connsiteY4343"/>
              </a:cxn>
              <a:cxn ang="0">
                <a:pos x="connsiteX4344" y="connsiteY4344"/>
              </a:cxn>
              <a:cxn ang="0">
                <a:pos x="connsiteX4345" y="connsiteY4345"/>
              </a:cxn>
              <a:cxn ang="0">
                <a:pos x="connsiteX4346" y="connsiteY4346"/>
              </a:cxn>
              <a:cxn ang="0">
                <a:pos x="connsiteX4347" y="connsiteY4347"/>
              </a:cxn>
              <a:cxn ang="0">
                <a:pos x="connsiteX4348" y="connsiteY4348"/>
              </a:cxn>
              <a:cxn ang="0">
                <a:pos x="connsiteX4349" y="connsiteY4349"/>
              </a:cxn>
              <a:cxn ang="0">
                <a:pos x="connsiteX4350" y="connsiteY4350"/>
              </a:cxn>
              <a:cxn ang="0">
                <a:pos x="connsiteX4351" y="connsiteY4351"/>
              </a:cxn>
              <a:cxn ang="0">
                <a:pos x="connsiteX4352" y="connsiteY4352"/>
              </a:cxn>
              <a:cxn ang="0">
                <a:pos x="connsiteX4353" y="connsiteY4353"/>
              </a:cxn>
              <a:cxn ang="0">
                <a:pos x="connsiteX4354" y="connsiteY4354"/>
              </a:cxn>
              <a:cxn ang="0">
                <a:pos x="connsiteX4355" y="connsiteY4355"/>
              </a:cxn>
              <a:cxn ang="0">
                <a:pos x="connsiteX4356" y="connsiteY4356"/>
              </a:cxn>
              <a:cxn ang="0">
                <a:pos x="connsiteX4357" y="connsiteY4357"/>
              </a:cxn>
              <a:cxn ang="0">
                <a:pos x="connsiteX4358" y="connsiteY4358"/>
              </a:cxn>
              <a:cxn ang="0">
                <a:pos x="connsiteX4359" y="connsiteY4359"/>
              </a:cxn>
              <a:cxn ang="0">
                <a:pos x="connsiteX4360" y="connsiteY4360"/>
              </a:cxn>
              <a:cxn ang="0">
                <a:pos x="connsiteX4361" y="connsiteY4361"/>
              </a:cxn>
              <a:cxn ang="0">
                <a:pos x="connsiteX4362" y="connsiteY4362"/>
              </a:cxn>
              <a:cxn ang="0">
                <a:pos x="connsiteX4363" y="connsiteY4363"/>
              </a:cxn>
              <a:cxn ang="0">
                <a:pos x="connsiteX4364" y="connsiteY4364"/>
              </a:cxn>
              <a:cxn ang="0">
                <a:pos x="connsiteX4365" y="connsiteY4365"/>
              </a:cxn>
              <a:cxn ang="0">
                <a:pos x="connsiteX4366" y="connsiteY4366"/>
              </a:cxn>
              <a:cxn ang="0">
                <a:pos x="connsiteX4367" y="connsiteY4367"/>
              </a:cxn>
              <a:cxn ang="0">
                <a:pos x="connsiteX4368" y="connsiteY4368"/>
              </a:cxn>
              <a:cxn ang="0">
                <a:pos x="connsiteX4369" y="connsiteY4369"/>
              </a:cxn>
              <a:cxn ang="0">
                <a:pos x="connsiteX4370" y="connsiteY4370"/>
              </a:cxn>
              <a:cxn ang="0">
                <a:pos x="connsiteX4371" y="connsiteY4371"/>
              </a:cxn>
              <a:cxn ang="0">
                <a:pos x="connsiteX4372" y="connsiteY4372"/>
              </a:cxn>
              <a:cxn ang="0">
                <a:pos x="connsiteX4373" y="connsiteY4373"/>
              </a:cxn>
              <a:cxn ang="0">
                <a:pos x="connsiteX4374" y="connsiteY4374"/>
              </a:cxn>
              <a:cxn ang="0">
                <a:pos x="connsiteX4375" y="connsiteY4375"/>
              </a:cxn>
              <a:cxn ang="0">
                <a:pos x="connsiteX4376" y="connsiteY4376"/>
              </a:cxn>
              <a:cxn ang="0">
                <a:pos x="connsiteX4377" y="connsiteY4377"/>
              </a:cxn>
              <a:cxn ang="0">
                <a:pos x="connsiteX4378" y="connsiteY4378"/>
              </a:cxn>
              <a:cxn ang="0">
                <a:pos x="connsiteX4379" y="connsiteY4379"/>
              </a:cxn>
              <a:cxn ang="0">
                <a:pos x="connsiteX4380" y="connsiteY4380"/>
              </a:cxn>
              <a:cxn ang="0">
                <a:pos x="connsiteX4381" y="connsiteY4381"/>
              </a:cxn>
              <a:cxn ang="0">
                <a:pos x="connsiteX4382" y="connsiteY4382"/>
              </a:cxn>
              <a:cxn ang="0">
                <a:pos x="connsiteX4383" y="connsiteY4383"/>
              </a:cxn>
              <a:cxn ang="0">
                <a:pos x="connsiteX4384" y="connsiteY4384"/>
              </a:cxn>
              <a:cxn ang="0">
                <a:pos x="connsiteX4385" y="connsiteY4385"/>
              </a:cxn>
              <a:cxn ang="0">
                <a:pos x="connsiteX4386" y="connsiteY4386"/>
              </a:cxn>
              <a:cxn ang="0">
                <a:pos x="connsiteX4387" y="connsiteY4387"/>
              </a:cxn>
              <a:cxn ang="0">
                <a:pos x="connsiteX4388" y="connsiteY4388"/>
              </a:cxn>
              <a:cxn ang="0">
                <a:pos x="connsiteX4389" y="connsiteY4389"/>
              </a:cxn>
              <a:cxn ang="0">
                <a:pos x="connsiteX4390" y="connsiteY4390"/>
              </a:cxn>
              <a:cxn ang="0">
                <a:pos x="connsiteX4391" y="connsiteY4391"/>
              </a:cxn>
              <a:cxn ang="0">
                <a:pos x="connsiteX4392" y="connsiteY4392"/>
              </a:cxn>
              <a:cxn ang="0">
                <a:pos x="connsiteX4393" y="connsiteY4393"/>
              </a:cxn>
              <a:cxn ang="0">
                <a:pos x="connsiteX4394" y="connsiteY4394"/>
              </a:cxn>
              <a:cxn ang="0">
                <a:pos x="connsiteX4395" y="connsiteY4395"/>
              </a:cxn>
              <a:cxn ang="0">
                <a:pos x="connsiteX4396" y="connsiteY4396"/>
              </a:cxn>
              <a:cxn ang="0">
                <a:pos x="connsiteX4397" y="connsiteY4397"/>
              </a:cxn>
              <a:cxn ang="0">
                <a:pos x="connsiteX4398" y="connsiteY4398"/>
              </a:cxn>
              <a:cxn ang="0">
                <a:pos x="connsiteX4399" y="connsiteY4399"/>
              </a:cxn>
              <a:cxn ang="0">
                <a:pos x="connsiteX4400" y="connsiteY4400"/>
              </a:cxn>
              <a:cxn ang="0">
                <a:pos x="connsiteX4401" y="connsiteY4401"/>
              </a:cxn>
              <a:cxn ang="0">
                <a:pos x="connsiteX4402" y="connsiteY4402"/>
              </a:cxn>
              <a:cxn ang="0">
                <a:pos x="connsiteX4403" y="connsiteY4403"/>
              </a:cxn>
              <a:cxn ang="0">
                <a:pos x="connsiteX4404" y="connsiteY4404"/>
              </a:cxn>
              <a:cxn ang="0">
                <a:pos x="connsiteX4405" y="connsiteY4405"/>
              </a:cxn>
              <a:cxn ang="0">
                <a:pos x="connsiteX4406" y="connsiteY4406"/>
              </a:cxn>
              <a:cxn ang="0">
                <a:pos x="connsiteX4407" y="connsiteY4407"/>
              </a:cxn>
              <a:cxn ang="0">
                <a:pos x="connsiteX4408" y="connsiteY4408"/>
              </a:cxn>
              <a:cxn ang="0">
                <a:pos x="connsiteX4409" y="connsiteY4409"/>
              </a:cxn>
              <a:cxn ang="0">
                <a:pos x="connsiteX4410" y="connsiteY4410"/>
              </a:cxn>
              <a:cxn ang="0">
                <a:pos x="connsiteX4411" y="connsiteY4411"/>
              </a:cxn>
              <a:cxn ang="0">
                <a:pos x="connsiteX4412" y="connsiteY4412"/>
              </a:cxn>
              <a:cxn ang="0">
                <a:pos x="connsiteX4413" y="connsiteY4413"/>
              </a:cxn>
              <a:cxn ang="0">
                <a:pos x="connsiteX4414" y="connsiteY4414"/>
              </a:cxn>
              <a:cxn ang="0">
                <a:pos x="connsiteX4415" y="connsiteY4415"/>
              </a:cxn>
              <a:cxn ang="0">
                <a:pos x="connsiteX4416" y="connsiteY4416"/>
              </a:cxn>
              <a:cxn ang="0">
                <a:pos x="connsiteX4417" y="connsiteY4417"/>
              </a:cxn>
              <a:cxn ang="0">
                <a:pos x="connsiteX4418" y="connsiteY4418"/>
              </a:cxn>
              <a:cxn ang="0">
                <a:pos x="connsiteX4419" y="connsiteY4419"/>
              </a:cxn>
              <a:cxn ang="0">
                <a:pos x="connsiteX4420" y="connsiteY4420"/>
              </a:cxn>
              <a:cxn ang="0">
                <a:pos x="connsiteX4421" y="connsiteY4421"/>
              </a:cxn>
              <a:cxn ang="0">
                <a:pos x="connsiteX4422" y="connsiteY4422"/>
              </a:cxn>
              <a:cxn ang="0">
                <a:pos x="connsiteX4423" y="connsiteY4423"/>
              </a:cxn>
              <a:cxn ang="0">
                <a:pos x="connsiteX4424" y="connsiteY4424"/>
              </a:cxn>
              <a:cxn ang="0">
                <a:pos x="connsiteX4425" y="connsiteY4425"/>
              </a:cxn>
              <a:cxn ang="0">
                <a:pos x="connsiteX4426" y="connsiteY4426"/>
              </a:cxn>
              <a:cxn ang="0">
                <a:pos x="connsiteX4427" y="connsiteY4427"/>
              </a:cxn>
              <a:cxn ang="0">
                <a:pos x="connsiteX4428" y="connsiteY4428"/>
              </a:cxn>
              <a:cxn ang="0">
                <a:pos x="connsiteX4429" y="connsiteY4429"/>
              </a:cxn>
              <a:cxn ang="0">
                <a:pos x="connsiteX4430" y="connsiteY4430"/>
              </a:cxn>
              <a:cxn ang="0">
                <a:pos x="connsiteX4431" y="connsiteY4431"/>
              </a:cxn>
              <a:cxn ang="0">
                <a:pos x="connsiteX4432" y="connsiteY4432"/>
              </a:cxn>
              <a:cxn ang="0">
                <a:pos x="connsiteX4433" y="connsiteY4433"/>
              </a:cxn>
              <a:cxn ang="0">
                <a:pos x="connsiteX4434" y="connsiteY4434"/>
              </a:cxn>
              <a:cxn ang="0">
                <a:pos x="connsiteX4435" y="connsiteY4435"/>
              </a:cxn>
              <a:cxn ang="0">
                <a:pos x="connsiteX4436" y="connsiteY4436"/>
              </a:cxn>
              <a:cxn ang="0">
                <a:pos x="connsiteX4437" y="connsiteY4437"/>
              </a:cxn>
              <a:cxn ang="0">
                <a:pos x="connsiteX4438" y="connsiteY4438"/>
              </a:cxn>
              <a:cxn ang="0">
                <a:pos x="connsiteX4439" y="connsiteY4439"/>
              </a:cxn>
              <a:cxn ang="0">
                <a:pos x="connsiteX4440" y="connsiteY4440"/>
              </a:cxn>
              <a:cxn ang="0">
                <a:pos x="connsiteX4441" y="connsiteY4441"/>
              </a:cxn>
              <a:cxn ang="0">
                <a:pos x="connsiteX4442" y="connsiteY4442"/>
              </a:cxn>
              <a:cxn ang="0">
                <a:pos x="connsiteX4443" y="connsiteY4443"/>
              </a:cxn>
              <a:cxn ang="0">
                <a:pos x="connsiteX4444" y="connsiteY4444"/>
              </a:cxn>
              <a:cxn ang="0">
                <a:pos x="connsiteX4445" y="connsiteY4445"/>
              </a:cxn>
              <a:cxn ang="0">
                <a:pos x="connsiteX4446" y="connsiteY4446"/>
              </a:cxn>
              <a:cxn ang="0">
                <a:pos x="connsiteX4447" y="connsiteY4447"/>
              </a:cxn>
              <a:cxn ang="0">
                <a:pos x="connsiteX4448" y="connsiteY4448"/>
              </a:cxn>
              <a:cxn ang="0">
                <a:pos x="connsiteX4449" y="connsiteY4449"/>
              </a:cxn>
              <a:cxn ang="0">
                <a:pos x="connsiteX4450" y="connsiteY4450"/>
              </a:cxn>
              <a:cxn ang="0">
                <a:pos x="connsiteX4451" y="connsiteY4451"/>
              </a:cxn>
              <a:cxn ang="0">
                <a:pos x="connsiteX4452" y="connsiteY4452"/>
              </a:cxn>
              <a:cxn ang="0">
                <a:pos x="connsiteX4453" y="connsiteY4453"/>
              </a:cxn>
              <a:cxn ang="0">
                <a:pos x="connsiteX4454" y="connsiteY4454"/>
              </a:cxn>
              <a:cxn ang="0">
                <a:pos x="connsiteX4455" y="connsiteY4455"/>
              </a:cxn>
              <a:cxn ang="0">
                <a:pos x="connsiteX4456" y="connsiteY4456"/>
              </a:cxn>
              <a:cxn ang="0">
                <a:pos x="connsiteX4457" y="connsiteY4457"/>
              </a:cxn>
              <a:cxn ang="0">
                <a:pos x="connsiteX4458" y="connsiteY4458"/>
              </a:cxn>
              <a:cxn ang="0">
                <a:pos x="connsiteX4459" y="connsiteY4459"/>
              </a:cxn>
              <a:cxn ang="0">
                <a:pos x="connsiteX4460" y="connsiteY4460"/>
              </a:cxn>
              <a:cxn ang="0">
                <a:pos x="connsiteX4461" y="connsiteY4461"/>
              </a:cxn>
              <a:cxn ang="0">
                <a:pos x="connsiteX4462" y="connsiteY4462"/>
              </a:cxn>
              <a:cxn ang="0">
                <a:pos x="connsiteX4463" y="connsiteY4463"/>
              </a:cxn>
              <a:cxn ang="0">
                <a:pos x="connsiteX4464" y="connsiteY4464"/>
              </a:cxn>
              <a:cxn ang="0">
                <a:pos x="connsiteX4465" y="connsiteY4465"/>
              </a:cxn>
              <a:cxn ang="0">
                <a:pos x="connsiteX4466" y="connsiteY4466"/>
              </a:cxn>
              <a:cxn ang="0">
                <a:pos x="connsiteX4467" y="connsiteY4467"/>
              </a:cxn>
              <a:cxn ang="0">
                <a:pos x="connsiteX4468" y="connsiteY4468"/>
              </a:cxn>
              <a:cxn ang="0">
                <a:pos x="connsiteX4469" y="connsiteY4469"/>
              </a:cxn>
              <a:cxn ang="0">
                <a:pos x="connsiteX4470" y="connsiteY4470"/>
              </a:cxn>
              <a:cxn ang="0">
                <a:pos x="connsiteX4471" y="connsiteY4471"/>
              </a:cxn>
              <a:cxn ang="0">
                <a:pos x="connsiteX4472" y="connsiteY4472"/>
              </a:cxn>
              <a:cxn ang="0">
                <a:pos x="connsiteX4473" y="connsiteY4473"/>
              </a:cxn>
              <a:cxn ang="0">
                <a:pos x="connsiteX4474" y="connsiteY4474"/>
              </a:cxn>
              <a:cxn ang="0">
                <a:pos x="connsiteX4475" y="connsiteY4475"/>
              </a:cxn>
              <a:cxn ang="0">
                <a:pos x="connsiteX4476" y="connsiteY4476"/>
              </a:cxn>
              <a:cxn ang="0">
                <a:pos x="connsiteX4477" y="connsiteY4477"/>
              </a:cxn>
              <a:cxn ang="0">
                <a:pos x="connsiteX4478" y="connsiteY4478"/>
              </a:cxn>
              <a:cxn ang="0">
                <a:pos x="connsiteX4479" y="connsiteY4479"/>
              </a:cxn>
              <a:cxn ang="0">
                <a:pos x="connsiteX4480" y="connsiteY4480"/>
              </a:cxn>
              <a:cxn ang="0">
                <a:pos x="connsiteX4481" y="connsiteY4481"/>
              </a:cxn>
              <a:cxn ang="0">
                <a:pos x="connsiteX4482" y="connsiteY4482"/>
              </a:cxn>
              <a:cxn ang="0">
                <a:pos x="connsiteX4483" y="connsiteY4483"/>
              </a:cxn>
              <a:cxn ang="0">
                <a:pos x="connsiteX4484" y="connsiteY4484"/>
              </a:cxn>
              <a:cxn ang="0">
                <a:pos x="connsiteX4485" y="connsiteY4485"/>
              </a:cxn>
              <a:cxn ang="0">
                <a:pos x="connsiteX4486" y="connsiteY4486"/>
              </a:cxn>
              <a:cxn ang="0">
                <a:pos x="connsiteX4487" y="connsiteY4487"/>
              </a:cxn>
              <a:cxn ang="0">
                <a:pos x="connsiteX4488" y="connsiteY4488"/>
              </a:cxn>
              <a:cxn ang="0">
                <a:pos x="connsiteX4489" y="connsiteY4489"/>
              </a:cxn>
              <a:cxn ang="0">
                <a:pos x="connsiteX4490" y="connsiteY4490"/>
              </a:cxn>
              <a:cxn ang="0">
                <a:pos x="connsiteX4491" y="connsiteY4491"/>
              </a:cxn>
              <a:cxn ang="0">
                <a:pos x="connsiteX4492" y="connsiteY4492"/>
              </a:cxn>
              <a:cxn ang="0">
                <a:pos x="connsiteX4493" y="connsiteY4493"/>
              </a:cxn>
              <a:cxn ang="0">
                <a:pos x="connsiteX4494" y="connsiteY4494"/>
              </a:cxn>
              <a:cxn ang="0">
                <a:pos x="connsiteX4495" y="connsiteY4495"/>
              </a:cxn>
              <a:cxn ang="0">
                <a:pos x="connsiteX4496" y="connsiteY4496"/>
              </a:cxn>
              <a:cxn ang="0">
                <a:pos x="connsiteX4497" y="connsiteY4497"/>
              </a:cxn>
              <a:cxn ang="0">
                <a:pos x="connsiteX4498" y="connsiteY4498"/>
              </a:cxn>
              <a:cxn ang="0">
                <a:pos x="connsiteX4499" y="connsiteY4499"/>
              </a:cxn>
              <a:cxn ang="0">
                <a:pos x="connsiteX4500" y="connsiteY4500"/>
              </a:cxn>
              <a:cxn ang="0">
                <a:pos x="connsiteX4501" y="connsiteY4501"/>
              </a:cxn>
              <a:cxn ang="0">
                <a:pos x="connsiteX4502" y="connsiteY4502"/>
              </a:cxn>
              <a:cxn ang="0">
                <a:pos x="connsiteX4503" y="connsiteY4503"/>
              </a:cxn>
              <a:cxn ang="0">
                <a:pos x="connsiteX4504" y="connsiteY4504"/>
              </a:cxn>
              <a:cxn ang="0">
                <a:pos x="connsiteX4505" y="connsiteY4505"/>
              </a:cxn>
              <a:cxn ang="0">
                <a:pos x="connsiteX4506" y="connsiteY4506"/>
              </a:cxn>
              <a:cxn ang="0">
                <a:pos x="connsiteX4507" y="connsiteY4507"/>
              </a:cxn>
              <a:cxn ang="0">
                <a:pos x="connsiteX4508" y="connsiteY4508"/>
              </a:cxn>
              <a:cxn ang="0">
                <a:pos x="connsiteX4509" y="connsiteY4509"/>
              </a:cxn>
              <a:cxn ang="0">
                <a:pos x="connsiteX4510" y="connsiteY4510"/>
              </a:cxn>
              <a:cxn ang="0">
                <a:pos x="connsiteX4511" y="connsiteY4511"/>
              </a:cxn>
              <a:cxn ang="0">
                <a:pos x="connsiteX4512" y="connsiteY4512"/>
              </a:cxn>
              <a:cxn ang="0">
                <a:pos x="connsiteX4513" y="connsiteY4513"/>
              </a:cxn>
              <a:cxn ang="0">
                <a:pos x="connsiteX4514" y="connsiteY4514"/>
              </a:cxn>
              <a:cxn ang="0">
                <a:pos x="connsiteX4515" y="connsiteY4515"/>
              </a:cxn>
              <a:cxn ang="0">
                <a:pos x="connsiteX4516" y="connsiteY4516"/>
              </a:cxn>
              <a:cxn ang="0">
                <a:pos x="connsiteX4517" y="connsiteY4517"/>
              </a:cxn>
              <a:cxn ang="0">
                <a:pos x="connsiteX4518" y="connsiteY4518"/>
              </a:cxn>
              <a:cxn ang="0">
                <a:pos x="connsiteX4519" y="connsiteY4519"/>
              </a:cxn>
              <a:cxn ang="0">
                <a:pos x="connsiteX4520" y="connsiteY4520"/>
              </a:cxn>
              <a:cxn ang="0">
                <a:pos x="connsiteX4521" y="connsiteY4521"/>
              </a:cxn>
              <a:cxn ang="0">
                <a:pos x="connsiteX4522" y="connsiteY4522"/>
              </a:cxn>
              <a:cxn ang="0">
                <a:pos x="connsiteX4523" y="connsiteY4523"/>
              </a:cxn>
              <a:cxn ang="0">
                <a:pos x="connsiteX4524" y="connsiteY4524"/>
              </a:cxn>
              <a:cxn ang="0">
                <a:pos x="connsiteX4525" y="connsiteY4525"/>
              </a:cxn>
              <a:cxn ang="0">
                <a:pos x="connsiteX4526" y="connsiteY4526"/>
              </a:cxn>
              <a:cxn ang="0">
                <a:pos x="connsiteX4527" y="connsiteY4527"/>
              </a:cxn>
              <a:cxn ang="0">
                <a:pos x="connsiteX4528" y="connsiteY4528"/>
              </a:cxn>
              <a:cxn ang="0">
                <a:pos x="connsiteX4529" y="connsiteY4529"/>
              </a:cxn>
              <a:cxn ang="0">
                <a:pos x="connsiteX4530" y="connsiteY4530"/>
              </a:cxn>
              <a:cxn ang="0">
                <a:pos x="connsiteX4531" y="connsiteY4531"/>
              </a:cxn>
              <a:cxn ang="0">
                <a:pos x="connsiteX4532" y="connsiteY4532"/>
              </a:cxn>
              <a:cxn ang="0">
                <a:pos x="connsiteX4533" y="connsiteY4533"/>
              </a:cxn>
              <a:cxn ang="0">
                <a:pos x="connsiteX4534" y="connsiteY4534"/>
              </a:cxn>
              <a:cxn ang="0">
                <a:pos x="connsiteX4535" y="connsiteY4535"/>
              </a:cxn>
              <a:cxn ang="0">
                <a:pos x="connsiteX4536" y="connsiteY4536"/>
              </a:cxn>
              <a:cxn ang="0">
                <a:pos x="connsiteX4537" y="connsiteY4537"/>
              </a:cxn>
              <a:cxn ang="0">
                <a:pos x="connsiteX4538" y="connsiteY4538"/>
              </a:cxn>
              <a:cxn ang="0">
                <a:pos x="connsiteX4539" y="connsiteY4539"/>
              </a:cxn>
              <a:cxn ang="0">
                <a:pos x="connsiteX4540" y="connsiteY4540"/>
              </a:cxn>
              <a:cxn ang="0">
                <a:pos x="connsiteX4541" y="connsiteY4541"/>
              </a:cxn>
              <a:cxn ang="0">
                <a:pos x="connsiteX4542" y="connsiteY4542"/>
              </a:cxn>
              <a:cxn ang="0">
                <a:pos x="connsiteX4543" y="connsiteY4543"/>
              </a:cxn>
              <a:cxn ang="0">
                <a:pos x="connsiteX4544" y="connsiteY4544"/>
              </a:cxn>
              <a:cxn ang="0">
                <a:pos x="connsiteX4545" y="connsiteY4545"/>
              </a:cxn>
              <a:cxn ang="0">
                <a:pos x="connsiteX4546" y="connsiteY4546"/>
              </a:cxn>
              <a:cxn ang="0">
                <a:pos x="connsiteX4547" y="connsiteY4547"/>
              </a:cxn>
              <a:cxn ang="0">
                <a:pos x="connsiteX4548" y="connsiteY4548"/>
              </a:cxn>
              <a:cxn ang="0">
                <a:pos x="connsiteX4549" y="connsiteY4549"/>
              </a:cxn>
              <a:cxn ang="0">
                <a:pos x="connsiteX4550" y="connsiteY4550"/>
              </a:cxn>
              <a:cxn ang="0">
                <a:pos x="connsiteX4551" y="connsiteY4551"/>
              </a:cxn>
              <a:cxn ang="0">
                <a:pos x="connsiteX4552" y="connsiteY4552"/>
              </a:cxn>
              <a:cxn ang="0">
                <a:pos x="connsiteX4553" y="connsiteY4553"/>
              </a:cxn>
              <a:cxn ang="0">
                <a:pos x="connsiteX4554" y="connsiteY4554"/>
              </a:cxn>
              <a:cxn ang="0">
                <a:pos x="connsiteX4555" y="connsiteY4555"/>
              </a:cxn>
              <a:cxn ang="0">
                <a:pos x="connsiteX4556" y="connsiteY4556"/>
              </a:cxn>
              <a:cxn ang="0">
                <a:pos x="connsiteX4557" y="connsiteY4557"/>
              </a:cxn>
              <a:cxn ang="0">
                <a:pos x="connsiteX4558" y="connsiteY4558"/>
              </a:cxn>
              <a:cxn ang="0">
                <a:pos x="connsiteX4559" y="connsiteY4559"/>
              </a:cxn>
              <a:cxn ang="0">
                <a:pos x="connsiteX4560" y="connsiteY4560"/>
              </a:cxn>
              <a:cxn ang="0">
                <a:pos x="connsiteX4561" y="connsiteY4561"/>
              </a:cxn>
              <a:cxn ang="0">
                <a:pos x="connsiteX4562" y="connsiteY4562"/>
              </a:cxn>
              <a:cxn ang="0">
                <a:pos x="connsiteX4563" y="connsiteY4563"/>
              </a:cxn>
              <a:cxn ang="0">
                <a:pos x="connsiteX4564" y="connsiteY4564"/>
              </a:cxn>
              <a:cxn ang="0">
                <a:pos x="connsiteX4565" y="connsiteY4565"/>
              </a:cxn>
              <a:cxn ang="0">
                <a:pos x="connsiteX4566" y="connsiteY4566"/>
              </a:cxn>
              <a:cxn ang="0">
                <a:pos x="connsiteX4567" y="connsiteY4567"/>
              </a:cxn>
              <a:cxn ang="0">
                <a:pos x="connsiteX4568" y="connsiteY4568"/>
              </a:cxn>
              <a:cxn ang="0">
                <a:pos x="connsiteX4569" y="connsiteY4569"/>
              </a:cxn>
              <a:cxn ang="0">
                <a:pos x="connsiteX4570" y="connsiteY4570"/>
              </a:cxn>
              <a:cxn ang="0">
                <a:pos x="connsiteX4571" y="connsiteY4571"/>
              </a:cxn>
              <a:cxn ang="0">
                <a:pos x="connsiteX4572" y="connsiteY4572"/>
              </a:cxn>
              <a:cxn ang="0">
                <a:pos x="connsiteX4573" y="connsiteY4573"/>
              </a:cxn>
              <a:cxn ang="0">
                <a:pos x="connsiteX4574" y="connsiteY4574"/>
              </a:cxn>
              <a:cxn ang="0">
                <a:pos x="connsiteX4575" y="connsiteY4575"/>
              </a:cxn>
              <a:cxn ang="0">
                <a:pos x="connsiteX4576" y="connsiteY4576"/>
              </a:cxn>
              <a:cxn ang="0">
                <a:pos x="connsiteX4577" y="connsiteY4577"/>
              </a:cxn>
              <a:cxn ang="0">
                <a:pos x="connsiteX4578" y="connsiteY4578"/>
              </a:cxn>
              <a:cxn ang="0">
                <a:pos x="connsiteX4579" y="connsiteY4579"/>
              </a:cxn>
              <a:cxn ang="0">
                <a:pos x="connsiteX4580" y="connsiteY4580"/>
              </a:cxn>
              <a:cxn ang="0">
                <a:pos x="connsiteX4581" y="connsiteY4581"/>
              </a:cxn>
              <a:cxn ang="0">
                <a:pos x="connsiteX4582" y="connsiteY4582"/>
              </a:cxn>
              <a:cxn ang="0">
                <a:pos x="connsiteX4583" y="connsiteY4583"/>
              </a:cxn>
              <a:cxn ang="0">
                <a:pos x="connsiteX4584" y="connsiteY4584"/>
              </a:cxn>
              <a:cxn ang="0">
                <a:pos x="connsiteX4585" y="connsiteY4585"/>
              </a:cxn>
              <a:cxn ang="0">
                <a:pos x="connsiteX4586" y="connsiteY4586"/>
              </a:cxn>
              <a:cxn ang="0">
                <a:pos x="connsiteX4587" y="connsiteY4587"/>
              </a:cxn>
              <a:cxn ang="0">
                <a:pos x="connsiteX4588" y="connsiteY4588"/>
              </a:cxn>
              <a:cxn ang="0">
                <a:pos x="connsiteX4589" y="connsiteY4589"/>
              </a:cxn>
              <a:cxn ang="0">
                <a:pos x="connsiteX4590" y="connsiteY4590"/>
              </a:cxn>
              <a:cxn ang="0">
                <a:pos x="connsiteX4591" y="connsiteY4591"/>
              </a:cxn>
              <a:cxn ang="0">
                <a:pos x="connsiteX4592" y="connsiteY4592"/>
              </a:cxn>
              <a:cxn ang="0">
                <a:pos x="connsiteX4593" y="connsiteY4593"/>
              </a:cxn>
              <a:cxn ang="0">
                <a:pos x="connsiteX4594" y="connsiteY4594"/>
              </a:cxn>
              <a:cxn ang="0">
                <a:pos x="connsiteX4595" y="connsiteY4595"/>
              </a:cxn>
              <a:cxn ang="0">
                <a:pos x="connsiteX4596" y="connsiteY4596"/>
              </a:cxn>
              <a:cxn ang="0">
                <a:pos x="connsiteX4597" y="connsiteY4597"/>
              </a:cxn>
              <a:cxn ang="0">
                <a:pos x="connsiteX4598" y="connsiteY4598"/>
              </a:cxn>
              <a:cxn ang="0">
                <a:pos x="connsiteX4599" y="connsiteY4599"/>
              </a:cxn>
              <a:cxn ang="0">
                <a:pos x="connsiteX4600" y="connsiteY4600"/>
              </a:cxn>
              <a:cxn ang="0">
                <a:pos x="connsiteX4601" y="connsiteY4601"/>
              </a:cxn>
              <a:cxn ang="0">
                <a:pos x="connsiteX4602" y="connsiteY4602"/>
              </a:cxn>
              <a:cxn ang="0">
                <a:pos x="connsiteX4603" y="connsiteY4603"/>
              </a:cxn>
              <a:cxn ang="0">
                <a:pos x="connsiteX4604" y="connsiteY4604"/>
              </a:cxn>
              <a:cxn ang="0">
                <a:pos x="connsiteX4605" y="connsiteY4605"/>
              </a:cxn>
              <a:cxn ang="0">
                <a:pos x="connsiteX4606" y="connsiteY4606"/>
              </a:cxn>
              <a:cxn ang="0">
                <a:pos x="connsiteX4607" y="connsiteY4607"/>
              </a:cxn>
              <a:cxn ang="0">
                <a:pos x="connsiteX4608" y="connsiteY4608"/>
              </a:cxn>
              <a:cxn ang="0">
                <a:pos x="connsiteX4609" y="connsiteY4609"/>
              </a:cxn>
              <a:cxn ang="0">
                <a:pos x="connsiteX4610" y="connsiteY4610"/>
              </a:cxn>
              <a:cxn ang="0">
                <a:pos x="connsiteX4611" y="connsiteY4611"/>
              </a:cxn>
              <a:cxn ang="0">
                <a:pos x="connsiteX4612" y="connsiteY4612"/>
              </a:cxn>
              <a:cxn ang="0">
                <a:pos x="connsiteX4613" y="connsiteY4613"/>
              </a:cxn>
              <a:cxn ang="0">
                <a:pos x="connsiteX4614" y="connsiteY4614"/>
              </a:cxn>
              <a:cxn ang="0">
                <a:pos x="connsiteX4615" y="connsiteY4615"/>
              </a:cxn>
              <a:cxn ang="0">
                <a:pos x="connsiteX4616" y="connsiteY4616"/>
              </a:cxn>
              <a:cxn ang="0">
                <a:pos x="connsiteX4617" y="connsiteY4617"/>
              </a:cxn>
              <a:cxn ang="0">
                <a:pos x="connsiteX4618" y="connsiteY4618"/>
              </a:cxn>
              <a:cxn ang="0">
                <a:pos x="connsiteX4619" y="connsiteY4619"/>
              </a:cxn>
              <a:cxn ang="0">
                <a:pos x="connsiteX4620" y="connsiteY4620"/>
              </a:cxn>
              <a:cxn ang="0">
                <a:pos x="connsiteX4621" y="connsiteY4621"/>
              </a:cxn>
              <a:cxn ang="0">
                <a:pos x="connsiteX4622" y="connsiteY4622"/>
              </a:cxn>
              <a:cxn ang="0">
                <a:pos x="connsiteX4623" y="connsiteY4623"/>
              </a:cxn>
              <a:cxn ang="0">
                <a:pos x="connsiteX4624" y="connsiteY4624"/>
              </a:cxn>
              <a:cxn ang="0">
                <a:pos x="connsiteX4625" y="connsiteY4625"/>
              </a:cxn>
              <a:cxn ang="0">
                <a:pos x="connsiteX4626" y="connsiteY4626"/>
              </a:cxn>
              <a:cxn ang="0">
                <a:pos x="connsiteX4627" y="connsiteY4627"/>
              </a:cxn>
              <a:cxn ang="0">
                <a:pos x="connsiteX4628" y="connsiteY4628"/>
              </a:cxn>
              <a:cxn ang="0">
                <a:pos x="connsiteX4629" y="connsiteY4629"/>
              </a:cxn>
              <a:cxn ang="0">
                <a:pos x="connsiteX4630" y="connsiteY4630"/>
              </a:cxn>
              <a:cxn ang="0">
                <a:pos x="connsiteX4631" y="connsiteY4631"/>
              </a:cxn>
              <a:cxn ang="0">
                <a:pos x="connsiteX4632" y="connsiteY4632"/>
              </a:cxn>
              <a:cxn ang="0">
                <a:pos x="connsiteX4633" y="connsiteY4633"/>
              </a:cxn>
              <a:cxn ang="0">
                <a:pos x="connsiteX4634" y="connsiteY4634"/>
              </a:cxn>
              <a:cxn ang="0">
                <a:pos x="connsiteX4635" y="connsiteY4635"/>
              </a:cxn>
              <a:cxn ang="0">
                <a:pos x="connsiteX4636" y="connsiteY4636"/>
              </a:cxn>
              <a:cxn ang="0">
                <a:pos x="connsiteX4637" y="connsiteY4637"/>
              </a:cxn>
              <a:cxn ang="0">
                <a:pos x="connsiteX4638" y="connsiteY4638"/>
              </a:cxn>
              <a:cxn ang="0">
                <a:pos x="connsiteX4639" y="connsiteY4639"/>
              </a:cxn>
              <a:cxn ang="0">
                <a:pos x="connsiteX4640" y="connsiteY4640"/>
              </a:cxn>
              <a:cxn ang="0">
                <a:pos x="connsiteX4641" y="connsiteY4641"/>
              </a:cxn>
              <a:cxn ang="0">
                <a:pos x="connsiteX4642" y="connsiteY4642"/>
              </a:cxn>
              <a:cxn ang="0">
                <a:pos x="connsiteX4643" y="connsiteY4643"/>
              </a:cxn>
              <a:cxn ang="0">
                <a:pos x="connsiteX4644" y="connsiteY4644"/>
              </a:cxn>
              <a:cxn ang="0">
                <a:pos x="connsiteX4645" y="connsiteY4645"/>
              </a:cxn>
              <a:cxn ang="0">
                <a:pos x="connsiteX4646" y="connsiteY4646"/>
              </a:cxn>
              <a:cxn ang="0">
                <a:pos x="connsiteX4647" y="connsiteY4647"/>
              </a:cxn>
              <a:cxn ang="0">
                <a:pos x="connsiteX4648" y="connsiteY4648"/>
              </a:cxn>
              <a:cxn ang="0">
                <a:pos x="connsiteX4649" y="connsiteY4649"/>
              </a:cxn>
              <a:cxn ang="0">
                <a:pos x="connsiteX4650" y="connsiteY4650"/>
              </a:cxn>
              <a:cxn ang="0">
                <a:pos x="connsiteX4651" y="connsiteY4651"/>
              </a:cxn>
              <a:cxn ang="0">
                <a:pos x="connsiteX4652" y="connsiteY4652"/>
              </a:cxn>
              <a:cxn ang="0">
                <a:pos x="connsiteX4653" y="connsiteY4653"/>
              </a:cxn>
              <a:cxn ang="0">
                <a:pos x="connsiteX4654" y="connsiteY4654"/>
              </a:cxn>
              <a:cxn ang="0">
                <a:pos x="connsiteX4655" y="connsiteY4655"/>
              </a:cxn>
              <a:cxn ang="0">
                <a:pos x="connsiteX4656" y="connsiteY4656"/>
              </a:cxn>
              <a:cxn ang="0">
                <a:pos x="connsiteX4657" y="connsiteY4657"/>
              </a:cxn>
              <a:cxn ang="0">
                <a:pos x="connsiteX4658" y="connsiteY4658"/>
              </a:cxn>
              <a:cxn ang="0">
                <a:pos x="connsiteX4659" y="connsiteY4659"/>
              </a:cxn>
              <a:cxn ang="0">
                <a:pos x="connsiteX4660" y="connsiteY4660"/>
              </a:cxn>
              <a:cxn ang="0">
                <a:pos x="connsiteX4661" y="connsiteY4661"/>
              </a:cxn>
              <a:cxn ang="0">
                <a:pos x="connsiteX4662" y="connsiteY4662"/>
              </a:cxn>
              <a:cxn ang="0">
                <a:pos x="connsiteX4663" y="connsiteY4663"/>
              </a:cxn>
              <a:cxn ang="0">
                <a:pos x="connsiteX4664" y="connsiteY4664"/>
              </a:cxn>
              <a:cxn ang="0">
                <a:pos x="connsiteX4665" y="connsiteY4665"/>
              </a:cxn>
              <a:cxn ang="0">
                <a:pos x="connsiteX4666" y="connsiteY4666"/>
              </a:cxn>
              <a:cxn ang="0">
                <a:pos x="connsiteX4667" y="connsiteY4667"/>
              </a:cxn>
              <a:cxn ang="0">
                <a:pos x="connsiteX4668" y="connsiteY4668"/>
              </a:cxn>
              <a:cxn ang="0">
                <a:pos x="connsiteX4669" y="connsiteY4669"/>
              </a:cxn>
              <a:cxn ang="0">
                <a:pos x="connsiteX4670" y="connsiteY4670"/>
              </a:cxn>
              <a:cxn ang="0">
                <a:pos x="connsiteX4671" y="connsiteY4671"/>
              </a:cxn>
              <a:cxn ang="0">
                <a:pos x="connsiteX4672" y="connsiteY4672"/>
              </a:cxn>
              <a:cxn ang="0">
                <a:pos x="connsiteX4673" y="connsiteY4673"/>
              </a:cxn>
              <a:cxn ang="0">
                <a:pos x="connsiteX4674" y="connsiteY4674"/>
              </a:cxn>
              <a:cxn ang="0">
                <a:pos x="connsiteX4675" y="connsiteY4675"/>
              </a:cxn>
              <a:cxn ang="0">
                <a:pos x="connsiteX4676" y="connsiteY4676"/>
              </a:cxn>
              <a:cxn ang="0">
                <a:pos x="connsiteX4677" y="connsiteY4677"/>
              </a:cxn>
              <a:cxn ang="0">
                <a:pos x="connsiteX4678" y="connsiteY4678"/>
              </a:cxn>
              <a:cxn ang="0">
                <a:pos x="connsiteX4679" y="connsiteY4679"/>
              </a:cxn>
              <a:cxn ang="0">
                <a:pos x="connsiteX4680" y="connsiteY4680"/>
              </a:cxn>
              <a:cxn ang="0">
                <a:pos x="connsiteX4681" y="connsiteY4681"/>
              </a:cxn>
              <a:cxn ang="0">
                <a:pos x="connsiteX4682" y="connsiteY4682"/>
              </a:cxn>
              <a:cxn ang="0">
                <a:pos x="connsiteX4683" y="connsiteY4683"/>
              </a:cxn>
              <a:cxn ang="0">
                <a:pos x="connsiteX4684" y="connsiteY4684"/>
              </a:cxn>
              <a:cxn ang="0">
                <a:pos x="connsiteX4685" y="connsiteY4685"/>
              </a:cxn>
              <a:cxn ang="0">
                <a:pos x="connsiteX4686" y="connsiteY4686"/>
              </a:cxn>
              <a:cxn ang="0">
                <a:pos x="connsiteX4687" y="connsiteY4687"/>
              </a:cxn>
              <a:cxn ang="0">
                <a:pos x="connsiteX4688" y="connsiteY4688"/>
              </a:cxn>
              <a:cxn ang="0">
                <a:pos x="connsiteX4689" y="connsiteY4689"/>
              </a:cxn>
              <a:cxn ang="0">
                <a:pos x="connsiteX4690" y="connsiteY4690"/>
              </a:cxn>
              <a:cxn ang="0">
                <a:pos x="connsiteX4691" y="connsiteY4691"/>
              </a:cxn>
              <a:cxn ang="0">
                <a:pos x="connsiteX4692" y="connsiteY4692"/>
              </a:cxn>
              <a:cxn ang="0">
                <a:pos x="connsiteX4693" y="connsiteY4693"/>
              </a:cxn>
              <a:cxn ang="0">
                <a:pos x="connsiteX4694" y="connsiteY4694"/>
              </a:cxn>
              <a:cxn ang="0">
                <a:pos x="connsiteX4695" y="connsiteY4695"/>
              </a:cxn>
              <a:cxn ang="0">
                <a:pos x="connsiteX4696" y="connsiteY4696"/>
              </a:cxn>
              <a:cxn ang="0">
                <a:pos x="connsiteX4697" y="connsiteY4697"/>
              </a:cxn>
              <a:cxn ang="0">
                <a:pos x="connsiteX4698" y="connsiteY4698"/>
              </a:cxn>
              <a:cxn ang="0">
                <a:pos x="connsiteX4699" y="connsiteY4699"/>
              </a:cxn>
              <a:cxn ang="0">
                <a:pos x="connsiteX4700" y="connsiteY4700"/>
              </a:cxn>
              <a:cxn ang="0">
                <a:pos x="connsiteX4701" y="connsiteY4701"/>
              </a:cxn>
              <a:cxn ang="0">
                <a:pos x="connsiteX4702" y="connsiteY4702"/>
              </a:cxn>
              <a:cxn ang="0">
                <a:pos x="connsiteX4703" y="connsiteY4703"/>
              </a:cxn>
              <a:cxn ang="0">
                <a:pos x="connsiteX4704" y="connsiteY4704"/>
              </a:cxn>
              <a:cxn ang="0">
                <a:pos x="connsiteX4705" y="connsiteY4705"/>
              </a:cxn>
              <a:cxn ang="0">
                <a:pos x="connsiteX4706" y="connsiteY4706"/>
              </a:cxn>
              <a:cxn ang="0">
                <a:pos x="connsiteX4707" y="connsiteY4707"/>
              </a:cxn>
              <a:cxn ang="0">
                <a:pos x="connsiteX4708" y="connsiteY4708"/>
              </a:cxn>
              <a:cxn ang="0">
                <a:pos x="connsiteX4709" y="connsiteY4709"/>
              </a:cxn>
              <a:cxn ang="0">
                <a:pos x="connsiteX4710" y="connsiteY4710"/>
              </a:cxn>
              <a:cxn ang="0">
                <a:pos x="connsiteX4711" y="connsiteY4711"/>
              </a:cxn>
              <a:cxn ang="0">
                <a:pos x="connsiteX4712" y="connsiteY4712"/>
              </a:cxn>
              <a:cxn ang="0">
                <a:pos x="connsiteX4713" y="connsiteY4713"/>
              </a:cxn>
              <a:cxn ang="0">
                <a:pos x="connsiteX4714" y="connsiteY4714"/>
              </a:cxn>
              <a:cxn ang="0">
                <a:pos x="connsiteX4715" y="connsiteY4715"/>
              </a:cxn>
              <a:cxn ang="0">
                <a:pos x="connsiteX4716" y="connsiteY4716"/>
              </a:cxn>
              <a:cxn ang="0">
                <a:pos x="connsiteX4717" y="connsiteY4717"/>
              </a:cxn>
              <a:cxn ang="0">
                <a:pos x="connsiteX4718" y="connsiteY4718"/>
              </a:cxn>
              <a:cxn ang="0">
                <a:pos x="connsiteX4719" y="connsiteY4719"/>
              </a:cxn>
              <a:cxn ang="0">
                <a:pos x="connsiteX4720" y="connsiteY4720"/>
              </a:cxn>
              <a:cxn ang="0">
                <a:pos x="connsiteX4721" y="connsiteY4721"/>
              </a:cxn>
              <a:cxn ang="0">
                <a:pos x="connsiteX4722" y="connsiteY4722"/>
              </a:cxn>
              <a:cxn ang="0">
                <a:pos x="connsiteX4723" y="connsiteY4723"/>
              </a:cxn>
              <a:cxn ang="0">
                <a:pos x="connsiteX4724" y="connsiteY4724"/>
              </a:cxn>
              <a:cxn ang="0">
                <a:pos x="connsiteX4725" y="connsiteY4725"/>
              </a:cxn>
              <a:cxn ang="0">
                <a:pos x="connsiteX4726" y="connsiteY4726"/>
              </a:cxn>
              <a:cxn ang="0">
                <a:pos x="connsiteX4727" y="connsiteY4727"/>
              </a:cxn>
              <a:cxn ang="0">
                <a:pos x="connsiteX4728" y="connsiteY4728"/>
              </a:cxn>
              <a:cxn ang="0">
                <a:pos x="connsiteX4729" y="connsiteY4729"/>
              </a:cxn>
              <a:cxn ang="0">
                <a:pos x="connsiteX4730" y="connsiteY4730"/>
              </a:cxn>
              <a:cxn ang="0">
                <a:pos x="connsiteX4731" y="connsiteY4731"/>
              </a:cxn>
              <a:cxn ang="0">
                <a:pos x="connsiteX4732" y="connsiteY4732"/>
              </a:cxn>
              <a:cxn ang="0">
                <a:pos x="connsiteX4733" y="connsiteY4733"/>
              </a:cxn>
              <a:cxn ang="0">
                <a:pos x="connsiteX4734" y="connsiteY4734"/>
              </a:cxn>
              <a:cxn ang="0">
                <a:pos x="connsiteX4735" y="connsiteY4735"/>
              </a:cxn>
              <a:cxn ang="0">
                <a:pos x="connsiteX4736" y="connsiteY4736"/>
              </a:cxn>
              <a:cxn ang="0">
                <a:pos x="connsiteX4737" y="connsiteY4737"/>
              </a:cxn>
              <a:cxn ang="0">
                <a:pos x="connsiteX4738" y="connsiteY4738"/>
              </a:cxn>
              <a:cxn ang="0">
                <a:pos x="connsiteX4739" y="connsiteY4739"/>
              </a:cxn>
              <a:cxn ang="0">
                <a:pos x="connsiteX4740" y="connsiteY4740"/>
              </a:cxn>
              <a:cxn ang="0">
                <a:pos x="connsiteX4741" y="connsiteY4741"/>
              </a:cxn>
              <a:cxn ang="0">
                <a:pos x="connsiteX4742" y="connsiteY4742"/>
              </a:cxn>
              <a:cxn ang="0">
                <a:pos x="connsiteX4743" y="connsiteY4743"/>
              </a:cxn>
              <a:cxn ang="0">
                <a:pos x="connsiteX4744" y="connsiteY4744"/>
              </a:cxn>
              <a:cxn ang="0">
                <a:pos x="connsiteX4745" y="connsiteY4745"/>
              </a:cxn>
              <a:cxn ang="0">
                <a:pos x="connsiteX4746" y="connsiteY4746"/>
              </a:cxn>
              <a:cxn ang="0">
                <a:pos x="connsiteX4747" y="connsiteY4747"/>
              </a:cxn>
              <a:cxn ang="0">
                <a:pos x="connsiteX4748" y="connsiteY4748"/>
              </a:cxn>
              <a:cxn ang="0">
                <a:pos x="connsiteX4749" y="connsiteY4749"/>
              </a:cxn>
              <a:cxn ang="0">
                <a:pos x="connsiteX4750" y="connsiteY4750"/>
              </a:cxn>
              <a:cxn ang="0">
                <a:pos x="connsiteX4751" y="connsiteY4751"/>
              </a:cxn>
              <a:cxn ang="0">
                <a:pos x="connsiteX4752" y="connsiteY4752"/>
              </a:cxn>
              <a:cxn ang="0">
                <a:pos x="connsiteX4753" y="connsiteY4753"/>
              </a:cxn>
              <a:cxn ang="0">
                <a:pos x="connsiteX4754" y="connsiteY4754"/>
              </a:cxn>
              <a:cxn ang="0">
                <a:pos x="connsiteX4755" y="connsiteY4755"/>
              </a:cxn>
              <a:cxn ang="0">
                <a:pos x="connsiteX4756" y="connsiteY4756"/>
              </a:cxn>
              <a:cxn ang="0">
                <a:pos x="connsiteX4757" y="connsiteY4757"/>
              </a:cxn>
              <a:cxn ang="0">
                <a:pos x="connsiteX4758" y="connsiteY4758"/>
              </a:cxn>
              <a:cxn ang="0">
                <a:pos x="connsiteX4759" y="connsiteY4759"/>
              </a:cxn>
              <a:cxn ang="0">
                <a:pos x="connsiteX4760" y="connsiteY4760"/>
              </a:cxn>
              <a:cxn ang="0">
                <a:pos x="connsiteX4761" y="connsiteY4761"/>
              </a:cxn>
              <a:cxn ang="0">
                <a:pos x="connsiteX4762" y="connsiteY4762"/>
              </a:cxn>
              <a:cxn ang="0">
                <a:pos x="connsiteX4763" y="connsiteY4763"/>
              </a:cxn>
              <a:cxn ang="0">
                <a:pos x="connsiteX4764" y="connsiteY4764"/>
              </a:cxn>
              <a:cxn ang="0">
                <a:pos x="connsiteX4765" y="connsiteY4765"/>
              </a:cxn>
              <a:cxn ang="0">
                <a:pos x="connsiteX4766" y="connsiteY4766"/>
              </a:cxn>
              <a:cxn ang="0">
                <a:pos x="connsiteX4767" y="connsiteY4767"/>
              </a:cxn>
              <a:cxn ang="0">
                <a:pos x="connsiteX4768" y="connsiteY4768"/>
              </a:cxn>
              <a:cxn ang="0">
                <a:pos x="connsiteX4769" y="connsiteY4769"/>
              </a:cxn>
              <a:cxn ang="0">
                <a:pos x="connsiteX4770" y="connsiteY4770"/>
              </a:cxn>
              <a:cxn ang="0">
                <a:pos x="connsiteX4771" y="connsiteY4771"/>
              </a:cxn>
              <a:cxn ang="0">
                <a:pos x="connsiteX4772" y="connsiteY4772"/>
              </a:cxn>
              <a:cxn ang="0">
                <a:pos x="connsiteX4773" y="connsiteY4773"/>
              </a:cxn>
              <a:cxn ang="0">
                <a:pos x="connsiteX4774" y="connsiteY4774"/>
              </a:cxn>
              <a:cxn ang="0">
                <a:pos x="connsiteX4775" y="connsiteY4775"/>
              </a:cxn>
              <a:cxn ang="0">
                <a:pos x="connsiteX4776" y="connsiteY4776"/>
              </a:cxn>
              <a:cxn ang="0">
                <a:pos x="connsiteX4777" y="connsiteY4777"/>
              </a:cxn>
              <a:cxn ang="0">
                <a:pos x="connsiteX4778" y="connsiteY4778"/>
              </a:cxn>
              <a:cxn ang="0">
                <a:pos x="connsiteX4779" y="connsiteY4779"/>
              </a:cxn>
              <a:cxn ang="0">
                <a:pos x="connsiteX4780" y="connsiteY4780"/>
              </a:cxn>
              <a:cxn ang="0">
                <a:pos x="connsiteX4781" y="connsiteY4781"/>
              </a:cxn>
              <a:cxn ang="0">
                <a:pos x="connsiteX4782" y="connsiteY4782"/>
              </a:cxn>
              <a:cxn ang="0">
                <a:pos x="connsiteX4783" y="connsiteY4783"/>
              </a:cxn>
              <a:cxn ang="0">
                <a:pos x="connsiteX4784" y="connsiteY4784"/>
              </a:cxn>
              <a:cxn ang="0">
                <a:pos x="connsiteX4785" y="connsiteY4785"/>
              </a:cxn>
              <a:cxn ang="0">
                <a:pos x="connsiteX4786" y="connsiteY4786"/>
              </a:cxn>
              <a:cxn ang="0">
                <a:pos x="connsiteX4787" y="connsiteY4787"/>
              </a:cxn>
              <a:cxn ang="0">
                <a:pos x="connsiteX4788" y="connsiteY4788"/>
              </a:cxn>
              <a:cxn ang="0">
                <a:pos x="connsiteX4789" y="connsiteY4789"/>
              </a:cxn>
              <a:cxn ang="0">
                <a:pos x="connsiteX4790" y="connsiteY4790"/>
              </a:cxn>
              <a:cxn ang="0">
                <a:pos x="connsiteX4791" y="connsiteY4791"/>
              </a:cxn>
              <a:cxn ang="0">
                <a:pos x="connsiteX4792" y="connsiteY4792"/>
              </a:cxn>
              <a:cxn ang="0">
                <a:pos x="connsiteX4793" y="connsiteY4793"/>
              </a:cxn>
              <a:cxn ang="0">
                <a:pos x="connsiteX4794" y="connsiteY4794"/>
              </a:cxn>
              <a:cxn ang="0">
                <a:pos x="connsiteX4795" y="connsiteY4795"/>
              </a:cxn>
              <a:cxn ang="0">
                <a:pos x="connsiteX4796" y="connsiteY4796"/>
              </a:cxn>
              <a:cxn ang="0">
                <a:pos x="connsiteX4797" y="connsiteY4797"/>
              </a:cxn>
              <a:cxn ang="0">
                <a:pos x="connsiteX4798" y="connsiteY4798"/>
              </a:cxn>
              <a:cxn ang="0">
                <a:pos x="connsiteX4799" y="connsiteY4799"/>
              </a:cxn>
              <a:cxn ang="0">
                <a:pos x="connsiteX4800" y="connsiteY4800"/>
              </a:cxn>
              <a:cxn ang="0">
                <a:pos x="connsiteX4801" y="connsiteY4801"/>
              </a:cxn>
              <a:cxn ang="0">
                <a:pos x="connsiteX4802" y="connsiteY4802"/>
              </a:cxn>
              <a:cxn ang="0">
                <a:pos x="connsiteX4803" y="connsiteY4803"/>
              </a:cxn>
              <a:cxn ang="0">
                <a:pos x="connsiteX4804" y="connsiteY4804"/>
              </a:cxn>
              <a:cxn ang="0">
                <a:pos x="connsiteX4805" y="connsiteY4805"/>
              </a:cxn>
              <a:cxn ang="0">
                <a:pos x="connsiteX4806" y="connsiteY4806"/>
              </a:cxn>
              <a:cxn ang="0">
                <a:pos x="connsiteX4807" y="connsiteY4807"/>
              </a:cxn>
              <a:cxn ang="0">
                <a:pos x="connsiteX4808" y="connsiteY4808"/>
              </a:cxn>
              <a:cxn ang="0">
                <a:pos x="connsiteX4809" y="connsiteY4809"/>
              </a:cxn>
              <a:cxn ang="0">
                <a:pos x="connsiteX4810" y="connsiteY4810"/>
              </a:cxn>
              <a:cxn ang="0">
                <a:pos x="connsiteX4811" y="connsiteY4811"/>
              </a:cxn>
              <a:cxn ang="0">
                <a:pos x="connsiteX4812" y="connsiteY4812"/>
              </a:cxn>
              <a:cxn ang="0">
                <a:pos x="connsiteX4813" y="connsiteY4813"/>
              </a:cxn>
              <a:cxn ang="0">
                <a:pos x="connsiteX4814" y="connsiteY4814"/>
              </a:cxn>
              <a:cxn ang="0">
                <a:pos x="connsiteX4815" y="connsiteY4815"/>
              </a:cxn>
              <a:cxn ang="0">
                <a:pos x="connsiteX4816" y="connsiteY4816"/>
              </a:cxn>
              <a:cxn ang="0">
                <a:pos x="connsiteX4817" y="connsiteY4817"/>
              </a:cxn>
              <a:cxn ang="0">
                <a:pos x="connsiteX4818" y="connsiteY4818"/>
              </a:cxn>
              <a:cxn ang="0">
                <a:pos x="connsiteX4819" y="connsiteY4819"/>
              </a:cxn>
              <a:cxn ang="0">
                <a:pos x="connsiteX4820" y="connsiteY4820"/>
              </a:cxn>
              <a:cxn ang="0">
                <a:pos x="connsiteX4821" y="connsiteY4821"/>
              </a:cxn>
              <a:cxn ang="0">
                <a:pos x="connsiteX4822" y="connsiteY4822"/>
              </a:cxn>
              <a:cxn ang="0">
                <a:pos x="connsiteX4823" y="connsiteY4823"/>
              </a:cxn>
              <a:cxn ang="0">
                <a:pos x="connsiteX4824" y="connsiteY4824"/>
              </a:cxn>
              <a:cxn ang="0">
                <a:pos x="connsiteX4825" y="connsiteY4825"/>
              </a:cxn>
              <a:cxn ang="0">
                <a:pos x="connsiteX4826" y="connsiteY4826"/>
              </a:cxn>
              <a:cxn ang="0">
                <a:pos x="connsiteX4827" y="connsiteY4827"/>
              </a:cxn>
              <a:cxn ang="0">
                <a:pos x="connsiteX4828" y="connsiteY4828"/>
              </a:cxn>
              <a:cxn ang="0">
                <a:pos x="connsiteX4829" y="connsiteY4829"/>
              </a:cxn>
              <a:cxn ang="0">
                <a:pos x="connsiteX4830" y="connsiteY4830"/>
              </a:cxn>
              <a:cxn ang="0">
                <a:pos x="connsiteX4831" y="connsiteY4831"/>
              </a:cxn>
              <a:cxn ang="0">
                <a:pos x="connsiteX4832" y="connsiteY4832"/>
              </a:cxn>
              <a:cxn ang="0">
                <a:pos x="connsiteX4833" y="connsiteY4833"/>
              </a:cxn>
              <a:cxn ang="0">
                <a:pos x="connsiteX4834" y="connsiteY4834"/>
              </a:cxn>
              <a:cxn ang="0">
                <a:pos x="connsiteX4835" y="connsiteY4835"/>
              </a:cxn>
              <a:cxn ang="0">
                <a:pos x="connsiteX4836" y="connsiteY4836"/>
              </a:cxn>
              <a:cxn ang="0">
                <a:pos x="connsiteX4837" y="connsiteY4837"/>
              </a:cxn>
              <a:cxn ang="0">
                <a:pos x="connsiteX4838" y="connsiteY4838"/>
              </a:cxn>
              <a:cxn ang="0">
                <a:pos x="connsiteX4839" y="connsiteY4839"/>
              </a:cxn>
              <a:cxn ang="0">
                <a:pos x="connsiteX4840" y="connsiteY4840"/>
              </a:cxn>
              <a:cxn ang="0">
                <a:pos x="connsiteX4841" y="connsiteY4841"/>
              </a:cxn>
              <a:cxn ang="0">
                <a:pos x="connsiteX4842" y="connsiteY4842"/>
              </a:cxn>
              <a:cxn ang="0">
                <a:pos x="connsiteX4843" y="connsiteY4843"/>
              </a:cxn>
              <a:cxn ang="0">
                <a:pos x="connsiteX4844" y="connsiteY4844"/>
              </a:cxn>
              <a:cxn ang="0">
                <a:pos x="connsiteX4845" y="connsiteY4845"/>
              </a:cxn>
              <a:cxn ang="0">
                <a:pos x="connsiteX4846" y="connsiteY4846"/>
              </a:cxn>
              <a:cxn ang="0">
                <a:pos x="connsiteX4847" y="connsiteY4847"/>
              </a:cxn>
              <a:cxn ang="0">
                <a:pos x="connsiteX4848" y="connsiteY4848"/>
              </a:cxn>
              <a:cxn ang="0">
                <a:pos x="connsiteX4849" y="connsiteY4849"/>
              </a:cxn>
              <a:cxn ang="0">
                <a:pos x="connsiteX4850" y="connsiteY4850"/>
              </a:cxn>
              <a:cxn ang="0">
                <a:pos x="connsiteX4851" y="connsiteY4851"/>
              </a:cxn>
              <a:cxn ang="0">
                <a:pos x="connsiteX4852" y="connsiteY4852"/>
              </a:cxn>
              <a:cxn ang="0">
                <a:pos x="connsiteX4853" y="connsiteY4853"/>
              </a:cxn>
              <a:cxn ang="0">
                <a:pos x="connsiteX4854" y="connsiteY4854"/>
              </a:cxn>
              <a:cxn ang="0">
                <a:pos x="connsiteX4855" y="connsiteY4855"/>
              </a:cxn>
              <a:cxn ang="0">
                <a:pos x="connsiteX4856" y="connsiteY4856"/>
              </a:cxn>
              <a:cxn ang="0">
                <a:pos x="connsiteX4857" y="connsiteY4857"/>
              </a:cxn>
              <a:cxn ang="0">
                <a:pos x="connsiteX4858" y="connsiteY4858"/>
              </a:cxn>
              <a:cxn ang="0">
                <a:pos x="connsiteX4859" y="connsiteY4859"/>
              </a:cxn>
              <a:cxn ang="0">
                <a:pos x="connsiteX4860" y="connsiteY4860"/>
              </a:cxn>
              <a:cxn ang="0">
                <a:pos x="connsiteX4861" y="connsiteY4861"/>
              </a:cxn>
              <a:cxn ang="0">
                <a:pos x="connsiteX4862" y="connsiteY4862"/>
              </a:cxn>
              <a:cxn ang="0">
                <a:pos x="connsiteX4863" y="connsiteY4863"/>
              </a:cxn>
              <a:cxn ang="0">
                <a:pos x="connsiteX4864" y="connsiteY4864"/>
              </a:cxn>
              <a:cxn ang="0">
                <a:pos x="connsiteX4865" y="connsiteY4865"/>
              </a:cxn>
              <a:cxn ang="0">
                <a:pos x="connsiteX4866" y="connsiteY4866"/>
              </a:cxn>
              <a:cxn ang="0">
                <a:pos x="connsiteX4867" y="connsiteY4867"/>
              </a:cxn>
              <a:cxn ang="0">
                <a:pos x="connsiteX4868" y="connsiteY4868"/>
              </a:cxn>
              <a:cxn ang="0">
                <a:pos x="connsiteX4869" y="connsiteY4869"/>
              </a:cxn>
              <a:cxn ang="0">
                <a:pos x="connsiteX4870" y="connsiteY4870"/>
              </a:cxn>
              <a:cxn ang="0">
                <a:pos x="connsiteX4871" y="connsiteY4871"/>
              </a:cxn>
              <a:cxn ang="0">
                <a:pos x="connsiteX4872" y="connsiteY4872"/>
              </a:cxn>
              <a:cxn ang="0">
                <a:pos x="connsiteX4873" y="connsiteY4873"/>
              </a:cxn>
              <a:cxn ang="0">
                <a:pos x="connsiteX4874" y="connsiteY4874"/>
              </a:cxn>
              <a:cxn ang="0">
                <a:pos x="connsiteX4875" y="connsiteY4875"/>
              </a:cxn>
              <a:cxn ang="0">
                <a:pos x="connsiteX4876" y="connsiteY4876"/>
              </a:cxn>
              <a:cxn ang="0">
                <a:pos x="connsiteX4877" y="connsiteY4877"/>
              </a:cxn>
              <a:cxn ang="0">
                <a:pos x="connsiteX4878" y="connsiteY4878"/>
              </a:cxn>
              <a:cxn ang="0">
                <a:pos x="connsiteX4879" y="connsiteY4879"/>
              </a:cxn>
              <a:cxn ang="0">
                <a:pos x="connsiteX4880" y="connsiteY4880"/>
              </a:cxn>
              <a:cxn ang="0">
                <a:pos x="connsiteX4881" y="connsiteY4881"/>
              </a:cxn>
              <a:cxn ang="0">
                <a:pos x="connsiteX4882" y="connsiteY4882"/>
              </a:cxn>
              <a:cxn ang="0">
                <a:pos x="connsiteX4883" y="connsiteY4883"/>
              </a:cxn>
              <a:cxn ang="0">
                <a:pos x="connsiteX4884" y="connsiteY4884"/>
              </a:cxn>
              <a:cxn ang="0">
                <a:pos x="connsiteX4885" y="connsiteY4885"/>
              </a:cxn>
              <a:cxn ang="0">
                <a:pos x="connsiteX4886" y="connsiteY4886"/>
              </a:cxn>
              <a:cxn ang="0">
                <a:pos x="connsiteX4887" y="connsiteY4887"/>
              </a:cxn>
              <a:cxn ang="0">
                <a:pos x="connsiteX4888" y="connsiteY4888"/>
              </a:cxn>
              <a:cxn ang="0">
                <a:pos x="connsiteX4889" y="connsiteY4889"/>
              </a:cxn>
              <a:cxn ang="0">
                <a:pos x="connsiteX4890" y="connsiteY4890"/>
              </a:cxn>
              <a:cxn ang="0">
                <a:pos x="connsiteX4891" y="connsiteY4891"/>
              </a:cxn>
              <a:cxn ang="0">
                <a:pos x="connsiteX4892" y="connsiteY4892"/>
              </a:cxn>
              <a:cxn ang="0">
                <a:pos x="connsiteX4893" y="connsiteY4893"/>
              </a:cxn>
              <a:cxn ang="0">
                <a:pos x="connsiteX4894" y="connsiteY4894"/>
              </a:cxn>
              <a:cxn ang="0">
                <a:pos x="connsiteX4895" y="connsiteY4895"/>
              </a:cxn>
              <a:cxn ang="0">
                <a:pos x="connsiteX4896" y="connsiteY4896"/>
              </a:cxn>
              <a:cxn ang="0">
                <a:pos x="connsiteX4897" y="connsiteY4897"/>
              </a:cxn>
              <a:cxn ang="0">
                <a:pos x="connsiteX4898" y="connsiteY4898"/>
              </a:cxn>
              <a:cxn ang="0">
                <a:pos x="connsiteX4899" y="connsiteY4899"/>
              </a:cxn>
              <a:cxn ang="0">
                <a:pos x="connsiteX4900" y="connsiteY4900"/>
              </a:cxn>
              <a:cxn ang="0">
                <a:pos x="connsiteX4901" y="connsiteY4901"/>
              </a:cxn>
              <a:cxn ang="0">
                <a:pos x="connsiteX4902" y="connsiteY4902"/>
              </a:cxn>
              <a:cxn ang="0">
                <a:pos x="connsiteX4903" y="connsiteY4903"/>
              </a:cxn>
              <a:cxn ang="0">
                <a:pos x="connsiteX4904" y="connsiteY4904"/>
              </a:cxn>
              <a:cxn ang="0">
                <a:pos x="connsiteX4905" y="connsiteY4905"/>
              </a:cxn>
              <a:cxn ang="0">
                <a:pos x="connsiteX4906" y="connsiteY4906"/>
              </a:cxn>
              <a:cxn ang="0">
                <a:pos x="connsiteX4907" y="connsiteY4907"/>
              </a:cxn>
              <a:cxn ang="0">
                <a:pos x="connsiteX4908" y="connsiteY4908"/>
              </a:cxn>
              <a:cxn ang="0">
                <a:pos x="connsiteX4909" y="connsiteY4909"/>
              </a:cxn>
              <a:cxn ang="0">
                <a:pos x="connsiteX4910" y="connsiteY4910"/>
              </a:cxn>
              <a:cxn ang="0">
                <a:pos x="connsiteX4911" y="connsiteY4911"/>
              </a:cxn>
              <a:cxn ang="0">
                <a:pos x="connsiteX4912" y="connsiteY4912"/>
              </a:cxn>
              <a:cxn ang="0">
                <a:pos x="connsiteX4913" y="connsiteY4913"/>
              </a:cxn>
              <a:cxn ang="0">
                <a:pos x="connsiteX4914" y="connsiteY4914"/>
              </a:cxn>
              <a:cxn ang="0">
                <a:pos x="connsiteX4915" y="connsiteY4915"/>
              </a:cxn>
              <a:cxn ang="0">
                <a:pos x="connsiteX4916" y="connsiteY4916"/>
              </a:cxn>
              <a:cxn ang="0">
                <a:pos x="connsiteX4917" y="connsiteY4917"/>
              </a:cxn>
              <a:cxn ang="0">
                <a:pos x="connsiteX4918" y="connsiteY4918"/>
              </a:cxn>
              <a:cxn ang="0">
                <a:pos x="connsiteX4919" y="connsiteY4919"/>
              </a:cxn>
              <a:cxn ang="0">
                <a:pos x="connsiteX4920" y="connsiteY4920"/>
              </a:cxn>
              <a:cxn ang="0">
                <a:pos x="connsiteX4921" y="connsiteY4921"/>
              </a:cxn>
              <a:cxn ang="0">
                <a:pos x="connsiteX4922" y="connsiteY4922"/>
              </a:cxn>
              <a:cxn ang="0">
                <a:pos x="connsiteX4923" y="connsiteY4923"/>
              </a:cxn>
              <a:cxn ang="0">
                <a:pos x="connsiteX4924" y="connsiteY4924"/>
              </a:cxn>
              <a:cxn ang="0">
                <a:pos x="connsiteX4925" y="connsiteY4925"/>
              </a:cxn>
              <a:cxn ang="0">
                <a:pos x="connsiteX4926" y="connsiteY4926"/>
              </a:cxn>
              <a:cxn ang="0">
                <a:pos x="connsiteX4927" y="connsiteY4927"/>
              </a:cxn>
              <a:cxn ang="0">
                <a:pos x="connsiteX4928" y="connsiteY4928"/>
              </a:cxn>
              <a:cxn ang="0">
                <a:pos x="connsiteX4929" y="connsiteY4929"/>
              </a:cxn>
              <a:cxn ang="0">
                <a:pos x="connsiteX4930" y="connsiteY4930"/>
              </a:cxn>
              <a:cxn ang="0">
                <a:pos x="connsiteX4931" y="connsiteY4931"/>
              </a:cxn>
              <a:cxn ang="0">
                <a:pos x="connsiteX4932" y="connsiteY4932"/>
              </a:cxn>
              <a:cxn ang="0">
                <a:pos x="connsiteX4933" y="connsiteY4933"/>
              </a:cxn>
              <a:cxn ang="0">
                <a:pos x="connsiteX4934" y="connsiteY4934"/>
              </a:cxn>
              <a:cxn ang="0">
                <a:pos x="connsiteX4935" y="connsiteY4935"/>
              </a:cxn>
              <a:cxn ang="0">
                <a:pos x="connsiteX4936" y="connsiteY4936"/>
              </a:cxn>
              <a:cxn ang="0">
                <a:pos x="connsiteX4937" y="connsiteY4937"/>
              </a:cxn>
              <a:cxn ang="0">
                <a:pos x="connsiteX4938" y="connsiteY4938"/>
              </a:cxn>
              <a:cxn ang="0">
                <a:pos x="connsiteX4939" y="connsiteY4939"/>
              </a:cxn>
              <a:cxn ang="0">
                <a:pos x="connsiteX4940" y="connsiteY4940"/>
              </a:cxn>
              <a:cxn ang="0">
                <a:pos x="connsiteX4941" y="connsiteY4941"/>
              </a:cxn>
              <a:cxn ang="0">
                <a:pos x="connsiteX4942" y="connsiteY4942"/>
              </a:cxn>
              <a:cxn ang="0">
                <a:pos x="connsiteX4943" y="connsiteY4943"/>
              </a:cxn>
              <a:cxn ang="0">
                <a:pos x="connsiteX4944" y="connsiteY4944"/>
              </a:cxn>
              <a:cxn ang="0">
                <a:pos x="connsiteX4945" y="connsiteY4945"/>
              </a:cxn>
              <a:cxn ang="0">
                <a:pos x="connsiteX4946" y="connsiteY4946"/>
              </a:cxn>
              <a:cxn ang="0">
                <a:pos x="connsiteX4947" y="connsiteY4947"/>
              </a:cxn>
              <a:cxn ang="0">
                <a:pos x="connsiteX4948" y="connsiteY4948"/>
              </a:cxn>
              <a:cxn ang="0">
                <a:pos x="connsiteX4949" y="connsiteY4949"/>
              </a:cxn>
              <a:cxn ang="0">
                <a:pos x="connsiteX4950" y="connsiteY4950"/>
              </a:cxn>
              <a:cxn ang="0">
                <a:pos x="connsiteX4951" y="connsiteY4951"/>
              </a:cxn>
              <a:cxn ang="0">
                <a:pos x="connsiteX4952" y="connsiteY4952"/>
              </a:cxn>
              <a:cxn ang="0">
                <a:pos x="connsiteX4953" y="connsiteY4953"/>
              </a:cxn>
              <a:cxn ang="0">
                <a:pos x="connsiteX4954" y="connsiteY4954"/>
              </a:cxn>
              <a:cxn ang="0">
                <a:pos x="connsiteX4955" y="connsiteY4955"/>
              </a:cxn>
              <a:cxn ang="0">
                <a:pos x="connsiteX4956" y="connsiteY4956"/>
              </a:cxn>
              <a:cxn ang="0">
                <a:pos x="connsiteX4957" y="connsiteY4957"/>
              </a:cxn>
              <a:cxn ang="0">
                <a:pos x="connsiteX4958" y="connsiteY4958"/>
              </a:cxn>
              <a:cxn ang="0">
                <a:pos x="connsiteX4959" y="connsiteY4959"/>
              </a:cxn>
              <a:cxn ang="0">
                <a:pos x="connsiteX4960" y="connsiteY4960"/>
              </a:cxn>
              <a:cxn ang="0">
                <a:pos x="connsiteX4961" y="connsiteY4961"/>
              </a:cxn>
              <a:cxn ang="0">
                <a:pos x="connsiteX4962" y="connsiteY4962"/>
              </a:cxn>
              <a:cxn ang="0">
                <a:pos x="connsiteX4963" y="connsiteY4963"/>
              </a:cxn>
              <a:cxn ang="0">
                <a:pos x="connsiteX4964" y="connsiteY4964"/>
              </a:cxn>
              <a:cxn ang="0">
                <a:pos x="connsiteX4965" y="connsiteY4965"/>
              </a:cxn>
              <a:cxn ang="0">
                <a:pos x="connsiteX4966" y="connsiteY4966"/>
              </a:cxn>
              <a:cxn ang="0">
                <a:pos x="connsiteX4967" y="connsiteY4967"/>
              </a:cxn>
              <a:cxn ang="0">
                <a:pos x="connsiteX4968" y="connsiteY4968"/>
              </a:cxn>
              <a:cxn ang="0">
                <a:pos x="connsiteX4969" y="connsiteY4969"/>
              </a:cxn>
              <a:cxn ang="0">
                <a:pos x="connsiteX4970" y="connsiteY4970"/>
              </a:cxn>
              <a:cxn ang="0">
                <a:pos x="connsiteX4971" y="connsiteY4971"/>
              </a:cxn>
              <a:cxn ang="0">
                <a:pos x="connsiteX4972" y="connsiteY4972"/>
              </a:cxn>
              <a:cxn ang="0">
                <a:pos x="connsiteX4973" y="connsiteY4973"/>
              </a:cxn>
              <a:cxn ang="0">
                <a:pos x="connsiteX4974" y="connsiteY4974"/>
              </a:cxn>
              <a:cxn ang="0">
                <a:pos x="connsiteX4975" y="connsiteY4975"/>
              </a:cxn>
              <a:cxn ang="0">
                <a:pos x="connsiteX4976" y="connsiteY4976"/>
              </a:cxn>
              <a:cxn ang="0">
                <a:pos x="connsiteX4977" y="connsiteY4977"/>
              </a:cxn>
              <a:cxn ang="0">
                <a:pos x="connsiteX4978" y="connsiteY4978"/>
              </a:cxn>
              <a:cxn ang="0">
                <a:pos x="connsiteX4979" y="connsiteY4979"/>
              </a:cxn>
              <a:cxn ang="0">
                <a:pos x="connsiteX4980" y="connsiteY4980"/>
              </a:cxn>
              <a:cxn ang="0">
                <a:pos x="connsiteX4981" y="connsiteY4981"/>
              </a:cxn>
              <a:cxn ang="0">
                <a:pos x="connsiteX4982" y="connsiteY4982"/>
              </a:cxn>
              <a:cxn ang="0">
                <a:pos x="connsiteX4983" y="connsiteY4983"/>
              </a:cxn>
              <a:cxn ang="0">
                <a:pos x="connsiteX4984" y="connsiteY4984"/>
              </a:cxn>
              <a:cxn ang="0">
                <a:pos x="connsiteX4985" y="connsiteY4985"/>
              </a:cxn>
              <a:cxn ang="0">
                <a:pos x="connsiteX4986" y="connsiteY4986"/>
              </a:cxn>
              <a:cxn ang="0">
                <a:pos x="connsiteX4987" y="connsiteY4987"/>
              </a:cxn>
              <a:cxn ang="0">
                <a:pos x="connsiteX4988" y="connsiteY4988"/>
              </a:cxn>
              <a:cxn ang="0">
                <a:pos x="connsiteX4989" y="connsiteY4989"/>
              </a:cxn>
              <a:cxn ang="0">
                <a:pos x="connsiteX4990" y="connsiteY4990"/>
              </a:cxn>
              <a:cxn ang="0">
                <a:pos x="connsiteX4991" y="connsiteY4991"/>
              </a:cxn>
              <a:cxn ang="0">
                <a:pos x="connsiteX4992" y="connsiteY4992"/>
              </a:cxn>
              <a:cxn ang="0">
                <a:pos x="connsiteX4993" y="connsiteY4993"/>
              </a:cxn>
              <a:cxn ang="0">
                <a:pos x="connsiteX4994" y="connsiteY4994"/>
              </a:cxn>
              <a:cxn ang="0">
                <a:pos x="connsiteX4995" y="connsiteY4995"/>
              </a:cxn>
              <a:cxn ang="0">
                <a:pos x="connsiteX4996" y="connsiteY4996"/>
              </a:cxn>
              <a:cxn ang="0">
                <a:pos x="connsiteX4997" y="connsiteY4997"/>
              </a:cxn>
              <a:cxn ang="0">
                <a:pos x="connsiteX4998" y="connsiteY4998"/>
              </a:cxn>
              <a:cxn ang="0">
                <a:pos x="connsiteX4999" y="connsiteY4999"/>
              </a:cxn>
              <a:cxn ang="0">
                <a:pos x="connsiteX5000" y="connsiteY5000"/>
              </a:cxn>
              <a:cxn ang="0">
                <a:pos x="connsiteX5001" y="connsiteY5001"/>
              </a:cxn>
              <a:cxn ang="0">
                <a:pos x="connsiteX5002" y="connsiteY5002"/>
              </a:cxn>
              <a:cxn ang="0">
                <a:pos x="connsiteX5003" y="connsiteY5003"/>
              </a:cxn>
              <a:cxn ang="0">
                <a:pos x="connsiteX5004" y="connsiteY5004"/>
              </a:cxn>
              <a:cxn ang="0">
                <a:pos x="connsiteX5005" y="connsiteY5005"/>
              </a:cxn>
              <a:cxn ang="0">
                <a:pos x="connsiteX5006" y="connsiteY5006"/>
              </a:cxn>
              <a:cxn ang="0">
                <a:pos x="connsiteX5007" y="connsiteY5007"/>
              </a:cxn>
              <a:cxn ang="0">
                <a:pos x="connsiteX5008" y="connsiteY5008"/>
              </a:cxn>
              <a:cxn ang="0">
                <a:pos x="connsiteX5009" y="connsiteY5009"/>
              </a:cxn>
              <a:cxn ang="0">
                <a:pos x="connsiteX5010" y="connsiteY5010"/>
              </a:cxn>
              <a:cxn ang="0">
                <a:pos x="connsiteX5011" y="connsiteY5011"/>
              </a:cxn>
              <a:cxn ang="0">
                <a:pos x="connsiteX5012" y="connsiteY5012"/>
              </a:cxn>
              <a:cxn ang="0">
                <a:pos x="connsiteX5013" y="connsiteY5013"/>
              </a:cxn>
              <a:cxn ang="0">
                <a:pos x="connsiteX5014" y="connsiteY5014"/>
              </a:cxn>
              <a:cxn ang="0">
                <a:pos x="connsiteX5015" y="connsiteY5015"/>
              </a:cxn>
              <a:cxn ang="0">
                <a:pos x="connsiteX5016" y="connsiteY5016"/>
              </a:cxn>
              <a:cxn ang="0">
                <a:pos x="connsiteX5017" y="connsiteY5017"/>
              </a:cxn>
              <a:cxn ang="0">
                <a:pos x="connsiteX5018" y="connsiteY5018"/>
              </a:cxn>
              <a:cxn ang="0">
                <a:pos x="connsiteX5019" y="connsiteY5019"/>
              </a:cxn>
              <a:cxn ang="0">
                <a:pos x="connsiteX5020" y="connsiteY5020"/>
              </a:cxn>
              <a:cxn ang="0">
                <a:pos x="connsiteX5021" y="connsiteY5021"/>
              </a:cxn>
              <a:cxn ang="0">
                <a:pos x="connsiteX5022" y="connsiteY5022"/>
              </a:cxn>
              <a:cxn ang="0">
                <a:pos x="connsiteX5023" y="connsiteY5023"/>
              </a:cxn>
              <a:cxn ang="0">
                <a:pos x="connsiteX5024" y="connsiteY5024"/>
              </a:cxn>
              <a:cxn ang="0">
                <a:pos x="connsiteX5025" y="connsiteY5025"/>
              </a:cxn>
              <a:cxn ang="0">
                <a:pos x="connsiteX5026" y="connsiteY5026"/>
              </a:cxn>
              <a:cxn ang="0">
                <a:pos x="connsiteX5027" y="connsiteY5027"/>
              </a:cxn>
              <a:cxn ang="0">
                <a:pos x="connsiteX5028" y="connsiteY5028"/>
              </a:cxn>
              <a:cxn ang="0">
                <a:pos x="connsiteX5029" y="connsiteY5029"/>
              </a:cxn>
              <a:cxn ang="0">
                <a:pos x="connsiteX5030" y="connsiteY5030"/>
              </a:cxn>
              <a:cxn ang="0">
                <a:pos x="connsiteX5031" y="connsiteY5031"/>
              </a:cxn>
              <a:cxn ang="0">
                <a:pos x="connsiteX5032" y="connsiteY5032"/>
              </a:cxn>
              <a:cxn ang="0">
                <a:pos x="connsiteX5033" y="connsiteY5033"/>
              </a:cxn>
              <a:cxn ang="0">
                <a:pos x="connsiteX5034" y="connsiteY5034"/>
              </a:cxn>
              <a:cxn ang="0">
                <a:pos x="connsiteX5035" y="connsiteY5035"/>
              </a:cxn>
              <a:cxn ang="0">
                <a:pos x="connsiteX5036" y="connsiteY5036"/>
              </a:cxn>
              <a:cxn ang="0">
                <a:pos x="connsiteX5037" y="connsiteY5037"/>
              </a:cxn>
              <a:cxn ang="0">
                <a:pos x="connsiteX5038" y="connsiteY5038"/>
              </a:cxn>
              <a:cxn ang="0">
                <a:pos x="connsiteX5039" y="connsiteY5039"/>
              </a:cxn>
              <a:cxn ang="0">
                <a:pos x="connsiteX5040" y="connsiteY5040"/>
              </a:cxn>
              <a:cxn ang="0">
                <a:pos x="connsiteX5041" y="connsiteY5041"/>
              </a:cxn>
              <a:cxn ang="0">
                <a:pos x="connsiteX5042" y="connsiteY5042"/>
              </a:cxn>
              <a:cxn ang="0">
                <a:pos x="connsiteX5043" y="connsiteY5043"/>
              </a:cxn>
              <a:cxn ang="0">
                <a:pos x="connsiteX5044" y="connsiteY5044"/>
              </a:cxn>
              <a:cxn ang="0">
                <a:pos x="connsiteX5045" y="connsiteY5045"/>
              </a:cxn>
              <a:cxn ang="0">
                <a:pos x="connsiteX5046" y="connsiteY5046"/>
              </a:cxn>
              <a:cxn ang="0">
                <a:pos x="connsiteX5047" y="connsiteY5047"/>
              </a:cxn>
              <a:cxn ang="0">
                <a:pos x="connsiteX5048" y="connsiteY5048"/>
              </a:cxn>
              <a:cxn ang="0">
                <a:pos x="connsiteX5049" y="connsiteY5049"/>
              </a:cxn>
              <a:cxn ang="0">
                <a:pos x="connsiteX5050" y="connsiteY5050"/>
              </a:cxn>
              <a:cxn ang="0">
                <a:pos x="connsiteX5051" y="connsiteY5051"/>
              </a:cxn>
              <a:cxn ang="0">
                <a:pos x="connsiteX5052" y="connsiteY5052"/>
              </a:cxn>
              <a:cxn ang="0">
                <a:pos x="connsiteX5053" y="connsiteY5053"/>
              </a:cxn>
              <a:cxn ang="0">
                <a:pos x="connsiteX5054" y="connsiteY5054"/>
              </a:cxn>
              <a:cxn ang="0">
                <a:pos x="connsiteX5055" y="connsiteY5055"/>
              </a:cxn>
              <a:cxn ang="0">
                <a:pos x="connsiteX5056" y="connsiteY5056"/>
              </a:cxn>
              <a:cxn ang="0">
                <a:pos x="connsiteX5057" y="connsiteY5057"/>
              </a:cxn>
              <a:cxn ang="0">
                <a:pos x="connsiteX5058" y="connsiteY5058"/>
              </a:cxn>
              <a:cxn ang="0">
                <a:pos x="connsiteX5059" y="connsiteY5059"/>
              </a:cxn>
              <a:cxn ang="0">
                <a:pos x="connsiteX5060" y="connsiteY5060"/>
              </a:cxn>
              <a:cxn ang="0">
                <a:pos x="connsiteX5061" y="connsiteY5061"/>
              </a:cxn>
              <a:cxn ang="0">
                <a:pos x="connsiteX5062" y="connsiteY5062"/>
              </a:cxn>
              <a:cxn ang="0">
                <a:pos x="connsiteX5063" y="connsiteY5063"/>
              </a:cxn>
              <a:cxn ang="0">
                <a:pos x="connsiteX5064" y="connsiteY5064"/>
              </a:cxn>
              <a:cxn ang="0">
                <a:pos x="connsiteX5065" y="connsiteY5065"/>
              </a:cxn>
              <a:cxn ang="0">
                <a:pos x="connsiteX5066" y="connsiteY5066"/>
              </a:cxn>
              <a:cxn ang="0">
                <a:pos x="connsiteX5067" y="connsiteY5067"/>
              </a:cxn>
              <a:cxn ang="0">
                <a:pos x="connsiteX5068" y="connsiteY5068"/>
              </a:cxn>
              <a:cxn ang="0">
                <a:pos x="connsiteX5069" y="connsiteY5069"/>
              </a:cxn>
              <a:cxn ang="0">
                <a:pos x="connsiteX5070" y="connsiteY5070"/>
              </a:cxn>
              <a:cxn ang="0">
                <a:pos x="connsiteX5071" y="connsiteY5071"/>
              </a:cxn>
              <a:cxn ang="0">
                <a:pos x="connsiteX5072" y="connsiteY5072"/>
              </a:cxn>
              <a:cxn ang="0">
                <a:pos x="connsiteX5073" y="connsiteY5073"/>
              </a:cxn>
              <a:cxn ang="0">
                <a:pos x="connsiteX5074" y="connsiteY5074"/>
              </a:cxn>
              <a:cxn ang="0">
                <a:pos x="connsiteX5075" y="connsiteY5075"/>
              </a:cxn>
              <a:cxn ang="0">
                <a:pos x="connsiteX5076" y="connsiteY5076"/>
              </a:cxn>
              <a:cxn ang="0">
                <a:pos x="connsiteX5077" y="connsiteY5077"/>
              </a:cxn>
              <a:cxn ang="0">
                <a:pos x="connsiteX5078" y="connsiteY5078"/>
              </a:cxn>
              <a:cxn ang="0">
                <a:pos x="connsiteX5079" y="connsiteY5079"/>
              </a:cxn>
              <a:cxn ang="0">
                <a:pos x="connsiteX5080" y="connsiteY5080"/>
              </a:cxn>
              <a:cxn ang="0">
                <a:pos x="connsiteX5081" y="connsiteY5081"/>
              </a:cxn>
              <a:cxn ang="0">
                <a:pos x="connsiteX5082" y="connsiteY5082"/>
              </a:cxn>
              <a:cxn ang="0">
                <a:pos x="connsiteX5083" y="connsiteY5083"/>
              </a:cxn>
              <a:cxn ang="0">
                <a:pos x="connsiteX5084" y="connsiteY5084"/>
              </a:cxn>
              <a:cxn ang="0">
                <a:pos x="connsiteX5085" y="connsiteY5085"/>
              </a:cxn>
              <a:cxn ang="0">
                <a:pos x="connsiteX5086" y="connsiteY5086"/>
              </a:cxn>
              <a:cxn ang="0">
                <a:pos x="connsiteX5087" y="connsiteY5087"/>
              </a:cxn>
              <a:cxn ang="0">
                <a:pos x="connsiteX5088" y="connsiteY5088"/>
              </a:cxn>
              <a:cxn ang="0">
                <a:pos x="connsiteX5089" y="connsiteY5089"/>
              </a:cxn>
              <a:cxn ang="0">
                <a:pos x="connsiteX5090" y="connsiteY5090"/>
              </a:cxn>
              <a:cxn ang="0">
                <a:pos x="connsiteX5091" y="connsiteY5091"/>
              </a:cxn>
              <a:cxn ang="0">
                <a:pos x="connsiteX5092" y="connsiteY5092"/>
              </a:cxn>
              <a:cxn ang="0">
                <a:pos x="connsiteX5093" y="connsiteY5093"/>
              </a:cxn>
              <a:cxn ang="0">
                <a:pos x="connsiteX5094" y="connsiteY5094"/>
              </a:cxn>
              <a:cxn ang="0">
                <a:pos x="connsiteX5095" y="connsiteY5095"/>
              </a:cxn>
              <a:cxn ang="0">
                <a:pos x="connsiteX5096" y="connsiteY5096"/>
              </a:cxn>
              <a:cxn ang="0">
                <a:pos x="connsiteX5097" y="connsiteY5097"/>
              </a:cxn>
              <a:cxn ang="0">
                <a:pos x="connsiteX5098" y="connsiteY5098"/>
              </a:cxn>
              <a:cxn ang="0">
                <a:pos x="connsiteX5099" y="connsiteY5099"/>
              </a:cxn>
              <a:cxn ang="0">
                <a:pos x="connsiteX5100" y="connsiteY5100"/>
              </a:cxn>
              <a:cxn ang="0">
                <a:pos x="connsiteX5101" y="connsiteY5101"/>
              </a:cxn>
              <a:cxn ang="0">
                <a:pos x="connsiteX5102" y="connsiteY5102"/>
              </a:cxn>
              <a:cxn ang="0">
                <a:pos x="connsiteX5103" y="connsiteY5103"/>
              </a:cxn>
              <a:cxn ang="0">
                <a:pos x="connsiteX5104" y="connsiteY5104"/>
              </a:cxn>
              <a:cxn ang="0">
                <a:pos x="connsiteX5105" y="connsiteY5105"/>
              </a:cxn>
              <a:cxn ang="0">
                <a:pos x="connsiteX5106" y="connsiteY5106"/>
              </a:cxn>
              <a:cxn ang="0">
                <a:pos x="connsiteX5107" y="connsiteY5107"/>
              </a:cxn>
              <a:cxn ang="0">
                <a:pos x="connsiteX5108" y="connsiteY5108"/>
              </a:cxn>
              <a:cxn ang="0">
                <a:pos x="connsiteX5109" y="connsiteY5109"/>
              </a:cxn>
              <a:cxn ang="0">
                <a:pos x="connsiteX5110" y="connsiteY5110"/>
              </a:cxn>
              <a:cxn ang="0">
                <a:pos x="connsiteX5111" y="connsiteY5111"/>
              </a:cxn>
              <a:cxn ang="0">
                <a:pos x="connsiteX5112" y="connsiteY5112"/>
              </a:cxn>
              <a:cxn ang="0">
                <a:pos x="connsiteX5113" y="connsiteY5113"/>
              </a:cxn>
              <a:cxn ang="0">
                <a:pos x="connsiteX5114" y="connsiteY5114"/>
              </a:cxn>
              <a:cxn ang="0">
                <a:pos x="connsiteX5115" y="connsiteY5115"/>
              </a:cxn>
              <a:cxn ang="0">
                <a:pos x="connsiteX5116" y="connsiteY5116"/>
              </a:cxn>
              <a:cxn ang="0">
                <a:pos x="connsiteX5117" y="connsiteY5117"/>
              </a:cxn>
              <a:cxn ang="0">
                <a:pos x="connsiteX5118" y="connsiteY5118"/>
              </a:cxn>
              <a:cxn ang="0">
                <a:pos x="connsiteX5119" y="connsiteY5119"/>
              </a:cxn>
              <a:cxn ang="0">
                <a:pos x="connsiteX5120" y="connsiteY5120"/>
              </a:cxn>
              <a:cxn ang="0">
                <a:pos x="connsiteX5121" y="connsiteY5121"/>
              </a:cxn>
              <a:cxn ang="0">
                <a:pos x="connsiteX5122" y="connsiteY5122"/>
              </a:cxn>
              <a:cxn ang="0">
                <a:pos x="connsiteX5123" y="connsiteY5123"/>
              </a:cxn>
              <a:cxn ang="0">
                <a:pos x="connsiteX5124" y="connsiteY5124"/>
              </a:cxn>
              <a:cxn ang="0">
                <a:pos x="connsiteX5125" y="connsiteY5125"/>
              </a:cxn>
              <a:cxn ang="0">
                <a:pos x="connsiteX5126" y="connsiteY5126"/>
              </a:cxn>
              <a:cxn ang="0">
                <a:pos x="connsiteX5127" y="connsiteY5127"/>
              </a:cxn>
              <a:cxn ang="0">
                <a:pos x="connsiteX5128" y="connsiteY5128"/>
              </a:cxn>
              <a:cxn ang="0">
                <a:pos x="connsiteX5129" y="connsiteY5129"/>
              </a:cxn>
              <a:cxn ang="0">
                <a:pos x="connsiteX5130" y="connsiteY5130"/>
              </a:cxn>
              <a:cxn ang="0">
                <a:pos x="connsiteX5131" y="connsiteY5131"/>
              </a:cxn>
              <a:cxn ang="0">
                <a:pos x="connsiteX5132" y="connsiteY5132"/>
              </a:cxn>
              <a:cxn ang="0">
                <a:pos x="connsiteX5133" y="connsiteY5133"/>
              </a:cxn>
              <a:cxn ang="0">
                <a:pos x="connsiteX5134" y="connsiteY5134"/>
              </a:cxn>
              <a:cxn ang="0">
                <a:pos x="connsiteX5135" y="connsiteY5135"/>
              </a:cxn>
              <a:cxn ang="0">
                <a:pos x="connsiteX5136" y="connsiteY5136"/>
              </a:cxn>
              <a:cxn ang="0">
                <a:pos x="connsiteX5137" y="connsiteY5137"/>
              </a:cxn>
              <a:cxn ang="0">
                <a:pos x="connsiteX5138" y="connsiteY5138"/>
              </a:cxn>
              <a:cxn ang="0">
                <a:pos x="connsiteX5139" y="connsiteY5139"/>
              </a:cxn>
              <a:cxn ang="0">
                <a:pos x="connsiteX5140" y="connsiteY5140"/>
              </a:cxn>
              <a:cxn ang="0">
                <a:pos x="connsiteX5141" y="connsiteY5141"/>
              </a:cxn>
              <a:cxn ang="0">
                <a:pos x="connsiteX5142" y="connsiteY5142"/>
              </a:cxn>
              <a:cxn ang="0">
                <a:pos x="connsiteX5143" y="connsiteY5143"/>
              </a:cxn>
              <a:cxn ang="0">
                <a:pos x="connsiteX5144" y="connsiteY5144"/>
              </a:cxn>
              <a:cxn ang="0">
                <a:pos x="connsiteX5145" y="connsiteY5145"/>
              </a:cxn>
              <a:cxn ang="0">
                <a:pos x="connsiteX5146" y="connsiteY5146"/>
              </a:cxn>
              <a:cxn ang="0">
                <a:pos x="connsiteX5147" y="connsiteY5147"/>
              </a:cxn>
              <a:cxn ang="0">
                <a:pos x="connsiteX5148" y="connsiteY5148"/>
              </a:cxn>
              <a:cxn ang="0">
                <a:pos x="connsiteX5149" y="connsiteY5149"/>
              </a:cxn>
              <a:cxn ang="0">
                <a:pos x="connsiteX5150" y="connsiteY5150"/>
              </a:cxn>
              <a:cxn ang="0">
                <a:pos x="connsiteX5151" y="connsiteY5151"/>
              </a:cxn>
              <a:cxn ang="0">
                <a:pos x="connsiteX5152" y="connsiteY5152"/>
              </a:cxn>
              <a:cxn ang="0">
                <a:pos x="connsiteX5153" y="connsiteY5153"/>
              </a:cxn>
              <a:cxn ang="0">
                <a:pos x="connsiteX5154" y="connsiteY5154"/>
              </a:cxn>
              <a:cxn ang="0">
                <a:pos x="connsiteX5155" y="connsiteY5155"/>
              </a:cxn>
              <a:cxn ang="0">
                <a:pos x="connsiteX5156" y="connsiteY5156"/>
              </a:cxn>
              <a:cxn ang="0">
                <a:pos x="connsiteX5157" y="connsiteY5157"/>
              </a:cxn>
              <a:cxn ang="0">
                <a:pos x="connsiteX5158" y="connsiteY5158"/>
              </a:cxn>
            </a:cxnLst>
            <a:rect l="l" t="t" r="r" b="b"/>
            <a:pathLst>
              <a:path w="6971369" h="5100674">
                <a:moveTo>
                  <a:pt x="2837706" y="4523891"/>
                </a:moveTo>
                <a:lnTo>
                  <a:pt x="2824014" y="4536727"/>
                </a:lnTo>
                <a:lnTo>
                  <a:pt x="2851398" y="4536727"/>
                </a:lnTo>
                <a:lnTo>
                  <a:pt x="2851398" y="4523891"/>
                </a:lnTo>
                <a:close/>
                <a:moveTo>
                  <a:pt x="2781225" y="4509343"/>
                </a:moveTo>
                <a:lnTo>
                  <a:pt x="2759831" y="4516189"/>
                </a:lnTo>
                <a:lnTo>
                  <a:pt x="2759831" y="4523891"/>
                </a:lnTo>
                <a:lnTo>
                  <a:pt x="2788072" y="4523891"/>
                </a:lnTo>
                <a:lnTo>
                  <a:pt x="2788072" y="4509343"/>
                </a:lnTo>
                <a:close/>
                <a:moveTo>
                  <a:pt x="6837870" y="4424623"/>
                </a:moveTo>
                <a:lnTo>
                  <a:pt x="6838726" y="4424623"/>
                </a:lnTo>
                <a:lnTo>
                  <a:pt x="6839582" y="4425478"/>
                </a:lnTo>
                <a:lnTo>
                  <a:pt x="6839582" y="4426334"/>
                </a:lnTo>
                <a:cubicBezTo>
                  <a:pt x="6839582" y="4426905"/>
                  <a:pt x="6838726" y="4427190"/>
                  <a:pt x="6837015" y="4427190"/>
                </a:cubicBezTo>
                <a:lnTo>
                  <a:pt x="6836159" y="4426334"/>
                </a:lnTo>
                <a:cubicBezTo>
                  <a:pt x="6836159" y="4425763"/>
                  <a:pt x="6836730" y="4425193"/>
                  <a:pt x="6837870" y="4424623"/>
                </a:cubicBezTo>
                <a:close/>
                <a:moveTo>
                  <a:pt x="6819900" y="4365575"/>
                </a:moveTo>
                <a:lnTo>
                  <a:pt x="6823322" y="4365575"/>
                </a:lnTo>
                <a:lnTo>
                  <a:pt x="6824178" y="4366431"/>
                </a:lnTo>
                <a:lnTo>
                  <a:pt x="6821611" y="4367287"/>
                </a:lnTo>
                <a:lnTo>
                  <a:pt x="6820756" y="4366431"/>
                </a:lnTo>
                <a:close/>
                <a:moveTo>
                  <a:pt x="6820756" y="4355306"/>
                </a:moveTo>
                <a:lnTo>
                  <a:pt x="6821611" y="4356162"/>
                </a:lnTo>
                <a:lnTo>
                  <a:pt x="6821611" y="4357017"/>
                </a:lnTo>
                <a:lnTo>
                  <a:pt x="6819900" y="4357017"/>
                </a:lnTo>
                <a:close/>
                <a:moveTo>
                  <a:pt x="6828457" y="4348460"/>
                </a:moveTo>
                <a:cubicBezTo>
                  <a:pt x="6829028" y="4348460"/>
                  <a:pt x="6829598" y="4348745"/>
                  <a:pt x="6830168" y="4349316"/>
                </a:cubicBezTo>
                <a:lnTo>
                  <a:pt x="6830168" y="4350171"/>
                </a:lnTo>
                <a:lnTo>
                  <a:pt x="6829313" y="4350171"/>
                </a:lnTo>
                <a:lnTo>
                  <a:pt x="6828457" y="4349316"/>
                </a:lnTo>
                <a:close/>
                <a:moveTo>
                  <a:pt x="6818188" y="4344181"/>
                </a:moveTo>
                <a:lnTo>
                  <a:pt x="6819900" y="4344181"/>
                </a:lnTo>
                <a:cubicBezTo>
                  <a:pt x="6820470" y="4344181"/>
                  <a:pt x="6820756" y="4344466"/>
                  <a:pt x="6820756" y="4345037"/>
                </a:cubicBezTo>
                <a:lnTo>
                  <a:pt x="6820756" y="4346748"/>
                </a:lnTo>
                <a:lnTo>
                  <a:pt x="6819900" y="4349316"/>
                </a:lnTo>
                <a:lnTo>
                  <a:pt x="6819044" y="4348460"/>
                </a:lnTo>
                <a:lnTo>
                  <a:pt x="6818188" y="4345037"/>
                </a:lnTo>
                <a:close/>
                <a:moveTo>
                  <a:pt x="6817332" y="4336479"/>
                </a:moveTo>
                <a:cubicBezTo>
                  <a:pt x="6818474" y="4336479"/>
                  <a:pt x="6819330" y="4336764"/>
                  <a:pt x="6819900" y="4337335"/>
                </a:cubicBezTo>
                <a:cubicBezTo>
                  <a:pt x="6819900" y="4337905"/>
                  <a:pt x="6819614" y="4338476"/>
                  <a:pt x="6819044" y="4339046"/>
                </a:cubicBezTo>
                <a:lnTo>
                  <a:pt x="6817332" y="4339902"/>
                </a:lnTo>
                <a:lnTo>
                  <a:pt x="6816476" y="4338191"/>
                </a:lnTo>
                <a:close/>
                <a:moveTo>
                  <a:pt x="6828457" y="4335623"/>
                </a:moveTo>
                <a:lnTo>
                  <a:pt x="6829313" y="4336479"/>
                </a:lnTo>
                <a:lnTo>
                  <a:pt x="6828457" y="4337335"/>
                </a:lnTo>
                <a:close/>
                <a:moveTo>
                  <a:pt x="2336229" y="4325354"/>
                </a:moveTo>
                <a:lnTo>
                  <a:pt x="2336229" y="4339902"/>
                </a:lnTo>
                <a:lnTo>
                  <a:pt x="2356767" y="4339902"/>
                </a:lnTo>
                <a:lnTo>
                  <a:pt x="2356767" y="4325354"/>
                </a:lnTo>
                <a:close/>
                <a:moveTo>
                  <a:pt x="6816476" y="4321931"/>
                </a:moveTo>
                <a:lnTo>
                  <a:pt x="6819900" y="4322787"/>
                </a:lnTo>
                <a:lnTo>
                  <a:pt x="6819900" y="4321931"/>
                </a:lnTo>
                <a:lnTo>
                  <a:pt x="6820756" y="4322787"/>
                </a:lnTo>
                <a:lnTo>
                  <a:pt x="6820756" y="4324498"/>
                </a:lnTo>
                <a:lnTo>
                  <a:pt x="6816476" y="4326210"/>
                </a:lnTo>
                <a:lnTo>
                  <a:pt x="6813910" y="4324498"/>
                </a:lnTo>
                <a:lnTo>
                  <a:pt x="6813054" y="4323643"/>
                </a:lnTo>
                <a:cubicBezTo>
                  <a:pt x="6814194" y="4323072"/>
                  <a:pt x="6815336" y="4322502"/>
                  <a:pt x="6816476" y="4321931"/>
                </a:cubicBezTo>
                <a:close/>
                <a:moveTo>
                  <a:pt x="6813910" y="4315941"/>
                </a:moveTo>
                <a:cubicBezTo>
                  <a:pt x="6815050" y="4315941"/>
                  <a:pt x="6815906" y="4316797"/>
                  <a:pt x="6816476" y="4318508"/>
                </a:cubicBezTo>
                <a:lnTo>
                  <a:pt x="6816476" y="4321075"/>
                </a:lnTo>
                <a:lnTo>
                  <a:pt x="6815621" y="4321075"/>
                </a:lnTo>
                <a:cubicBezTo>
                  <a:pt x="6813910" y="4320505"/>
                  <a:pt x="6812768" y="4319649"/>
                  <a:pt x="6812198" y="4318508"/>
                </a:cubicBezTo>
                <a:lnTo>
                  <a:pt x="6812198" y="4317652"/>
                </a:lnTo>
                <a:lnTo>
                  <a:pt x="6813054" y="4316797"/>
                </a:lnTo>
                <a:close/>
                <a:moveTo>
                  <a:pt x="3027350" y="4313374"/>
                </a:moveTo>
                <a:lnTo>
                  <a:pt x="3029917" y="4315941"/>
                </a:lnTo>
                <a:lnTo>
                  <a:pt x="3025638" y="4319364"/>
                </a:lnTo>
                <a:lnTo>
                  <a:pt x="3023071" y="4316797"/>
                </a:lnTo>
                <a:close/>
                <a:moveTo>
                  <a:pt x="3063292" y="4298826"/>
                </a:moveTo>
                <a:lnTo>
                  <a:pt x="3065859" y="4298826"/>
                </a:lnTo>
                <a:lnTo>
                  <a:pt x="3065859" y="4303104"/>
                </a:lnTo>
                <a:lnTo>
                  <a:pt x="3063292" y="4305672"/>
                </a:lnTo>
                <a:lnTo>
                  <a:pt x="3060725" y="4303104"/>
                </a:lnTo>
                <a:lnTo>
                  <a:pt x="3060725" y="4301393"/>
                </a:lnTo>
                <a:close/>
                <a:moveTo>
                  <a:pt x="6810486" y="4297114"/>
                </a:moveTo>
                <a:cubicBezTo>
                  <a:pt x="6811057" y="4297114"/>
                  <a:pt x="6812198" y="4297114"/>
                  <a:pt x="6813910" y="4297114"/>
                </a:cubicBezTo>
                <a:lnTo>
                  <a:pt x="6813054" y="4299681"/>
                </a:lnTo>
                <a:lnTo>
                  <a:pt x="6813054" y="4300537"/>
                </a:lnTo>
                <a:cubicBezTo>
                  <a:pt x="6816476" y="4301678"/>
                  <a:pt x="6818474" y="4303104"/>
                  <a:pt x="6819044" y="4304816"/>
                </a:cubicBezTo>
                <a:lnTo>
                  <a:pt x="6819044" y="4305672"/>
                </a:lnTo>
                <a:lnTo>
                  <a:pt x="6818188" y="4306527"/>
                </a:lnTo>
                <a:lnTo>
                  <a:pt x="6811342" y="4305672"/>
                </a:lnTo>
                <a:lnTo>
                  <a:pt x="6811342" y="4303960"/>
                </a:lnTo>
                <a:lnTo>
                  <a:pt x="6808774" y="4298826"/>
                </a:lnTo>
                <a:cubicBezTo>
                  <a:pt x="6809346" y="4297685"/>
                  <a:pt x="6809916" y="4297114"/>
                  <a:pt x="6810486" y="4297114"/>
                </a:cubicBezTo>
                <a:close/>
                <a:moveTo>
                  <a:pt x="3025638" y="4296258"/>
                </a:moveTo>
                <a:lnTo>
                  <a:pt x="3030773" y="4296258"/>
                </a:lnTo>
                <a:lnTo>
                  <a:pt x="3035052" y="4300537"/>
                </a:lnTo>
                <a:lnTo>
                  <a:pt x="3035052" y="4303104"/>
                </a:lnTo>
                <a:cubicBezTo>
                  <a:pt x="3034481" y="4304816"/>
                  <a:pt x="3032199" y="4306527"/>
                  <a:pt x="3028206" y="4308239"/>
                </a:cubicBezTo>
                <a:cubicBezTo>
                  <a:pt x="3024783" y="4306527"/>
                  <a:pt x="3023071" y="4305101"/>
                  <a:pt x="3023071" y="4303960"/>
                </a:cubicBezTo>
                <a:lnTo>
                  <a:pt x="3023071" y="4298826"/>
                </a:lnTo>
                <a:close/>
                <a:moveTo>
                  <a:pt x="6807919" y="4286845"/>
                </a:moveTo>
                <a:cubicBezTo>
                  <a:pt x="6809630" y="4286845"/>
                  <a:pt x="6810772" y="4287986"/>
                  <a:pt x="6811342" y="4290268"/>
                </a:cubicBezTo>
                <a:cubicBezTo>
                  <a:pt x="6811342" y="4290839"/>
                  <a:pt x="6811057" y="4291694"/>
                  <a:pt x="6810486" y="4292835"/>
                </a:cubicBezTo>
                <a:lnTo>
                  <a:pt x="6809630" y="4292835"/>
                </a:lnTo>
                <a:lnTo>
                  <a:pt x="6809630" y="4291124"/>
                </a:lnTo>
                <a:cubicBezTo>
                  <a:pt x="6808490" y="4290553"/>
                  <a:pt x="6807634" y="4289697"/>
                  <a:pt x="6807063" y="4288556"/>
                </a:cubicBezTo>
                <a:lnTo>
                  <a:pt x="6807063" y="4287701"/>
                </a:lnTo>
                <a:close/>
                <a:moveTo>
                  <a:pt x="2999110" y="4285133"/>
                </a:moveTo>
                <a:lnTo>
                  <a:pt x="3002533" y="4285133"/>
                </a:lnTo>
                <a:lnTo>
                  <a:pt x="3002533" y="4291124"/>
                </a:lnTo>
                <a:lnTo>
                  <a:pt x="2999966" y="4293691"/>
                </a:lnTo>
                <a:lnTo>
                  <a:pt x="2999110" y="4293691"/>
                </a:lnTo>
                <a:lnTo>
                  <a:pt x="2996543" y="4291124"/>
                </a:lnTo>
                <a:lnTo>
                  <a:pt x="2996543" y="4287701"/>
                </a:lnTo>
                <a:close/>
                <a:moveTo>
                  <a:pt x="2060674" y="4283422"/>
                </a:moveTo>
                <a:lnTo>
                  <a:pt x="2053828" y="4291124"/>
                </a:lnTo>
                <a:lnTo>
                  <a:pt x="2053828" y="4297114"/>
                </a:lnTo>
                <a:lnTo>
                  <a:pt x="2075222" y="4297114"/>
                </a:lnTo>
                <a:close/>
                <a:moveTo>
                  <a:pt x="3037619" y="4278287"/>
                </a:moveTo>
                <a:lnTo>
                  <a:pt x="3037619" y="4280855"/>
                </a:lnTo>
                <a:lnTo>
                  <a:pt x="3035052" y="4283422"/>
                </a:lnTo>
                <a:lnTo>
                  <a:pt x="3033340" y="4283422"/>
                </a:lnTo>
                <a:lnTo>
                  <a:pt x="3033340" y="4282566"/>
                </a:lnTo>
                <a:close/>
                <a:moveTo>
                  <a:pt x="3065859" y="4273153"/>
                </a:moveTo>
                <a:lnTo>
                  <a:pt x="3066715" y="4274864"/>
                </a:lnTo>
                <a:lnTo>
                  <a:pt x="3066715" y="4275720"/>
                </a:lnTo>
                <a:lnTo>
                  <a:pt x="3064148" y="4278287"/>
                </a:lnTo>
                <a:lnTo>
                  <a:pt x="3061580" y="4278287"/>
                </a:lnTo>
                <a:lnTo>
                  <a:pt x="3061580" y="4277432"/>
                </a:lnTo>
                <a:close/>
                <a:moveTo>
                  <a:pt x="6794226" y="4272297"/>
                </a:moveTo>
                <a:lnTo>
                  <a:pt x="6795082" y="4272297"/>
                </a:lnTo>
                <a:lnTo>
                  <a:pt x="6795082" y="4274009"/>
                </a:lnTo>
                <a:lnTo>
                  <a:pt x="6793371" y="4274009"/>
                </a:lnTo>
                <a:lnTo>
                  <a:pt x="6793371" y="4273153"/>
                </a:lnTo>
                <a:close/>
                <a:moveTo>
                  <a:pt x="2124856" y="4262028"/>
                </a:moveTo>
                <a:lnTo>
                  <a:pt x="2103462" y="4283422"/>
                </a:lnTo>
                <a:lnTo>
                  <a:pt x="2118010" y="4283422"/>
                </a:lnTo>
                <a:lnTo>
                  <a:pt x="2132558" y="4268874"/>
                </a:lnTo>
                <a:lnTo>
                  <a:pt x="2132558" y="4262028"/>
                </a:lnTo>
                <a:close/>
                <a:moveTo>
                  <a:pt x="3074417" y="4260316"/>
                </a:moveTo>
                <a:lnTo>
                  <a:pt x="3076128" y="4262028"/>
                </a:lnTo>
                <a:lnTo>
                  <a:pt x="3076128" y="4262884"/>
                </a:lnTo>
                <a:lnTo>
                  <a:pt x="3073561" y="4265451"/>
                </a:lnTo>
                <a:lnTo>
                  <a:pt x="3071850" y="4264595"/>
                </a:lnTo>
                <a:lnTo>
                  <a:pt x="3071850" y="4262884"/>
                </a:lnTo>
                <a:close/>
                <a:moveTo>
                  <a:pt x="6790804" y="4253470"/>
                </a:moveTo>
                <a:lnTo>
                  <a:pt x="6791660" y="4253470"/>
                </a:lnTo>
                <a:lnTo>
                  <a:pt x="6790804" y="4255182"/>
                </a:lnTo>
                <a:close/>
                <a:moveTo>
                  <a:pt x="6806208" y="4252614"/>
                </a:moveTo>
                <a:cubicBezTo>
                  <a:pt x="6807919" y="4252044"/>
                  <a:pt x="6809346" y="4253755"/>
                  <a:pt x="6810486" y="4257749"/>
                </a:cubicBezTo>
                <a:cubicBezTo>
                  <a:pt x="6810486" y="4258890"/>
                  <a:pt x="6810202" y="4260887"/>
                  <a:pt x="6809630" y="4263739"/>
                </a:cubicBezTo>
                <a:lnTo>
                  <a:pt x="6808774" y="4263739"/>
                </a:lnTo>
                <a:cubicBezTo>
                  <a:pt x="6807634" y="4263739"/>
                  <a:pt x="6807063" y="4264025"/>
                  <a:pt x="6807063" y="4264595"/>
                </a:cubicBezTo>
                <a:lnTo>
                  <a:pt x="6809630" y="4263739"/>
                </a:lnTo>
                <a:cubicBezTo>
                  <a:pt x="6810772" y="4264880"/>
                  <a:pt x="6811628" y="4266307"/>
                  <a:pt x="6812198" y="4268018"/>
                </a:cubicBezTo>
                <a:cubicBezTo>
                  <a:pt x="6812198" y="4268589"/>
                  <a:pt x="6811913" y="4269159"/>
                  <a:pt x="6811342" y="4269730"/>
                </a:cubicBezTo>
                <a:cubicBezTo>
                  <a:pt x="6806208" y="4270300"/>
                  <a:pt x="6803640" y="4269730"/>
                  <a:pt x="6803640" y="4268018"/>
                </a:cubicBezTo>
                <a:lnTo>
                  <a:pt x="6801928" y="4262884"/>
                </a:lnTo>
                <a:cubicBezTo>
                  <a:pt x="6801928" y="4261743"/>
                  <a:pt x="6802500" y="4260887"/>
                  <a:pt x="6803640" y="4260316"/>
                </a:cubicBezTo>
                <a:lnTo>
                  <a:pt x="6806208" y="4260316"/>
                </a:lnTo>
                <a:lnTo>
                  <a:pt x="6805352" y="4258605"/>
                </a:lnTo>
                <a:lnTo>
                  <a:pt x="6805352" y="4257749"/>
                </a:lnTo>
                <a:cubicBezTo>
                  <a:pt x="6803070" y="4257749"/>
                  <a:pt x="6801928" y="4257464"/>
                  <a:pt x="6801928" y="4256893"/>
                </a:cubicBezTo>
                <a:lnTo>
                  <a:pt x="6801928" y="4256038"/>
                </a:lnTo>
                <a:cubicBezTo>
                  <a:pt x="6802500" y="4254326"/>
                  <a:pt x="6803926" y="4253185"/>
                  <a:pt x="6806208" y="4252614"/>
                </a:cubicBezTo>
                <a:close/>
                <a:moveTo>
                  <a:pt x="4009243" y="4247480"/>
                </a:moveTo>
                <a:lnTo>
                  <a:pt x="4016090" y="4247480"/>
                </a:lnTo>
                <a:lnTo>
                  <a:pt x="4030638" y="4262028"/>
                </a:lnTo>
                <a:lnTo>
                  <a:pt x="4030638" y="4268874"/>
                </a:lnTo>
                <a:lnTo>
                  <a:pt x="4002397" y="4283422"/>
                </a:lnTo>
                <a:lnTo>
                  <a:pt x="4002397" y="4276576"/>
                </a:lnTo>
                <a:close/>
                <a:moveTo>
                  <a:pt x="6804496" y="4245768"/>
                </a:moveTo>
                <a:cubicBezTo>
                  <a:pt x="6807348" y="4246339"/>
                  <a:pt x="6808774" y="4246909"/>
                  <a:pt x="6808774" y="4247480"/>
                </a:cubicBezTo>
                <a:lnTo>
                  <a:pt x="6808774" y="4248336"/>
                </a:lnTo>
                <a:cubicBezTo>
                  <a:pt x="6809346" y="4248906"/>
                  <a:pt x="6808774" y="4249762"/>
                  <a:pt x="6807063" y="4250903"/>
                </a:cubicBezTo>
                <a:cubicBezTo>
                  <a:pt x="6803640" y="4250903"/>
                  <a:pt x="6801928" y="4250618"/>
                  <a:pt x="6801928" y="4250047"/>
                </a:cubicBezTo>
                <a:lnTo>
                  <a:pt x="6801928" y="4247480"/>
                </a:lnTo>
                <a:lnTo>
                  <a:pt x="6803640" y="4246624"/>
                </a:lnTo>
                <a:close/>
                <a:moveTo>
                  <a:pt x="6810486" y="4244913"/>
                </a:moveTo>
                <a:lnTo>
                  <a:pt x="6811342" y="4246624"/>
                </a:lnTo>
                <a:lnTo>
                  <a:pt x="6810486" y="4247480"/>
                </a:lnTo>
                <a:lnTo>
                  <a:pt x="6809630" y="4247480"/>
                </a:lnTo>
                <a:lnTo>
                  <a:pt x="6810486" y="4245768"/>
                </a:lnTo>
                <a:close/>
                <a:moveTo>
                  <a:pt x="3071850" y="4241490"/>
                </a:moveTo>
                <a:lnTo>
                  <a:pt x="3073561" y="4241490"/>
                </a:lnTo>
                <a:lnTo>
                  <a:pt x="3076984" y="4244913"/>
                </a:lnTo>
                <a:lnTo>
                  <a:pt x="3076984" y="4247480"/>
                </a:lnTo>
                <a:lnTo>
                  <a:pt x="3074417" y="4250047"/>
                </a:lnTo>
                <a:lnTo>
                  <a:pt x="3071850" y="4250047"/>
                </a:lnTo>
                <a:lnTo>
                  <a:pt x="3069282" y="4247480"/>
                </a:lnTo>
                <a:lnTo>
                  <a:pt x="3069282" y="4244057"/>
                </a:lnTo>
                <a:close/>
                <a:moveTo>
                  <a:pt x="3060725" y="4241490"/>
                </a:moveTo>
                <a:lnTo>
                  <a:pt x="3061580" y="4241490"/>
                </a:lnTo>
                <a:lnTo>
                  <a:pt x="3064148" y="4244057"/>
                </a:lnTo>
                <a:cubicBezTo>
                  <a:pt x="3062436" y="4249762"/>
                  <a:pt x="3060725" y="4252614"/>
                  <a:pt x="3059013" y="4252614"/>
                </a:cubicBezTo>
                <a:lnTo>
                  <a:pt x="3058157" y="4252614"/>
                </a:lnTo>
                <a:lnTo>
                  <a:pt x="3055590" y="4250047"/>
                </a:lnTo>
                <a:lnTo>
                  <a:pt x="3055590" y="4246624"/>
                </a:lnTo>
                <a:close/>
                <a:moveTo>
                  <a:pt x="6820756" y="4240634"/>
                </a:moveTo>
                <a:cubicBezTo>
                  <a:pt x="6823608" y="4240634"/>
                  <a:pt x="6825034" y="4240919"/>
                  <a:pt x="6825034" y="4241490"/>
                </a:cubicBezTo>
                <a:lnTo>
                  <a:pt x="6825034" y="4242345"/>
                </a:lnTo>
                <a:cubicBezTo>
                  <a:pt x="6823894" y="4244057"/>
                  <a:pt x="6822752" y="4244913"/>
                  <a:pt x="6821611" y="4244913"/>
                </a:cubicBezTo>
                <a:lnTo>
                  <a:pt x="6819044" y="4244913"/>
                </a:lnTo>
                <a:cubicBezTo>
                  <a:pt x="6819044" y="4243772"/>
                  <a:pt x="6819614" y="4242345"/>
                  <a:pt x="6820756" y="4240634"/>
                </a:cubicBezTo>
                <a:close/>
                <a:moveTo>
                  <a:pt x="2103462" y="4240634"/>
                </a:moveTo>
                <a:lnTo>
                  <a:pt x="2103462" y="4255182"/>
                </a:lnTo>
                <a:lnTo>
                  <a:pt x="2124856" y="4255182"/>
                </a:lnTo>
                <a:lnTo>
                  <a:pt x="2124856" y="4240634"/>
                </a:lnTo>
                <a:close/>
                <a:moveTo>
                  <a:pt x="2999966" y="4239778"/>
                </a:moveTo>
                <a:lnTo>
                  <a:pt x="3001677" y="4239778"/>
                </a:lnTo>
                <a:lnTo>
                  <a:pt x="3004244" y="4242345"/>
                </a:lnTo>
                <a:cubicBezTo>
                  <a:pt x="3003103" y="4248621"/>
                  <a:pt x="3001392" y="4251759"/>
                  <a:pt x="2999110" y="4251759"/>
                </a:cubicBezTo>
                <a:lnTo>
                  <a:pt x="2996543" y="4251759"/>
                </a:lnTo>
                <a:lnTo>
                  <a:pt x="2996543" y="4244057"/>
                </a:lnTo>
                <a:close/>
                <a:moveTo>
                  <a:pt x="6793371" y="4238922"/>
                </a:moveTo>
                <a:cubicBezTo>
                  <a:pt x="6793942" y="4238922"/>
                  <a:pt x="6794512" y="4238922"/>
                  <a:pt x="6795082" y="4238922"/>
                </a:cubicBezTo>
                <a:lnTo>
                  <a:pt x="6793371" y="4239778"/>
                </a:lnTo>
                <a:close/>
                <a:moveTo>
                  <a:pt x="6837015" y="4238067"/>
                </a:moveTo>
                <a:lnTo>
                  <a:pt x="6837015" y="4238922"/>
                </a:lnTo>
                <a:lnTo>
                  <a:pt x="6836159" y="4238922"/>
                </a:lnTo>
                <a:close/>
                <a:moveTo>
                  <a:pt x="6804496" y="4237211"/>
                </a:moveTo>
                <a:cubicBezTo>
                  <a:pt x="6805067" y="4237211"/>
                  <a:pt x="6806493" y="4238067"/>
                  <a:pt x="6808774" y="4239778"/>
                </a:cubicBezTo>
                <a:lnTo>
                  <a:pt x="6808774" y="4240634"/>
                </a:lnTo>
                <a:lnTo>
                  <a:pt x="6807063" y="4242345"/>
                </a:lnTo>
                <a:lnTo>
                  <a:pt x="6804496" y="4240634"/>
                </a:lnTo>
                <a:lnTo>
                  <a:pt x="6803640" y="4240634"/>
                </a:lnTo>
                <a:cubicBezTo>
                  <a:pt x="6803070" y="4243486"/>
                  <a:pt x="6802500" y="4244913"/>
                  <a:pt x="6801928" y="4244913"/>
                </a:cubicBezTo>
                <a:lnTo>
                  <a:pt x="6801928" y="4243201"/>
                </a:lnTo>
                <a:lnTo>
                  <a:pt x="6801073" y="4242345"/>
                </a:lnTo>
                <a:cubicBezTo>
                  <a:pt x="6801073" y="4241204"/>
                  <a:pt x="6801358" y="4240634"/>
                  <a:pt x="6801928" y="4240634"/>
                </a:cubicBezTo>
                <a:cubicBezTo>
                  <a:pt x="6802500" y="4239493"/>
                  <a:pt x="6803356" y="4238352"/>
                  <a:pt x="6804496" y="4237211"/>
                </a:cubicBezTo>
                <a:close/>
                <a:moveTo>
                  <a:pt x="6820756" y="4234643"/>
                </a:moveTo>
                <a:lnTo>
                  <a:pt x="6821611" y="4234643"/>
                </a:lnTo>
                <a:lnTo>
                  <a:pt x="6821611" y="4236355"/>
                </a:lnTo>
                <a:lnTo>
                  <a:pt x="6820756" y="4236355"/>
                </a:lnTo>
                <a:close/>
                <a:moveTo>
                  <a:pt x="6789948" y="4229509"/>
                </a:moveTo>
                <a:cubicBezTo>
                  <a:pt x="6791089" y="4228938"/>
                  <a:pt x="6792230" y="4228938"/>
                  <a:pt x="6793371" y="4229509"/>
                </a:cubicBezTo>
                <a:lnTo>
                  <a:pt x="6793371" y="4232076"/>
                </a:lnTo>
                <a:cubicBezTo>
                  <a:pt x="6792230" y="4232076"/>
                  <a:pt x="6791374" y="4231791"/>
                  <a:pt x="6790804" y="4231220"/>
                </a:cubicBezTo>
                <a:close/>
                <a:moveTo>
                  <a:pt x="2053828" y="4226086"/>
                </a:moveTo>
                <a:lnTo>
                  <a:pt x="2040136" y="4240634"/>
                </a:lnTo>
                <a:lnTo>
                  <a:pt x="2053828" y="4240634"/>
                </a:lnTo>
                <a:lnTo>
                  <a:pt x="2053828" y="4247480"/>
                </a:lnTo>
                <a:lnTo>
                  <a:pt x="2033290" y="4276576"/>
                </a:lnTo>
                <a:lnTo>
                  <a:pt x="2047838" y="4276576"/>
                </a:lnTo>
                <a:lnTo>
                  <a:pt x="2075222" y="4255182"/>
                </a:lnTo>
                <a:cubicBezTo>
                  <a:pt x="2068376" y="4235784"/>
                  <a:pt x="2061245" y="4226086"/>
                  <a:pt x="2053828" y="4226086"/>
                </a:cubicBezTo>
                <a:close/>
                <a:moveTo>
                  <a:pt x="6818188" y="4220951"/>
                </a:moveTo>
                <a:cubicBezTo>
                  <a:pt x="6819330" y="4220951"/>
                  <a:pt x="6820185" y="4222092"/>
                  <a:pt x="6820756" y="4224374"/>
                </a:cubicBezTo>
                <a:lnTo>
                  <a:pt x="6819900" y="4225230"/>
                </a:lnTo>
                <a:lnTo>
                  <a:pt x="6819044" y="4225230"/>
                </a:lnTo>
                <a:lnTo>
                  <a:pt x="6816476" y="4222663"/>
                </a:lnTo>
                <a:lnTo>
                  <a:pt x="6816476" y="4221807"/>
                </a:lnTo>
                <a:close/>
                <a:moveTo>
                  <a:pt x="6790804" y="4220951"/>
                </a:moveTo>
                <a:lnTo>
                  <a:pt x="6791660" y="4220951"/>
                </a:lnTo>
                <a:lnTo>
                  <a:pt x="6792515" y="4221807"/>
                </a:lnTo>
                <a:lnTo>
                  <a:pt x="6790804" y="4226086"/>
                </a:lnTo>
                <a:lnTo>
                  <a:pt x="6789948" y="4226086"/>
                </a:lnTo>
                <a:lnTo>
                  <a:pt x="6789092" y="4225230"/>
                </a:lnTo>
                <a:lnTo>
                  <a:pt x="6789092" y="4224374"/>
                </a:lnTo>
                <a:cubicBezTo>
                  <a:pt x="6789663" y="4222663"/>
                  <a:pt x="6790234" y="4221522"/>
                  <a:pt x="6790804" y="4220951"/>
                </a:cubicBezTo>
                <a:close/>
                <a:moveTo>
                  <a:pt x="6765986" y="4220523"/>
                </a:moveTo>
                <a:lnTo>
                  <a:pt x="6766842" y="4220951"/>
                </a:lnTo>
                <a:lnTo>
                  <a:pt x="6768554" y="4220951"/>
                </a:lnTo>
                <a:lnTo>
                  <a:pt x="6771121" y="4222663"/>
                </a:lnTo>
                <a:lnTo>
                  <a:pt x="6771121" y="4223519"/>
                </a:lnTo>
                <a:lnTo>
                  <a:pt x="6767698" y="4226942"/>
                </a:lnTo>
                <a:lnTo>
                  <a:pt x="6766842" y="4226942"/>
                </a:lnTo>
                <a:lnTo>
                  <a:pt x="6765131" y="4225230"/>
                </a:lnTo>
                <a:lnTo>
                  <a:pt x="6765131" y="4224374"/>
                </a:lnTo>
                <a:lnTo>
                  <a:pt x="6767698" y="4221807"/>
                </a:lnTo>
                <a:cubicBezTo>
                  <a:pt x="6766558" y="4221807"/>
                  <a:pt x="6765986" y="4221522"/>
                  <a:pt x="6765986" y="4220951"/>
                </a:cubicBezTo>
                <a:close/>
                <a:moveTo>
                  <a:pt x="6765131" y="4220096"/>
                </a:moveTo>
                <a:lnTo>
                  <a:pt x="6765986" y="4220096"/>
                </a:lnTo>
                <a:lnTo>
                  <a:pt x="6765986" y="4220523"/>
                </a:lnTo>
                <a:close/>
                <a:moveTo>
                  <a:pt x="6821611" y="4218384"/>
                </a:moveTo>
                <a:cubicBezTo>
                  <a:pt x="6822752" y="4218384"/>
                  <a:pt x="6823894" y="4218669"/>
                  <a:pt x="6825034" y="4219240"/>
                </a:cubicBezTo>
                <a:cubicBezTo>
                  <a:pt x="6824464" y="4220381"/>
                  <a:pt x="6823322" y="4221236"/>
                  <a:pt x="6821611" y="4221807"/>
                </a:cubicBezTo>
                <a:lnTo>
                  <a:pt x="6819900" y="4220096"/>
                </a:lnTo>
                <a:close/>
                <a:moveTo>
                  <a:pt x="6764275" y="4218384"/>
                </a:moveTo>
                <a:lnTo>
                  <a:pt x="6765131" y="4218384"/>
                </a:lnTo>
                <a:lnTo>
                  <a:pt x="6765986" y="4220096"/>
                </a:lnTo>
                <a:cubicBezTo>
                  <a:pt x="6765416" y="4220096"/>
                  <a:pt x="6764846" y="4219525"/>
                  <a:pt x="6764275" y="4218384"/>
                </a:cubicBezTo>
                <a:close/>
                <a:moveTo>
                  <a:pt x="3046177" y="4218384"/>
                </a:moveTo>
                <a:lnTo>
                  <a:pt x="3048744" y="4218384"/>
                </a:lnTo>
                <a:cubicBezTo>
                  <a:pt x="3051597" y="4218384"/>
                  <a:pt x="3053023" y="4220096"/>
                  <a:pt x="3053023" y="4223519"/>
                </a:cubicBezTo>
                <a:lnTo>
                  <a:pt x="3053879" y="4221807"/>
                </a:lnTo>
                <a:lnTo>
                  <a:pt x="3058157" y="4221807"/>
                </a:lnTo>
                <a:lnTo>
                  <a:pt x="3060725" y="4224374"/>
                </a:lnTo>
                <a:lnTo>
                  <a:pt x="3060725" y="4226086"/>
                </a:lnTo>
                <a:cubicBezTo>
                  <a:pt x="3060725" y="4227227"/>
                  <a:pt x="3057587" y="4228368"/>
                  <a:pt x="3051311" y="4229509"/>
                </a:cubicBezTo>
                <a:cubicBezTo>
                  <a:pt x="3047888" y="4228368"/>
                  <a:pt x="3045321" y="4226371"/>
                  <a:pt x="3043610" y="4223519"/>
                </a:cubicBezTo>
                <a:lnTo>
                  <a:pt x="3043610" y="4220951"/>
                </a:lnTo>
                <a:close/>
                <a:moveTo>
                  <a:pt x="6819900" y="4214961"/>
                </a:moveTo>
                <a:lnTo>
                  <a:pt x="6820756" y="4215817"/>
                </a:lnTo>
                <a:lnTo>
                  <a:pt x="6818188" y="4218384"/>
                </a:lnTo>
                <a:lnTo>
                  <a:pt x="6818188" y="4217528"/>
                </a:lnTo>
                <a:lnTo>
                  <a:pt x="6817332" y="4216672"/>
                </a:lnTo>
                <a:close/>
                <a:moveTo>
                  <a:pt x="2999966" y="4214105"/>
                </a:moveTo>
                <a:lnTo>
                  <a:pt x="3001677" y="4215817"/>
                </a:lnTo>
                <a:lnTo>
                  <a:pt x="3001677" y="4219240"/>
                </a:lnTo>
                <a:lnTo>
                  <a:pt x="2999110" y="4221807"/>
                </a:lnTo>
                <a:lnTo>
                  <a:pt x="2996543" y="4219240"/>
                </a:lnTo>
                <a:cubicBezTo>
                  <a:pt x="2997684" y="4215817"/>
                  <a:pt x="2998825" y="4214105"/>
                  <a:pt x="2999966" y="4214105"/>
                </a:cubicBezTo>
                <a:close/>
                <a:moveTo>
                  <a:pt x="6766842" y="4211538"/>
                </a:moveTo>
                <a:cubicBezTo>
                  <a:pt x="6768554" y="4212108"/>
                  <a:pt x="6769695" y="4213249"/>
                  <a:pt x="6770266" y="4214961"/>
                </a:cubicBezTo>
                <a:lnTo>
                  <a:pt x="6766842" y="4215817"/>
                </a:lnTo>
                <a:cubicBezTo>
                  <a:pt x="6766842" y="4215817"/>
                  <a:pt x="6766558" y="4215532"/>
                  <a:pt x="6765986" y="4214961"/>
                </a:cubicBezTo>
                <a:lnTo>
                  <a:pt x="6765986" y="4214105"/>
                </a:lnTo>
                <a:close/>
                <a:moveTo>
                  <a:pt x="6765986" y="4208971"/>
                </a:moveTo>
                <a:lnTo>
                  <a:pt x="6769410" y="4209826"/>
                </a:lnTo>
                <a:lnTo>
                  <a:pt x="6767698" y="4211538"/>
                </a:lnTo>
                <a:cubicBezTo>
                  <a:pt x="6765986" y="4210967"/>
                  <a:pt x="6764846" y="4210397"/>
                  <a:pt x="6764275" y="4209826"/>
                </a:cubicBezTo>
                <a:close/>
                <a:moveTo>
                  <a:pt x="3020504" y="4208115"/>
                </a:moveTo>
                <a:lnTo>
                  <a:pt x="3025638" y="4208115"/>
                </a:lnTo>
                <a:lnTo>
                  <a:pt x="3028206" y="4210682"/>
                </a:lnTo>
                <a:cubicBezTo>
                  <a:pt x="3028206" y="4214105"/>
                  <a:pt x="3025353" y="4219240"/>
                  <a:pt x="3019648" y="4226086"/>
                </a:cubicBezTo>
                <a:lnTo>
                  <a:pt x="3019648" y="4234643"/>
                </a:lnTo>
                <a:lnTo>
                  <a:pt x="3022215" y="4246624"/>
                </a:lnTo>
                <a:lnTo>
                  <a:pt x="3020504" y="4247480"/>
                </a:lnTo>
                <a:cubicBezTo>
                  <a:pt x="3015369" y="4247480"/>
                  <a:pt x="3012517" y="4243201"/>
                  <a:pt x="3011947" y="4234643"/>
                </a:cubicBezTo>
                <a:cubicBezTo>
                  <a:pt x="3011947" y="4216958"/>
                  <a:pt x="3014799" y="4208115"/>
                  <a:pt x="3020504" y="4208115"/>
                </a:cubicBezTo>
                <a:close/>
                <a:moveTo>
                  <a:pt x="5743203" y="4203836"/>
                </a:moveTo>
                <a:lnTo>
                  <a:pt x="5744914" y="4203836"/>
                </a:lnTo>
                <a:lnTo>
                  <a:pt x="5746626" y="4206403"/>
                </a:lnTo>
                <a:lnTo>
                  <a:pt x="5747482" y="4208115"/>
                </a:lnTo>
                <a:lnTo>
                  <a:pt x="5744059" y="4213249"/>
                </a:lnTo>
                <a:lnTo>
                  <a:pt x="5739780" y="4206403"/>
                </a:lnTo>
                <a:close/>
                <a:moveTo>
                  <a:pt x="3070994" y="4202980"/>
                </a:moveTo>
                <a:lnTo>
                  <a:pt x="3073561" y="4202980"/>
                </a:lnTo>
                <a:cubicBezTo>
                  <a:pt x="3075273" y="4202980"/>
                  <a:pt x="3076128" y="4204121"/>
                  <a:pt x="3076128" y="4206403"/>
                </a:cubicBezTo>
                <a:cubicBezTo>
                  <a:pt x="3074987" y="4209826"/>
                  <a:pt x="3072705" y="4212394"/>
                  <a:pt x="3069282" y="4214105"/>
                </a:cubicBezTo>
                <a:lnTo>
                  <a:pt x="3066715" y="4210682"/>
                </a:lnTo>
                <a:lnTo>
                  <a:pt x="3066715" y="4206403"/>
                </a:lnTo>
                <a:close/>
                <a:moveTo>
                  <a:pt x="6814765" y="4201269"/>
                </a:moveTo>
                <a:cubicBezTo>
                  <a:pt x="6817048" y="4202410"/>
                  <a:pt x="6818474" y="4203836"/>
                  <a:pt x="6819044" y="4205548"/>
                </a:cubicBezTo>
                <a:cubicBezTo>
                  <a:pt x="6818474" y="4206118"/>
                  <a:pt x="6817903" y="4206688"/>
                  <a:pt x="6817332" y="4207259"/>
                </a:cubicBezTo>
                <a:cubicBezTo>
                  <a:pt x="6816762" y="4206688"/>
                  <a:pt x="6815906" y="4206118"/>
                  <a:pt x="6814765" y="4205548"/>
                </a:cubicBezTo>
                <a:cubicBezTo>
                  <a:pt x="6814194" y="4202695"/>
                  <a:pt x="6814194" y="4201269"/>
                  <a:pt x="6814765" y="4201269"/>
                </a:cubicBezTo>
                <a:close/>
                <a:moveTo>
                  <a:pt x="6819044" y="4199557"/>
                </a:moveTo>
                <a:cubicBezTo>
                  <a:pt x="6820756" y="4198987"/>
                  <a:pt x="6821896" y="4199557"/>
                  <a:pt x="6822467" y="4201269"/>
                </a:cubicBezTo>
                <a:lnTo>
                  <a:pt x="6822467" y="4203836"/>
                </a:lnTo>
                <a:lnTo>
                  <a:pt x="6824178" y="4208971"/>
                </a:lnTo>
                <a:cubicBezTo>
                  <a:pt x="6823608" y="4209541"/>
                  <a:pt x="6823038" y="4210112"/>
                  <a:pt x="6822467" y="4210682"/>
                </a:cubicBezTo>
                <a:lnTo>
                  <a:pt x="6821611" y="4210682"/>
                </a:lnTo>
                <a:lnTo>
                  <a:pt x="6819900" y="4209826"/>
                </a:lnTo>
                <a:cubicBezTo>
                  <a:pt x="6820470" y="4206974"/>
                  <a:pt x="6820756" y="4204977"/>
                  <a:pt x="6820756" y="4203836"/>
                </a:cubicBezTo>
                <a:cubicBezTo>
                  <a:pt x="6819614" y="4202125"/>
                  <a:pt x="6818759" y="4200984"/>
                  <a:pt x="6818188" y="4200413"/>
                </a:cubicBezTo>
                <a:close/>
                <a:moveTo>
                  <a:pt x="3055590" y="4197846"/>
                </a:moveTo>
                <a:lnTo>
                  <a:pt x="3058157" y="4197846"/>
                </a:lnTo>
                <a:lnTo>
                  <a:pt x="3060725" y="4200413"/>
                </a:lnTo>
                <a:lnTo>
                  <a:pt x="3060725" y="4205548"/>
                </a:lnTo>
                <a:lnTo>
                  <a:pt x="3056446" y="4208971"/>
                </a:lnTo>
                <a:lnTo>
                  <a:pt x="3053879" y="4208971"/>
                </a:lnTo>
                <a:lnTo>
                  <a:pt x="3051311" y="4206403"/>
                </a:lnTo>
                <a:lnTo>
                  <a:pt x="3051311" y="4201269"/>
                </a:lnTo>
                <a:close/>
                <a:moveTo>
                  <a:pt x="2993975" y="4196134"/>
                </a:moveTo>
                <a:lnTo>
                  <a:pt x="2996543" y="4200413"/>
                </a:lnTo>
                <a:lnTo>
                  <a:pt x="2996543" y="4203836"/>
                </a:lnTo>
                <a:lnTo>
                  <a:pt x="2989696" y="4205548"/>
                </a:lnTo>
                <a:lnTo>
                  <a:pt x="2988841" y="4205548"/>
                </a:lnTo>
                <a:lnTo>
                  <a:pt x="2986273" y="4202980"/>
                </a:lnTo>
                <a:lnTo>
                  <a:pt x="2986273" y="4200413"/>
                </a:lnTo>
                <a:cubicBezTo>
                  <a:pt x="2986844" y="4197561"/>
                  <a:pt x="2989411" y="4196134"/>
                  <a:pt x="2993975" y="4196134"/>
                </a:cubicBezTo>
                <a:close/>
                <a:moveTo>
                  <a:pt x="6801928" y="4195278"/>
                </a:moveTo>
                <a:cubicBezTo>
                  <a:pt x="6802500" y="4195278"/>
                  <a:pt x="6803640" y="4195849"/>
                  <a:pt x="6805352" y="4196990"/>
                </a:cubicBezTo>
                <a:lnTo>
                  <a:pt x="6806208" y="4198701"/>
                </a:lnTo>
                <a:lnTo>
                  <a:pt x="6802784" y="4202980"/>
                </a:lnTo>
                <a:lnTo>
                  <a:pt x="6804496" y="4204692"/>
                </a:lnTo>
                <a:lnTo>
                  <a:pt x="6806208" y="4208115"/>
                </a:lnTo>
                <a:cubicBezTo>
                  <a:pt x="6806208" y="4208685"/>
                  <a:pt x="6805067" y="4209256"/>
                  <a:pt x="6802784" y="4209826"/>
                </a:cubicBezTo>
                <a:lnTo>
                  <a:pt x="6807063" y="4214961"/>
                </a:lnTo>
                <a:lnTo>
                  <a:pt x="6807063" y="4221807"/>
                </a:lnTo>
                <a:cubicBezTo>
                  <a:pt x="6807063" y="4221807"/>
                  <a:pt x="6807919" y="4222948"/>
                  <a:pt x="6809630" y="4225230"/>
                </a:cubicBezTo>
                <a:lnTo>
                  <a:pt x="6809630" y="4226086"/>
                </a:lnTo>
                <a:lnTo>
                  <a:pt x="6807919" y="4226942"/>
                </a:lnTo>
                <a:lnTo>
                  <a:pt x="6807063" y="4226942"/>
                </a:lnTo>
                <a:cubicBezTo>
                  <a:pt x="6806493" y="4227512"/>
                  <a:pt x="6805352" y="4226942"/>
                  <a:pt x="6803640" y="4225230"/>
                </a:cubicBezTo>
                <a:lnTo>
                  <a:pt x="6802784" y="4225230"/>
                </a:lnTo>
                <a:lnTo>
                  <a:pt x="6802784" y="4226086"/>
                </a:lnTo>
                <a:lnTo>
                  <a:pt x="6806208" y="4229509"/>
                </a:lnTo>
                <a:lnTo>
                  <a:pt x="6805352" y="4231220"/>
                </a:lnTo>
                <a:lnTo>
                  <a:pt x="6807063" y="4232076"/>
                </a:lnTo>
                <a:cubicBezTo>
                  <a:pt x="6808774" y="4232076"/>
                  <a:pt x="6809630" y="4232361"/>
                  <a:pt x="6809630" y="4232932"/>
                </a:cubicBezTo>
                <a:lnTo>
                  <a:pt x="6809630" y="4234643"/>
                </a:lnTo>
                <a:lnTo>
                  <a:pt x="6808774" y="4236355"/>
                </a:lnTo>
                <a:lnTo>
                  <a:pt x="6807063" y="4234643"/>
                </a:lnTo>
                <a:lnTo>
                  <a:pt x="6805352" y="4235499"/>
                </a:lnTo>
                <a:cubicBezTo>
                  <a:pt x="6804211" y="4236070"/>
                  <a:pt x="6803356" y="4234929"/>
                  <a:pt x="6802784" y="4232076"/>
                </a:cubicBezTo>
                <a:cubicBezTo>
                  <a:pt x="6799932" y="4232076"/>
                  <a:pt x="6798506" y="4231220"/>
                  <a:pt x="6798506" y="4229509"/>
                </a:cubicBezTo>
                <a:cubicBezTo>
                  <a:pt x="6798506" y="4228938"/>
                  <a:pt x="6799076" y="4228653"/>
                  <a:pt x="6800217" y="4228653"/>
                </a:cubicBezTo>
                <a:cubicBezTo>
                  <a:pt x="6799647" y="4226942"/>
                  <a:pt x="6800217" y="4225801"/>
                  <a:pt x="6801928" y="4225230"/>
                </a:cubicBezTo>
                <a:lnTo>
                  <a:pt x="6801928" y="4224374"/>
                </a:lnTo>
                <a:lnTo>
                  <a:pt x="6801928" y="4223519"/>
                </a:lnTo>
                <a:cubicBezTo>
                  <a:pt x="6801358" y="4222378"/>
                  <a:pt x="6800502" y="4221807"/>
                  <a:pt x="6799362" y="4221807"/>
                </a:cubicBezTo>
                <a:lnTo>
                  <a:pt x="6800217" y="4215817"/>
                </a:lnTo>
                <a:lnTo>
                  <a:pt x="6798506" y="4213249"/>
                </a:lnTo>
                <a:cubicBezTo>
                  <a:pt x="6797935" y="4212108"/>
                  <a:pt x="6798220" y="4210682"/>
                  <a:pt x="6799362" y="4208971"/>
                </a:cubicBezTo>
                <a:lnTo>
                  <a:pt x="6797650" y="4204692"/>
                </a:lnTo>
                <a:lnTo>
                  <a:pt x="6798506" y="4202125"/>
                </a:lnTo>
                <a:lnTo>
                  <a:pt x="6796794" y="4200413"/>
                </a:lnTo>
                <a:lnTo>
                  <a:pt x="6795938" y="4198701"/>
                </a:lnTo>
                <a:cubicBezTo>
                  <a:pt x="6796509" y="4197561"/>
                  <a:pt x="6798506" y="4196419"/>
                  <a:pt x="6801928" y="4195278"/>
                </a:cubicBezTo>
                <a:close/>
                <a:moveTo>
                  <a:pt x="6763420" y="4192711"/>
                </a:moveTo>
                <a:cubicBezTo>
                  <a:pt x="6767414" y="4192711"/>
                  <a:pt x="6769410" y="4193567"/>
                  <a:pt x="6769410" y="4195278"/>
                </a:cubicBezTo>
                <a:lnTo>
                  <a:pt x="6770266" y="4195278"/>
                </a:lnTo>
                <a:lnTo>
                  <a:pt x="6766842" y="4196990"/>
                </a:lnTo>
                <a:lnTo>
                  <a:pt x="6763420" y="4196990"/>
                </a:lnTo>
                <a:cubicBezTo>
                  <a:pt x="6761708" y="4197561"/>
                  <a:pt x="6760567" y="4197275"/>
                  <a:pt x="6759996" y="4196134"/>
                </a:cubicBezTo>
                <a:cubicBezTo>
                  <a:pt x="6759996" y="4194423"/>
                  <a:pt x="6761138" y="4193282"/>
                  <a:pt x="6763420" y="4192711"/>
                </a:cubicBezTo>
                <a:close/>
                <a:moveTo>
                  <a:pt x="6783958" y="4191855"/>
                </a:moveTo>
                <a:cubicBezTo>
                  <a:pt x="6786240" y="4191285"/>
                  <a:pt x="6787380" y="4191570"/>
                  <a:pt x="6787380" y="4192711"/>
                </a:cubicBezTo>
                <a:cubicBezTo>
                  <a:pt x="6787952" y="4193852"/>
                  <a:pt x="6787096" y="4194423"/>
                  <a:pt x="6784814" y="4194423"/>
                </a:cubicBezTo>
                <a:lnTo>
                  <a:pt x="6784814" y="4195278"/>
                </a:lnTo>
                <a:cubicBezTo>
                  <a:pt x="6784814" y="4195278"/>
                  <a:pt x="6784528" y="4194708"/>
                  <a:pt x="6783958" y="4193567"/>
                </a:cubicBezTo>
                <a:close/>
                <a:moveTo>
                  <a:pt x="6817332" y="4190144"/>
                </a:moveTo>
                <a:lnTo>
                  <a:pt x="6819900" y="4191000"/>
                </a:lnTo>
                <a:lnTo>
                  <a:pt x="6818188" y="4191000"/>
                </a:lnTo>
                <a:close/>
                <a:moveTo>
                  <a:pt x="6751438" y="4186721"/>
                </a:moveTo>
                <a:lnTo>
                  <a:pt x="6752294" y="4187577"/>
                </a:lnTo>
                <a:lnTo>
                  <a:pt x="6751438" y="4188432"/>
                </a:lnTo>
                <a:close/>
                <a:moveTo>
                  <a:pt x="6796794" y="4183298"/>
                </a:moveTo>
                <a:cubicBezTo>
                  <a:pt x="6798506" y="4182727"/>
                  <a:pt x="6799932" y="4183298"/>
                  <a:pt x="6801073" y="4185009"/>
                </a:cubicBezTo>
                <a:cubicBezTo>
                  <a:pt x="6803356" y="4187291"/>
                  <a:pt x="6804782" y="4189288"/>
                  <a:pt x="6805352" y="4191000"/>
                </a:cubicBezTo>
                <a:cubicBezTo>
                  <a:pt x="6805922" y="4192141"/>
                  <a:pt x="6805352" y="4192996"/>
                  <a:pt x="6803640" y="4193567"/>
                </a:cubicBezTo>
                <a:lnTo>
                  <a:pt x="6801928" y="4192711"/>
                </a:lnTo>
                <a:lnTo>
                  <a:pt x="6801073" y="4195278"/>
                </a:lnTo>
                <a:cubicBezTo>
                  <a:pt x="6798791" y="4195278"/>
                  <a:pt x="6797080" y="4194708"/>
                  <a:pt x="6795938" y="4193567"/>
                </a:cubicBezTo>
                <a:lnTo>
                  <a:pt x="6795082" y="4191000"/>
                </a:lnTo>
                <a:lnTo>
                  <a:pt x="6794226" y="4187577"/>
                </a:lnTo>
                <a:cubicBezTo>
                  <a:pt x="6794226" y="4186436"/>
                  <a:pt x="6795082" y="4185009"/>
                  <a:pt x="6796794" y="4183298"/>
                </a:cubicBezTo>
                <a:close/>
                <a:moveTo>
                  <a:pt x="6766842" y="4179875"/>
                </a:moveTo>
                <a:cubicBezTo>
                  <a:pt x="6767984" y="4179875"/>
                  <a:pt x="6768840" y="4180160"/>
                  <a:pt x="6769410" y="4180730"/>
                </a:cubicBezTo>
                <a:lnTo>
                  <a:pt x="6767698" y="4182442"/>
                </a:lnTo>
                <a:cubicBezTo>
                  <a:pt x="6765986" y="4183013"/>
                  <a:pt x="6765416" y="4183868"/>
                  <a:pt x="6765986" y="4185009"/>
                </a:cubicBezTo>
                <a:lnTo>
                  <a:pt x="6766842" y="4188432"/>
                </a:lnTo>
                <a:cubicBezTo>
                  <a:pt x="6768554" y="4188432"/>
                  <a:pt x="6769410" y="4188717"/>
                  <a:pt x="6769410" y="4189288"/>
                </a:cubicBezTo>
                <a:lnTo>
                  <a:pt x="6769410" y="4190144"/>
                </a:lnTo>
                <a:lnTo>
                  <a:pt x="6766842" y="4191000"/>
                </a:lnTo>
                <a:lnTo>
                  <a:pt x="6765986" y="4191000"/>
                </a:lnTo>
                <a:lnTo>
                  <a:pt x="6761708" y="4191000"/>
                </a:lnTo>
                <a:lnTo>
                  <a:pt x="6761708" y="4190144"/>
                </a:lnTo>
                <a:lnTo>
                  <a:pt x="6759996" y="4190144"/>
                </a:lnTo>
                <a:lnTo>
                  <a:pt x="6759996" y="4188432"/>
                </a:lnTo>
                <a:lnTo>
                  <a:pt x="6760852" y="4187577"/>
                </a:lnTo>
                <a:lnTo>
                  <a:pt x="6760852" y="4186721"/>
                </a:lnTo>
                <a:lnTo>
                  <a:pt x="6758285" y="4184154"/>
                </a:lnTo>
                <a:cubicBezTo>
                  <a:pt x="6758285" y="4181871"/>
                  <a:pt x="6759140" y="4180730"/>
                  <a:pt x="6760852" y="4180730"/>
                </a:cubicBezTo>
                <a:cubicBezTo>
                  <a:pt x="6761423" y="4180730"/>
                  <a:pt x="6762278" y="4181016"/>
                  <a:pt x="6763420" y="4181586"/>
                </a:cubicBezTo>
                <a:close/>
                <a:moveTo>
                  <a:pt x="3040186" y="4178163"/>
                </a:moveTo>
                <a:lnTo>
                  <a:pt x="3043610" y="4178163"/>
                </a:lnTo>
                <a:lnTo>
                  <a:pt x="3046177" y="4180730"/>
                </a:lnTo>
                <a:lnTo>
                  <a:pt x="3046177" y="4183298"/>
                </a:lnTo>
                <a:lnTo>
                  <a:pt x="3043610" y="4185865"/>
                </a:lnTo>
                <a:lnTo>
                  <a:pt x="3040186" y="4185865"/>
                </a:lnTo>
                <a:lnTo>
                  <a:pt x="3038475" y="4179875"/>
                </a:lnTo>
                <a:close/>
                <a:moveTo>
                  <a:pt x="2004194" y="4177307"/>
                </a:moveTo>
                <a:cubicBezTo>
                  <a:pt x="2004194" y="4187006"/>
                  <a:pt x="1985652" y="4194138"/>
                  <a:pt x="1948569" y="4198701"/>
                </a:cubicBezTo>
                <a:lnTo>
                  <a:pt x="1948569" y="4205548"/>
                </a:lnTo>
                <a:lnTo>
                  <a:pt x="1969963" y="4213249"/>
                </a:lnTo>
                <a:lnTo>
                  <a:pt x="1962262" y="4233788"/>
                </a:lnTo>
                <a:lnTo>
                  <a:pt x="1982800" y="4233788"/>
                </a:lnTo>
                <a:cubicBezTo>
                  <a:pt x="1982800" y="4248050"/>
                  <a:pt x="1973672" y="4255182"/>
                  <a:pt x="1955415" y="4255182"/>
                </a:cubicBezTo>
                <a:lnTo>
                  <a:pt x="1982800" y="4276576"/>
                </a:lnTo>
                <a:lnTo>
                  <a:pt x="2004194" y="4240634"/>
                </a:lnTo>
                <a:cubicBezTo>
                  <a:pt x="2004194" y="4230935"/>
                  <a:pt x="2013892" y="4226086"/>
                  <a:pt x="2033290" y="4226086"/>
                </a:cubicBezTo>
                <a:lnTo>
                  <a:pt x="2040136" y="4205548"/>
                </a:lnTo>
                <a:close/>
                <a:moveTo>
                  <a:pt x="1807369" y="4177307"/>
                </a:moveTo>
                <a:lnTo>
                  <a:pt x="1792821" y="4191855"/>
                </a:lnTo>
                <a:lnTo>
                  <a:pt x="1814215" y="4191855"/>
                </a:lnTo>
                <a:lnTo>
                  <a:pt x="1814215" y="4177307"/>
                </a:lnTo>
                <a:close/>
                <a:moveTo>
                  <a:pt x="6749727" y="4176452"/>
                </a:moveTo>
                <a:lnTo>
                  <a:pt x="6751438" y="4176452"/>
                </a:lnTo>
                <a:cubicBezTo>
                  <a:pt x="6751438" y="4178163"/>
                  <a:pt x="6751154" y="4179304"/>
                  <a:pt x="6750583" y="4179875"/>
                </a:cubicBezTo>
                <a:lnTo>
                  <a:pt x="6749727" y="4179019"/>
                </a:lnTo>
                <a:close/>
                <a:moveTo>
                  <a:pt x="3009379" y="4175596"/>
                </a:moveTo>
                <a:lnTo>
                  <a:pt x="3010235" y="4175596"/>
                </a:lnTo>
                <a:lnTo>
                  <a:pt x="3012802" y="4178163"/>
                </a:lnTo>
                <a:lnTo>
                  <a:pt x="3010235" y="4180730"/>
                </a:lnTo>
                <a:lnTo>
                  <a:pt x="3009379" y="4180730"/>
                </a:lnTo>
                <a:lnTo>
                  <a:pt x="3006812" y="4178163"/>
                </a:lnTo>
                <a:close/>
                <a:moveTo>
                  <a:pt x="6760852" y="4174740"/>
                </a:moveTo>
                <a:lnTo>
                  <a:pt x="6762564" y="4175596"/>
                </a:lnTo>
                <a:cubicBezTo>
                  <a:pt x="6763134" y="4177307"/>
                  <a:pt x="6762564" y="4178448"/>
                  <a:pt x="6760852" y="4179019"/>
                </a:cubicBezTo>
                <a:cubicBezTo>
                  <a:pt x="6759140" y="4179019"/>
                  <a:pt x="6758285" y="4178163"/>
                  <a:pt x="6758285" y="4176452"/>
                </a:cubicBezTo>
                <a:lnTo>
                  <a:pt x="6758285" y="4175596"/>
                </a:lnTo>
                <a:close/>
                <a:moveTo>
                  <a:pt x="6748016" y="4172173"/>
                </a:moveTo>
                <a:lnTo>
                  <a:pt x="6749727" y="4172173"/>
                </a:lnTo>
                <a:lnTo>
                  <a:pt x="6749727" y="4173884"/>
                </a:lnTo>
                <a:lnTo>
                  <a:pt x="6748872" y="4173884"/>
                </a:lnTo>
                <a:close/>
                <a:moveTo>
                  <a:pt x="6813910" y="4170461"/>
                </a:moveTo>
                <a:lnTo>
                  <a:pt x="6816476" y="4171317"/>
                </a:lnTo>
                <a:cubicBezTo>
                  <a:pt x="6816476" y="4171888"/>
                  <a:pt x="6816192" y="4172173"/>
                  <a:pt x="6815621" y="4172173"/>
                </a:cubicBezTo>
                <a:lnTo>
                  <a:pt x="6813054" y="4172173"/>
                </a:lnTo>
                <a:close/>
                <a:moveTo>
                  <a:pt x="6758285" y="4170461"/>
                </a:moveTo>
                <a:lnTo>
                  <a:pt x="6759996" y="4170461"/>
                </a:lnTo>
                <a:lnTo>
                  <a:pt x="6758285" y="4171317"/>
                </a:lnTo>
                <a:close/>
                <a:moveTo>
                  <a:pt x="3022215" y="4170461"/>
                </a:moveTo>
                <a:lnTo>
                  <a:pt x="3025638" y="4170461"/>
                </a:lnTo>
                <a:cubicBezTo>
                  <a:pt x="3028491" y="4170461"/>
                  <a:pt x="3030203" y="4177307"/>
                  <a:pt x="3030773" y="4191000"/>
                </a:cubicBezTo>
                <a:cubicBezTo>
                  <a:pt x="3029061" y="4196134"/>
                  <a:pt x="3027065" y="4199272"/>
                  <a:pt x="3024783" y="4200413"/>
                </a:cubicBezTo>
                <a:cubicBezTo>
                  <a:pt x="3021360" y="4198701"/>
                  <a:pt x="3019648" y="4196419"/>
                  <a:pt x="3019648" y="4193567"/>
                </a:cubicBezTo>
                <a:close/>
                <a:moveTo>
                  <a:pt x="3050456" y="4164471"/>
                </a:moveTo>
                <a:lnTo>
                  <a:pt x="3053879" y="4164471"/>
                </a:lnTo>
                <a:lnTo>
                  <a:pt x="3056446" y="4167038"/>
                </a:lnTo>
                <a:cubicBezTo>
                  <a:pt x="3055876" y="4179019"/>
                  <a:pt x="3054164" y="4185009"/>
                  <a:pt x="3051311" y="4185009"/>
                </a:cubicBezTo>
                <a:lnTo>
                  <a:pt x="3048744" y="4165327"/>
                </a:lnTo>
                <a:close/>
                <a:moveTo>
                  <a:pt x="3061580" y="4162759"/>
                </a:moveTo>
                <a:lnTo>
                  <a:pt x="3064148" y="4162759"/>
                </a:lnTo>
                <a:lnTo>
                  <a:pt x="3066715" y="4165327"/>
                </a:lnTo>
                <a:lnTo>
                  <a:pt x="3066715" y="4167038"/>
                </a:lnTo>
                <a:lnTo>
                  <a:pt x="3063292" y="4170461"/>
                </a:lnTo>
                <a:lnTo>
                  <a:pt x="3061580" y="4170461"/>
                </a:lnTo>
                <a:lnTo>
                  <a:pt x="3059013" y="4167894"/>
                </a:lnTo>
                <a:lnTo>
                  <a:pt x="3059013" y="4165327"/>
                </a:lnTo>
                <a:close/>
                <a:moveTo>
                  <a:pt x="1948569" y="4162759"/>
                </a:moveTo>
                <a:cubicBezTo>
                  <a:pt x="1937159" y="4172458"/>
                  <a:pt x="1913483" y="4179590"/>
                  <a:pt x="1877541" y="4184154"/>
                </a:cubicBezTo>
                <a:lnTo>
                  <a:pt x="1877541" y="4198701"/>
                </a:lnTo>
                <a:lnTo>
                  <a:pt x="1885243" y="4191855"/>
                </a:lnTo>
                <a:lnTo>
                  <a:pt x="1892089" y="4191855"/>
                </a:lnTo>
                <a:lnTo>
                  <a:pt x="1905781" y="4205548"/>
                </a:lnTo>
                <a:lnTo>
                  <a:pt x="1898080" y="4213249"/>
                </a:lnTo>
                <a:lnTo>
                  <a:pt x="1898080" y="4219240"/>
                </a:lnTo>
                <a:lnTo>
                  <a:pt x="1905781" y="4219240"/>
                </a:lnTo>
                <a:lnTo>
                  <a:pt x="1948569" y="4177307"/>
                </a:lnTo>
                <a:lnTo>
                  <a:pt x="1955415" y="4177307"/>
                </a:lnTo>
                <a:lnTo>
                  <a:pt x="1955415" y="4162759"/>
                </a:lnTo>
                <a:close/>
                <a:moveTo>
                  <a:pt x="6817332" y="4161904"/>
                </a:moveTo>
                <a:cubicBezTo>
                  <a:pt x="6818474" y="4161904"/>
                  <a:pt x="6819614" y="4163330"/>
                  <a:pt x="6820756" y="4166183"/>
                </a:cubicBezTo>
                <a:cubicBezTo>
                  <a:pt x="6820756" y="4167323"/>
                  <a:pt x="6820756" y="4168179"/>
                  <a:pt x="6820756" y="4168750"/>
                </a:cubicBezTo>
                <a:lnTo>
                  <a:pt x="6819900" y="4168750"/>
                </a:lnTo>
                <a:lnTo>
                  <a:pt x="6815621" y="4167894"/>
                </a:lnTo>
                <a:cubicBezTo>
                  <a:pt x="6813339" y="4167894"/>
                  <a:pt x="6811913" y="4167323"/>
                  <a:pt x="6811342" y="4166183"/>
                </a:cubicBezTo>
                <a:cubicBezTo>
                  <a:pt x="6814194" y="4164471"/>
                  <a:pt x="6816192" y="4163045"/>
                  <a:pt x="6817332" y="4161904"/>
                </a:cubicBezTo>
                <a:close/>
                <a:moveTo>
                  <a:pt x="6762564" y="4161904"/>
                </a:moveTo>
                <a:lnTo>
                  <a:pt x="6765131" y="4161904"/>
                </a:lnTo>
                <a:cubicBezTo>
                  <a:pt x="6765131" y="4163045"/>
                  <a:pt x="6764846" y="4163615"/>
                  <a:pt x="6764275" y="4163615"/>
                </a:cubicBezTo>
                <a:lnTo>
                  <a:pt x="6765131" y="4163615"/>
                </a:lnTo>
                <a:lnTo>
                  <a:pt x="6765131" y="4166183"/>
                </a:lnTo>
                <a:lnTo>
                  <a:pt x="6766842" y="4172173"/>
                </a:lnTo>
                <a:lnTo>
                  <a:pt x="6766842" y="4173884"/>
                </a:lnTo>
                <a:cubicBezTo>
                  <a:pt x="6764560" y="4174455"/>
                  <a:pt x="6762849" y="4172743"/>
                  <a:pt x="6761708" y="4168750"/>
                </a:cubicBezTo>
                <a:lnTo>
                  <a:pt x="6761708" y="4166183"/>
                </a:lnTo>
                <a:cubicBezTo>
                  <a:pt x="6761708" y="4163330"/>
                  <a:pt x="6761993" y="4161904"/>
                  <a:pt x="6762564" y="4161904"/>
                </a:cubicBezTo>
                <a:close/>
                <a:moveTo>
                  <a:pt x="6793371" y="4157625"/>
                </a:moveTo>
                <a:lnTo>
                  <a:pt x="6794226" y="4157625"/>
                </a:lnTo>
                <a:lnTo>
                  <a:pt x="6793371" y="4159336"/>
                </a:lnTo>
                <a:close/>
                <a:moveTo>
                  <a:pt x="6766842" y="4155913"/>
                </a:moveTo>
                <a:lnTo>
                  <a:pt x="6768554" y="4155913"/>
                </a:lnTo>
                <a:lnTo>
                  <a:pt x="6768554" y="4156769"/>
                </a:lnTo>
                <a:lnTo>
                  <a:pt x="6767698" y="4157625"/>
                </a:lnTo>
                <a:lnTo>
                  <a:pt x="6766842" y="4157625"/>
                </a:lnTo>
                <a:lnTo>
                  <a:pt x="6766842" y="4156769"/>
                </a:lnTo>
                <a:close/>
                <a:moveTo>
                  <a:pt x="3011947" y="4154202"/>
                </a:moveTo>
                <a:lnTo>
                  <a:pt x="3012802" y="4155058"/>
                </a:lnTo>
                <a:lnTo>
                  <a:pt x="3012802" y="4156769"/>
                </a:lnTo>
                <a:cubicBezTo>
                  <a:pt x="3012802" y="4162474"/>
                  <a:pt x="3009950" y="4165327"/>
                  <a:pt x="3004244" y="4165327"/>
                </a:cubicBezTo>
                <a:lnTo>
                  <a:pt x="3001677" y="4162759"/>
                </a:lnTo>
                <a:lnTo>
                  <a:pt x="3001677" y="4161904"/>
                </a:lnTo>
                <a:cubicBezTo>
                  <a:pt x="3005100" y="4156769"/>
                  <a:pt x="3008523" y="4154202"/>
                  <a:pt x="3011947" y="4154202"/>
                </a:cubicBezTo>
                <a:close/>
                <a:moveTo>
                  <a:pt x="6812198" y="4153346"/>
                </a:moveTo>
                <a:lnTo>
                  <a:pt x="6813054" y="4153346"/>
                </a:lnTo>
                <a:cubicBezTo>
                  <a:pt x="6813624" y="4153346"/>
                  <a:pt x="6814194" y="4153631"/>
                  <a:pt x="6814765" y="4154202"/>
                </a:cubicBezTo>
                <a:cubicBezTo>
                  <a:pt x="6817618" y="4154772"/>
                  <a:pt x="6819330" y="4155343"/>
                  <a:pt x="6819900" y="4155913"/>
                </a:cubicBezTo>
                <a:lnTo>
                  <a:pt x="6819900" y="4159336"/>
                </a:lnTo>
                <a:cubicBezTo>
                  <a:pt x="6819900" y="4159907"/>
                  <a:pt x="6817332" y="4160763"/>
                  <a:pt x="6812198" y="4161904"/>
                </a:cubicBezTo>
                <a:lnTo>
                  <a:pt x="6813054" y="4160192"/>
                </a:lnTo>
                <a:lnTo>
                  <a:pt x="6812198" y="4160192"/>
                </a:lnTo>
                <a:lnTo>
                  <a:pt x="6811342" y="4158481"/>
                </a:lnTo>
                <a:cubicBezTo>
                  <a:pt x="6813054" y="4156769"/>
                  <a:pt x="6813624" y="4155913"/>
                  <a:pt x="6813054" y="4155913"/>
                </a:cubicBezTo>
                <a:lnTo>
                  <a:pt x="6813910" y="4154202"/>
                </a:lnTo>
                <a:cubicBezTo>
                  <a:pt x="6812768" y="4154202"/>
                  <a:pt x="6812198" y="4153917"/>
                  <a:pt x="6812198" y="4153346"/>
                </a:cubicBezTo>
                <a:close/>
                <a:moveTo>
                  <a:pt x="6749727" y="4153346"/>
                </a:moveTo>
                <a:lnTo>
                  <a:pt x="6750583" y="4153346"/>
                </a:lnTo>
                <a:lnTo>
                  <a:pt x="6750583" y="4154202"/>
                </a:lnTo>
                <a:lnTo>
                  <a:pt x="6749727" y="4154202"/>
                </a:lnTo>
                <a:close/>
                <a:moveTo>
                  <a:pt x="3048744" y="4151635"/>
                </a:moveTo>
                <a:lnTo>
                  <a:pt x="3053023" y="4155058"/>
                </a:lnTo>
                <a:lnTo>
                  <a:pt x="3053023" y="4159336"/>
                </a:lnTo>
                <a:lnTo>
                  <a:pt x="3050456" y="4161904"/>
                </a:lnTo>
                <a:lnTo>
                  <a:pt x="3047888" y="4161904"/>
                </a:lnTo>
                <a:lnTo>
                  <a:pt x="3045321" y="4159336"/>
                </a:lnTo>
                <a:lnTo>
                  <a:pt x="3045321" y="4155058"/>
                </a:lnTo>
                <a:close/>
                <a:moveTo>
                  <a:pt x="2987129" y="4149067"/>
                </a:moveTo>
                <a:lnTo>
                  <a:pt x="2988841" y="4149067"/>
                </a:lnTo>
                <a:lnTo>
                  <a:pt x="2991408" y="4151635"/>
                </a:lnTo>
                <a:lnTo>
                  <a:pt x="2991408" y="4152490"/>
                </a:lnTo>
                <a:lnTo>
                  <a:pt x="2988841" y="4155058"/>
                </a:lnTo>
                <a:lnTo>
                  <a:pt x="2987129" y="4155058"/>
                </a:lnTo>
                <a:lnTo>
                  <a:pt x="2984562" y="4152490"/>
                </a:lnTo>
                <a:lnTo>
                  <a:pt x="2984562" y="4151635"/>
                </a:lnTo>
                <a:close/>
                <a:moveTo>
                  <a:pt x="6816476" y="4148212"/>
                </a:moveTo>
                <a:lnTo>
                  <a:pt x="6817332" y="4149067"/>
                </a:lnTo>
                <a:lnTo>
                  <a:pt x="6816476" y="4149923"/>
                </a:lnTo>
                <a:lnTo>
                  <a:pt x="6815621" y="4149067"/>
                </a:lnTo>
                <a:close/>
                <a:moveTo>
                  <a:pt x="6746304" y="4137087"/>
                </a:moveTo>
                <a:lnTo>
                  <a:pt x="6748872" y="4137087"/>
                </a:lnTo>
                <a:lnTo>
                  <a:pt x="6748872" y="4137942"/>
                </a:lnTo>
                <a:cubicBezTo>
                  <a:pt x="6747160" y="4139654"/>
                  <a:pt x="6746590" y="4140795"/>
                  <a:pt x="6747160" y="4141365"/>
                </a:cubicBezTo>
                <a:lnTo>
                  <a:pt x="6748016" y="4142221"/>
                </a:lnTo>
                <a:lnTo>
                  <a:pt x="6748872" y="4141365"/>
                </a:lnTo>
                <a:cubicBezTo>
                  <a:pt x="6750012" y="4141936"/>
                  <a:pt x="6750868" y="4143077"/>
                  <a:pt x="6751438" y="4144788"/>
                </a:cubicBezTo>
                <a:lnTo>
                  <a:pt x="6749727" y="4145644"/>
                </a:lnTo>
                <a:lnTo>
                  <a:pt x="6748016" y="4146500"/>
                </a:lnTo>
                <a:cubicBezTo>
                  <a:pt x="6746875" y="4145929"/>
                  <a:pt x="6746019" y="4145644"/>
                  <a:pt x="6745448" y="4145644"/>
                </a:cubicBezTo>
                <a:lnTo>
                  <a:pt x="6745448" y="4141365"/>
                </a:lnTo>
                <a:cubicBezTo>
                  <a:pt x="6744308" y="4141365"/>
                  <a:pt x="6743737" y="4141080"/>
                  <a:pt x="6743737" y="4140510"/>
                </a:cubicBezTo>
                <a:cubicBezTo>
                  <a:pt x="6744308" y="4139369"/>
                  <a:pt x="6744878" y="4138798"/>
                  <a:pt x="6745448" y="4138798"/>
                </a:cubicBezTo>
                <a:close/>
                <a:moveTo>
                  <a:pt x="3065859" y="4126817"/>
                </a:moveTo>
                <a:lnTo>
                  <a:pt x="3066715" y="4128529"/>
                </a:lnTo>
                <a:lnTo>
                  <a:pt x="3066715" y="4131952"/>
                </a:lnTo>
                <a:cubicBezTo>
                  <a:pt x="3065574" y="4140510"/>
                  <a:pt x="3062151" y="4144788"/>
                  <a:pt x="3056446" y="4144788"/>
                </a:cubicBezTo>
                <a:lnTo>
                  <a:pt x="3055590" y="4143933"/>
                </a:lnTo>
                <a:lnTo>
                  <a:pt x="3055590" y="4138798"/>
                </a:lnTo>
                <a:cubicBezTo>
                  <a:pt x="3055590" y="4130811"/>
                  <a:pt x="3059013" y="4126817"/>
                  <a:pt x="3065859" y="4126817"/>
                </a:cubicBezTo>
                <a:close/>
                <a:moveTo>
                  <a:pt x="6758285" y="4123394"/>
                </a:moveTo>
                <a:lnTo>
                  <a:pt x="6761708" y="4124250"/>
                </a:lnTo>
                <a:cubicBezTo>
                  <a:pt x="6761708" y="4125391"/>
                  <a:pt x="6762564" y="4126532"/>
                  <a:pt x="6764275" y="4127673"/>
                </a:cubicBezTo>
                <a:lnTo>
                  <a:pt x="6764275" y="4128529"/>
                </a:lnTo>
                <a:cubicBezTo>
                  <a:pt x="6764846" y="4130241"/>
                  <a:pt x="6764560" y="4131667"/>
                  <a:pt x="6763420" y="4132808"/>
                </a:cubicBezTo>
                <a:lnTo>
                  <a:pt x="6766842" y="4138798"/>
                </a:lnTo>
                <a:lnTo>
                  <a:pt x="6764275" y="4143077"/>
                </a:lnTo>
                <a:lnTo>
                  <a:pt x="6764275" y="4143933"/>
                </a:lnTo>
                <a:cubicBezTo>
                  <a:pt x="6765986" y="4144503"/>
                  <a:pt x="6766842" y="4145359"/>
                  <a:pt x="6766842" y="4146500"/>
                </a:cubicBezTo>
                <a:lnTo>
                  <a:pt x="6766842" y="4147356"/>
                </a:lnTo>
                <a:cubicBezTo>
                  <a:pt x="6767414" y="4149067"/>
                  <a:pt x="6767128" y="4149923"/>
                  <a:pt x="6765986" y="4149923"/>
                </a:cubicBezTo>
                <a:cubicBezTo>
                  <a:pt x="6764275" y="4149923"/>
                  <a:pt x="6763420" y="4149638"/>
                  <a:pt x="6763420" y="4149067"/>
                </a:cubicBezTo>
                <a:lnTo>
                  <a:pt x="6762564" y="4149067"/>
                </a:lnTo>
                <a:cubicBezTo>
                  <a:pt x="6762564" y="4149638"/>
                  <a:pt x="6763420" y="4150779"/>
                  <a:pt x="6765131" y="4152490"/>
                </a:cubicBezTo>
                <a:cubicBezTo>
                  <a:pt x="6765702" y="4154202"/>
                  <a:pt x="6765416" y="4155058"/>
                  <a:pt x="6764275" y="4155058"/>
                </a:cubicBezTo>
                <a:cubicBezTo>
                  <a:pt x="6760852" y="4155628"/>
                  <a:pt x="6758856" y="4154772"/>
                  <a:pt x="6758285" y="4152490"/>
                </a:cubicBezTo>
                <a:lnTo>
                  <a:pt x="6759140" y="4149923"/>
                </a:lnTo>
                <a:cubicBezTo>
                  <a:pt x="6758570" y="4148782"/>
                  <a:pt x="6758000" y="4147926"/>
                  <a:pt x="6757429" y="4147356"/>
                </a:cubicBezTo>
                <a:lnTo>
                  <a:pt x="6756573" y="4139654"/>
                </a:lnTo>
                <a:cubicBezTo>
                  <a:pt x="6756003" y="4138513"/>
                  <a:pt x="6756003" y="4137657"/>
                  <a:pt x="6756573" y="4137087"/>
                </a:cubicBezTo>
                <a:lnTo>
                  <a:pt x="6754006" y="4134519"/>
                </a:lnTo>
                <a:lnTo>
                  <a:pt x="6754006" y="4133664"/>
                </a:lnTo>
                <a:lnTo>
                  <a:pt x="6755718" y="4130241"/>
                </a:lnTo>
                <a:lnTo>
                  <a:pt x="6754006" y="4127673"/>
                </a:lnTo>
                <a:cubicBezTo>
                  <a:pt x="6753436" y="4125391"/>
                  <a:pt x="6754862" y="4123965"/>
                  <a:pt x="6758285" y="4123394"/>
                </a:cubicBezTo>
                <a:close/>
                <a:moveTo>
                  <a:pt x="3005100" y="4123394"/>
                </a:moveTo>
                <a:cubicBezTo>
                  <a:pt x="3018222" y="4127388"/>
                  <a:pt x="3024783" y="4132808"/>
                  <a:pt x="3024783" y="4139654"/>
                </a:cubicBezTo>
                <a:lnTo>
                  <a:pt x="3024783" y="4142221"/>
                </a:lnTo>
                <a:lnTo>
                  <a:pt x="3023071" y="4147356"/>
                </a:lnTo>
                <a:lnTo>
                  <a:pt x="3024783" y="4152490"/>
                </a:lnTo>
                <a:lnTo>
                  <a:pt x="3024783" y="4156769"/>
                </a:lnTo>
                <a:lnTo>
                  <a:pt x="3020504" y="4160192"/>
                </a:lnTo>
                <a:lnTo>
                  <a:pt x="3017937" y="4160192"/>
                </a:lnTo>
                <a:lnTo>
                  <a:pt x="3017081" y="4159336"/>
                </a:lnTo>
                <a:lnTo>
                  <a:pt x="3015369" y="4159336"/>
                </a:lnTo>
                <a:lnTo>
                  <a:pt x="3017081" y="4146500"/>
                </a:lnTo>
                <a:cubicBezTo>
                  <a:pt x="3017081" y="4138513"/>
                  <a:pt x="3013658" y="4134519"/>
                  <a:pt x="3006812" y="4134519"/>
                </a:cubicBezTo>
                <a:lnTo>
                  <a:pt x="3005100" y="4136231"/>
                </a:lnTo>
                <a:lnTo>
                  <a:pt x="3005100" y="4137087"/>
                </a:lnTo>
                <a:lnTo>
                  <a:pt x="3007667" y="4139654"/>
                </a:lnTo>
                <a:lnTo>
                  <a:pt x="3007667" y="4142221"/>
                </a:lnTo>
                <a:lnTo>
                  <a:pt x="3002533" y="4147356"/>
                </a:lnTo>
                <a:cubicBezTo>
                  <a:pt x="2997398" y="4143933"/>
                  <a:pt x="2994831" y="4139654"/>
                  <a:pt x="2994831" y="4134519"/>
                </a:cubicBezTo>
                <a:cubicBezTo>
                  <a:pt x="2994831" y="4130526"/>
                  <a:pt x="2998254" y="4126817"/>
                  <a:pt x="3005100" y="4123394"/>
                </a:cubicBezTo>
                <a:close/>
                <a:moveTo>
                  <a:pt x="2988841" y="4123394"/>
                </a:moveTo>
                <a:lnTo>
                  <a:pt x="2992264" y="4128529"/>
                </a:lnTo>
                <a:cubicBezTo>
                  <a:pt x="2991693" y="4138798"/>
                  <a:pt x="2990552" y="4143933"/>
                  <a:pt x="2988841" y="4143933"/>
                </a:cubicBezTo>
                <a:lnTo>
                  <a:pt x="2987129" y="4143933"/>
                </a:lnTo>
                <a:lnTo>
                  <a:pt x="2983706" y="4139654"/>
                </a:lnTo>
                <a:lnTo>
                  <a:pt x="2986273" y="4136231"/>
                </a:lnTo>
                <a:lnTo>
                  <a:pt x="2986273" y="4131952"/>
                </a:lnTo>
                <a:lnTo>
                  <a:pt x="2984562" y="4125962"/>
                </a:lnTo>
                <a:close/>
                <a:moveTo>
                  <a:pt x="1779129" y="4120827"/>
                </a:moveTo>
                <a:lnTo>
                  <a:pt x="1792821" y="4135375"/>
                </a:lnTo>
                <a:lnTo>
                  <a:pt x="1800523" y="4128529"/>
                </a:lnTo>
                <a:lnTo>
                  <a:pt x="1800523" y="4120827"/>
                </a:lnTo>
                <a:close/>
                <a:moveTo>
                  <a:pt x="6748872" y="4119971"/>
                </a:moveTo>
                <a:lnTo>
                  <a:pt x="6749727" y="4119971"/>
                </a:lnTo>
                <a:lnTo>
                  <a:pt x="6749727" y="4121683"/>
                </a:lnTo>
                <a:cubicBezTo>
                  <a:pt x="6749727" y="4122824"/>
                  <a:pt x="6749157" y="4123394"/>
                  <a:pt x="6748016" y="4123394"/>
                </a:cubicBezTo>
                <a:cubicBezTo>
                  <a:pt x="6748586" y="4126247"/>
                  <a:pt x="6747446" y="4128244"/>
                  <a:pt x="6744592" y="4129385"/>
                </a:cubicBezTo>
                <a:cubicBezTo>
                  <a:pt x="6744592" y="4130526"/>
                  <a:pt x="6744592" y="4131381"/>
                  <a:pt x="6744592" y="4131952"/>
                </a:cubicBezTo>
                <a:cubicBezTo>
                  <a:pt x="6742881" y="4129670"/>
                  <a:pt x="6742026" y="4128529"/>
                  <a:pt x="6742026" y="4128529"/>
                </a:cubicBezTo>
                <a:cubicBezTo>
                  <a:pt x="6742026" y="4127958"/>
                  <a:pt x="6741740" y="4127673"/>
                  <a:pt x="6741170" y="4127673"/>
                </a:cubicBezTo>
                <a:lnTo>
                  <a:pt x="6741170" y="4125962"/>
                </a:lnTo>
                <a:lnTo>
                  <a:pt x="6739458" y="4123394"/>
                </a:lnTo>
                <a:lnTo>
                  <a:pt x="6738602" y="4123394"/>
                </a:lnTo>
                <a:cubicBezTo>
                  <a:pt x="6739173" y="4122824"/>
                  <a:pt x="6740029" y="4121968"/>
                  <a:pt x="6741170" y="4120827"/>
                </a:cubicBezTo>
                <a:lnTo>
                  <a:pt x="6745448" y="4121683"/>
                </a:lnTo>
                <a:close/>
                <a:moveTo>
                  <a:pt x="6743737" y="4113981"/>
                </a:moveTo>
                <a:cubicBezTo>
                  <a:pt x="6745448" y="4114552"/>
                  <a:pt x="6746304" y="4115122"/>
                  <a:pt x="6746304" y="4115693"/>
                </a:cubicBezTo>
                <a:lnTo>
                  <a:pt x="6747160" y="4116548"/>
                </a:lnTo>
                <a:cubicBezTo>
                  <a:pt x="6747160" y="4117689"/>
                  <a:pt x="6746590" y="4118260"/>
                  <a:pt x="6745448" y="4118260"/>
                </a:cubicBezTo>
                <a:cubicBezTo>
                  <a:pt x="6742596" y="4118260"/>
                  <a:pt x="6741170" y="4117689"/>
                  <a:pt x="6741170" y="4116548"/>
                </a:cubicBezTo>
                <a:lnTo>
                  <a:pt x="6741170" y="4115693"/>
                </a:lnTo>
                <a:cubicBezTo>
                  <a:pt x="6741170" y="4115122"/>
                  <a:pt x="6742026" y="4114552"/>
                  <a:pt x="6743737" y="4113981"/>
                </a:cubicBezTo>
                <a:close/>
                <a:moveTo>
                  <a:pt x="6747160" y="4110558"/>
                </a:moveTo>
                <a:cubicBezTo>
                  <a:pt x="6748301" y="4109987"/>
                  <a:pt x="6749157" y="4110273"/>
                  <a:pt x="6749727" y="4111414"/>
                </a:cubicBezTo>
                <a:lnTo>
                  <a:pt x="6749727" y="4112270"/>
                </a:lnTo>
                <a:cubicBezTo>
                  <a:pt x="6748586" y="4112270"/>
                  <a:pt x="6747730" y="4111984"/>
                  <a:pt x="6747160" y="4111414"/>
                </a:cubicBezTo>
                <a:close/>
                <a:moveTo>
                  <a:pt x="5715818" y="4110558"/>
                </a:moveTo>
                <a:lnTo>
                  <a:pt x="5721809" y="4116548"/>
                </a:lnTo>
                <a:lnTo>
                  <a:pt x="5721809" y="4120827"/>
                </a:lnTo>
                <a:cubicBezTo>
                  <a:pt x="5716674" y="4143648"/>
                  <a:pt x="5714107" y="4157625"/>
                  <a:pt x="5714107" y="4162759"/>
                </a:cubicBezTo>
                <a:lnTo>
                  <a:pt x="5714963" y="4164471"/>
                </a:lnTo>
                <a:lnTo>
                  <a:pt x="5732078" y="4151635"/>
                </a:lnTo>
                <a:lnTo>
                  <a:pt x="5736357" y="4151635"/>
                </a:lnTo>
                <a:lnTo>
                  <a:pt x="5736357" y="4152490"/>
                </a:lnTo>
                <a:cubicBezTo>
                  <a:pt x="5736357" y="4158196"/>
                  <a:pt x="5734360" y="4168750"/>
                  <a:pt x="5730366" y="4184154"/>
                </a:cubicBezTo>
                <a:lnTo>
                  <a:pt x="5730366" y="4191000"/>
                </a:lnTo>
                <a:cubicBezTo>
                  <a:pt x="5730366" y="4193852"/>
                  <a:pt x="5733505" y="4199557"/>
                  <a:pt x="5739780" y="4208115"/>
                </a:cubicBezTo>
                <a:cubicBezTo>
                  <a:pt x="5740351" y="4218384"/>
                  <a:pt x="5742062" y="4223519"/>
                  <a:pt x="5744914" y="4223519"/>
                </a:cubicBezTo>
                <a:lnTo>
                  <a:pt x="5746626" y="4223519"/>
                </a:lnTo>
                <a:cubicBezTo>
                  <a:pt x="5750049" y="4220096"/>
                  <a:pt x="5753187" y="4218384"/>
                  <a:pt x="5756039" y="4218384"/>
                </a:cubicBezTo>
                <a:lnTo>
                  <a:pt x="5759462" y="4223519"/>
                </a:lnTo>
                <a:lnTo>
                  <a:pt x="5759462" y="4238922"/>
                </a:lnTo>
                <a:cubicBezTo>
                  <a:pt x="5759462" y="4248050"/>
                  <a:pt x="5766308" y="4254611"/>
                  <a:pt x="5780001" y="4258605"/>
                </a:cubicBezTo>
                <a:cubicBezTo>
                  <a:pt x="5786847" y="4271726"/>
                  <a:pt x="5790270" y="4283707"/>
                  <a:pt x="5790270" y="4294547"/>
                </a:cubicBezTo>
                <a:cubicBezTo>
                  <a:pt x="5790270" y="4296258"/>
                  <a:pt x="5796545" y="4306813"/>
                  <a:pt x="5809096" y="4326210"/>
                </a:cubicBezTo>
                <a:cubicBezTo>
                  <a:pt x="5811949" y="4339332"/>
                  <a:pt x="5816798" y="4345892"/>
                  <a:pt x="5823644" y="4345892"/>
                </a:cubicBezTo>
                <a:cubicBezTo>
                  <a:pt x="5828779" y="4348175"/>
                  <a:pt x="5831346" y="4360440"/>
                  <a:pt x="5831346" y="4382690"/>
                </a:cubicBezTo>
                <a:lnTo>
                  <a:pt x="5830490" y="4398094"/>
                </a:lnTo>
                <a:lnTo>
                  <a:pt x="5833914" y="4428046"/>
                </a:lnTo>
                <a:lnTo>
                  <a:pt x="5833914" y="4430613"/>
                </a:lnTo>
                <a:cubicBezTo>
                  <a:pt x="5833914" y="4437459"/>
                  <a:pt x="5827638" y="4443449"/>
                  <a:pt x="5815087" y="4448584"/>
                </a:cubicBezTo>
                <a:lnTo>
                  <a:pt x="5796260" y="4487949"/>
                </a:lnTo>
                <a:cubicBezTo>
                  <a:pt x="5788273" y="4494224"/>
                  <a:pt x="5783709" y="4501641"/>
                  <a:pt x="5782568" y="4510199"/>
                </a:cubicBezTo>
                <a:lnTo>
                  <a:pt x="5782568" y="4529025"/>
                </a:lnTo>
                <a:cubicBezTo>
                  <a:pt x="5782568" y="4542147"/>
                  <a:pt x="5776007" y="4550990"/>
                  <a:pt x="5762885" y="4555554"/>
                </a:cubicBezTo>
                <a:lnTo>
                  <a:pt x="5738068" y="4562400"/>
                </a:lnTo>
                <a:lnTo>
                  <a:pt x="5728655" y="4562400"/>
                </a:lnTo>
                <a:cubicBezTo>
                  <a:pt x="5721809" y="4562400"/>
                  <a:pt x="5708402" y="4550705"/>
                  <a:pt x="5688434" y="4527314"/>
                </a:cubicBezTo>
                <a:cubicBezTo>
                  <a:pt x="5675883" y="4520468"/>
                  <a:pt x="5667896" y="4517045"/>
                  <a:pt x="5664473" y="4517045"/>
                </a:cubicBezTo>
                <a:lnTo>
                  <a:pt x="5657627" y="4517045"/>
                </a:lnTo>
                <a:lnTo>
                  <a:pt x="5639656" y="4517901"/>
                </a:lnTo>
                <a:cubicBezTo>
                  <a:pt x="5615694" y="4504208"/>
                  <a:pt x="5596868" y="4489946"/>
                  <a:pt x="5583175" y="4475113"/>
                </a:cubicBezTo>
                <a:cubicBezTo>
                  <a:pt x="5579182" y="4475113"/>
                  <a:pt x="5574333" y="4465129"/>
                  <a:pt x="5568627" y="4445161"/>
                </a:cubicBezTo>
                <a:cubicBezTo>
                  <a:pt x="5558358" y="4440026"/>
                  <a:pt x="5553224" y="4433180"/>
                  <a:pt x="5553224" y="4424623"/>
                </a:cubicBezTo>
                <a:lnTo>
                  <a:pt x="5553224" y="4419488"/>
                </a:lnTo>
                <a:lnTo>
                  <a:pt x="5554079" y="4397238"/>
                </a:lnTo>
                <a:lnTo>
                  <a:pt x="5551512" y="4375844"/>
                </a:lnTo>
                <a:cubicBezTo>
                  <a:pt x="5551512" y="4374133"/>
                  <a:pt x="5554650" y="4369854"/>
                  <a:pt x="5560926" y="4363008"/>
                </a:cubicBezTo>
                <a:lnTo>
                  <a:pt x="5563493" y="4356162"/>
                </a:lnTo>
                <a:lnTo>
                  <a:pt x="5563493" y="4336479"/>
                </a:lnTo>
                <a:cubicBezTo>
                  <a:pt x="5563493" y="4325639"/>
                  <a:pt x="5568057" y="4318223"/>
                  <a:pt x="5577185" y="4314229"/>
                </a:cubicBezTo>
                <a:cubicBezTo>
                  <a:pt x="5611415" y="4283992"/>
                  <a:pt x="5633380" y="4259461"/>
                  <a:pt x="5643079" y="4240634"/>
                </a:cubicBezTo>
                <a:cubicBezTo>
                  <a:pt x="5661905" y="4213249"/>
                  <a:pt x="5673030" y="4193852"/>
                  <a:pt x="5676453" y="4182442"/>
                </a:cubicBezTo>
                <a:cubicBezTo>
                  <a:pt x="5678736" y="4182442"/>
                  <a:pt x="5682159" y="4174740"/>
                  <a:pt x="5686723" y="4159336"/>
                </a:cubicBezTo>
                <a:cubicBezTo>
                  <a:pt x="5692998" y="4152490"/>
                  <a:pt x="5698418" y="4142792"/>
                  <a:pt x="5702982" y="4130241"/>
                </a:cubicBezTo>
                <a:lnTo>
                  <a:pt x="5712395" y="4113125"/>
                </a:lnTo>
                <a:close/>
                <a:moveTo>
                  <a:pt x="2983706" y="4106279"/>
                </a:moveTo>
                <a:lnTo>
                  <a:pt x="2987129" y="4106279"/>
                </a:lnTo>
                <a:lnTo>
                  <a:pt x="2989696" y="4108846"/>
                </a:lnTo>
                <a:lnTo>
                  <a:pt x="2989696" y="4110558"/>
                </a:lnTo>
                <a:cubicBezTo>
                  <a:pt x="2989696" y="4112270"/>
                  <a:pt x="2988556" y="4113125"/>
                  <a:pt x="2986273" y="4113125"/>
                </a:cubicBezTo>
                <a:lnTo>
                  <a:pt x="2981139" y="4108846"/>
                </a:lnTo>
                <a:close/>
                <a:moveTo>
                  <a:pt x="6741170" y="4105423"/>
                </a:moveTo>
                <a:lnTo>
                  <a:pt x="6742026" y="4105423"/>
                </a:lnTo>
                <a:lnTo>
                  <a:pt x="6743737" y="4106279"/>
                </a:lnTo>
                <a:lnTo>
                  <a:pt x="6743737" y="4107991"/>
                </a:lnTo>
                <a:lnTo>
                  <a:pt x="6742026" y="4109702"/>
                </a:lnTo>
                <a:lnTo>
                  <a:pt x="6741170" y="4110558"/>
                </a:lnTo>
                <a:cubicBezTo>
                  <a:pt x="6740599" y="4110558"/>
                  <a:pt x="6740029" y="4110273"/>
                  <a:pt x="6739458" y="4109702"/>
                </a:cubicBezTo>
                <a:close/>
                <a:moveTo>
                  <a:pt x="6737746" y="4102856"/>
                </a:moveTo>
                <a:cubicBezTo>
                  <a:pt x="6740029" y="4102286"/>
                  <a:pt x="6741170" y="4102571"/>
                  <a:pt x="6741170" y="4103712"/>
                </a:cubicBezTo>
                <a:cubicBezTo>
                  <a:pt x="6741170" y="4104853"/>
                  <a:pt x="6740884" y="4105423"/>
                  <a:pt x="6740314" y="4105423"/>
                </a:cubicBezTo>
                <a:lnTo>
                  <a:pt x="6739458" y="4105423"/>
                </a:lnTo>
                <a:lnTo>
                  <a:pt x="6736890" y="4104568"/>
                </a:lnTo>
                <a:close/>
                <a:moveTo>
                  <a:pt x="1644774" y="4099433"/>
                </a:moveTo>
                <a:lnTo>
                  <a:pt x="1630226" y="4113981"/>
                </a:lnTo>
                <a:lnTo>
                  <a:pt x="1637928" y="4120827"/>
                </a:lnTo>
                <a:lnTo>
                  <a:pt x="1644774" y="4120827"/>
                </a:lnTo>
                <a:lnTo>
                  <a:pt x="1652476" y="4113981"/>
                </a:lnTo>
                <a:lnTo>
                  <a:pt x="1652476" y="4099433"/>
                </a:lnTo>
                <a:close/>
                <a:moveTo>
                  <a:pt x="3027350" y="4096010"/>
                </a:moveTo>
                <a:lnTo>
                  <a:pt x="3029917" y="4096010"/>
                </a:lnTo>
                <a:lnTo>
                  <a:pt x="3035052" y="4101145"/>
                </a:lnTo>
                <a:lnTo>
                  <a:pt x="3035052" y="4103712"/>
                </a:lnTo>
                <a:lnTo>
                  <a:pt x="3032485" y="4106279"/>
                </a:lnTo>
                <a:lnTo>
                  <a:pt x="3028206" y="4106279"/>
                </a:lnTo>
                <a:lnTo>
                  <a:pt x="3024783" y="4102856"/>
                </a:lnTo>
                <a:lnTo>
                  <a:pt x="3024783" y="4098577"/>
                </a:lnTo>
                <a:close/>
                <a:moveTo>
                  <a:pt x="6743737" y="4092587"/>
                </a:moveTo>
                <a:lnTo>
                  <a:pt x="6744592" y="4093443"/>
                </a:lnTo>
                <a:cubicBezTo>
                  <a:pt x="6745164" y="4095725"/>
                  <a:pt x="6745164" y="4097436"/>
                  <a:pt x="6744592" y="4098577"/>
                </a:cubicBezTo>
                <a:cubicBezTo>
                  <a:pt x="6746304" y="4100289"/>
                  <a:pt x="6747160" y="4101430"/>
                  <a:pt x="6747160" y="4102000"/>
                </a:cubicBezTo>
                <a:lnTo>
                  <a:pt x="6747160" y="4103712"/>
                </a:lnTo>
                <a:cubicBezTo>
                  <a:pt x="6745448" y="4103712"/>
                  <a:pt x="6744308" y="4103141"/>
                  <a:pt x="6743737" y="4102000"/>
                </a:cubicBezTo>
                <a:cubicBezTo>
                  <a:pt x="6743166" y="4100859"/>
                  <a:pt x="6742310" y="4100004"/>
                  <a:pt x="6741170" y="4099433"/>
                </a:cubicBezTo>
                <a:cubicBezTo>
                  <a:pt x="6738888" y="4099433"/>
                  <a:pt x="6736890" y="4098863"/>
                  <a:pt x="6735179" y="4097722"/>
                </a:cubicBezTo>
                <a:lnTo>
                  <a:pt x="6735179" y="4096866"/>
                </a:lnTo>
                <a:lnTo>
                  <a:pt x="6736035" y="4096010"/>
                </a:lnTo>
                <a:lnTo>
                  <a:pt x="6737746" y="4095154"/>
                </a:lnTo>
                <a:lnTo>
                  <a:pt x="6740314" y="4096010"/>
                </a:lnTo>
                <a:cubicBezTo>
                  <a:pt x="6740314" y="4094869"/>
                  <a:pt x="6741455" y="4093728"/>
                  <a:pt x="6743737" y="4092587"/>
                </a:cubicBezTo>
                <a:close/>
                <a:moveTo>
                  <a:pt x="3042754" y="4092587"/>
                </a:moveTo>
                <a:lnTo>
                  <a:pt x="3043610" y="4092587"/>
                </a:lnTo>
                <a:lnTo>
                  <a:pt x="3046177" y="4095154"/>
                </a:lnTo>
                <a:lnTo>
                  <a:pt x="3046177" y="4107991"/>
                </a:lnTo>
                <a:lnTo>
                  <a:pt x="3047888" y="4107991"/>
                </a:lnTo>
                <a:cubicBezTo>
                  <a:pt x="3047888" y="4103997"/>
                  <a:pt x="3051311" y="4101430"/>
                  <a:pt x="3058157" y="4100289"/>
                </a:cubicBezTo>
                <a:lnTo>
                  <a:pt x="3060725" y="4100289"/>
                </a:lnTo>
                <a:lnTo>
                  <a:pt x="3060725" y="4105423"/>
                </a:lnTo>
                <a:cubicBezTo>
                  <a:pt x="3057872" y="4110558"/>
                  <a:pt x="3053879" y="4113125"/>
                  <a:pt x="3048744" y="4113125"/>
                </a:cubicBezTo>
                <a:cubicBezTo>
                  <a:pt x="3045892" y="4113125"/>
                  <a:pt x="3042468" y="4110843"/>
                  <a:pt x="3038475" y="4106279"/>
                </a:cubicBezTo>
                <a:lnTo>
                  <a:pt x="3038475" y="4096010"/>
                </a:lnTo>
                <a:close/>
                <a:moveTo>
                  <a:pt x="1545505" y="4092587"/>
                </a:moveTo>
                <a:lnTo>
                  <a:pt x="1553207" y="4099433"/>
                </a:lnTo>
                <a:lnTo>
                  <a:pt x="1553207" y="4107135"/>
                </a:lnTo>
                <a:lnTo>
                  <a:pt x="1560053" y="4099433"/>
                </a:lnTo>
                <a:lnTo>
                  <a:pt x="1566900" y="4099433"/>
                </a:lnTo>
                <a:lnTo>
                  <a:pt x="1587438" y="4107135"/>
                </a:lnTo>
                <a:lnTo>
                  <a:pt x="1587438" y="4092587"/>
                </a:lnTo>
                <a:close/>
                <a:moveTo>
                  <a:pt x="6740314" y="4087452"/>
                </a:moveTo>
                <a:lnTo>
                  <a:pt x="6741170" y="4089164"/>
                </a:lnTo>
                <a:lnTo>
                  <a:pt x="6740314" y="4090020"/>
                </a:lnTo>
                <a:lnTo>
                  <a:pt x="6738602" y="4089164"/>
                </a:lnTo>
                <a:cubicBezTo>
                  <a:pt x="6738602" y="4088593"/>
                  <a:pt x="6738888" y="4088308"/>
                  <a:pt x="6739458" y="4088308"/>
                </a:cubicBezTo>
                <a:close/>
                <a:moveTo>
                  <a:pt x="6477595" y="4081462"/>
                </a:moveTo>
                <a:lnTo>
                  <a:pt x="6481874" y="4081462"/>
                </a:lnTo>
                <a:lnTo>
                  <a:pt x="6485297" y="4084885"/>
                </a:lnTo>
                <a:lnTo>
                  <a:pt x="6481874" y="4089164"/>
                </a:lnTo>
                <a:lnTo>
                  <a:pt x="6477595" y="4089164"/>
                </a:lnTo>
                <a:lnTo>
                  <a:pt x="6473316" y="4084885"/>
                </a:lnTo>
                <a:close/>
                <a:moveTo>
                  <a:pt x="6460480" y="4079751"/>
                </a:moveTo>
                <a:lnTo>
                  <a:pt x="6463902" y="4079751"/>
                </a:lnTo>
                <a:lnTo>
                  <a:pt x="6468182" y="4083174"/>
                </a:lnTo>
                <a:lnTo>
                  <a:pt x="6465614" y="4084885"/>
                </a:lnTo>
                <a:lnTo>
                  <a:pt x="6462191" y="4084885"/>
                </a:lnTo>
                <a:lnTo>
                  <a:pt x="6457912" y="4081462"/>
                </a:lnTo>
                <a:close/>
                <a:moveTo>
                  <a:pt x="3060725" y="4079751"/>
                </a:moveTo>
                <a:lnTo>
                  <a:pt x="3061580" y="4079751"/>
                </a:lnTo>
                <a:lnTo>
                  <a:pt x="3066715" y="4084885"/>
                </a:lnTo>
                <a:lnTo>
                  <a:pt x="3066715" y="4087452"/>
                </a:lnTo>
                <a:lnTo>
                  <a:pt x="3063292" y="4090875"/>
                </a:lnTo>
                <a:lnTo>
                  <a:pt x="3061580" y="4090875"/>
                </a:lnTo>
                <a:lnTo>
                  <a:pt x="3056446" y="4085741"/>
                </a:lnTo>
                <a:lnTo>
                  <a:pt x="3056446" y="4083174"/>
                </a:lnTo>
                <a:close/>
                <a:moveTo>
                  <a:pt x="6793371" y="4075472"/>
                </a:moveTo>
                <a:lnTo>
                  <a:pt x="6793371" y="4079751"/>
                </a:lnTo>
                <a:lnTo>
                  <a:pt x="6799362" y="4084885"/>
                </a:lnTo>
                <a:lnTo>
                  <a:pt x="6801928" y="4083174"/>
                </a:lnTo>
                <a:lnTo>
                  <a:pt x="6801928" y="4081462"/>
                </a:lnTo>
                <a:lnTo>
                  <a:pt x="6795938" y="4075472"/>
                </a:lnTo>
                <a:close/>
                <a:moveTo>
                  <a:pt x="3107792" y="4074616"/>
                </a:moveTo>
                <a:lnTo>
                  <a:pt x="3109503" y="4075472"/>
                </a:lnTo>
                <a:lnTo>
                  <a:pt x="3109503" y="4079751"/>
                </a:lnTo>
                <a:lnTo>
                  <a:pt x="3106936" y="4082318"/>
                </a:lnTo>
                <a:lnTo>
                  <a:pt x="3104368" y="4079751"/>
                </a:lnTo>
                <a:lnTo>
                  <a:pt x="3104368" y="4078039"/>
                </a:lnTo>
                <a:close/>
                <a:moveTo>
                  <a:pt x="3074417" y="4074616"/>
                </a:moveTo>
                <a:lnTo>
                  <a:pt x="3076984" y="4077183"/>
                </a:lnTo>
                <a:lnTo>
                  <a:pt x="3074417" y="4079751"/>
                </a:lnTo>
                <a:lnTo>
                  <a:pt x="3071850" y="4077183"/>
                </a:lnTo>
                <a:close/>
                <a:moveTo>
                  <a:pt x="3027350" y="4074616"/>
                </a:moveTo>
                <a:lnTo>
                  <a:pt x="3028206" y="4075472"/>
                </a:lnTo>
                <a:lnTo>
                  <a:pt x="3028206" y="4079751"/>
                </a:lnTo>
                <a:lnTo>
                  <a:pt x="3024783" y="4079751"/>
                </a:lnTo>
                <a:lnTo>
                  <a:pt x="3024783" y="4077183"/>
                </a:lnTo>
                <a:close/>
                <a:moveTo>
                  <a:pt x="6739458" y="4064347"/>
                </a:moveTo>
                <a:cubicBezTo>
                  <a:pt x="6740599" y="4064347"/>
                  <a:pt x="6741170" y="4064917"/>
                  <a:pt x="6741170" y="4066058"/>
                </a:cubicBezTo>
                <a:cubicBezTo>
                  <a:pt x="6740029" y="4067199"/>
                  <a:pt x="6739744" y="4068626"/>
                  <a:pt x="6740314" y="4070337"/>
                </a:cubicBezTo>
                <a:lnTo>
                  <a:pt x="6742026" y="4074616"/>
                </a:lnTo>
                <a:cubicBezTo>
                  <a:pt x="6742596" y="4074616"/>
                  <a:pt x="6742596" y="4075187"/>
                  <a:pt x="6742026" y="4076328"/>
                </a:cubicBezTo>
                <a:cubicBezTo>
                  <a:pt x="6740884" y="4076328"/>
                  <a:pt x="6739744" y="4075757"/>
                  <a:pt x="6738602" y="4074616"/>
                </a:cubicBezTo>
                <a:lnTo>
                  <a:pt x="6737746" y="4072904"/>
                </a:lnTo>
                <a:lnTo>
                  <a:pt x="6732612" y="4072904"/>
                </a:lnTo>
                <a:lnTo>
                  <a:pt x="6732612" y="4071193"/>
                </a:lnTo>
                <a:lnTo>
                  <a:pt x="6734324" y="4070337"/>
                </a:lnTo>
                <a:cubicBezTo>
                  <a:pt x="6736035" y="4066344"/>
                  <a:pt x="6737746" y="4064347"/>
                  <a:pt x="6739458" y="4064347"/>
                </a:cubicBezTo>
                <a:close/>
                <a:moveTo>
                  <a:pt x="5915211" y="4060924"/>
                </a:moveTo>
                <a:lnTo>
                  <a:pt x="5918634" y="4060924"/>
                </a:lnTo>
                <a:cubicBezTo>
                  <a:pt x="5918634" y="4067770"/>
                  <a:pt x="5916067" y="4071193"/>
                  <a:pt x="5910932" y="4071193"/>
                </a:cubicBezTo>
                <a:lnTo>
                  <a:pt x="5908365" y="4067770"/>
                </a:lnTo>
                <a:lnTo>
                  <a:pt x="5907509" y="4066058"/>
                </a:lnTo>
                <a:cubicBezTo>
                  <a:pt x="5908650" y="4062635"/>
                  <a:pt x="5911218" y="4060924"/>
                  <a:pt x="5915211" y="4060924"/>
                </a:cubicBezTo>
                <a:close/>
                <a:moveTo>
                  <a:pt x="6740314" y="4058357"/>
                </a:moveTo>
                <a:lnTo>
                  <a:pt x="6741170" y="4058357"/>
                </a:lnTo>
                <a:lnTo>
                  <a:pt x="6742026" y="4060068"/>
                </a:lnTo>
                <a:lnTo>
                  <a:pt x="6741170" y="4060924"/>
                </a:lnTo>
                <a:lnTo>
                  <a:pt x="6740314" y="4060068"/>
                </a:lnTo>
                <a:close/>
                <a:moveTo>
                  <a:pt x="3076984" y="4057501"/>
                </a:moveTo>
                <a:lnTo>
                  <a:pt x="3079551" y="4057501"/>
                </a:lnTo>
                <a:lnTo>
                  <a:pt x="3082119" y="4060068"/>
                </a:lnTo>
                <a:lnTo>
                  <a:pt x="3082119" y="4061780"/>
                </a:lnTo>
                <a:lnTo>
                  <a:pt x="3079551" y="4064347"/>
                </a:lnTo>
                <a:lnTo>
                  <a:pt x="3076984" y="4064347"/>
                </a:lnTo>
                <a:lnTo>
                  <a:pt x="3074417" y="4061780"/>
                </a:lnTo>
                <a:lnTo>
                  <a:pt x="3074417" y="4060068"/>
                </a:lnTo>
                <a:close/>
                <a:moveTo>
                  <a:pt x="5858731" y="4054934"/>
                </a:moveTo>
                <a:lnTo>
                  <a:pt x="5873279" y="4057501"/>
                </a:lnTo>
                <a:lnTo>
                  <a:pt x="5882692" y="4057501"/>
                </a:lnTo>
                <a:lnTo>
                  <a:pt x="5883548" y="4060068"/>
                </a:lnTo>
                <a:cubicBezTo>
                  <a:pt x="5883548" y="4062350"/>
                  <a:pt x="5880696" y="4063776"/>
                  <a:pt x="5874990" y="4064347"/>
                </a:cubicBezTo>
                <a:cubicBezTo>
                  <a:pt x="5860728" y="4062635"/>
                  <a:pt x="5853311" y="4060639"/>
                  <a:pt x="5852740" y="4058357"/>
                </a:cubicBezTo>
                <a:cubicBezTo>
                  <a:pt x="5852740" y="4057216"/>
                  <a:pt x="5854737" y="4056074"/>
                  <a:pt x="5858731" y="4054934"/>
                </a:cubicBezTo>
                <a:close/>
                <a:moveTo>
                  <a:pt x="5949441" y="4053222"/>
                </a:moveTo>
                <a:lnTo>
                  <a:pt x="5951153" y="4054078"/>
                </a:lnTo>
                <a:lnTo>
                  <a:pt x="5952009" y="4058357"/>
                </a:lnTo>
                <a:lnTo>
                  <a:pt x="5948586" y="4061780"/>
                </a:lnTo>
                <a:lnTo>
                  <a:pt x="5946874" y="4061780"/>
                </a:lnTo>
                <a:lnTo>
                  <a:pt x="5944307" y="4060068"/>
                </a:lnTo>
                <a:lnTo>
                  <a:pt x="5943451" y="4057501"/>
                </a:lnTo>
                <a:cubicBezTo>
                  <a:pt x="5944592" y="4054648"/>
                  <a:pt x="5946589" y="4053222"/>
                  <a:pt x="5949441" y="4053222"/>
                </a:cubicBezTo>
                <a:close/>
                <a:moveTo>
                  <a:pt x="6736035" y="4051510"/>
                </a:moveTo>
                <a:cubicBezTo>
                  <a:pt x="6738318" y="4051510"/>
                  <a:pt x="6740029" y="4052651"/>
                  <a:pt x="6741170" y="4054934"/>
                </a:cubicBezTo>
                <a:cubicBezTo>
                  <a:pt x="6741170" y="4056074"/>
                  <a:pt x="6740884" y="4057216"/>
                  <a:pt x="6740314" y="4058357"/>
                </a:cubicBezTo>
                <a:lnTo>
                  <a:pt x="6739458" y="4058357"/>
                </a:lnTo>
                <a:lnTo>
                  <a:pt x="6738602" y="4060068"/>
                </a:lnTo>
                <a:lnTo>
                  <a:pt x="6737746" y="4060068"/>
                </a:lnTo>
                <a:lnTo>
                  <a:pt x="6736890" y="4057501"/>
                </a:lnTo>
                <a:cubicBezTo>
                  <a:pt x="6735750" y="4055789"/>
                  <a:pt x="6734894" y="4054934"/>
                  <a:pt x="6734324" y="4054934"/>
                </a:cubicBezTo>
                <a:lnTo>
                  <a:pt x="6734324" y="4054078"/>
                </a:lnTo>
                <a:cubicBezTo>
                  <a:pt x="6734324" y="4052937"/>
                  <a:pt x="6734894" y="4052081"/>
                  <a:pt x="6736035" y="4051510"/>
                </a:cubicBezTo>
                <a:close/>
                <a:moveTo>
                  <a:pt x="2968303" y="4049799"/>
                </a:moveTo>
                <a:lnTo>
                  <a:pt x="2970870" y="4049799"/>
                </a:lnTo>
                <a:cubicBezTo>
                  <a:pt x="2973723" y="4049799"/>
                  <a:pt x="2975434" y="4055789"/>
                  <a:pt x="2976004" y="4067770"/>
                </a:cubicBezTo>
                <a:lnTo>
                  <a:pt x="2974293" y="4075472"/>
                </a:lnTo>
                <a:cubicBezTo>
                  <a:pt x="2974293" y="4078895"/>
                  <a:pt x="2976575" y="4084885"/>
                  <a:pt x="2981139" y="4093443"/>
                </a:cubicBezTo>
                <a:lnTo>
                  <a:pt x="2979427" y="4095154"/>
                </a:lnTo>
                <a:lnTo>
                  <a:pt x="2976860" y="4095154"/>
                </a:lnTo>
                <a:cubicBezTo>
                  <a:pt x="2969444" y="4093443"/>
                  <a:pt x="2965735" y="4091731"/>
                  <a:pt x="2965735" y="4090020"/>
                </a:cubicBezTo>
                <a:cubicBezTo>
                  <a:pt x="2965735" y="4086026"/>
                  <a:pt x="2967447" y="4082603"/>
                  <a:pt x="2970870" y="4079751"/>
                </a:cubicBezTo>
                <a:cubicBezTo>
                  <a:pt x="2966306" y="4070052"/>
                  <a:pt x="2964024" y="4062350"/>
                  <a:pt x="2964024" y="4056645"/>
                </a:cubicBezTo>
                <a:cubicBezTo>
                  <a:pt x="2964594" y="4052081"/>
                  <a:pt x="2966021" y="4049799"/>
                  <a:pt x="2968303" y="4049799"/>
                </a:cubicBezTo>
                <a:close/>
                <a:moveTo>
                  <a:pt x="5879269" y="4048087"/>
                </a:moveTo>
                <a:lnTo>
                  <a:pt x="5880125" y="4048087"/>
                </a:lnTo>
                <a:lnTo>
                  <a:pt x="5883548" y="4050655"/>
                </a:lnTo>
                <a:lnTo>
                  <a:pt x="5880125" y="4050655"/>
                </a:lnTo>
                <a:close/>
                <a:moveTo>
                  <a:pt x="1652476" y="4043809"/>
                </a:moveTo>
                <a:lnTo>
                  <a:pt x="1652476" y="4056645"/>
                </a:lnTo>
                <a:lnTo>
                  <a:pt x="1673014" y="4071193"/>
                </a:lnTo>
                <a:lnTo>
                  <a:pt x="1694408" y="4071193"/>
                </a:lnTo>
                <a:lnTo>
                  <a:pt x="1694408" y="4056645"/>
                </a:lnTo>
                <a:lnTo>
                  <a:pt x="1686706" y="4056645"/>
                </a:lnTo>
                <a:lnTo>
                  <a:pt x="1665312" y="4064347"/>
                </a:lnTo>
                <a:lnTo>
                  <a:pt x="1659322" y="4043809"/>
                </a:lnTo>
                <a:close/>
                <a:moveTo>
                  <a:pt x="5975970" y="4042097"/>
                </a:moveTo>
                <a:lnTo>
                  <a:pt x="5977681" y="4042097"/>
                </a:lnTo>
                <a:lnTo>
                  <a:pt x="5979393" y="4044664"/>
                </a:lnTo>
                <a:lnTo>
                  <a:pt x="5980249" y="4045520"/>
                </a:lnTo>
                <a:lnTo>
                  <a:pt x="5978537" y="4048087"/>
                </a:lnTo>
                <a:lnTo>
                  <a:pt x="5973403" y="4044664"/>
                </a:lnTo>
                <a:close/>
                <a:moveTo>
                  <a:pt x="6391163" y="4023270"/>
                </a:moveTo>
                <a:lnTo>
                  <a:pt x="6391163" y="4028405"/>
                </a:lnTo>
                <a:lnTo>
                  <a:pt x="6398865" y="4028405"/>
                </a:lnTo>
                <a:lnTo>
                  <a:pt x="6393730" y="4023270"/>
                </a:lnTo>
                <a:close/>
                <a:moveTo>
                  <a:pt x="2966591" y="4020703"/>
                </a:moveTo>
                <a:lnTo>
                  <a:pt x="2968303" y="4020703"/>
                </a:lnTo>
                <a:lnTo>
                  <a:pt x="2970870" y="4023270"/>
                </a:lnTo>
                <a:lnTo>
                  <a:pt x="2970870" y="4025838"/>
                </a:lnTo>
                <a:lnTo>
                  <a:pt x="2965735" y="4030972"/>
                </a:lnTo>
                <a:lnTo>
                  <a:pt x="2963168" y="4028405"/>
                </a:lnTo>
                <a:lnTo>
                  <a:pt x="2963168" y="4024126"/>
                </a:lnTo>
                <a:close/>
                <a:moveTo>
                  <a:pt x="6823322" y="4016424"/>
                </a:moveTo>
                <a:lnTo>
                  <a:pt x="6823322" y="4036107"/>
                </a:lnTo>
                <a:lnTo>
                  <a:pt x="6826746" y="4036107"/>
                </a:lnTo>
                <a:lnTo>
                  <a:pt x="6828457" y="4025838"/>
                </a:lnTo>
                <a:lnTo>
                  <a:pt x="6828457" y="4020703"/>
                </a:lnTo>
                <a:lnTo>
                  <a:pt x="6825034" y="4016424"/>
                </a:lnTo>
                <a:close/>
                <a:moveTo>
                  <a:pt x="6565738" y="4010434"/>
                </a:moveTo>
                <a:lnTo>
                  <a:pt x="6555469" y="4012145"/>
                </a:lnTo>
                <a:lnTo>
                  <a:pt x="6555469" y="4014713"/>
                </a:lnTo>
                <a:lnTo>
                  <a:pt x="6559748" y="4018136"/>
                </a:lnTo>
                <a:cubicBezTo>
                  <a:pt x="6564882" y="4016424"/>
                  <a:pt x="6567450" y="4014428"/>
                  <a:pt x="6567450" y="4012145"/>
                </a:cubicBezTo>
                <a:lnTo>
                  <a:pt x="6567450" y="4010434"/>
                </a:lnTo>
                <a:close/>
                <a:moveTo>
                  <a:pt x="6354365" y="4010434"/>
                </a:moveTo>
                <a:lnTo>
                  <a:pt x="6356932" y="4010434"/>
                </a:lnTo>
                <a:lnTo>
                  <a:pt x="6360356" y="4014713"/>
                </a:lnTo>
                <a:lnTo>
                  <a:pt x="6356932" y="4018136"/>
                </a:lnTo>
                <a:lnTo>
                  <a:pt x="6354365" y="4018136"/>
                </a:lnTo>
                <a:lnTo>
                  <a:pt x="6350942" y="4014713"/>
                </a:lnTo>
                <a:close/>
                <a:moveTo>
                  <a:pt x="6385172" y="4001876"/>
                </a:moveTo>
                <a:cubicBezTo>
                  <a:pt x="6388596" y="4012145"/>
                  <a:pt x="6392018" y="4017280"/>
                  <a:pt x="6395442" y="4017280"/>
                </a:cubicBezTo>
                <a:lnTo>
                  <a:pt x="6399720" y="4017280"/>
                </a:lnTo>
                <a:lnTo>
                  <a:pt x="6387740" y="4001876"/>
                </a:lnTo>
                <a:close/>
                <a:moveTo>
                  <a:pt x="6778823" y="3990751"/>
                </a:moveTo>
                <a:cubicBezTo>
                  <a:pt x="6778252" y="3993033"/>
                  <a:pt x="6777397" y="3994460"/>
                  <a:pt x="6776256" y="3995030"/>
                </a:cubicBezTo>
                <a:lnTo>
                  <a:pt x="6779679" y="4000165"/>
                </a:lnTo>
                <a:cubicBezTo>
                  <a:pt x="6779679" y="4001306"/>
                  <a:pt x="6779394" y="4002161"/>
                  <a:pt x="6778823" y="4002732"/>
                </a:cubicBezTo>
                <a:cubicBezTo>
                  <a:pt x="6778252" y="4003303"/>
                  <a:pt x="6777682" y="4005584"/>
                  <a:pt x="6777112" y="4009578"/>
                </a:cubicBezTo>
                <a:lnTo>
                  <a:pt x="6777968" y="4009578"/>
                </a:lnTo>
                <a:lnTo>
                  <a:pt x="6778823" y="4010434"/>
                </a:lnTo>
                <a:lnTo>
                  <a:pt x="6777968" y="4011290"/>
                </a:lnTo>
                <a:lnTo>
                  <a:pt x="6779679" y="4016424"/>
                </a:lnTo>
                <a:lnTo>
                  <a:pt x="6779679" y="4017280"/>
                </a:lnTo>
                <a:cubicBezTo>
                  <a:pt x="6781961" y="4016709"/>
                  <a:pt x="6783102" y="4015854"/>
                  <a:pt x="6783102" y="4014713"/>
                </a:cubicBezTo>
                <a:lnTo>
                  <a:pt x="6783102" y="4013001"/>
                </a:lnTo>
                <a:lnTo>
                  <a:pt x="6780534" y="4012145"/>
                </a:lnTo>
                <a:cubicBezTo>
                  <a:pt x="6783388" y="4010434"/>
                  <a:pt x="6784528" y="4009008"/>
                  <a:pt x="6783958" y="4007867"/>
                </a:cubicBezTo>
                <a:lnTo>
                  <a:pt x="6783958" y="4007011"/>
                </a:lnTo>
                <a:lnTo>
                  <a:pt x="6783102" y="4006155"/>
                </a:lnTo>
                <a:cubicBezTo>
                  <a:pt x="6781961" y="4001021"/>
                  <a:pt x="6781390" y="3998168"/>
                  <a:pt x="6781390" y="3997597"/>
                </a:cubicBezTo>
                <a:lnTo>
                  <a:pt x="6779679" y="3990751"/>
                </a:lnTo>
                <a:close/>
                <a:moveTo>
                  <a:pt x="6734652" y="3989237"/>
                </a:moveTo>
                <a:lnTo>
                  <a:pt x="6738602" y="3991607"/>
                </a:lnTo>
                <a:lnTo>
                  <a:pt x="6739458" y="3991607"/>
                </a:lnTo>
                <a:lnTo>
                  <a:pt x="6739458" y="3993319"/>
                </a:lnTo>
                <a:cubicBezTo>
                  <a:pt x="6738318" y="3993319"/>
                  <a:pt x="6738032" y="3994174"/>
                  <a:pt x="6738602" y="3995886"/>
                </a:cubicBezTo>
                <a:lnTo>
                  <a:pt x="6740314" y="3998453"/>
                </a:lnTo>
                <a:lnTo>
                  <a:pt x="6739458" y="4000165"/>
                </a:lnTo>
                <a:lnTo>
                  <a:pt x="6734324" y="4000165"/>
                </a:lnTo>
                <a:lnTo>
                  <a:pt x="6734324" y="3994174"/>
                </a:lnTo>
                <a:lnTo>
                  <a:pt x="6732612" y="3993319"/>
                </a:lnTo>
                <a:close/>
                <a:moveTo>
                  <a:pt x="6735179" y="3988184"/>
                </a:moveTo>
                <a:lnTo>
                  <a:pt x="6734652" y="3989237"/>
                </a:lnTo>
                <a:lnTo>
                  <a:pt x="6734324" y="3989040"/>
                </a:lnTo>
                <a:close/>
                <a:moveTo>
                  <a:pt x="6354365" y="3988184"/>
                </a:moveTo>
                <a:lnTo>
                  <a:pt x="6356076" y="3988184"/>
                </a:lnTo>
                <a:lnTo>
                  <a:pt x="6365661" y="3996704"/>
                </a:lnTo>
                <a:lnTo>
                  <a:pt x="6366346" y="3998453"/>
                </a:lnTo>
                <a:lnTo>
                  <a:pt x="6371059" y="4004289"/>
                </a:lnTo>
                <a:lnTo>
                  <a:pt x="6367844" y="4003106"/>
                </a:lnTo>
                <a:cubicBezTo>
                  <a:pt x="6363992" y="4000860"/>
                  <a:pt x="6359500" y="3995886"/>
                  <a:pt x="6354365" y="3988184"/>
                </a:cubicBezTo>
                <a:close/>
                <a:moveTo>
                  <a:pt x="6467326" y="3984761"/>
                </a:moveTo>
                <a:lnTo>
                  <a:pt x="6464758" y="3988184"/>
                </a:lnTo>
                <a:lnTo>
                  <a:pt x="6465614" y="4006155"/>
                </a:lnTo>
                <a:lnTo>
                  <a:pt x="6468182" y="4006155"/>
                </a:lnTo>
                <a:cubicBezTo>
                  <a:pt x="6480162" y="4006155"/>
                  <a:pt x="6486438" y="4003588"/>
                  <a:pt x="6487008" y="3998453"/>
                </a:cubicBezTo>
                <a:lnTo>
                  <a:pt x="6487008" y="3994174"/>
                </a:lnTo>
                <a:cubicBezTo>
                  <a:pt x="6487008" y="3990751"/>
                  <a:pt x="6480448" y="3987613"/>
                  <a:pt x="6467326" y="3984761"/>
                </a:cubicBezTo>
                <a:close/>
                <a:moveTo>
                  <a:pt x="2968303" y="3982194"/>
                </a:moveTo>
                <a:cubicBezTo>
                  <a:pt x="2971725" y="3983335"/>
                  <a:pt x="2973437" y="3986187"/>
                  <a:pt x="2973437" y="3990751"/>
                </a:cubicBezTo>
                <a:cubicBezTo>
                  <a:pt x="2968303" y="3995315"/>
                  <a:pt x="2963453" y="3997597"/>
                  <a:pt x="2958889" y="3997597"/>
                </a:cubicBezTo>
                <a:lnTo>
                  <a:pt x="2958033" y="3995886"/>
                </a:lnTo>
                <a:lnTo>
                  <a:pt x="2958033" y="3992463"/>
                </a:lnTo>
                <a:cubicBezTo>
                  <a:pt x="2961457" y="3986758"/>
                  <a:pt x="2964879" y="3983335"/>
                  <a:pt x="2968303" y="3982194"/>
                </a:cubicBezTo>
                <a:close/>
                <a:moveTo>
                  <a:pt x="1256258" y="3965934"/>
                </a:moveTo>
                <a:lnTo>
                  <a:pt x="1242566" y="3980482"/>
                </a:lnTo>
                <a:lnTo>
                  <a:pt x="1263960" y="3980482"/>
                </a:lnTo>
                <a:lnTo>
                  <a:pt x="1263960" y="3965934"/>
                </a:lnTo>
                <a:close/>
                <a:moveTo>
                  <a:pt x="6777968" y="3963367"/>
                </a:moveTo>
                <a:lnTo>
                  <a:pt x="6778823" y="3966790"/>
                </a:lnTo>
                <a:cubicBezTo>
                  <a:pt x="6778252" y="3969072"/>
                  <a:pt x="6777682" y="3970213"/>
                  <a:pt x="6777112" y="3970213"/>
                </a:cubicBezTo>
                <a:lnTo>
                  <a:pt x="6777112" y="3971069"/>
                </a:lnTo>
                <a:lnTo>
                  <a:pt x="6776256" y="3974492"/>
                </a:lnTo>
                <a:lnTo>
                  <a:pt x="6777112" y="3980482"/>
                </a:lnTo>
                <a:cubicBezTo>
                  <a:pt x="6777682" y="3984476"/>
                  <a:pt x="6777397" y="3986758"/>
                  <a:pt x="6776256" y="3987328"/>
                </a:cubicBezTo>
                <a:cubicBezTo>
                  <a:pt x="6777397" y="3989610"/>
                  <a:pt x="6778823" y="3990466"/>
                  <a:pt x="6780534" y="3989896"/>
                </a:cubicBezTo>
                <a:lnTo>
                  <a:pt x="6779679" y="3987328"/>
                </a:lnTo>
                <a:cubicBezTo>
                  <a:pt x="6779108" y="3985617"/>
                  <a:pt x="6779394" y="3984190"/>
                  <a:pt x="6780534" y="3983050"/>
                </a:cubicBezTo>
                <a:lnTo>
                  <a:pt x="6779679" y="3983050"/>
                </a:lnTo>
                <a:cubicBezTo>
                  <a:pt x="6779679" y="3981338"/>
                  <a:pt x="6779108" y="3980482"/>
                  <a:pt x="6777968" y="3980482"/>
                </a:cubicBezTo>
                <a:lnTo>
                  <a:pt x="6778823" y="3979626"/>
                </a:lnTo>
                <a:cubicBezTo>
                  <a:pt x="6778252" y="3979056"/>
                  <a:pt x="6778823" y="3978486"/>
                  <a:pt x="6780534" y="3977915"/>
                </a:cubicBezTo>
                <a:cubicBezTo>
                  <a:pt x="6781676" y="3977915"/>
                  <a:pt x="6781961" y="3977630"/>
                  <a:pt x="6781390" y="3977059"/>
                </a:cubicBezTo>
                <a:lnTo>
                  <a:pt x="6780534" y="3974492"/>
                </a:lnTo>
                <a:cubicBezTo>
                  <a:pt x="6779964" y="3973351"/>
                  <a:pt x="6779964" y="3972210"/>
                  <a:pt x="6780534" y="3971069"/>
                </a:cubicBezTo>
                <a:lnTo>
                  <a:pt x="6780534" y="3970213"/>
                </a:lnTo>
                <a:lnTo>
                  <a:pt x="6779679" y="3969357"/>
                </a:lnTo>
                <a:lnTo>
                  <a:pt x="6779679" y="3964223"/>
                </a:lnTo>
                <a:lnTo>
                  <a:pt x="6778823" y="3963367"/>
                </a:lnTo>
                <a:close/>
                <a:moveTo>
                  <a:pt x="2638313" y="3957377"/>
                </a:moveTo>
                <a:lnTo>
                  <a:pt x="2640025" y="3969357"/>
                </a:lnTo>
                <a:lnTo>
                  <a:pt x="2637457" y="3971925"/>
                </a:lnTo>
                <a:lnTo>
                  <a:pt x="2637457" y="3972780"/>
                </a:lnTo>
                <a:lnTo>
                  <a:pt x="2638313" y="3972780"/>
                </a:lnTo>
                <a:cubicBezTo>
                  <a:pt x="2644589" y="3972780"/>
                  <a:pt x="2647726" y="3969928"/>
                  <a:pt x="2647726" y="3964223"/>
                </a:cubicBezTo>
                <a:lnTo>
                  <a:pt x="2640880" y="3957377"/>
                </a:lnTo>
                <a:close/>
                <a:moveTo>
                  <a:pt x="6366346" y="3956521"/>
                </a:moveTo>
                <a:lnTo>
                  <a:pt x="6369769" y="3966790"/>
                </a:lnTo>
                <a:lnTo>
                  <a:pt x="6374048" y="3966790"/>
                </a:lnTo>
                <a:lnTo>
                  <a:pt x="6374048" y="3963367"/>
                </a:lnTo>
                <a:close/>
                <a:moveTo>
                  <a:pt x="5423148" y="3953098"/>
                </a:moveTo>
                <a:lnTo>
                  <a:pt x="5425715" y="3956521"/>
                </a:lnTo>
                <a:cubicBezTo>
                  <a:pt x="5426286" y="3958803"/>
                  <a:pt x="5423148" y="3962511"/>
                  <a:pt x="5416302" y="3967646"/>
                </a:cubicBezTo>
                <a:lnTo>
                  <a:pt x="5413735" y="3967646"/>
                </a:lnTo>
                <a:cubicBezTo>
                  <a:pt x="5413735" y="3957947"/>
                  <a:pt x="5416873" y="3953098"/>
                  <a:pt x="5423148" y="3953098"/>
                </a:cubicBezTo>
                <a:close/>
                <a:moveTo>
                  <a:pt x="6776256" y="3951386"/>
                </a:moveTo>
                <a:lnTo>
                  <a:pt x="6777112" y="3952242"/>
                </a:lnTo>
                <a:lnTo>
                  <a:pt x="6777112" y="3953098"/>
                </a:lnTo>
                <a:lnTo>
                  <a:pt x="6777968" y="3953098"/>
                </a:lnTo>
                <a:lnTo>
                  <a:pt x="6778823" y="3952242"/>
                </a:lnTo>
                <a:lnTo>
                  <a:pt x="6777112" y="3951386"/>
                </a:lnTo>
                <a:close/>
                <a:moveTo>
                  <a:pt x="6321846" y="3945396"/>
                </a:moveTo>
                <a:lnTo>
                  <a:pt x="6321846" y="3947963"/>
                </a:lnTo>
                <a:lnTo>
                  <a:pt x="6329548" y="3955665"/>
                </a:lnTo>
                <a:lnTo>
                  <a:pt x="6329548" y="3953098"/>
                </a:lnTo>
                <a:close/>
                <a:moveTo>
                  <a:pt x="6356076" y="3944540"/>
                </a:moveTo>
                <a:lnTo>
                  <a:pt x="6356076" y="3947108"/>
                </a:lnTo>
                <a:lnTo>
                  <a:pt x="6364634" y="3953954"/>
                </a:lnTo>
                <a:lnTo>
                  <a:pt x="6361212" y="3944540"/>
                </a:lnTo>
                <a:close/>
                <a:moveTo>
                  <a:pt x="5424859" y="3944540"/>
                </a:moveTo>
                <a:lnTo>
                  <a:pt x="5427427" y="3947108"/>
                </a:lnTo>
                <a:lnTo>
                  <a:pt x="5424859" y="3950531"/>
                </a:lnTo>
                <a:lnTo>
                  <a:pt x="5422292" y="3947963"/>
                </a:lnTo>
                <a:close/>
                <a:moveTo>
                  <a:pt x="6389452" y="3941973"/>
                </a:moveTo>
                <a:lnTo>
                  <a:pt x="6390307" y="3947108"/>
                </a:lnTo>
                <a:cubicBezTo>
                  <a:pt x="6396583" y="3954524"/>
                  <a:pt x="6399720" y="3959944"/>
                  <a:pt x="6399720" y="3963367"/>
                </a:cubicBezTo>
                <a:lnTo>
                  <a:pt x="6404855" y="3963367"/>
                </a:lnTo>
                <a:cubicBezTo>
                  <a:pt x="6398580" y="3949104"/>
                  <a:pt x="6393446" y="3941973"/>
                  <a:pt x="6389452" y="3941973"/>
                </a:cubicBezTo>
                <a:close/>
                <a:moveTo>
                  <a:pt x="5638800" y="3941973"/>
                </a:moveTo>
                <a:lnTo>
                  <a:pt x="5640511" y="3943684"/>
                </a:lnTo>
                <a:lnTo>
                  <a:pt x="5640511" y="3944540"/>
                </a:lnTo>
                <a:lnTo>
                  <a:pt x="5637944" y="3947963"/>
                </a:lnTo>
                <a:lnTo>
                  <a:pt x="5636233" y="3947108"/>
                </a:lnTo>
                <a:lnTo>
                  <a:pt x="5636233" y="3945396"/>
                </a:lnTo>
                <a:close/>
                <a:moveTo>
                  <a:pt x="5412879" y="3940261"/>
                </a:moveTo>
                <a:lnTo>
                  <a:pt x="5414590" y="3940261"/>
                </a:lnTo>
                <a:lnTo>
                  <a:pt x="5417158" y="3941973"/>
                </a:lnTo>
                <a:lnTo>
                  <a:pt x="5415446" y="3944540"/>
                </a:lnTo>
                <a:lnTo>
                  <a:pt x="5412879" y="3941973"/>
                </a:lnTo>
                <a:close/>
                <a:moveTo>
                  <a:pt x="5235736" y="3938550"/>
                </a:moveTo>
                <a:lnTo>
                  <a:pt x="5238303" y="3938550"/>
                </a:lnTo>
                <a:lnTo>
                  <a:pt x="5242582" y="3941973"/>
                </a:lnTo>
                <a:lnTo>
                  <a:pt x="5244294" y="3947963"/>
                </a:lnTo>
                <a:lnTo>
                  <a:pt x="5241726" y="3950531"/>
                </a:lnTo>
                <a:cubicBezTo>
                  <a:pt x="5238874" y="3949390"/>
                  <a:pt x="5236307" y="3947393"/>
                  <a:pt x="5234025" y="3944540"/>
                </a:cubicBezTo>
                <a:lnTo>
                  <a:pt x="5233169" y="3941973"/>
                </a:lnTo>
                <a:close/>
                <a:moveTo>
                  <a:pt x="5425715" y="3934271"/>
                </a:moveTo>
                <a:lnTo>
                  <a:pt x="5431706" y="3934271"/>
                </a:lnTo>
                <a:cubicBezTo>
                  <a:pt x="5431706" y="3939406"/>
                  <a:pt x="5430850" y="3941973"/>
                  <a:pt x="5429138" y="3941973"/>
                </a:cubicBezTo>
                <a:lnTo>
                  <a:pt x="5427427" y="3941973"/>
                </a:lnTo>
                <a:lnTo>
                  <a:pt x="5423148" y="3938550"/>
                </a:lnTo>
                <a:lnTo>
                  <a:pt x="5423148" y="3937694"/>
                </a:lnTo>
                <a:close/>
                <a:moveTo>
                  <a:pt x="5272534" y="3929137"/>
                </a:moveTo>
                <a:lnTo>
                  <a:pt x="5269111" y="3930848"/>
                </a:lnTo>
                <a:lnTo>
                  <a:pt x="5269111" y="3931704"/>
                </a:lnTo>
                <a:lnTo>
                  <a:pt x="5272534" y="3934271"/>
                </a:lnTo>
                <a:lnTo>
                  <a:pt x="5273390" y="3931704"/>
                </a:lnTo>
                <a:lnTo>
                  <a:pt x="5272534" y="3930848"/>
                </a:lnTo>
                <a:close/>
                <a:moveTo>
                  <a:pt x="5432561" y="3925713"/>
                </a:moveTo>
                <a:lnTo>
                  <a:pt x="5435129" y="3925713"/>
                </a:lnTo>
                <a:lnTo>
                  <a:pt x="5435984" y="3929137"/>
                </a:lnTo>
                <a:lnTo>
                  <a:pt x="5433417" y="3931704"/>
                </a:lnTo>
                <a:lnTo>
                  <a:pt x="5431706" y="3931704"/>
                </a:lnTo>
                <a:lnTo>
                  <a:pt x="5429994" y="3929137"/>
                </a:lnTo>
                <a:close/>
                <a:moveTo>
                  <a:pt x="5661050" y="3924002"/>
                </a:moveTo>
                <a:lnTo>
                  <a:pt x="5664473" y="3924002"/>
                </a:lnTo>
                <a:lnTo>
                  <a:pt x="5667896" y="3925713"/>
                </a:lnTo>
                <a:lnTo>
                  <a:pt x="5663617" y="3930848"/>
                </a:lnTo>
                <a:lnTo>
                  <a:pt x="5661905" y="3930848"/>
                </a:lnTo>
                <a:lnTo>
                  <a:pt x="5658482" y="3928281"/>
                </a:lnTo>
                <a:lnTo>
                  <a:pt x="5658482" y="3927425"/>
                </a:lnTo>
                <a:close/>
                <a:moveTo>
                  <a:pt x="6314144" y="3919723"/>
                </a:moveTo>
                <a:lnTo>
                  <a:pt x="6311577" y="3922290"/>
                </a:lnTo>
                <a:lnTo>
                  <a:pt x="6311577" y="3928281"/>
                </a:lnTo>
                <a:lnTo>
                  <a:pt x="6321846" y="3939406"/>
                </a:lnTo>
                <a:lnTo>
                  <a:pt x="6323558" y="3939406"/>
                </a:lnTo>
                <a:lnTo>
                  <a:pt x="6323558" y="3937694"/>
                </a:lnTo>
                <a:cubicBezTo>
                  <a:pt x="6319564" y="3933130"/>
                  <a:pt x="6316997" y="3927140"/>
                  <a:pt x="6315856" y="3919723"/>
                </a:cubicBezTo>
                <a:close/>
                <a:moveTo>
                  <a:pt x="5276813" y="3912021"/>
                </a:moveTo>
                <a:lnTo>
                  <a:pt x="5273390" y="3915444"/>
                </a:lnTo>
                <a:lnTo>
                  <a:pt x="5274245" y="3918867"/>
                </a:lnTo>
                <a:lnTo>
                  <a:pt x="5278524" y="3919723"/>
                </a:lnTo>
                <a:cubicBezTo>
                  <a:pt x="5281377" y="3919153"/>
                  <a:pt x="5282233" y="3916871"/>
                  <a:pt x="5281091" y="3912877"/>
                </a:cubicBezTo>
                <a:lnTo>
                  <a:pt x="5280236" y="3912021"/>
                </a:lnTo>
                <a:close/>
                <a:moveTo>
                  <a:pt x="1354671" y="3908598"/>
                </a:moveTo>
                <a:lnTo>
                  <a:pt x="1341835" y="3923146"/>
                </a:lnTo>
                <a:lnTo>
                  <a:pt x="1362372" y="3923146"/>
                </a:lnTo>
                <a:lnTo>
                  <a:pt x="1362372" y="3908598"/>
                </a:lnTo>
                <a:close/>
                <a:moveTo>
                  <a:pt x="6365490" y="3903464"/>
                </a:moveTo>
                <a:lnTo>
                  <a:pt x="6366346" y="3906031"/>
                </a:lnTo>
                <a:lnTo>
                  <a:pt x="6371480" y="3911166"/>
                </a:lnTo>
                <a:lnTo>
                  <a:pt x="6371480" y="3908598"/>
                </a:lnTo>
                <a:close/>
                <a:moveTo>
                  <a:pt x="5526695" y="3882925"/>
                </a:moveTo>
                <a:lnTo>
                  <a:pt x="5529262" y="3883781"/>
                </a:lnTo>
                <a:lnTo>
                  <a:pt x="5529262" y="3885493"/>
                </a:lnTo>
                <a:cubicBezTo>
                  <a:pt x="5527551" y="3885493"/>
                  <a:pt x="5526981" y="3886634"/>
                  <a:pt x="5527551" y="3888916"/>
                </a:cubicBezTo>
                <a:lnTo>
                  <a:pt x="5526695" y="3889771"/>
                </a:lnTo>
                <a:lnTo>
                  <a:pt x="5524128" y="3889771"/>
                </a:lnTo>
                <a:lnTo>
                  <a:pt x="5519849" y="3886348"/>
                </a:lnTo>
                <a:lnTo>
                  <a:pt x="5520705" y="3885493"/>
                </a:lnTo>
                <a:lnTo>
                  <a:pt x="5520705" y="3883781"/>
                </a:lnTo>
                <a:lnTo>
                  <a:pt x="5522416" y="3885493"/>
                </a:lnTo>
                <a:lnTo>
                  <a:pt x="5523272" y="3885493"/>
                </a:lnTo>
                <a:close/>
                <a:moveTo>
                  <a:pt x="5447965" y="3882925"/>
                </a:moveTo>
                <a:cubicBezTo>
                  <a:pt x="5435984" y="3887489"/>
                  <a:pt x="5422007" y="3902608"/>
                  <a:pt x="5406033" y="3928281"/>
                </a:cubicBezTo>
                <a:cubicBezTo>
                  <a:pt x="5395764" y="3943684"/>
                  <a:pt x="5391200" y="3954524"/>
                  <a:pt x="5392340" y="3960800"/>
                </a:cubicBezTo>
                <a:cubicBezTo>
                  <a:pt x="5388347" y="3971069"/>
                  <a:pt x="5386636" y="3977344"/>
                  <a:pt x="5387206" y="3979626"/>
                </a:cubicBezTo>
                <a:cubicBezTo>
                  <a:pt x="5388917" y="3987043"/>
                  <a:pt x="5393767" y="3990751"/>
                  <a:pt x="5401754" y="3990751"/>
                </a:cubicBezTo>
                <a:cubicBezTo>
                  <a:pt x="5404036" y="3990751"/>
                  <a:pt x="5407174" y="3985902"/>
                  <a:pt x="5411167" y="3976203"/>
                </a:cubicBezTo>
                <a:cubicBezTo>
                  <a:pt x="5422007" y="3976203"/>
                  <a:pt x="5429709" y="3966505"/>
                  <a:pt x="5434273" y="3947108"/>
                </a:cubicBezTo>
                <a:cubicBezTo>
                  <a:pt x="5441119" y="3940832"/>
                  <a:pt x="5445113" y="3929137"/>
                  <a:pt x="5446253" y="3912021"/>
                </a:cubicBezTo>
                <a:cubicBezTo>
                  <a:pt x="5447965" y="3912021"/>
                  <a:pt x="5449392" y="3905460"/>
                  <a:pt x="5450532" y="3892339"/>
                </a:cubicBezTo>
                <a:lnTo>
                  <a:pt x="5453100" y="3888916"/>
                </a:lnTo>
                <a:lnTo>
                  <a:pt x="5452244" y="3885493"/>
                </a:lnTo>
                <a:cubicBezTo>
                  <a:pt x="5451673" y="3883781"/>
                  <a:pt x="5450247" y="3882925"/>
                  <a:pt x="5447965" y="3882925"/>
                </a:cubicBezTo>
                <a:close/>
                <a:moveTo>
                  <a:pt x="6348375" y="3874368"/>
                </a:moveTo>
                <a:lnTo>
                  <a:pt x="6356076" y="3894050"/>
                </a:lnTo>
                <a:lnTo>
                  <a:pt x="6361212" y="3894050"/>
                </a:lnTo>
                <a:cubicBezTo>
                  <a:pt x="6357218" y="3880929"/>
                  <a:pt x="6353510" y="3874368"/>
                  <a:pt x="6350086" y="3874368"/>
                </a:cubicBezTo>
                <a:close/>
                <a:moveTo>
                  <a:pt x="5297351" y="3873512"/>
                </a:moveTo>
                <a:cubicBezTo>
                  <a:pt x="5294499" y="3879788"/>
                  <a:pt x="5288793" y="3886634"/>
                  <a:pt x="5280236" y="3894050"/>
                </a:cubicBezTo>
                <a:lnTo>
                  <a:pt x="5278524" y="3900041"/>
                </a:lnTo>
                <a:lnTo>
                  <a:pt x="5279380" y="3901752"/>
                </a:lnTo>
                <a:lnTo>
                  <a:pt x="5281091" y="3901752"/>
                </a:lnTo>
                <a:cubicBezTo>
                  <a:pt x="5296495" y="3892054"/>
                  <a:pt x="5303341" y="3883496"/>
                  <a:pt x="5301630" y="3876079"/>
                </a:cubicBezTo>
                <a:close/>
                <a:moveTo>
                  <a:pt x="6381750" y="3860676"/>
                </a:moveTo>
                <a:cubicBezTo>
                  <a:pt x="6376615" y="3862387"/>
                  <a:pt x="6374048" y="3866951"/>
                  <a:pt x="6374048" y="3874368"/>
                </a:cubicBezTo>
                <a:cubicBezTo>
                  <a:pt x="6374618" y="3877220"/>
                  <a:pt x="6380894" y="3882640"/>
                  <a:pt x="6392874" y="3890627"/>
                </a:cubicBezTo>
                <a:lnTo>
                  <a:pt x="6392018" y="3929992"/>
                </a:lnTo>
                <a:cubicBezTo>
                  <a:pt x="6392018" y="3933986"/>
                  <a:pt x="6397439" y="3942258"/>
                  <a:pt x="6408278" y="3954809"/>
                </a:cubicBezTo>
                <a:lnTo>
                  <a:pt x="6408278" y="3958232"/>
                </a:lnTo>
                <a:lnTo>
                  <a:pt x="6399720" y="3973636"/>
                </a:lnTo>
                <a:lnTo>
                  <a:pt x="6399720" y="3976203"/>
                </a:lnTo>
                <a:cubicBezTo>
                  <a:pt x="6429388" y="4014428"/>
                  <a:pt x="6456772" y="4033539"/>
                  <a:pt x="6481874" y="4033539"/>
                </a:cubicBezTo>
                <a:cubicBezTo>
                  <a:pt x="6481874" y="4037533"/>
                  <a:pt x="6492714" y="4040671"/>
                  <a:pt x="6514392" y="4042953"/>
                </a:cubicBezTo>
                <a:cubicBezTo>
                  <a:pt x="6522950" y="4042953"/>
                  <a:pt x="6527800" y="4039815"/>
                  <a:pt x="6528940" y="4033539"/>
                </a:cubicBezTo>
                <a:cubicBezTo>
                  <a:pt x="6524947" y="4030116"/>
                  <a:pt x="6506406" y="4024697"/>
                  <a:pt x="6473316" y="4017280"/>
                </a:cubicBezTo>
                <a:cubicBezTo>
                  <a:pt x="6472746" y="4013857"/>
                  <a:pt x="6461906" y="4007011"/>
                  <a:pt x="6440797" y="3996742"/>
                </a:cubicBezTo>
                <a:lnTo>
                  <a:pt x="6424538" y="3966790"/>
                </a:lnTo>
                <a:lnTo>
                  <a:pt x="6425394" y="3964223"/>
                </a:lnTo>
                <a:cubicBezTo>
                  <a:pt x="6419688" y="3953954"/>
                  <a:pt x="6414268" y="3939406"/>
                  <a:pt x="6409134" y="3920579"/>
                </a:cubicBezTo>
                <a:cubicBezTo>
                  <a:pt x="6406282" y="3920579"/>
                  <a:pt x="6402003" y="3902893"/>
                  <a:pt x="6396298" y="3867522"/>
                </a:cubicBezTo>
                <a:lnTo>
                  <a:pt x="6386028" y="3860676"/>
                </a:lnTo>
                <a:close/>
                <a:moveTo>
                  <a:pt x="5540387" y="3860676"/>
                </a:moveTo>
                <a:lnTo>
                  <a:pt x="5543810" y="3860676"/>
                </a:lnTo>
                <a:lnTo>
                  <a:pt x="5547233" y="3863243"/>
                </a:lnTo>
                <a:lnTo>
                  <a:pt x="5548089" y="3867522"/>
                </a:lnTo>
                <a:cubicBezTo>
                  <a:pt x="5543525" y="3877791"/>
                  <a:pt x="5538961" y="3882925"/>
                  <a:pt x="5534397" y="3882925"/>
                </a:cubicBezTo>
                <a:cubicBezTo>
                  <a:pt x="5530974" y="3881784"/>
                  <a:pt x="5528977" y="3880643"/>
                  <a:pt x="5528407" y="3879502"/>
                </a:cubicBezTo>
                <a:lnTo>
                  <a:pt x="5528407" y="3877791"/>
                </a:lnTo>
                <a:cubicBezTo>
                  <a:pt x="5537535" y="3870945"/>
                  <a:pt x="5541528" y="3865240"/>
                  <a:pt x="5540387" y="3860676"/>
                </a:cubicBezTo>
                <a:close/>
                <a:moveTo>
                  <a:pt x="5548945" y="3859820"/>
                </a:moveTo>
                <a:lnTo>
                  <a:pt x="5552368" y="3859820"/>
                </a:lnTo>
                <a:lnTo>
                  <a:pt x="5553224" y="3861531"/>
                </a:lnTo>
                <a:lnTo>
                  <a:pt x="5551512" y="3861531"/>
                </a:lnTo>
                <a:close/>
                <a:moveTo>
                  <a:pt x="2786360" y="3854685"/>
                </a:moveTo>
                <a:lnTo>
                  <a:pt x="2788928" y="3854685"/>
                </a:lnTo>
                <a:lnTo>
                  <a:pt x="2788928" y="3858108"/>
                </a:lnTo>
                <a:lnTo>
                  <a:pt x="2786360" y="3858108"/>
                </a:lnTo>
                <a:close/>
                <a:moveTo>
                  <a:pt x="5308476" y="3852118"/>
                </a:moveTo>
                <a:lnTo>
                  <a:pt x="5298207" y="3872656"/>
                </a:lnTo>
                <a:lnTo>
                  <a:pt x="5301630" y="3872656"/>
                </a:lnTo>
                <a:cubicBezTo>
                  <a:pt x="5305624" y="3872656"/>
                  <a:pt x="5309902" y="3866666"/>
                  <a:pt x="5314466" y="3854685"/>
                </a:cubicBezTo>
                <a:lnTo>
                  <a:pt x="5314466" y="3853829"/>
                </a:lnTo>
                <a:close/>
                <a:moveTo>
                  <a:pt x="5315322" y="3847839"/>
                </a:moveTo>
                <a:lnTo>
                  <a:pt x="5314466" y="3848695"/>
                </a:lnTo>
                <a:lnTo>
                  <a:pt x="5315322" y="3851262"/>
                </a:lnTo>
                <a:lnTo>
                  <a:pt x="5318745" y="3851262"/>
                </a:lnTo>
                <a:lnTo>
                  <a:pt x="5318745" y="3850406"/>
                </a:lnTo>
                <a:close/>
                <a:moveTo>
                  <a:pt x="6928581" y="3837570"/>
                </a:moveTo>
                <a:lnTo>
                  <a:pt x="6934572" y="3837570"/>
                </a:lnTo>
                <a:lnTo>
                  <a:pt x="6930293" y="3840993"/>
                </a:lnTo>
                <a:lnTo>
                  <a:pt x="6928581" y="3839282"/>
                </a:lnTo>
                <a:close/>
                <a:moveTo>
                  <a:pt x="5322168" y="3832435"/>
                </a:moveTo>
                <a:lnTo>
                  <a:pt x="5321312" y="3835003"/>
                </a:lnTo>
                <a:lnTo>
                  <a:pt x="5323024" y="3837570"/>
                </a:lnTo>
                <a:lnTo>
                  <a:pt x="5325591" y="3835003"/>
                </a:lnTo>
                <a:close/>
                <a:moveTo>
                  <a:pt x="6104334" y="3829012"/>
                </a:moveTo>
                <a:lnTo>
                  <a:pt x="6106902" y="3829012"/>
                </a:lnTo>
                <a:lnTo>
                  <a:pt x="6110325" y="3831580"/>
                </a:lnTo>
                <a:lnTo>
                  <a:pt x="6108613" y="3832435"/>
                </a:lnTo>
                <a:lnTo>
                  <a:pt x="6105190" y="3832435"/>
                </a:lnTo>
                <a:close/>
                <a:moveTo>
                  <a:pt x="5695280" y="3829012"/>
                </a:moveTo>
                <a:lnTo>
                  <a:pt x="5694424" y="3831580"/>
                </a:lnTo>
                <a:lnTo>
                  <a:pt x="5696136" y="3831580"/>
                </a:lnTo>
                <a:lnTo>
                  <a:pt x="5696136" y="3832435"/>
                </a:lnTo>
                <a:lnTo>
                  <a:pt x="5699559" y="3831580"/>
                </a:lnTo>
                <a:lnTo>
                  <a:pt x="5698703" y="3829012"/>
                </a:lnTo>
                <a:close/>
                <a:moveTo>
                  <a:pt x="6840438" y="3819599"/>
                </a:moveTo>
                <a:lnTo>
                  <a:pt x="6840438" y="3821311"/>
                </a:lnTo>
                <a:lnTo>
                  <a:pt x="6844716" y="3845272"/>
                </a:lnTo>
                <a:cubicBezTo>
                  <a:pt x="6848140" y="3844131"/>
                  <a:pt x="6851278" y="3840708"/>
                  <a:pt x="6854130" y="3835003"/>
                </a:cubicBezTo>
                <a:lnTo>
                  <a:pt x="6854130" y="3829868"/>
                </a:lnTo>
                <a:cubicBezTo>
                  <a:pt x="6848996" y="3829868"/>
                  <a:pt x="6845858" y="3826445"/>
                  <a:pt x="6844716" y="3819599"/>
                </a:cubicBezTo>
                <a:close/>
                <a:moveTo>
                  <a:pt x="5308476" y="3817888"/>
                </a:moveTo>
                <a:lnTo>
                  <a:pt x="5313610" y="3817888"/>
                </a:lnTo>
                <a:lnTo>
                  <a:pt x="5314466" y="3821311"/>
                </a:lnTo>
                <a:lnTo>
                  <a:pt x="5311899" y="3823022"/>
                </a:lnTo>
                <a:lnTo>
                  <a:pt x="5309332" y="3823022"/>
                </a:lnTo>
                <a:lnTo>
                  <a:pt x="5306764" y="3821311"/>
                </a:lnTo>
                <a:lnTo>
                  <a:pt x="5306764" y="3819599"/>
                </a:lnTo>
                <a:close/>
                <a:moveTo>
                  <a:pt x="5603714" y="3815320"/>
                </a:moveTo>
                <a:lnTo>
                  <a:pt x="5607137" y="3815320"/>
                </a:lnTo>
                <a:lnTo>
                  <a:pt x="5607992" y="3818743"/>
                </a:lnTo>
                <a:lnTo>
                  <a:pt x="5604569" y="3818743"/>
                </a:lnTo>
                <a:close/>
                <a:moveTo>
                  <a:pt x="5618262" y="3809330"/>
                </a:moveTo>
                <a:lnTo>
                  <a:pt x="5620829" y="3811897"/>
                </a:lnTo>
                <a:lnTo>
                  <a:pt x="5617406" y="3815320"/>
                </a:lnTo>
                <a:lnTo>
                  <a:pt x="5614839" y="3812753"/>
                </a:lnTo>
                <a:close/>
                <a:moveTo>
                  <a:pt x="5319601" y="3799061"/>
                </a:moveTo>
                <a:lnTo>
                  <a:pt x="5323024" y="3801628"/>
                </a:lnTo>
                <a:lnTo>
                  <a:pt x="5323024" y="3802484"/>
                </a:lnTo>
                <a:lnTo>
                  <a:pt x="5321312" y="3805051"/>
                </a:lnTo>
                <a:lnTo>
                  <a:pt x="5317889" y="3802484"/>
                </a:lnTo>
                <a:lnTo>
                  <a:pt x="5317889" y="3801628"/>
                </a:lnTo>
                <a:close/>
                <a:moveTo>
                  <a:pt x="6840438" y="3790503"/>
                </a:moveTo>
                <a:lnTo>
                  <a:pt x="6840438" y="3796493"/>
                </a:lnTo>
                <a:lnTo>
                  <a:pt x="6844716" y="3799917"/>
                </a:lnTo>
                <a:lnTo>
                  <a:pt x="6844716" y="3790503"/>
                </a:lnTo>
                <a:close/>
                <a:moveTo>
                  <a:pt x="6413413" y="3787936"/>
                </a:moveTo>
                <a:lnTo>
                  <a:pt x="6413413" y="3790503"/>
                </a:lnTo>
                <a:lnTo>
                  <a:pt x="6421114" y="3817888"/>
                </a:lnTo>
                <a:lnTo>
                  <a:pt x="6419403" y="3831580"/>
                </a:lnTo>
                <a:lnTo>
                  <a:pt x="6422826" y="3854685"/>
                </a:lnTo>
                <a:cubicBezTo>
                  <a:pt x="6418833" y="3858679"/>
                  <a:pt x="6415124" y="3860676"/>
                  <a:pt x="6411702" y="3860676"/>
                </a:cubicBezTo>
                <a:lnTo>
                  <a:pt x="6411702" y="3864954"/>
                </a:lnTo>
                <a:cubicBezTo>
                  <a:pt x="6416266" y="3864954"/>
                  <a:pt x="6420544" y="3884066"/>
                  <a:pt x="6424538" y="3922290"/>
                </a:cubicBezTo>
                <a:cubicBezTo>
                  <a:pt x="6435948" y="3927996"/>
                  <a:pt x="6447073" y="3938265"/>
                  <a:pt x="6457912" y="3953098"/>
                </a:cubicBezTo>
                <a:lnTo>
                  <a:pt x="6465614" y="3957377"/>
                </a:lnTo>
                <a:lnTo>
                  <a:pt x="6468182" y="3947963"/>
                </a:lnTo>
                <a:cubicBezTo>
                  <a:pt x="6464188" y="3947963"/>
                  <a:pt x="6460195" y="3943970"/>
                  <a:pt x="6456201" y="3935983"/>
                </a:cubicBezTo>
                <a:lnTo>
                  <a:pt x="6462191" y="3929992"/>
                </a:lnTo>
                <a:cubicBezTo>
                  <a:pt x="6467326" y="3937979"/>
                  <a:pt x="6473887" y="3941973"/>
                  <a:pt x="6481874" y="3941973"/>
                </a:cubicBezTo>
                <a:cubicBezTo>
                  <a:pt x="6498418" y="3941973"/>
                  <a:pt x="6506691" y="3948534"/>
                  <a:pt x="6506691" y="3961655"/>
                </a:cubicBezTo>
                <a:lnTo>
                  <a:pt x="6516960" y="3959088"/>
                </a:lnTo>
                <a:lnTo>
                  <a:pt x="6520383" y="3959088"/>
                </a:lnTo>
                <a:lnTo>
                  <a:pt x="6558036" y="3972780"/>
                </a:lnTo>
                <a:lnTo>
                  <a:pt x="6561460" y="3972780"/>
                </a:lnTo>
                <a:lnTo>
                  <a:pt x="6565738" y="3967646"/>
                </a:lnTo>
                <a:cubicBezTo>
                  <a:pt x="6547482" y="3961941"/>
                  <a:pt x="6531223" y="3951386"/>
                  <a:pt x="6516960" y="3935983"/>
                </a:cubicBezTo>
                <a:cubicBezTo>
                  <a:pt x="6516960" y="3930277"/>
                  <a:pt x="6508402" y="3921150"/>
                  <a:pt x="6491287" y="3908598"/>
                </a:cubicBezTo>
                <a:cubicBezTo>
                  <a:pt x="6485012" y="3901182"/>
                  <a:pt x="6481874" y="3892624"/>
                  <a:pt x="6481874" y="3882925"/>
                </a:cubicBezTo>
                <a:cubicBezTo>
                  <a:pt x="6477880" y="3882925"/>
                  <a:pt x="6473316" y="3874938"/>
                  <a:pt x="6468182" y="3858964"/>
                </a:cubicBezTo>
                <a:lnTo>
                  <a:pt x="6446788" y="3829868"/>
                </a:lnTo>
                <a:cubicBezTo>
                  <a:pt x="6428532" y="3809330"/>
                  <a:pt x="6419403" y="3795353"/>
                  <a:pt x="6419403" y="3787936"/>
                </a:cubicBezTo>
                <a:close/>
                <a:moveTo>
                  <a:pt x="5749193" y="3783657"/>
                </a:moveTo>
                <a:lnTo>
                  <a:pt x="5750905" y="3783657"/>
                </a:lnTo>
                <a:lnTo>
                  <a:pt x="5753472" y="3786224"/>
                </a:lnTo>
                <a:lnTo>
                  <a:pt x="5753472" y="3787080"/>
                </a:lnTo>
                <a:lnTo>
                  <a:pt x="5752616" y="3789647"/>
                </a:lnTo>
                <a:lnTo>
                  <a:pt x="5750905" y="3789647"/>
                </a:lnTo>
                <a:lnTo>
                  <a:pt x="5747482" y="3787080"/>
                </a:lnTo>
                <a:lnTo>
                  <a:pt x="5747482" y="3786224"/>
                </a:lnTo>
                <a:close/>
                <a:moveTo>
                  <a:pt x="5611415" y="3781090"/>
                </a:moveTo>
                <a:lnTo>
                  <a:pt x="5607992" y="3786224"/>
                </a:lnTo>
                <a:lnTo>
                  <a:pt x="5607992" y="3788792"/>
                </a:lnTo>
                <a:lnTo>
                  <a:pt x="5610560" y="3788792"/>
                </a:lnTo>
                <a:lnTo>
                  <a:pt x="5612271" y="3789647"/>
                </a:lnTo>
                <a:lnTo>
                  <a:pt x="5613127" y="3788792"/>
                </a:lnTo>
                <a:lnTo>
                  <a:pt x="5616550" y="3782801"/>
                </a:lnTo>
                <a:lnTo>
                  <a:pt x="5615694" y="3781090"/>
                </a:lnTo>
                <a:close/>
                <a:moveTo>
                  <a:pt x="5337572" y="3777667"/>
                </a:moveTo>
                <a:lnTo>
                  <a:pt x="5339283" y="3781090"/>
                </a:lnTo>
                <a:cubicBezTo>
                  <a:pt x="5339854" y="3783372"/>
                  <a:pt x="5337857" y="3786224"/>
                  <a:pt x="5333293" y="3789647"/>
                </a:cubicBezTo>
                <a:lnTo>
                  <a:pt x="5330726" y="3786224"/>
                </a:lnTo>
                <a:cubicBezTo>
                  <a:pt x="5330726" y="3780519"/>
                  <a:pt x="5333008" y="3777667"/>
                  <a:pt x="5337572" y="3777667"/>
                </a:cubicBezTo>
                <a:close/>
                <a:moveTo>
                  <a:pt x="6132574" y="3772532"/>
                </a:moveTo>
                <a:lnTo>
                  <a:pt x="6133430" y="3773388"/>
                </a:lnTo>
                <a:lnTo>
                  <a:pt x="6134286" y="3774244"/>
                </a:lnTo>
                <a:lnTo>
                  <a:pt x="6131719" y="3776811"/>
                </a:lnTo>
                <a:lnTo>
                  <a:pt x="6133430" y="3777667"/>
                </a:lnTo>
                <a:lnTo>
                  <a:pt x="6134286" y="3779378"/>
                </a:lnTo>
                <a:cubicBezTo>
                  <a:pt x="6135997" y="3786224"/>
                  <a:pt x="6132004" y="3792785"/>
                  <a:pt x="6122305" y="3799061"/>
                </a:cubicBezTo>
                <a:cubicBezTo>
                  <a:pt x="6112036" y="3811041"/>
                  <a:pt x="6107472" y="3819599"/>
                  <a:pt x="6108613" y="3824734"/>
                </a:cubicBezTo>
                <a:lnTo>
                  <a:pt x="6097488" y="3828157"/>
                </a:lnTo>
                <a:lnTo>
                  <a:pt x="6096632" y="3827301"/>
                </a:lnTo>
                <a:lnTo>
                  <a:pt x="6094921" y="3823022"/>
                </a:lnTo>
                <a:lnTo>
                  <a:pt x="6105190" y="3801628"/>
                </a:lnTo>
                <a:cubicBezTo>
                  <a:pt x="6109754" y="3801057"/>
                  <a:pt x="6115459" y="3792785"/>
                  <a:pt x="6122305" y="3776811"/>
                </a:cubicBezTo>
                <a:close/>
                <a:moveTo>
                  <a:pt x="6161670" y="3769965"/>
                </a:moveTo>
                <a:lnTo>
                  <a:pt x="6165093" y="3769965"/>
                </a:lnTo>
                <a:lnTo>
                  <a:pt x="6168516" y="3772532"/>
                </a:lnTo>
                <a:lnTo>
                  <a:pt x="6169372" y="3775955"/>
                </a:lnTo>
                <a:lnTo>
                  <a:pt x="6166804" y="3777667"/>
                </a:lnTo>
                <a:cubicBezTo>
                  <a:pt x="6163952" y="3776526"/>
                  <a:pt x="6162240" y="3774244"/>
                  <a:pt x="6161670" y="3770821"/>
                </a:cubicBezTo>
                <a:close/>
                <a:moveTo>
                  <a:pt x="4643326" y="3755417"/>
                </a:moveTo>
                <a:lnTo>
                  <a:pt x="4638191" y="3799917"/>
                </a:lnTo>
                <a:lnTo>
                  <a:pt x="4643326" y="3805051"/>
                </a:lnTo>
                <a:lnTo>
                  <a:pt x="4647605" y="3805051"/>
                </a:lnTo>
                <a:lnTo>
                  <a:pt x="4647605" y="3755417"/>
                </a:lnTo>
                <a:close/>
                <a:moveTo>
                  <a:pt x="5359822" y="3743436"/>
                </a:moveTo>
                <a:lnTo>
                  <a:pt x="5361533" y="3743436"/>
                </a:lnTo>
                <a:lnTo>
                  <a:pt x="5364956" y="3745148"/>
                </a:lnTo>
                <a:lnTo>
                  <a:pt x="5358110" y="3757984"/>
                </a:lnTo>
                <a:lnTo>
                  <a:pt x="5355543" y="3757984"/>
                </a:lnTo>
                <a:lnTo>
                  <a:pt x="5352975" y="3756273"/>
                </a:lnTo>
                <a:lnTo>
                  <a:pt x="5352120" y="3753705"/>
                </a:lnTo>
                <a:lnTo>
                  <a:pt x="5358966" y="3746859"/>
                </a:lnTo>
                <a:cubicBezTo>
                  <a:pt x="5358395" y="3744577"/>
                  <a:pt x="5358681" y="3743436"/>
                  <a:pt x="5359822" y="3743436"/>
                </a:cubicBezTo>
                <a:close/>
                <a:moveTo>
                  <a:pt x="6156536" y="3730600"/>
                </a:moveTo>
                <a:lnTo>
                  <a:pt x="6159102" y="3730600"/>
                </a:lnTo>
                <a:lnTo>
                  <a:pt x="6165949" y="3760551"/>
                </a:lnTo>
                <a:cubicBezTo>
                  <a:pt x="6159102" y="3760551"/>
                  <a:pt x="6151971" y="3766827"/>
                  <a:pt x="6144555" y="3779378"/>
                </a:cubicBezTo>
                <a:lnTo>
                  <a:pt x="6143699" y="3779378"/>
                </a:lnTo>
                <a:cubicBezTo>
                  <a:pt x="6141417" y="3779378"/>
                  <a:pt x="6138565" y="3775670"/>
                  <a:pt x="6135142" y="3768253"/>
                </a:cubicBezTo>
                <a:cubicBezTo>
                  <a:pt x="6134571" y="3766542"/>
                  <a:pt x="6138279" y="3762548"/>
                  <a:pt x="6146267" y="3756273"/>
                </a:cubicBezTo>
                <a:lnTo>
                  <a:pt x="6153968" y="3744292"/>
                </a:lnTo>
                <a:lnTo>
                  <a:pt x="6148834" y="3743436"/>
                </a:lnTo>
                <a:lnTo>
                  <a:pt x="6148834" y="3741725"/>
                </a:lnTo>
                <a:cubicBezTo>
                  <a:pt x="6149404" y="3737731"/>
                  <a:pt x="6151971" y="3734023"/>
                  <a:pt x="6156536" y="3730600"/>
                </a:cubicBezTo>
                <a:close/>
                <a:moveTo>
                  <a:pt x="5376937" y="3719475"/>
                </a:moveTo>
                <a:lnTo>
                  <a:pt x="5378648" y="3721186"/>
                </a:lnTo>
                <a:lnTo>
                  <a:pt x="5379504" y="3724609"/>
                </a:lnTo>
                <a:cubicBezTo>
                  <a:pt x="5378934" y="3726892"/>
                  <a:pt x="5376937" y="3728033"/>
                  <a:pt x="5373514" y="3728033"/>
                </a:cubicBezTo>
                <a:lnTo>
                  <a:pt x="5371802" y="3726321"/>
                </a:lnTo>
                <a:lnTo>
                  <a:pt x="5370946" y="3724609"/>
                </a:lnTo>
                <a:cubicBezTo>
                  <a:pt x="5372088" y="3721186"/>
                  <a:pt x="5374085" y="3719475"/>
                  <a:pt x="5376937" y="3719475"/>
                </a:cubicBezTo>
                <a:close/>
                <a:moveTo>
                  <a:pt x="5382071" y="3711773"/>
                </a:moveTo>
                <a:lnTo>
                  <a:pt x="5383783" y="3711773"/>
                </a:lnTo>
                <a:lnTo>
                  <a:pt x="5387206" y="3714340"/>
                </a:lnTo>
                <a:cubicBezTo>
                  <a:pt x="5387206" y="3716052"/>
                  <a:pt x="5385494" y="3717193"/>
                  <a:pt x="5382071" y="3717763"/>
                </a:cubicBezTo>
                <a:lnTo>
                  <a:pt x="5379504" y="3716052"/>
                </a:lnTo>
                <a:lnTo>
                  <a:pt x="5379504" y="3715196"/>
                </a:lnTo>
                <a:close/>
                <a:moveTo>
                  <a:pt x="5396619" y="3692091"/>
                </a:moveTo>
                <a:lnTo>
                  <a:pt x="5399187" y="3692091"/>
                </a:lnTo>
                <a:lnTo>
                  <a:pt x="5399187" y="3693802"/>
                </a:lnTo>
                <a:lnTo>
                  <a:pt x="5394052" y="3701504"/>
                </a:lnTo>
                <a:lnTo>
                  <a:pt x="5391485" y="3701504"/>
                </a:lnTo>
                <a:lnTo>
                  <a:pt x="5390629" y="3698937"/>
                </a:lnTo>
                <a:close/>
                <a:moveTo>
                  <a:pt x="5441119" y="3633899"/>
                </a:moveTo>
                <a:lnTo>
                  <a:pt x="5442830" y="3633899"/>
                </a:lnTo>
                <a:lnTo>
                  <a:pt x="5445398" y="3635610"/>
                </a:lnTo>
                <a:lnTo>
                  <a:pt x="5445398" y="3637322"/>
                </a:lnTo>
                <a:lnTo>
                  <a:pt x="5444542" y="3639033"/>
                </a:lnTo>
                <a:lnTo>
                  <a:pt x="5442830" y="3639033"/>
                </a:lnTo>
                <a:lnTo>
                  <a:pt x="5440263" y="3637322"/>
                </a:lnTo>
                <a:lnTo>
                  <a:pt x="5440263" y="3635610"/>
                </a:lnTo>
                <a:close/>
                <a:moveTo>
                  <a:pt x="2196740" y="3629620"/>
                </a:moveTo>
                <a:cubicBezTo>
                  <a:pt x="2194458" y="3629620"/>
                  <a:pt x="2193032" y="3636466"/>
                  <a:pt x="2192461" y="3650158"/>
                </a:cubicBezTo>
                <a:cubicBezTo>
                  <a:pt x="2195314" y="3650158"/>
                  <a:pt x="2196740" y="3651870"/>
                  <a:pt x="2196740" y="3655293"/>
                </a:cubicBezTo>
                <a:lnTo>
                  <a:pt x="2192461" y="3662995"/>
                </a:lnTo>
                <a:lnTo>
                  <a:pt x="2196740" y="3665562"/>
                </a:lnTo>
                <a:lnTo>
                  <a:pt x="2197596" y="3665562"/>
                </a:lnTo>
                <a:lnTo>
                  <a:pt x="2200163" y="3643312"/>
                </a:lnTo>
                <a:cubicBezTo>
                  <a:pt x="2199592" y="3634184"/>
                  <a:pt x="2198452" y="3629620"/>
                  <a:pt x="2196740" y="3629620"/>
                </a:cubicBezTo>
                <a:close/>
                <a:moveTo>
                  <a:pt x="5492465" y="3576563"/>
                </a:moveTo>
                <a:lnTo>
                  <a:pt x="5494176" y="3577418"/>
                </a:lnTo>
                <a:lnTo>
                  <a:pt x="5495032" y="3579130"/>
                </a:lnTo>
                <a:lnTo>
                  <a:pt x="5492465" y="3580842"/>
                </a:lnTo>
                <a:lnTo>
                  <a:pt x="5490753" y="3580842"/>
                </a:lnTo>
                <a:lnTo>
                  <a:pt x="5490753" y="3579130"/>
                </a:lnTo>
                <a:close/>
                <a:moveTo>
                  <a:pt x="860896" y="3570572"/>
                </a:moveTo>
                <a:cubicBezTo>
                  <a:pt x="832371" y="3575136"/>
                  <a:pt x="818108" y="3582268"/>
                  <a:pt x="818108" y="3591966"/>
                </a:cubicBezTo>
                <a:lnTo>
                  <a:pt x="825810" y="3591966"/>
                </a:lnTo>
                <a:lnTo>
                  <a:pt x="860896" y="3585120"/>
                </a:lnTo>
                <a:close/>
                <a:moveTo>
                  <a:pt x="6965379" y="3504679"/>
                </a:moveTo>
                <a:lnTo>
                  <a:pt x="6971369" y="3504679"/>
                </a:lnTo>
                <a:lnTo>
                  <a:pt x="6971369" y="3510669"/>
                </a:lnTo>
                <a:lnTo>
                  <a:pt x="6969658" y="3510669"/>
                </a:lnTo>
                <a:lnTo>
                  <a:pt x="6965379" y="3507246"/>
                </a:lnTo>
                <a:close/>
                <a:moveTo>
                  <a:pt x="4618509" y="3482429"/>
                </a:moveTo>
                <a:lnTo>
                  <a:pt x="4603105" y="3497833"/>
                </a:lnTo>
                <a:lnTo>
                  <a:pt x="4603105" y="3507246"/>
                </a:lnTo>
                <a:lnTo>
                  <a:pt x="4608239" y="3507246"/>
                </a:lnTo>
                <a:lnTo>
                  <a:pt x="4627922" y="3487563"/>
                </a:lnTo>
                <a:lnTo>
                  <a:pt x="4627922" y="3482429"/>
                </a:lnTo>
                <a:close/>
                <a:moveTo>
                  <a:pt x="3065859" y="3439641"/>
                </a:moveTo>
                <a:lnTo>
                  <a:pt x="3086398" y="3439641"/>
                </a:lnTo>
                <a:cubicBezTo>
                  <a:pt x="3097808" y="3439641"/>
                  <a:pt x="3111500" y="3442208"/>
                  <a:pt x="3127474" y="3447343"/>
                </a:cubicBezTo>
                <a:lnTo>
                  <a:pt x="3156570" y="3448198"/>
                </a:lnTo>
                <a:lnTo>
                  <a:pt x="3178820" y="3462746"/>
                </a:lnTo>
                <a:lnTo>
                  <a:pt x="3218185" y="3473016"/>
                </a:lnTo>
                <a:cubicBezTo>
                  <a:pt x="3234730" y="3477580"/>
                  <a:pt x="3248136" y="3487278"/>
                  <a:pt x="3258406" y="3502111"/>
                </a:cubicBezTo>
                <a:cubicBezTo>
                  <a:pt x="3270957" y="3509528"/>
                  <a:pt x="3281226" y="3519512"/>
                  <a:pt x="3289213" y="3532063"/>
                </a:cubicBezTo>
                <a:lnTo>
                  <a:pt x="3295204" y="3550890"/>
                </a:lnTo>
                <a:cubicBezTo>
                  <a:pt x="3295204" y="3565153"/>
                  <a:pt x="3287502" y="3590540"/>
                  <a:pt x="3272098" y="3627053"/>
                </a:cubicBezTo>
                <a:lnTo>
                  <a:pt x="3245569" y="3655293"/>
                </a:lnTo>
                <a:cubicBezTo>
                  <a:pt x="3242146" y="3655293"/>
                  <a:pt x="3237297" y="3666133"/>
                  <a:pt x="3231021" y="3687812"/>
                </a:cubicBezTo>
                <a:cubicBezTo>
                  <a:pt x="3218470" y="3698651"/>
                  <a:pt x="3209057" y="3715767"/>
                  <a:pt x="3202781" y="3739157"/>
                </a:cubicBezTo>
                <a:cubicBezTo>
                  <a:pt x="3176538" y="3755132"/>
                  <a:pt x="3163416" y="3767112"/>
                  <a:pt x="3163416" y="3775099"/>
                </a:cubicBezTo>
                <a:cubicBezTo>
                  <a:pt x="3163416" y="3782516"/>
                  <a:pt x="3159423" y="3789362"/>
                  <a:pt x="3151435" y="3795638"/>
                </a:cubicBezTo>
                <a:cubicBezTo>
                  <a:pt x="3145731" y="3821311"/>
                  <a:pt x="3141166" y="3837570"/>
                  <a:pt x="3137743" y="3844416"/>
                </a:cubicBezTo>
                <a:lnTo>
                  <a:pt x="3136032" y="3861531"/>
                </a:lnTo>
                <a:lnTo>
                  <a:pt x="3128330" y="3874368"/>
                </a:lnTo>
                <a:lnTo>
                  <a:pt x="3130897" y="3884637"/>
                </a:lnTo>
                <a:cubicBezTo>
                  <a:pt x="3126904" y="3890342"/>
                  <a:pt x="3124907" y="3894621"/>
                  <a:pt x="3124907" y="3897473"/>
                </a:cubicBezTo>
                <a:lnTo>
                  <a:pt x="3124907" y="3898329"/>
                </a:lnTo>
                <a:cubicBezTo>
                  <a:pt x="3128900" y="3902893"/>
                  <a:pt x="3130897" y="3906887"/>
                  <a:pt x="3130897" y="3910310"/>
                </a:cubicBezTo>
                <a:cubicBezTo>
                  <a:pt x="3130897" y="3914303"/>
                  <a:pt x="3127474" y="3918582"/>
                  <a:pt x="3120628" y="3923146"/>
                </a:cubicBezTo>
                <a:lnTo>
                  <a:pt x="3119772" y="3924002"/>
                </a:lnTo>
                <a:lnTo>
                  <a:pt x="3119772" y="3925713"/>
                </a:lnTo>
                <a:lnTo>
                  <a:pt x="3124907" y="3939406"/>
                </a:lnTo>
                <a:lnTo>
                  <a:pt x="3119772" y="3951386"/>
                </a:lnTo>
                <a:lnTo>
                  <a:pt x="3120628" y="3980482"/>
                </a:lnTo>
                <a:cubicBezTo>
                  <a:pt x="3122910" y="3980482"/>
                  <a:pt x="3124622" y="3984761"/>
                  <a:pt x="3125763" y="3993319"/>
                </a:cubicBezTo>
                <a:lnTo>
                  <a:pt x="3125763" y="4002732"/>
                </a:lnTo>
                <a:cubicBezTo>
                  <a:pt x="3125763" y="4004444"/>
                  <a:pt x="3123766" y="4006155"/>
                  <a:pt x="3119772" y="4007867"/>
                </a:cubicBezTo>
                <a:cubicBezTo>
                  <a:pt x="3120343" y="4010719"/>
                  <a:pt x="3122054" y="4012431"/>
                  <a:pt x="3124907" y="4013001"/>
                </a:cubicBezTo>
                <a:lnTo>
                  <a:pt x="3123195" y="4013857"/>
                </a:lnTo>
                <a:lnTo>
                  <a:pt x="3123195" y="4015568"/>
                </a:lnTo>
                <a:lnTo>
                  <a:pt x="3127474" y="4030972"/>
                </a:lnTo>
                <a:cubicBezTo>
                  <a:pt x="3126333" y="4034966"/>
                  <a:pt x="3124907" y="4036963"/>
                  <a:pt x="3123195" y="4036963"/>
                </a:cubicBezTo>
                <a:cubicBezTo>
                  <a:pt x="3120343" y="4036963"/>
                  <a:pt x="3117776" y="4029831"/>
                  <a:pt x="3115493" y="4015568"/>
                </a:cubicBezTo>
                <a:lnTo>
                  <a:pt x="3118061" y="4006155"/>
                </a:lnTo>
                <a:lnTo>
                  <a:pt x="3112070" y="3977915"/>
                </a:lnTo>
                <a:lnTo>
                  <a:pt x="3112926" y="3972780"/>
                </a:lnTo>
                <a:lnTo>
                  <a:pt x="3110359" y="3970213"/>
                </a:lnTo>
                <a:cubicBezTo>
                  <a:pt x="3108077" y="3970213"/>
                  <a:pt x="3105510" y="3973636"/>
                  <a:pt x="3102657" y="3980482"/>
                </a:cubicBezTo>
                <a:lnTo>
                  <a:pt x="3092388" y="3983050"/>
                </a:lnTo>
                <a:lnTo>
                  <a:pt x="3091532" y="3983050"/>
                </a:lnTo>
                <a:lnTo>
                  <a:pt x="3088965" y="3980482"/>
                </a:lnTo>
                <a:lnTo>
                  <a:pt x="3088965" y="3979626"/>
                </a:lnTo>
                <a:cubicBezTo>
                  <a:pt x="3094100" y="3979626"/>
                  <a:pt x="3096667" y="3975348"/>
                  <a:pt x="3096667" y="3966790"/>
                </a:cubicBezTo>
                <a:lnTo>
                  <a:pt x="3096667" y="3964223"/>
                </a:lnTo>
                <a:cubicBezTo>
                  <a:pt x="3090962" y="3959088"/>
                  <a:pt x="3086112" y="3956521"/>
                  <a:pt x="3082119" y="3956521"/>
                </a:cubicBezTo>
                <a:lnTo>
                  <a:pt x="3081263" y="3962511"/>
                </a:lnTo>
                <a:lnTo>
                  <a:pt x="3081263" y="3967646"/>
                </a:lnTo>
                <a:cubicBezTo>
                  <a:pt x="3081263" y="3972210"/>
                  <a:pt x="3082404" y="3976489"/>
                  <a:pt x="3084686" y="3980482"/>
                </a:cubicBezTo>
                <a:lnTo>
                  <a:pt x="3082119" y="4024126"/>
                </a:lnTo>
                <a:lnTo>
                  <a:pt x="3083830" y="4028405"/>
                </a:lnTo>
                <a:cubicBezTo>
                  <a:pt x="3083260" y="4035822"/>
                  <a:pt x="3079837" y="4039530"/>
                  <a:pt x="3073561" y="4039530"/>
                </a:cubicBezTo>
                <a:cubicBezTo>
                  <a:pt x="3071279" y="4034395"/>
                  <a:pt x="3069568" y="4031828"/>
                  <a:pt x="3068427" y="4031828"/>
                </a:cubicBezTo>
                <a:lnTo>
                  <a:pt x="3064148" y="4031828"/>
                </a:lnTo>
                <a:lnTo>
                  <a:pt x="3061580" y="4051510"/>
                </a:lnTo>
                <a:lnTo>
                  <a:pt x="3063292" y="4067770"/>
                </a:lnTo>
                <a:lnTo>
                  <a:pt x="3041042" y="4072904"/>
                </a:lnTo>
                <a:lnTo>
                  <a:pt x="3040186" y="4072049"/>
                </a:lnTo>
                <a:lnTo>
                  <a:pt x="3040186" y="4059212"/>
                </a:lnTo>
                <a:cubicBezTo>
                  <a:pt x="3040186" y="4052937"/>
                  <a:pt x="3037905" y="4043523"/>
                  <a:pt x="3033340" y="4030972"/>
                </a:cubicBezTo>
                <a:lnTo>
                  <a:pt x="3033340" y="4013001"/>
                </a:lnTo>
                <a:lnTo>
                  <a:pt x="3030773" y="4013001"/>
                </a:lnTo>
                <a:lnTo>
                  <a:pt x="3030773" y="4011290"/>
                </a:lnTo>
                <a:cubicBezTo>
                  <a:pt x="3027350" y="4011290"/>
                  <a:pt x="3023642" y="4019847"/>
                  <a:pt x="3019648" y="4036963"/>
                </a:cubicBezTo>
                <a:cubicBezTo>
                  <a:pt x="3014514" y="4045520"/>
                  <a:pt x="3011947" y="4055789"/>
                  <a:pt x="3011947" y="4067770"/>
                </a:cubicBezTo>
                <a:cubicBezTo>
                  <a:pt x="3014228" y="4067770"/>
                  <a:pt x="3016225" y="4070337"/>
                  <a:pt x="3017937" y="4075472"/>
                </a:cubicBezTo>
                <a:lnTo>
                  <a:pt x="3014514" y="4087452"/>
                </a:lnTo>
                <a:lnTo>
                  <a:pt x="3017081" y="4097722"/>
                </a:lnTo>
                <a:lnTo>
                  <a:pt x="3015369" y="4103712"/>
                </a:lnTo>
                <a:lnTo>
                  <a:pt x="3022215" y="4113125"/>
                </a:lnTo>
                <a:lnTo>
                  <a:pt x="3017081" y="4118260"/>
                </a:lnTo>
                <a:lnTo>
                  <a:pt x="3015369" y="4118260"/>
                </a:lnTo>
                <a:cubicBezTo>
                  <a:pt x="3013087" y="4118260"/>
                  <a:pt x="3011090" y="4114266"/>
                  <a:pt x="3009379" y="4106279"/>
                </a:cubicBezTo>
                <a:lnTo>
                  <a:pt x="3011947" y="4103712"/>
                </a:lnTo>
                <a:lnTo>
                  <a:pt x="3004244" y="4101145"/>
                </a:lnTo>
                <a:cubicBezTo>
                  <a:pt x="3003103" y="4103997"/>
                  <a:pt x="3000536" y="4105423"/>
                  <a:pt x="2996543" y="4105423"/>
                </a:cubicBezTo>
                <a:cubicBezTo>
                  <a:pt x="2994831" y="4105423"/>
                  <a:pt x="2993975" y="4103997"/>
                  <a:pt x="2993975" y="4101145"/>
                </a:cubicBezTo>
                <a:cubicBezTo>
                  <a:pt x="2993975" y="4095439"/>
                  <a:pt x="2994831" y="4092587"/>
                  <a:pt x="2996543" y="4092587"/>
                </a:cubicBezTo>
                <a:cubicBezTo>
                  <a:pt x="2991979" y="4087452"/>
                  <a:pt x="2988556" y="4075472"/>
                  <a:pt x="2986273" y="4056645"/>
                </a:cubicBezTo>
                <a:lnTo>
                  <a:pt x="2986273" y="4049799"/>
                </a:lnTo>
                <a:cubicBezTo>
                  <a:pt x="2989696" y="4038959"/>
                  <a:pt x="2992264" y="4033539"/>
                  <a:pt x="2993975" y="4033539"/>
                </a:cubicBezTo>
                <a:lnTo>
                  <a:pt x="2996543" y="4033539"/>
                </a:lnTo>
                <a:lnTo>
                  <a:pt x="2996543" y="4038674"/>
                </a:lnTo>
                <a:lnTo>
                  <a:pt x="2997398" y="4042097"/>
                </a:lnTo>
                <a:lnTo>
                  <a:pt x="2996543" y="4048943"/>
                </a:lnTo>
                <a:lnTo>
                  <a:pt x="2996543" y="4075472"/>
                </a:lnTo>
                <a:lnTo>
                  <a:pt x="3001677" y="4079751"/>
                </a:lnTo>
                <a:cubicBezTo>
                  <a:pt x="3005671" y="4078610"/>
                  <a:pt x="3007667" y="4077183"/>
                  <a:pt x="3007667" y="4075472"/>
                </a:cubicBezTo>
                <a:lnTo>
                  <a:pt x="3007667" y="4074616"/>
                </a:lnTo>
                <a:cubicBezTo>
                  <a:pt x="3005956" y="4074616"/>
                  <a:pt x="3003959" y="4072904"/>
                  <a:pt x="3001677" y="4069481"/>
                </a:cubicBezTo>
                <a:lnTo>
                  <a:pt x="3002533" y="4062635"/>
                </a:lnTo>
                <a:lnTo>
                  <a:pt x="3002533" y="4043809"/>
                </a:lnTo>
                <a:cubicBezTo>
                  <a:pt x="3002533" y="4038674"/>
                  <a:pt x="2997113" y="4029261"/>
                  <a:pt x="2986273" y="4015568"/>
                </a:cubicBezTo>
                <a:cubicBezTo>
                  <a:pt x="2984562" y="3987043"/>
                  <a:pt x="2980283" y="3970784"/>
                  <a:pt x="2973437" y="3966790"/>
                </a:cubicBezTo>
                <a:lnTo>
                  <a:pt x="2968303" y="3966790"/>
                </a:lnTo>
                <a:cubicBezTo>
                  <a:pt x="2964879" y="3969072"/>
                  <a:pt x="2961742" y="3970213"/>
                  <a:pt x="2958889" y="3970213"/>
                </a:cubicBezTo>
                <a:cubicBezTo>
                  <a:pt x="2951473" y="3969642"/>
                  <a:pt x="2947764" y="3967931"/>
                  <a:pt x="2947764" y="3965079"/>
                </a:cubicBezTo>
                <a:lnTo>
                  <a:pt x="2947764" y="3962511"/>
                </a:lnTo>
                <a:cubicBezTo>
                  <a:pt x="2947764" y="3961370"/>
                  <a:pt x="2951473" y="3958518"/>
                  <a:pt x="2958889" y="3953954"/>
                </a:cubicBezTo>
                <a:lnTo>
                  <a:pt x="2958889" y="3952242"/>
                </a:lnTo>
                <a:cubicBezTo>
                  <a:pt x="2958889" y="3949390"/>
                  <a:pt x="2954325" y="3942258"/>
                  <a:pt x="2945197" y="3930848"/>
                </a:cubicBezTo>
                <a:lnTo>
                  <a:pt x="2943485" y="3925713"/>
                </a:lnTo>
                <a:lnTo>
                  <a:pt x="2943485" y="3906031"/>
                </a:lnTo>
                <a:cubicBezTo>
                  <a:pt x="2943485" y="3892339"/>
                  <a:pt x="2940062" y="3870660"/>
                  <a:pt x="2933216" y="3840993"/>
                </a:cubicBezTo>
                <a:cubicBezTo>
                  <a:pt x="2929223" y="3796493"/>
                  <a:pt x="2925800" y="3770821"/>
                  <a:pt x="2922947" y="3763975"/>
                </a:cubicBezTo>
                <a:lnTo>
                  <a:pt x="2924659" y="3753705"/>
                </a:lnTo>
                <a:lnTo>
                  <a:pt x="2912678" y="3689523"/>
                </a:lnTo>
                <a:cubicBezTo>
                  <a:pt x="2902409" y="3666703"/>
                  <a:pt x="2897274" y="3646165"/>
                  <a:pt x="2897274" y="3627908"/>
                </a:cubicBezTo>
                <a:cubicBezTo>
                  <a:pt x="2896133" y="3627908"/>
                  <a:pt x="2894137" y="3619351"/>
                  <a:pt x="2891284" y="3602236"/>
                </a:cubicBezTo>
                <a:cubicBezTo>
                  <a:pt x="2886720" y="3597101"/>
                  <a:pt x="2882726" y="3594534"/>
                  <a:pt x="2879303" y="3594534"/>
                </a:cubicBezTo>
                <a:cubicBezTo>
                  <a:pt x="2877592" y="3594534"/>
                  <a:pt x="2863899" y="3607370"/>
                  <a:pt x="2838227" y="3633043"/>
                </a:cubicBezTo>
                <a:lnTo>
                  <a:pt x="2837371" y="3633043"/>
                </a:lnTo>
                <a:lnTo>
                  <a:pt x="2837371" y="3573140"/>
                </a:lnTo>
                <a:cubicBezTo>
                  <a:pt x="2845928" y="3563441"/>
                  <a:pt x="2850207" y="3557451"/>
                  <a:pt x="2850207" y="3555169"/>
                </a:cubicBezTo>
                <a:lnTo>
                  <a:pt x="2845928" y="3545755"/>
                </a:lnTo>
                <a:cubicBezTo>
                  <a:pt x="2859621" y="3529781"/>
                  <a:pt x="2875595" y="3514948"/>
                  <a:pt x="2893851" y="3501256"/>
                </a:cubicBezTo>
                <a:cubicBezTo>
                  <a:pt x="2893851" y="3493269"/>
                  <a:pt x="2901838" y="3484711"/>
                  <a:pt x="2917813" y="3475583"/>
                </a:cubicBezTo>
                <a:cubicBezTo>
                  <a:pt x="2917813" y="3467596"/>
                  <a:pt x="2923803" y="3462746"/>
                  <a:pt x="2935783" y="3461035"/>
                </a:cubicBezTo>
                <a:cubicBezTo>
                  <a:pt x="2948905" y="3450766"/>
                  <a:pt x="2963453" y="3445631"/>
                  <a:pt x="2979427" y="3445631"/>
                </a:cubicBezTo>
                <a:cubicBezTo>
                  <a:pt x="2991408" y="3446202"/>
                  <a:pt x="2997398" y="3447058"/>
                  <a:pt x="2997398" y="3448198"/>
                </a:cubicBezTo>
                <a:lnTo>
                  <a:pt x="2999110" y="3447343"/>
                </a:lnTo>
                <a:lnTo>
                  <a:pt x="3010235" y="3447343"/>
                </a:lnTo>
                <a:close/>
                <a:moveTo>
                  <a:pt x="1016645" y="3436218"/>
                </a:moveTo>
                <a:lnTo>
                  <a:pt x="1009799" y="3443064"/>
                </a:lnTo>
                <a:lnTo>
                  <a:pt x="1009799" y="3449910"/>
                </a:lnTo>
                <a:lnTo>
                  <a:pt x="1016645" y="3449910"/>
                </a:lnTo>
                <a:lnTo>
                  <a:pt x="1038039" y="3443064"/>
                </a:lnTo>
                <a:lnTo>
                  <a:pt x="1038039" y="3436218"/>
                </a:lnTo>
                <a:close/>
                <a:moveTo>
                  <a:pt x="4618509" y="3418247"/>
                </a:moveTo>
                <a:cubicBezTo>
                  <a:pt x="4599112" y="3429087"/>
                  <a:pt x="4585704" y="3440497"/>
                  <a:pt x="4578288" y="3452477"/>
                </a:cubicBezTo>
                <a:lnTo>
                  <a:pt x="4593692" y="3452477"/>
                </a:lnTo>
                <a:cubicBezTo>
                  <a:pt x="4616512" y="3438785"/>
                  <a:pt x="4627922" y="3429087"/>
                  <a:pt x="4627922" y="3423381"/>
                </a:cubicBezTo>
                <a:lnTo>
                  <a:pt x="4627922" y="3418247"/>
                </a:lnTo>
                <a:close/>
                <a:moveTo>
                  <a:pt x="1038039" y="3407978"/>
                </a:moveTo>
                <a:lnTo>
                  <a:pt x="1051731" y="3443064"/>
                </a:lnTo>
                <a:lnTo>
                  <a:pt x="1058577" y="3443064"/>
                </a:lnTo>
                <a:lnTo>
                  <a:pt x="1073125" y="3429372"/>
                </a:lnTo>
                <a:cubicBezTo>
                  <a:pt x="1063427" y="3429372"/>
                  <a:pt x="1058577" y="3422240"/>
                  <a:pt x="1058577" y="3407978"/>
                </a:cubicBezTo>
                <a:close/>
                <a:moveTo>
                  <a:pt x="1143298" y="3344651"/>
                </a:moveTo>
                <a:lnTo>
                  <a:pt x="1136451" y="3351497"/>
                </a:lnTo>
                <a:lnTo>
                  <a:pt x="1136451" y="3359199"/>
                </a:lnTo>
                <a:lnTo>
                  <a:pt x="1157846" y="3372036"/>
                </a:lnTo>
                <a:lnTo>
                  <a:pt x="1164692" y="3372036"/>
                </a:lnTo>
                <a:lnTo>
                  <a:pt x="1164692" y="3365190"/>
                </a:lnTo>
                <a:close/>
                <a:moveTo>
                  <a:pt x="1038039" y="3344651"/>
                </a:moveTo>
                <a:lnTo>
                  <a:pt x="1023491" y="3359199"/>
                </a:lnTo>
                <a:lnTo>
                  <a:pt x="1023491" y="3365190"/>
                </a:lnTo>
                <a:lnTo>
                  <a:pt x="1044030" y="3372036"/>
                </a:lnTo>
                <a:lnTo>
                  <a:pt x="1044030" y="3344651"/>
                </a:lnTo>
                <a:close/>
                <a:moveTo>
                  <a:pt x="2237817" y="3339517"/>
                </a:moveTo>
                <a:lnTo>
                  <a:pt x="2236105" y="3341228"/>
                </a:lnTo>
                <a:lnTo>
                  <a:pt x="2236105" y="3343796"/>
                </a:lnTo>
                <a:lnTo>
                  <a:pt x="2237817" y="3352353"/>
                </a:lnTo>
                <a:cubicBezTo>
                  <a:pt x="2235534" y="3352353"/>
                  <a:pt x="2233823" y="3356917"/>
                  <a:pt x="2232682" y="3366045"/>
                </a:cubicBezTo>
                <a:lnTo>
                  <a:pt x="2230971" y="3366045"/>
                </a:lnTo>
                <a:lnTo>
                  <a:pt x="2232682" y="3375459"/>
                </a:lnTo>
                <a:lnTo>
                  <a:pt x="2232682" y="3378882"/>
                </a:lnTo>
                <a:lnTo>
                  <a:pt x="2222413" y="3419958"/>
                </a:lnTo>
                <a:lnTo>
                  <a:pt x="2223269" y="3429372"/>
                </a:lnTo>
                <a:cubicBezTo>
                  <a:pt x="2223269" y="3437359"/>
                  <a:pt x="2221272" y="3445631"/>
                  <a:pt x="2217278" y="3454189"/>
                </a:cubicBezTo>
                <a:cubicBezTo>
                  <a:pt x="2213855" y="3463887"/>
                  <a:pt x="2211573" y="3482429"/>
                  <a:pt x="2210432" y="3509813"/>
                </a:cubicBezTo>
                <a:cubicBezTo>
                  <a:pt x="2208721" y="3509813"/>
                  <a:pt x="2207009" y="3514948"/>
                  <a:pt x="2205298" y="3525217"/>
                </a:cubicBezTo>
                <a:cubicBezTo>
                  <a:pt x="2204157" y="3525217"/>
                  <a:pt x="2203301" y="3527214"/>
                  <a:pt x="2202730" y="3531207"/>
                </a:cubicBezTo>
                <a:lnTo>
                  <a:pt x="2202730" y="3532919"/>
                </a:lnTo>
                <a:cubicBezTo>
                  <a:pt x="2205583" y="3535771"/>
                  <a:pt x="2207009" y="3538624"/>
                  <a:pt x="2207009" y="3541476"/>
                </a:cubicBezTo>
                <a:lnTo>
                  <a:pt x="2204442" y="3546611"/>
                </a:lnTo>
                <a:lnTo>
                  <a:pt x="2205298" y="3551746"/>
                </a:lnTo>
                <a:cubicBezTo>
                  <a:pt x="2201875" y="3554598"/>
                  <a:pt x="2199307" y="3563156"/>
                  <a:pt x="2197596" y="3577418"/>
                </a:cubicBezTo>
                <a:lnTo>
                  <a:pt x="2199307" y="3578274"/>
                </a:lnTo>
                <a:lnTo>
                  <a:pt x="2196740" y="3603947"/>
                </a:lnTo>
                <a:lnTo>
                  <a:pt x="2197596" y="3610793"/>
                </a:lnTo>
                <a:lnTo>
                  <a:pt x="2196740" y="3617639"/>
                </a:lnTo>
                <a:lnTo>
                  <a:pt x="2199307" y="3617639"/>
                </a:lnTo>
                <a:cubicBezTo>
                  <a:pt x="2202730" y="3616498"/>
                  <a:pt x="2204442" y="3614216"/>
                  <a:pt x="2204442" y="3610793"/>
                </a:cubicBezTo>
                <a:lnTo>
                  <a:pt x="2202730" y="3606514"/>
                </a:lnTo>
                <a:lnTo>
                  <a:pt x="2207865" y="3585976"/>
                </a:lnTo>
                <a:cubicBezTo>
                  <a:pt x="2210147" y="3568861"/>
                  <a:pt x="2212429" y="3560303"/>
                  <a:pt x="2214711" y="3560303"/>
                </a:cubicBezTo>
                <a:lnTo>
                  <a:pt x="2213000" y="3554313"/>
                </a:lnTo>
                <a:lnTo>
                  <a:pt x="2213000" y="3552601"/>
                </a:lnTo>
                <a:cubicBezTo>
                  <a:pt x="2213000" y="3540050"/>
                  <a:pt x="2215282" y="3521794"/>
                  <a:pt x="2219846" y="3497833"/>
                </a:cubicBezTo>
                <a:lnTo>
                  <a:pt x="2220701" y="3496977"/>
                </a:lnTo>
                <a:lnTo>
                  <a:pt x="2219846" y="3491842"/>
                </a:lnTo>
                <a:cubicBezTo>
                  <a:pt x="2222698" y="3491842"/>
                  <a:pt x="2226121" y="3479291"/>
                  <a:pt x="2230115" y="3454189"/>
                </a:cubicBezTo>
                <a:lnTo>
                  <a:pt x="2228403" y="3453333"/>
                </a:lnTo>
                <a:lnTo>
                  <a:pt x="2228403" y="3451621"/>
                </a:lnTo>
                <a:cubicBezTo>
                  <a:pt x="2229544" y="3443064"/>
                  <a:pt x="2231256" y="3437644"/>
                  <a:pt x="2233538" y="3435362"/>
                </a:cubicBezTo>
                <a:lnTo>
                  <a:pt x="2232682" y="3429372"/>
                </a:lnTo>
                <a:cubicBezTo>
                  <a:pt x="2234394" y="3427660"/>
                  <a:pt x="2235249" y="3421955"/>
                  <a:pt x="2235249" y="3412256"/>
                </a:cubicBezTo>
                <a:lnTo>
                  <a:pt x="2238672" y="3394285"/>
                </a:lnTo>
                <a:lnTo>
                  <a:pt x="2237817" y="3388295"/>
                </a:lnTo>
                <a:cubicBezTo>
                  <a:pt x="2240669" y="3364334"/>
                  <a:pt x="2242666" y="3352353"/>
                  <a:pt x="2243807" y="3352353"/>
                </a:cubicBezTo>
                <a:cubicBezTo>
                  <a:pt x="2240955" y="3343796"/>
                  <a:pt x="2238958" y="3339517"/>
                  <a:pt x="2237817" y="3339517"/>
                </a:cubicBezTo>
                <a:close/>
                <a:moveTo>
                  <a:pt x="1128750" y="3287315"/>
                </a:moveTo>
                <a:lnTo>
                  <a:pt x="1121904" y="3295017"/>
                </a:lnTo>
                <a:lnTo>
                  <a:pt x="1121904" y="3301863"/>
                </a:lnTo>
                <a:lnTo>
                  <a:pt x="1143298" y="3301863"/>
                </a:lnTo>
                <a:close/>
                <a:moveTo>
                  <a:pt x="1038039" y="3287315"/>
                </a:moveTo>
                <a:lnTo>
                  <a:pt x="1009799" y="3295017"/>
                </a:lnTo>
                <a:lnTo>
                  <a:pt x="1009799" y="3301863"/>
                </a:lnTo>
                <a:lnTo>
                  <a:pt x="1023491" y="3316411"/>
                </a:lnTo>
                <a:lnTo>
                  <a:pt x="1038039" y="3295017"/>
                </a:lnTo>
                <a:close/>
                <a:moveTo>
                  <a:pt x="1065423" y="3274479"/>
                </a:moveTo>
                <a:lnTo>
                  <a:pt x="1065423" y="3287315"/>
                </a:lnTo>
                <a:lnTo>
                  <a:pt x="1094519" y="3287315"/>
                </a:lnTo>
                <a:lnTo>
                  <a:pt x="1079971" y="3274479"/>
                </a:lnTo>
                <a:close/>
                <a:moveTo>
                  <a:pt x="6748872" y="3271056"/>
                </a:moveTo>
                <a:lnTo>
                  <a:pt x="6758285" y="3271056"/>
                </a:lnTo>
                <a:cubicBezTo>
                  <a:pt x="6763420" y="3271056"/>
                  <a:pt x="6769410" y="3274194"/>
                  <a:pt x="6776256" y="3280469"/>
                </a:cubicBezTo>
                <a:cubicBezTo>
                  <a:pt x="6784243" y="3275335"/>
                  <a:pt x="6789948" y="3272767"/>
                  <a:pt x="6793371" y="3272767"/>
                </a:cubicBezTo>
                <a:cubicBezTo>
                  <a:pt x="6800788" y="3272767"/>
                  <a:pt x="6805352" y="3281325"/>
                  <a:pt x="6807063" y="3298440"/>
                </a:cubicBezTo>
                <a:cubicBezTo>
                  <a:pt x="6812198" y="3298440"/>
                  <a:pt x="6818759" y="3303575"/>
                  <a:pt x="6826746" y="3313844"/>
                </a:cubicBezTo>
                <a:lnTo>
                  <a:pt x="6838726" y="3327536"/>
                </a:lnTo>
                <a:cubicBezTo>
                  <a:pt x="6846714" y="3327536"/>
                  <a:pt x="6853274" y="3335523"/>
                  <a:pt x="6858409" y="3351497"/>
                </a:cubicBezTo>
                <a:cubicBezTo>
                  <a:pt x="6868678" y="3351497"/>
                  <a:pt x="6877806" y="3364619"/>
                  <a:pt x="6885793" y="3390862"/>
                </a:cubicBezTo>
                <a:lnTo>
                  <a:pt x="6881514" y="3402843"/>
                </a:lnTo>
                <a:cubicBezTo>
                  <a:pt x="6896918" y="3423952"/>
                  <a:pt x="6914604" y="3434506"/>
                  <a:pt x="6934572" y="3434506"/>
                </a:cubicBezTo>
                <a:cubicBezTo>
                  <a:pt x="6941989" y="3438500"/>
                  <a:pt x="6945697" y="3446202"/>
                  <a:pt x="6945697" y="3457612"/>
                </a:cubicBezTo>
                <a:lnTo>
                  <a:pt x="6943985" y="3477294"/>
                </a:lnTo>
                <a:lnTo>
                  <a:pt x="6959389" y="3501256"/>
                </a:lnTo>
                <a:lnTo>
                  <a:pt x="6959389" y="3504679"/>
                </a:lnTo>
                <a:cubicBezTo>
                  <a:pt x="6945126" y="3512095"/>
                  <a:pt x="6937995" y="3524076"/>
                  <a:pt x="6937995" y="3540621"/>
                </a:cubicBezTo>
                <a:cubicBezTo>
                  <a:pt x="6928867" y="3546896"/>
                  <a:pt x="6924303" y="3554028"/>
                  <a:pt x="6924303" y="3562015"/>
                </a:cubicBezTo>
                <a:lnTo>
                  <a:pt x="6924303" y="3563726"/>
                </a:lnTo>
                <a:cubicBezTo>
                  <a:pt x="6932290" y="3563726"/>
                  <a:pt x="6936283" y="3568290"/>
                  <a:pt x="6936283" y="3577418"/>
                </a:cubicBezTo>
                <a:lnTo>
                  <a:pt x="6936283" y="3579986"/>
                </a:lnTo>
                <a:lnTo>
                  <a:pt x="6916600" y="3634754"/>
                </a:lnTo>
                <a:lnTo>
                  <a:pt x="6914889" y="3669841"/>
                </a:lnTo>
                <a:lnTo>
                  <a:pt x="6916600" y="3680110"/>
                </a:lnTo>
                <a:lnTo>
                  <a:pt x="6912322" y="3692091"/>
                </a:lnTo>
                <a:lnTo>
                  <a:pt x="6916600" y="3713485"/>
                </a:lnTo>
                <a:lnTo>
                  <a:pt x="6904620" y="3746859"/>
                </a:lnTo>
                <a:lnTo>
                  <a:pt x="6908899" y="3768253"/>
                </a:lnTo>
                <a:lnTo>
                  <a:pt x="6907188" y="3781946"/>
                </a:lnTo>
                <a:lnTo>
                  <a:pt x="6907188" y="3801628"/>
                </a:lnTo>
                <a:lnTo>
                  <a:pt x="6910610" y="3829868"/>
                </a:lnTo>
                <a:lnTo>
                  <a:pt x="6908899" y="3831580"/>
                </a:lnTo>
                <a:lnTo>
                  <a:pt x="6908899" y="3833291"/>
                </a:lnTo>
                <a:lnTo>
                  <a:pt x="6910610" y="3839282"/>
                </a:lnTo>
                <a:cubicBezTo>
                  <a:pt x="6905476" y="3854115"/>
                  <a:pt x="6900912" y="3862102"/>
                  <a:pt x="6896918" y="3863243"/>
                </a:cubicBezTo>
                <a:lnTo>
                  <a:pt x="6893495" y="3863243"/>
                </a:lnTo>
                <a:cubicBezTo>
                  <a:pt x="6888932" y="3863243"/>
                  <a:pt x="6886364" y="3853829"/>
                  <a:pt x="6885793" y="3835003"/>
                </a:cubicBezTo>
                <a:lnTo>
                  <a:pt x="6887505" y="3815320"/>
                </a:lnTo>
                <a:lnTo>
                  <a:pt x="6883226" y="3807618"/>
                </a:lnTo>
                <a:lnTo>
                  <a:pt x="6885793" y="3799917"/>
                </a:lnTo>
                <a:lnTo>
                  <a:pt x="6883226" y="3792215"/>
                </a:lnTo>
                <a:cubicBezTo>
                  <a:pt x="6884938" y="3764830"/>
                  <a:pt x="6886934" y="3751138"/>
                  <a:pt x="6889216" y="3751138"/>
                </a:cubicBezTo>
                <a:lnTo>
                  <a:pt x="6887505" y="3731456"/>
                </a:lnTo>
                <a:lnTo>
                  <a:pt x="6887505" y="3717763"/>
                </a:lnTo>
                <a:lnTo>
                  <a:pt x="6889216" y="3715196"/>
                </a:lnTo>
                <a:lnTo>
                  <a:pt x="6885793" y="3693802"/>
                </a:lnTo>
                <a:lnTo>
                  <a:pt x="6890928" y="3678398"/>
                </a:lnTo>
                <a:lnTo>
                  <a:pt x="6889216" y="3666418"/>
                </a:lnTo>
                <a:lnTo>
                  <a:pt x="6890928" y="3663850"/>
                </a:lnTo>
                <a:lnTo>
                  <a:pt x="6890928" y="3662139"/>
                </a:lnTo>
                <a:lnTo>
                  <a:pt x="6887505" y="3645024"/>
                </a:lnTo>
                <a:lnTo>
                  <a:pt x="6889216" y="3633043"/>
                </a:lnTo>
                <a:lnTo>
                  <a:pt x="6889216" y="3628764"/>
                </a:lnTo>
                <a:lnTo>
                  <a:pt x="6883226" y="3622774"/>
                </a:lnTo>
                <a:lnTo>
                  <a:pt x="6877236" y="3625341"/>
                </a:lnTo>
                <a:lnTo>
                  <a:pt x="6879803" y="3639033"/>
                </a:lnTo>
                <a:lnTo>
                  <a:pt x="6877236" y="3650158"/>
                </a:lnTo>
                <a:lnTo>
                  <a:pt x="6879803" y="3669841"/>
                </a:lnTo>
                <a:lnTo>
                  <a:pt x="6872101" y="3693802"/>
                </a:lnTo>
                <a:lnTo>
                  <a:pt x="6872101" y="3698081"/>
                </a:lnTo>
                <a:lnTo>
                  <a:pt x="6877236" y="3721186"/>
                </a:lnTo>
                <a:lnTo>
                  <a:pt x="6875524" y="3733167"/>
                </a:lnTo>
                <a:lnTo>
                  <a:pt x="6877236" y="3746859"/>
                </a:lnTo>
                <a:lnTo>
                  <a:pt x="6867822" y="3770821"/>
                </a:lnTo>
                <a:lnTo>
                  <a:pt x="6867822" y="3772532"/>
                </a:lnTo>
                <a:lnTo>
                  <a:pt x="6872101" y="3778522"/>
                </a:lnTo>
                <a:lnTo>
                  <a:pt x="6872101" y="3781946"/>
                </a:lnTo>
                <a:lnTo>
                  <a:pt x="6863544" y="3801628"/>
                </a:lnTo>
                <a:cubicBezTo>
                  <a:pt x="6870390" y="3805051"/>
                  <a:pt x="6873812" y="3810471"/>
                  <a:pt x="6873812" y="3817888"/>
                </a:cubicBezTo>
                <a:lnTo>
                  <a:pt x="6873812" y="3827301"/>
                </a:lnTo>
                <a:lnTo>
                  <a:pt x="6872101" y="3837570"/>
                </a:lnTo>
                <a:lnTo>
                  <a:pt x="6873812" y="3845272"/>
                </a:lnTo>
                <a:cubicBezTo>
                  <a:pt x="6872672" y="3871515"/>
                  <a:pt x="6870675" y="3884637"/>
                  <a:pt x="6867822" y="3884637"/>
                </a:cubicBezTo>
                <a:lnTo>
                  <a:pt x="6869534" y="3894050"/>
                </a:lnTo>
                <a:lnTo>
                  <a:pt x="6866110" y="3910310"/>
                </a:lnTo>
                <a:lnTo>
                  <a:pt x="6867822" y="3922290"/>
                </a:lnTo>
                <a:lnTo>
                  <a:pt x="6861832" y="3928281"/>
                </a:lnTo>
                <a:lnTo>
                  <a:pt x="6860120" y="3928281"/>
                </a:lnTo>
                <a:cubicBezTo>
                  <a:pt x="6857268" y="3928281"/>
                  <a:pt x="6854701" y="3916871"/>
                  <a:pt x="6852418" y="3894050"/>
                </a:cubicBezTo>
                <a:lnTo>
                  <a:pt x="6855842" y="3882925"/>
                </a:lnTo>
                <a:lnTo>
                  <a:pt x="6852418" y="3858964"/>
                </a:lnTo>
                <a:lnTo>
                  <a:pt x="6844716" y="3858964"/>
                </a:lnTo>
                <a:lnTo>
                  <a:pt x="6842150" y="3876935"/>
                </a:lnTo>
                <a:lnTo>
                  <a:pt x="6846428" y="3888916"/>
                </a:lnTo>
                <a:lnTo>
                  <a:pt x="6844716" y="3890627"/>
                </a:lnTo>
                <a:lnTo>
                  <a:pt x="6846428" y="3900041"/>
                </a:lnTo>
                <a:lnTo>
                  <a:pt x="6846428" y="3906031"/>
                </a:lnTo>
                <a:lnTo>
                  <a:pt x="6838726" y="3919723"/>
                </a:lnTo>
                <a:lnTo>
                  <a:pt x="6842150" y="3931704"/>
                </a:lnTo>
                <a:lnTo>
                  <a:pt x="6842150" y="3943684"/>
                </a:lnTo>
                <a:lnTo>
                  <a:pt x="6840438" y="3951386"/>
                </a:lnTo>
                <a:lnTo>
                  <a:pt x="6846428" y="3977059"/>
                </a:lnTo>
                <a:lnTo>
                  <a:pt x="6840438" y="3984761"/>
                </a:lnTo>
                <a:lnTo>
                  <a:pt x="6842150" y="4001021"/>
                </a:lnTo>
                <a:lnTo>
                  <a:pt x="6838726" y="4020703"/>
                </a:lnTo>
                <a:lnTo>
                  <a:pt x="6844716" y="4045520"/>
                </a:lnTo>
                <a:lnTo>
                  <a:pt x="6842150" y="4060068"/>
                </a:lnTo>
                <a:lnTo>
                  <a:pt x="6844716" y="4075472"/>
                </a:lnTo>
                <a:cubicBezTo>
                  <a:pt x="6832736" y="4077611"/>
                  <a:pt x="6825248" y="4083281"/>
                  <a:pt x="6822253" y="4092480"/>
                </a:cubicBezTo>
                <a:lnTo>
                  <a:pt x="6821835" y="4095378"/>
                </a:lnTo>
                <a:lnTo>
                  <a:pt x="6822467" y="4096010"/>
                </a:lnTo>
                <a:lnTo>
                  <a:pt x="6821744" y="4096010"/>
                </a:lnTo>
                <a:lnTo>
                  <a:pt x="6820756" y="4102856"/>
                </a:lnTo>
                <a:lnTo>
                  <a:pt x="6818148" y="4107492"/>
                </a:lnTo>
                <a:lnTo>
                  <a:pt x="6819900" y="4110558"/>
                </a:lnTo>
                <a:lnTo>
                  <a:pt x="6819044" y="4111414"/>
                </a:lnTo>
                <a:lnTo>
                  <a:pt x="6819900" y="4112270"/>
                </a:lnTo>
                <a:lnTo>
                  <a:pt x="6819900" y="4113981"/>
                </a:lnTo>
                <a:lnTo>
                  <a:pt x="6814872" y="4117572"/>
                </a:lnTo>
                <a:lnTo>
                  <a:pt x="6819059" y="4119926"/>
                </a:lnTo>
                <a:lnTo>
                  <a:pt x="6819900" y="4117404"/>
                </a:lnTo>
                <a:cubicBezTo>
                  <a:pt x="6821611" y="4117404"/>
                  <a:pt x="6823038" y="4118260"/>
                  <a:pt x="6824178" y="4119971"/>
                </a:cubicBezTo>
                <a:lnTo>
                  <a:pt x="6821510" y="4121305"/>
                </a:lnTo>
                <a:lnTo>
                  <a:pt x="6826746" y="4124250"/>
                </a:lnTo>
                <a:cubicBezTo>
                  <a:pt x="6825034" y="4140225"/>
                  <a:pt x="6822467" y="4148212"/>
                  <a:pt x="6819044" y="4148212"/>
                </a:cubicBezTo>
                <a:lnTo>
                  <a:pt x="6816476" y="4148212"/>
                </a:lnTo>
                <a:lnTo>
                  <a:pt x="6814765" y="4148212"/>
                </a:lnTo>
                <a:cubicBezTo>
                  <a:pt x="6811342" y="4148212"/>
                  <a:pt x="6808774" y="4140225"/>
                  <a:pt x="6807063" y="4124250"/>
                </a:cubicBezTo>
                <a:lnTo>
                  <a:pt x="6809630" y="4119116"/>
                </a:lnTo>
                <a:lnTo>
                  <a:pt x="6807063" y="4119116"/>
                </a:lnTo>
                <a:cubicBezTo>
                  <a:pt x="6800788" y="4119116"/>
                  <a:pt x="6797650" y="4115693"/>
                  <a:pt x="6797650" y="4108846"/>
                </a:cubicBezTo>
                <a:lnTo>
                  <a:pt x="6795938" y="4108846"/>
                </a:lnTo>
                <a:cubicBezTo>
                  <a:pt x="6792515" y="4108846"/>
                  <a:pt x="6790519" y="4113981"/>
                  <a:pt x="6789948" y="4124250"/>
                </a:cubicBezTo>
                <a:lnTo>
                  <a:pt x="6791660" y="4130241"/>
                </a:lnTo>
                <a:cubicBezTo>
                  <a:pt x="6790519" y="4150779"/>
                  <a:pt x="6788522" y="4162759"/>
                  <a:pt x="6785669" y="4166183"/>
                </a:cubicBezTo>
                <a:lnTo>
                  <a:pt x="6789948" y="4177307"/>
                </a:lnTo>
                <a:cubicBezTo>
                  <a:pt x="6789948" y="4187006"/>
                  <a:pt x="6785384" y="4191855"/>
                  <a:pt x="6776256" y="4191855"/>
                </a:cubicBezTo>
                <a:cubicBezTo>
                  <a:pt x="6773688" y="4188717"/>
                  <a:pt x="6771763" y="4184011"/>
                  <a:pt x="6770480" y="4177735"/>
                </a:cubicBezTo>
                <a:lnTo>
                  <a:pt x="6769067" y="4167381"/>
                </a:lnTo>
                <a:lnTo>
                  <a:pt x="6768554" y="4167894"/>
                </a:lnTo>
                <a:lnTo>
                  <a:pt x="6768554" y="4166183"/>
                </a:lnTo>
                <a:lnTo>
                  <a:pt x="6768999" y="4166183"/>
                </a:lnTo>
                <a:lnTo>
                  <a:pt x="6768554" y="4154202"/>
                </a:lnTo>
                <a:lnTo>
                  <a:pt x="6770266" y="4128529"/>
                </a:lnTo>
                <a:lnTo>
                  <a:pt x="6768554" y="4120827"/>
                </a:lnTo>
                <a:lnTo>
                  <a:pt x="6770266" y="4107135"/>
                </a:lnTo>
                <a:lnTo>
                  <a:pt x="6768554" y="4099433"/>
                </a:lnTo>
                <a:lnTo>
                  <a:pt x="6770266" y="4096866"/>
                </a:lnTo>
                <a:lnTo>
                  <a:pt x="6770266" y="4095154"/>
                </a:lnTo>
                <a:lnTo>
                  <a:pt x="6768554" y="4083174"/>
                </a:lnTo>
                <a:lnTo>
                  <a:pt x="6768554" y="4079751"/>
                </a:lnTo>
                <a:lnTo>
                  <a:pt x="6769410" y="4075472"/>
                </a:lnTo>
                <a:lnTo>
                  <a:pt x="6770266" y="4071193"/>
                </a:lnTo>
                <a:lnTo>
                  <a:pt x="6765986" y="4054078"/>
                </a:lnTo>
                <a:lnTo>
                  <a:pt x="6768554" y="4018136"/>
                </a:lnTo>
                <a:lnTo>
                  <a:pt x="6768554" y="4014713"/>
                </a:lnTo>
                <a:lnTo>
                  <a:pt x="6765986" y="3996742"/>
                </a:lnTo>
                <a:lnTo>
                  <a:pt x="6768554" y="3995030"/>
                </a:lnTo>
                <a:lnTo>
                  <a:pt x="6768554" y="3992463"/>
                </a:lnTo>
                <a:lnTo>
                  <a:pt x="6764275" y="3984761"/>
                </a:lnTo>
                <a:lnTo>
                  <a:pt x="6768554" y="3975348"/>
                </a:lnTo>
                <a:lnTo>
                  <a:pt x="6765986" y="3961655"/>
                </a:lnTo>
                <a:lnTo>
                  <a:pt x="6765986" y="3939406"/>
                </a:lnTo>
                <a:cubicBezTo>
                  <a:pt x="6765986" y="3935412"/>
                  <a:pt x="6764275" y="3930848"/>
                  <a:pt x="6760852" y="3925713"/>
                </a:cubicBezTo>
                <a:lnTo>
                  <a:pt x="6762564" y="3924002"/>
                </a:lnTo>
                <a:lnTo>
                  <a:pt x="6762564" y="3922290"/>
                </a:lnTo>
                <a:lnTo>
                  <a:pt x="6760852" y="3913733"/>
                </a:lnTo>
                <a:lnTo>
                  <a:pt x="6765986" y="3906031"/>
                </a:lnTo>
                <a:lnTo>
                  <a:pt x="6760852" y="3860676"/>
                </a:lnTo>
                <a:lnTo>
                  <a:pt x="6762564" y="3851262"/>
                </a:lnTo>
                <a:lnTo>
                  <a:pt x="6758285" y="3825589"/>
                </a:lnTo>
                <a:lnTo>
                  <a:pt x="6762564" y="3805907"/>
                </a:lnTo>
                <a:cubicBezTo>
                  <a:pt x="6760282" y="3805907"/>
                  <a:pt x="6757714" y="3797920"/>
                  <a:pt x="6754862" y="3781946"/>
                </a:cubicBezTo>
                <a:cubicBezTo>
                  <a:pt x="6754862" y="3776811"/>
                  <a:pt x="6756003" y="3774244"/>
                  <a:pt x="6758285" y="3774244"/>
                </a:cubicBezTo>
                <a:lnTo>
                  <a:pt x="6756573" y="3762263"/>
                </a:lnTo>
                <a:lnTo>
                  <a:pt x="6760852" y="3740869"/>
                </a:lnTo>
                <a:lnTo>
                  <a:pt x="6758285" y="3740869"/>
                </a:lnTo>
                <a:cubicBezTo>
                  <a:pt x="6755432" y="3740869"/>
                  <a:pt x="6752294" y="3749997"/>
                  <a:pt x="6748872" y="3768253"/>
                </a:cubicBezTo>
                <a:lnTo>
                  <a:pt x="6750583" y="3784513"/>
                </a:lnTo>
                <a:lnTo>
                  <a:pt x="6747160" y="3792215"/>
                </a:lnTo>
                <a:lnTo>
                  <a:pt x="6748872" y="3801628"/>
                </a:lnTo>
                <a:lnTo>
                  <a:pt x="6748872" y="3804195"/>
                </a:lnTo>
                <a:lnTo>
                  <a:pt x="6744592" y="3817888"/>
                </a:lnTo>
                <a:lnTo>
                  <a:pt x="6748872" y="3839282"/>
                </a:lnTo>
                <a:cubicBezTo>
                  <a:pt x="6742596" y="3864384"/>
                  <a:pt x="6730900" y="3897188"/>
                  <a:pt x="6713785" y="3937694"/>
                </a:cubicBezTo>
                <a:cubicBezTo>
                  <a:pt x="6712074" y="3947963"/>
                  <a:pt x="6702946" y="3965079"/>
                  <a:pt x="6686401" y="3989040"/>
                </a:cubicBezTo>
                <a:cubicBezTo>
                  <a:pt x="6686401" y="4000450"/>
                  <a:pt x="6669571" y="4016709"/>
                  <a:pt x="6635911" y="4037818"/>
                </a:cubicBezTo>
                <a:lnTo>
                  <a:pt x="6558036" y="4055789"/>
                </a:lnTo>
                <a:lnTo>
                  <a:pt x="6544344" y="4054078"/>
                </a:lnTo>
                <a:cubicBezTo>
                  <a:pt x="6544344" y="4059783"/>
                  <a:pt x="6539780" y="4063491"/>
                  <a:pt x="6530652" y="4065203"/>
                </a:cubicBezTo>
                <a:lnTo>
                  <a:pt x="6530652" y="4069481"/>
                </a:lnTo>
                <a:cubicBezTo>
                  <a:pt x="6546056" y="4074045"/>
                  <a:pt x="6553758" y="4077468"/>
                  <a:pt x="6553758" y="4079751"/>
                </a:cubicBezTo>
                <a:lnTo>
                  <a:pt x="6553758" y="4083174"/>
                </a:lnTo>
                <a:lnTo>
                  <a:pt x="6544344" y="4084885"/>
                </a:lnTo>
                <a:lnTo>
                  <a:pt x="6534075" y="4081462"/>
                </a:lnTo>
                <a:cubicBezTo>
                  <a:pt x="6524947" y="4086597"/>
                  <a:pt x="6515248" y="4089164"/>
                  <a:pt x="6504980" y="4089164"/>
                </a:cubicBezTo>
                <a:cubicBezTo>
                  <a:pt x="6497563" y="4082318"/>
                  <a:pt x="6476169" y="4073760"/>
                  <a:pt x="6440797" y="4063491"/>
                </a:cubicBezTo>
                <a:cubicBezTo>
                  <a:pt x="6433951" y="4054363"/>
                  <a:pt x="6427960" y="4049799"/>
                  <a:pt x="6422826" y="4049799"/>
                </a:cubicBezTo>
                <a:lnTo>
                  <a:pt x="6416836" y="4051510"/>
                </a:lnTo>
                <a:lnTo>
                  <a:pt x="6416836" y="4055789"/>
                </a:lnTo>
                <a:lnTo>
                  <a:pt x="6434807" y="4061780"/>
                </a:lnTo>
                <a:lnTo>
                  <a:pt x="6451922" y="4079751"/>
                </a:lnTo>
                <a:lnTo>
                  <a:pt x="6450210" y="4081462"/>
                </a:lnTo>
                <a:lnTo>
                  <a:pt x="6444220" y="4081462"/>
                </a:lnTo>
                <a:cubicBezTo>
                  <a:pt x="6415695" y="4075187"/>
                  <a:pt x="6390307" y="4060639"/>
                  <a:pt x="6368058" y="4037818"/>
                </a:cubicBezTo>
                <a:cubicBezTo>
                  <a:pt x="6364634" y="4033254"/>
                  <a:pt x="6362923" y="4028690"/>
                  <a:pt x="6362923" y="4024126"/>
                </a:cubicBezTo>
                <a:lnTo>
                  <a:pt x="6364634" y="4022415"/>
                </a:lnTo>
                <a:lnTo>
                  <a:pt x="6366346" y="4022415"/>
                </a:lnTo>
                <a:lnTo>
                  <a:pt x="6384317" y="4028405"/>
                </a:lnTo>
                <a:lnTo>
                  <a:pt x="6384317" y="4025838"/>
                </a:lnTo>
                <a:cubicBezTo>
                  <a:pt x="6384317" y="4022842"/>
                  <a:pt x="6380948" y="4016959"/>
                  <a:pt x="6374208" y="4008188"/>
                </a:cubicBezTo>
                <a:lnTo>
                  <a:pt x="6371059" y="4004289"/>
                </a:lnTo>
                <a:lnTo>
                  <a:pt x="6371480" y="4004444"/>
                </a:lnTo>
                <a:lnTo>
                  <a:pt x="6371480" y="4001876"/>
                </a:lnTo>
                <a:lnTo>
                  <a:pt x="6365661" y="3996704"/>
                </a:lnTo>
                <a:lnTo>
                  <a:pt x="6362495" y="3988612"/>
                </a:lnTo>
                <a:cubicBezTo>
                  <a:pt x="6359928" y="3985760"/>
                  <a:pt x="6356076" y="3983335"/>
                  <a:pt x="6350942" y="3981338"/>
                </a:cubicBezTo>
                <a:cubicBezTo>
                  <a:pt x="6350942" y="3977915"/>
                  <a:pt x="6344382" y="3969928"/>
                  <a:pt x="6331260" y="3957377"/>
                </a:cubicBezTo>
                <a:lnTo>
                  <a:pt x="6331260" y="3959088"/>
                </a:lnTo>
                <a:lnTo>
                  <a:pt x="6344952" y="3992463"/>
                </a:lnTo>
                <a:lnTo>
                  <a:pt x="6344952" y="3995030"/>
                </a:lnTo>
                <a:lnTo>
                  <a:pt x="6340673" y="3998453"/>
                </a:lnTo>
                <a:cubicBezTo>
                  <a:pt x="6330404" y="3998453"/>
                  <a:pt x="6322132" y="3988755"/>
                  <a:pt x="6315856" y="3969357"/>
                </a:cubicBezTo>
                <a:cubicBezTo>
                  <a:pt x="6306728" y="3969357"/>
                  <a:pt x="6300738" y="3960800"/>
                  <a:pt x="6297885" y="3943684"/>
                </a:cubicBezTo>
                <a:cubicBezTo>
                  <a:pt x="6292750" y="3941402"/>
                  <a:pt x="6290183" y="3936838"/>
                  <a:pt x="6290183" y="3929992"/>
                </a:cubicBezTo>
                <a:lnTo>
                  <a:pt x="6290183" y="3928281"/>
                </a:lnTo>
                <a:lnTo>
                  <a:pt x="6291894" y="3925713"/>
                </a:lnTo>
                <a:lnTo>
                  <a:pt x="6291894" y="3924002"/>
                </a:lnTo>
                <a:lnTo>
                  <a:pt x="6286760" y="3918012"/>
                </a:lnTo>
                <a:lnTo>
                  <a:pt x="6288472" y="3908598"/>
                </a:lnTo>
                <a:lnTo>
                  <a:pt x="6286760" y="3900041"/>
                </a:lnTo>
                <a:lnTo>
                  <a:pt x="6290183" y="3890627"/>
                </a:lnTo>
                <a:lnTo>
                  <a:pt x="6278202" y="3880358"/>
                </a:lnTo>
                <a:lnTo>
                  <a:pt x="6270500" y="3882925"/>
                </a:lnTo>
                <a:lnTo>
                  <a:pt x="6265366" y="3874368"/>
                </a:lnTo>
                <a:lnTo>
                  <a:pt x="6267078" y="3869233"/>
                </a:lnTo>
                <a:cubicBezTo>
                  <a:pt x="6264226" y="3868663"/>
                  <a:pt x="6261658" y="3865240"/>
                  <a:pt x="6259376" y="3858964"/>
                </a:cubicBezTo>
                <a:cubicBezTo>
                  <a:pt x="6263370" y="3849836"/>
                  <a:pt x="6265366" y="3841278"/>
                  <a:pt x="6265366" y="3833291"/>
                </a:cubicBezTo>
                <a:cubicBezTo>
                  <a:pt x="6261372" y="3829868"/>
                  <a:pt x="6254812" y="3814179"/>
                  <a:pt x="6245684" y="3786224"/>
                </a:cubicBezTo>
                <a:cubicBezTo>
                  <a:pt x="6242832" y="3783942"/>
                  <a:pt x="6238838" y="3773388"/>
                  <a:pt x="6233703" y="3754561"/>
                </a:cubicBezTo>
                <a:cubicBezTo>
                  <a:pt x="6214306" y="3722042"/>
                  <a:pt x="6204607" y="3701789"/>
                  <a:pt x="6204607" y="3693802"/>
                </a:cubicBezTo>
                <a:cubicBezTo>
                  <a:pt x="6180076" y="3686385"/>
                  <a:pt x="6167809" y="3675831"/>
                  <a:pt x="6167809" y="3662139"/>
                </a:cubicBezTo>
                <a:lnTo>
                  <a:pt x="6169520" y="3652725"/>
                </a:lnTo>
                <a:cubicBezTo>
                  <a:pt x="6168665" y="3649017"/>
                  <a:pt x="6166954" y="3644382"/>
                  <a:pt x="6164386" y="3638819"/>
                </a:cubicBezTo>
                <a:lnTo>
                  <a:pt x="6156801" y="3624440"/>
                </a:lnTo>
                <a:lnTo>
                  <a:pt x="6148834" y="3641601"/>
                </a:lnTo>
                <a:cubicBezTo>
                  <a:pt x="6149975" y="3645024"/>
                  <a:pt x="6146267" y="3660998"/>
                  <a:pt x="6137709" y="3689523"/>
                </a:cubicBezTo>
                <a:cubicBezTo>
                  <a:pt x="6139420" y="3696369"/>
                  <a:pt x="6133716" y="3700933"/>
                  <a:pt x="6120594" y="3703215"/>
                </a:cubicBezTo>
                <a:cubicBezTo>
                  <a:pt x="6101197" y="3724895"/>
                  <a:pt x="6085223" y="3735734"/>
                  <a:pt x="6072671" y="3735734"/>
                </a:cubicBezTo>
                <a:lnTo>
                  <a:pt x="6046142" y="3734879"/>
                </a:lnTo>
                <a:lnTo>
                  <a:pt x="6040152" y="3735734"/>
                </a:lnTo>
                <a:cubicBezTo>
                  <a:pt x="6024178" y="3732311"/>
                  <a:pt x="6015050" y="3729173"/>
                  <a:pt x="6012768" y="3726321"/>
                </a:cubicBezTo>
                <a:lnTo>
                  <a:pt x="6006777" y="3728033"/>
                </a:lnTo>
                <a:lnTo>
                  <a:pt x="6005922" y="3728033"/>
                </a:lnTo>
                <a:cubicBezTo>
                  <a:pt x="5998505" y="3721757"/>
                  <a:pt x="5993941" y="3718619"/>
                  <a:pt x="5992229" y="3718619"/>
                </a:cubicBezTo>
                <a:cubicBezTo>
                  <a:pt x="5986525" y="3718619"/>
                  <a:pt x="5977681" y="3722898"/>
                  <a:pt x="5965701" y="3731456"/>
                </a:cubicBezTo>
                <a:cubicBezTo>
                  <a:pt x="5953150" y="3731456"/>
                  <a:pt x="5944592" y="3734593"/>
                  <a:pt x="5940028" y="3740869"/>
                </a:cubicBezTo>
                <a:cubicBezTo>
                  <a:pt x="5929759" y="3745433"/>
                  <a:pt x="5909221" y="3751709"/>
                  <a:pt x="5878413" y="3759696"/>
                </a:cubicBezTo>
                <a:cubicBezTo>
                  <a:pt x="5864151" y="3759696"/>
                  <a:pt x="5840760" y="3751423"/>
                  <a:pt x="5808241" y="3734879"/>
                </a:cubicBezTo>
                <a:lnTo>
                  <a:pt x="5793693" y="3732311"/>
                </a:lnTo>
                <a:lnTo>
                  <a:pt x="5783424" y="3734879"/>
                </a:lnTo>
                <a:lnTo>
                  <a:pt x="5780856" y="3732311"/>
                </a:lnTo>
                <a:lnTo>
                  <a:pt x="5780001" y="3722042"/>
                </a:lnTo>
                <a:lnTo>
                  <a:pt x="5778289" y="3721186"/>
                </a:lnTo>
                <a:lnTo>
                  <a:pt x="5776577" y="3721186"/>
                </a:lnTo>
                <a:cubicBezTo>
                  <a:pt x="5764597" y="3728033"/>
                  <a:pt x="5751476" y="3731456"/>
                  <a:pt x="5737212" y="3731456"/>
                </a:cubicBezTo>
                <a:cubicBezTo>
                  <a:pt x="5737783" y="3733167"/>
                  <a:pt x="5729511" y="3735449"/>
                  <a:pt x="5712395" y="3738302"/>
                </a:cubicBezTo>
                <a:cubicBezTo>
                  <a:pt x="5706690" y="3745148"/>
                  <a:pt x="5694710" y="3752850"/>
                  <a:pt x="5676453" y="3761407"/>
                </a:cubicBezTo>
                <a:cubicBezTo>
                  <a:pt x="5664473" y="3777952"/>
                  <a:pt x="5657627" y="3786224"/>
                  <a:pt x="5655915" y="3786224"/>
                </a:cubicBezTo>
                <a:lnTo>
                  <a:pt x="5654204" y="3785369"/>
                </a:lnTo>
                <a:lnTo>
                  <a:pt x="5654204" y="3783657"/>
                </a:lnTo>
                <a:cubicBezTo>
                  <a:pt x="5658197" y="3773958"/>
                  <a:pt x="5663332" y="3768253"/>
                  <a:pt x="5669607" y="3766542"/>
                </a:cubicBezTo>
                <a:lnTo>
                  <a:pt x="5669607" y="3763975"/>
                </a:lnTo>
                <a:lnTo>
                  <a:pt x="5663617" y="3761407"/>
                </a:lnTo>
                <a:lnTo>
                  <a:pt x="5662761" y="3761407"/>
                </a:lnTo>
                <a:cubicBezTo>
                  <a:pt x="5646787" y="3764260"/>
                  <a:pt x="5639085" y="3766542"/>
                  <a:pt x="5639656" y="3768253"/>
                </a:cubicBezTo>
                <a:cubicBezTo>
                  <a:pt x="5641938" y="3779663"/>
                  <a:pt x="5639371" y="3788792"/>
                  <a:pt x="5631954" y="3795638"/>
                </a:cubicBezTo>
                <a:cubicBezTo>
                  <a:pt x="5629672" y="3795638"/>
                  <a:pt x="5627390" y="3793641"/>
                  <a:pt x="5625108" y="3789647"/>
                </a:cubicBezTo>
                <a:cubicBezTo>
                  <a:pt x="5630813" y="3787365"/>
                  <a:pt x="5633380" y="3785369"/>
                  <a:pt x="5632810" y="3783657"/>
                </a:cubicBezTo>
                <a:cubicBezTo>
                  <a:pt x="5635662" y="3777952"/>
                  <a:pt x="5636803" y="3774244"/>
                  <a:pt x="5636233" y="3772532"/>
                </a:cubicBezTo>
                <a:cubicBezTo>
                  <a:pt x="5625963" y="3778808"/>
                  <a:pt x="5619403" y="3787936"/>
                  <a:pt x="5616550" y="3799917"/>
                </a:cubicBezTo>
                <a:cubicBezTo>
                  <a:pt x="5609704" y="3801057"/>
                  <a:pt x="5601717" y="3808474"/>
                  <a:pt x="5592589" y="3822166"/>
                </a:cubicBezTo>
                <a:cubicBezTo>
                  <a:pt x="5590307" y="3822166"/>
                  <a:pt x="5585172" y="3826445"/>
                  <a:pt x="5577185" y="3835003"/>
                </a:cubicBezTo>
                <a:lnTo>
                  <a:pt x="5573762" y="3835003"/>
                </a:lnTo>
                <a:cubicBezTo>
                  <a:pt x="5572050" y="3835003"/>
                  <a:pt x="5570910" y="3833862"/>
                  <a:pt x="5570339" y="3831580"/>
                </a:cubicBezTo>
                <a:cubicBezTo>
                  <a:pt x="5569769" y="3828727"/>
                  <a:pt x="5575189" y="3823593"/>
                  <a:pt x="5586598" y="3816176"/>
                </a:cubicBezTo>
                <a:lnTo>
                  <a:pt x="5587454" y="3811897"/>
                </a:lnTo>
                <a:lnTo>
                  <a:pt x="5584031" y="3809330"/>
                </a:lnTo>
                <a:lnTo>
                  <a:pt x="5584031" y="3808474"/>
                </a:lnTo>
                <a:lnTo>
                  <a:pt x="5590021" y="3808474"/>
                </a:lnTo>
                <a:cubicBezTo>
                  <a:pt x="5591163" y="3807904"/>
                  <a:pt x="5592018" y="3805907"/>
                  <a:pt x="5592589" y="3802484"/>
                </a:cubicBezTo>
                <a:lnTo>
                  <a:pt x="5591733" y="3801628"/>
                </a:lnTo>
                <a:cubicBezTo>
                  <a:pt x="5576329" y="3808474"/>
                  <a:pt x="5568627" y="3812753"/>
                  <a:pt x="5568627" y="3814464"/>
                </a:cubicBezTo>
                <a:cubicBezTo>
                  <a:pt x="5567487" y="3817317"/>
                  <a:pt x="5563208" y="3821596"/>
                  <a:pt x="5555791" y="3827301"/>
                </a:cubicBezTo>
                <a:lnTo>
                  <a:pt x="5548089" y="3840137"/>
                </a:lnTo>
                <a:cubicBezTo>
                  <a:pt x="5561211" y="3847554"/>
                  <a:pt x="5568057" y="3852403"/>
                  <a:pt x="5568627" y="3854685"/>
                </a:cubicBezTo>
                <a:lnTo>
                  <a:pt x="5572050" y="3854685"/>
                </a:lnTo>
                <a:lnTo>
                  <a:pt x="5578041" y="3853829"/>
                </a:lnTo>
                <a:lnTo>
                  <a:pt x="5578041" y="3856397"/>
                </a:lnTo>
                <a:lnTo>
                  <a:pt x="5575473" y="3856397"/>
                </a:lnTo>
                <a:cubicBezTo>
                  <a:pt x="5576044" y="3859820"/>
                  <a:pt x="5575473" y="3861531"/>
                  <a:pt x="5573762" y="3861531"/>
                </a:cubicBezTo>
                <a:lnTo>
                  <a:pt x="5572050" y="3861531"/>
                </a:lnTo>
                <a:cubicBezTo>
                  <a:pt x="5568057" y="3858679"/>
                  <a:pt x="5556932" y="3854400"/>
                  <a:pt x="5538676" y="3848695"/>
                </a:cubicBezTo>
                <a:cubicBezTo>
                  <a:pt x="5534682" y="3848695"/>
                  <a:pt x="5528977" y="3854970"/>
                  <a:pt x="5521560" y="3867522"/>
                </a:cubicBezTo>
                <a:cubicBezTo>
                  <a:pt x="5518137" y="3867522"/>
                  <a:pt x="5515570" y="3872656"/>
                  <a:pt x="5513859" y="3882925"/>
                </a:cubicBezTo>
                <a:cubicBezTo>
                  <a:pt x="5506442" y="3889771"/>
                  <a:pt x="5503305" y="3894906"/>
                  <a:pt x="5504445" y="3898329"/>
                </a:cubicBezTo>
                <a:cubicBezTo>
                  <a:pt x="5505586" y="3900611"/>
                  <a:pt x="5510721" y="3901752"/>
                  <a:pt x="5519849" y="3901752"/>
                </a:cubicBezTo>
                <a:lnTo>
                  <a:pt x="5521560" y="3902608"/>
                </a:lnTo>
                <a:lnTo>
                  <a:pt x="5521560" y="3903464"/>
                </a:lnTo>
                <a:cubicBezTo>
                  <a:pt x="5520420" y="3909169"/>
                  <a:pt x="5516997" y="3912021"/>
                  <a:pt x="5511291" y="3912021"/>
                </a:cubicBezTo>
                <a:lnTo>
                  <a:pt x="5498455" y="3905175"/>
                </a:lnTo>
                <a:cubicBezTo>
                  <a:pt x="5496743" y="3905175"/>
                  <a:pt x="5494176" y="3908313"/>
                  <a:pt x="5490753" y="3914589"/>
                </a:cubicBezTo>
                <a:lnTo>
                  <a:pt x="5490753" y="3915444"/>
                </a:lnTo>
                <a:cubicBezTo>
                  <a:pt x="5498740" y="3920008"/>
                  <a:pt x="5503019" y="3923146"/>
                  <a:pt x="5503589" y="3924858"/>
                </a:cubicBezTo>
                <a:cubicBezTo>
                  <a:pt x="5503589" y="3932274"/>
                  <a:pt x="5500452" y="3935983"/>
                  <a:pt x="5494176" y="3935983"/>
                </a:cubicBezTo>
                <a:cubicBezTo>
                  <a:pt x="5489612" y="3935412"/>
                  <a:pt x="5484763" y="3933700"/>
                  <a:pt x="5479628" y="3930848"/>
                </a:cubicBezTo>
                <a:cubicBezTo>
                  <a:pt x="5475064" y="3933700"/>
                  <a:pt x="5473353" y="3937124"/>
                  <a:pt x="5474494" y="3941117"/>
                </a:cubicBezTo>
                <a:cubicBezTo>
                  <a:pt x="5476205" y="3947963"/>
                  <a:pt x="5482481" y="3952242"/>
                  <a:pt x="5493320" y="3953954"/>
                </a:cubicBezTo>
                <a:lnTo>
                  <a:pt x="5511291" y="3943684"/>
                </a:lnTo>
                <a:lnTo>
                  <a:pt x="5507013" y="3929137"/>
                </a:lnTo>
                <a:lnTo>
                  <a:pt x="5507868" y="3927425"/>
                </a:lnTo>
                <a:lnTo>
                  <a:pt x="5513003" y="3932560"/>
                </a:lnTo>
                <a:lnTo>
                  <a:pt x="5513003" y="3935127"/>
                </a:lnTo>
                <a:lnTo>
                  <a:pt x="5512147" y="3938550"/>
                </a:lnTo>
                <a:lnTo>
                  <a:pt x="5513003" y="3940261"/>
                </a:lnTo>
                <a:cubicBezTo>
                  <a:pt x="5518137" y="3940261"/>
                  <a:pt x="5528407" y="3933130"/>
                  <a:pt x="5543810" y="3918867"/>
                </a:cubicBezTo>
                <a:cubicBezTo>
                  <a:pt x="5567201" y="3908028"/>
                  <a:pt x="5578612" y="3901467"/>
                  <a:pt x="5578041" y="3899185"/>
                </a:cubicBezTo>
                <a:cubicBezTo>
                  <a:pt x="5579182" y="3892909"/>
                  <a:pt x="5586028" y="3889771"/>
                  <a:pt x="5598579" y="3889771"/>
                </a:cubicBezTo>
                <a:cubicBezTo>
                  <a:pt x="5605425" y="3883496"/>
                  <a:pt x="5617121" y="3877220"/>
                  <a:pt x="5633665" y="3870945"/>
                </a:cubicBezTo>
                <a:lnTo>
                  <a:pt x="5660194" y="3848695"/>
                </a:lnTo>
                <a:cubicBezTo>
                  <a:pt x="5677880" y="3842419"/>
                  <a:pt x="5685867" y="3835859"/>
                  <a:pt x="5684155" y="3829012"/>
                </a:cubicBezTo>
                <a:cubicBezTo>
                  <a:pt x="5683015" y="3823878"/>
                  <a:pt x="5689861" y="3819314"/>
                  <a:pt x="5704693" y="3815320"/>
                </a:cubicBezTo>
                <a:lnTo>
                  <a:pt x="5707261" y="3815320"/>
                </a:lnTo>
                <a:cubicBezTo>
                  <a:pt x="5709543" y="3815320"/>
                  <a:pt x="5711255" y="3816747"/>
                  <a:pt x="5712395" y="3819599"/>
                </a:cubicBezTo>
                <a:lnTo>
                  <a:pt x="5715818" y="3819599"/>
                </a:lnTo>
                <a:cubicBezTo>
                  <a:pt x="5716960" y="3808189"/>
                  <a:pt x="5724947" y="3802484"/>
                  <a:pt x="5739780" y="3802484"/>
                </a:cubicBezTo>
                <a:lnTo>
                  <a:pt x="5740635" y="3801628"/>
                </a:lnTo>
                <a:lnTo>
                  <a:pt x="5755183" y="3803340"/>
                </a:lnTo>
                <a:cubicBezTo>
                  <a:pt x="5766594" y="3799346"/>
                  <a:pt x="5772014" y="3796779"/>
                  <a:pt x="5771443" y="3795638"/>
                </a:cubicBezTo>
                <a:cubicBezTo>
                  <a:pt x="5768591" y="3783086"/>
                  <a:pt x="5771158" y="3776811"/>
                  <a:pt x="5779145" y="3776811"/>
                </a:cubicBezTo>
                <a:cubicBezTo>
                  <a:pt x="5798542" y="3776811"/>
                  <a:pt x="5821363" y="3781946"/>
                  <a:pt x="5847606" y="3792215"/>
                </a:cubicBezTo>
                <a:cubicBezTo>
                  <a:pt x="5856163" y="3797920"/>
                  <a:pt x="5867003" y="3802199"/>
                  <a:pt x="5880125" y="3805051"/>
                </a:cubicBezTo>
                <a:cubicBezTo>
                  <a:pt x="5880696" y="3807333"/>
                  <a:pt x="5889253" y="3817317"/>
                  <a:pt x="5905798" y="3835003"/>
                </a:cubicBezTo>
                <a:cubicBezTo>
                  <a:pt x="5907509" y="3843560"/>
                  <a:pt x="5912359" y="3852118"/>
                  <a:pt x="5920345" y="3860676"/>
                </a:cubicBezTo>
                <a:lnTo>
                  <a:pt x="5959710" y="3940261"/>
                </a:lnTo>
                <a:cubicBezTo>
                  <a:pt x="5964275" y="3943114"/>
                  <a:pt x="5969980" y="3944540"/>
                  <a:pt x="5976826" y="3944540"/>
                </a:cubicBezTo>
                <a:lnTo>
                  <a:pt x="5985383" y="3944540"/>
                </a:lnTo>
                <a:cubicBezTo>
                  <a:pt x="6005351" y="3944540"/>
                  <a:pt x="6029313" y="3923717"/>
                  <a:pt x="6057267" y="3882070"/>
                </a:cubicBezTo>
                <a:lnTo>
                  <a:pt x="6065825" y="3864099"/>
                </a:lnTo>
                <a:cubicBezTo>
                  <a:pt x="6067536" y="3864099"/>
                  <a:pt x="6075238" y="3854115"/>
                  <a:pt x="6088931" y="3834147"/>
                </a:cubicBezTo>
                <a:lnTo>
                  <a:pt x="6091498" y="3834147"/>
                </a:lnTo>
                <a:cubicBezTo>
                  <a:pt x="6093209" y="3839852"/>
                  <a:pt x="6095206" y="3842990"/>
                  <a:pt x="6097488" y="3843560"/>
                </a:cubicBezTo>
                <a:lnTo>
                  <a:pt x="6106046" y="3835003"/>
                </a:lnTo>
                <a:lnTo>
                  <a:pt x="6106902" y="3835003"/>
                </a:lnTo>
                <a:lnTo>
                  <a:pt x="6112036" y="3840137"/>
                </a:lnTo>
                <a:lnTo>
                  <a:pt x="6112036" y="3841849"/>
                </a:lnTo>
                <a:cubicBezTo>
                  <a:pt x="6113177" y="3845272"/>
                  <a:pt x="6109754" y="3854685"/>
                  <a:pt x="6101767" y="3870089"/>
                </a:cubicBezTo>
                <a:cubicBezTo>
                  <a:pt x="6104620" y="3881499"/>
                  <a:pt x="6100626" y="3898044"/>
                  <a:pt x="6089786" y="3919723"/>
                </a:cubicBezTo>
                <a:cubicBezTo>
                  <a:pt x="6092069" y="3928851"/>
                  <a:pt x="6084652" y="3943399"/>
                  <a:pt x="6067536" y="3963367"/>
                </a:cubicBezTo>
                <a:lnTo>
                  <a:pt x="6046142" y="3999309"/>
                </a:lnTo>
                <a:cubicBezTo>
                  <a:pt x="6037014" y="4003873"/>
                  <a:pt x="6024748" y="4012431"/>
                  <a:pt x="6009345" y="4024982"/>
                </a:cubicBezTo>
                <a:cubicBezTo>
                  <a:pt x="6001928" y="4028975"/>
                  <a:pt x="5983102" y="4034395"/>
                  <a:pt x="5952864" y="4041241"/>
                </a:cubicBezTo>
                <a:cubicBezTo>
                  <a:pt x="5934609" y="4043523"/>
                  <a:pt x="5919775" y="4046661"/>
                  <a:pt x="5908365" y="4050655"/>
                </a:cubicBezTo>
                <a:lnTo>
                  <a:pt x="5903230" y="4050655"/>
                </a:lnTo>
                <a:cubicBezTo>
                  <a:pt x="5900378" y="4050655"/>
                  <a:pt x="5892391" y="4047802"/>
                  <a:pt x="5879269" y="4042097"/>
                </a:cubicBezTo>
                <a:lnTo>
                  <a:pt x="5859586" y="4045520"/>
                </a:lnTo>
                <a:lnTo>
                  <a:pt x="5857019" y="4045520"/>
                </a:lnTo>
                <a:cubicBezTo>
                  <a:pt x="5837052" y="4040386"/>
                  <a:pt x="5824786" y="4035822"/>
                  <a:pt x="5820221" y="4031828"/>
                </a:cubicBezTo>
                <a:cubicBezTo>
                  <a:pt x="5811664" y="4031828"/>
                  <a:pt x="5797972" y="4017565"/>
                  <a:pt x="5779145" y="3989040"/>
                </a:cubicBezTo>
                <a:cubicBezTo>
                  <a:pt x="5770587" y="3981623"/>
                  <a:pt x="5756895" y="3963367"/>
                  <a:pt x="5738068" y="3934271"/>
                </a:cubicBezTo>
                <a:cubicBezTo>
                  <a:pt x="5723806" y="3918867"/>
                  <a:pt x="5713251" y="3911166"/>
                  <a:pt x="5706405" y="3911166"/>
                </a:cubicBezTo>
                <a:cubicBezTo>
                  <a:pt x="5696136" y="3911166"/>
                  <a:pt x="5686438" y="3915729"/>
                  <a:pt x="5677309" y="3924858"/>
                </a:cubicBezTo>
                <a:lnTo>
                  <a:pt x="5673886" y="3924858"/>
                </a:lnTo>
                <a:cubicBezTo>
                  <a:pt x="5671604" y="3924858"/>
                  <a:pt x="5669607" y="3921435"/>
                  <a:pt x="5667896" y="3914589"/>
                </a:cubicBezTo>
                <a:cubicBezTo>
                  <a:pt x="5662761" y="3914589"/>
                  <a:pt x="5656486" y="3920008"/>
                  <a:pt x="5649069" y="3930848"/>
                </a:cubicBezTo>
                <a:cubicBezTo>
                  <a:pt x="5641653" y="3932560"/>
                  <a:pt x="5627960" y="3942258"/>
                  <a:pt x="5607992" y="3959944"/>
                </a:cubicBezTo>
                <a:cubicBezTo>
                  <a:pt x="5609134" y="3966219"/>
                  <a:pt x="5600576" y="3970498"/>
                  <a:pt x="5582320" y="3972780"/>
                </a:cubicBezTo>
                <a:cubicBezTo>
                  <a:pt x="5571480" y="3987613"/>
                  <a:pt x="5558929" y="3997883"/>
                  <a:pt x="5544666" y="4003588"/>
                </a:cubicBezTo>
                <a:cubicBezTo>
                  <a:pt x="5529833" y="4016139"/>
                  <a:pt x="5519279" y="4026408"/>
                  <a:pt x="5513003" y="4034395"/>
                </a:cubicBezTo>
                <a:cubicBezTo>
                  <a:pt x="5510151" y="4034395"/>
                  <a:pt x="5495317" y="4049228"/>
                  <a:pt x="5468503" y="4078895"/>
                </a:cubicBezTo>
                <a:cubicBezTo>
                  <a:pt x="5454811" y="4086312"/>
                  <a:pt x="5442546" y="4096295"/>
                  <a:pt x="5431706" y="4108846"/>
                </a:cubicBezTo>
                <a:cubicBezTo>
                  <a:pt x="5419155" y="4108846"/>
                  <a:pt x="5412023" y="4112840"/>
                  <a:pt x="5410311" y="4120827"/>
                </a:cubicBezTo>
                <a:cubicBezTo>
                  <a:pt x="5396619" y="4124250"/>
                  <a:pt x="5386350" y="4131381"/>
                  <a:pt x="5379504" y="4142221"/>
                </a:cubicBezTo>
                <a:cubicBezTo>
                  <a:pt x="5376652" y="4149067"/>
                  <a:pt x="5373229" y="4154202"/>
                  <a:pt x="5369235" y="4157625"/>
                </a:cubicBezTo>
                <a:lnTo>
                  <a:pt x="5365812" y="4157625"/>
                </a:lnTo>
                <a:cubicBezTo>
                  <a:pt x="5364671" y="4157625"/>
                  <a:pt x="5362960" y="4155343"/>
                  <a:pt x="5360677" y="4150779"/>
                </a:cubicBezTo>
                <a:lnTo>
                  <a:pt x="5355543" y="4149923"/>
                </a:lnTo>
                <a:cubicBezTo>
                  <a:pt x="5346415" y="4156199"/>
                  <a:pt x="5333293" y="4161904"/>
                  <a:pt x="5316178" y="4167038"/>
                </a:cubicBezTo>
                <a:cubicBezTo>
                  <a:pt x="5309902" y="4169891"/>
                  <a:pt x="5305338" y="4176452"/>
                  <a:pt x="5302485" y="4186721"/>
                </a:cubicBezTo>
                <a:cubicBezTo>
                  <a:pt x="5303056" y="4189573"/>
                  <a:pt x="5290220" y="4194138"/>
                  <a:pt x="5263976" y="4200413"/>
                </a:cubicBezTo>
                <a:cubicBezTo>
                  <a:pt x="5241156" y="4196990"/>
                  <a:pt x="5228890" y="4190429"/>
                  <a:pt x="5227178" y="4180730"/>
                </a:cubicBezTo>
                <a:lnTo>
                  <a:pt x="5224611" y="4176452"/>
                </a:lnTo>
                <a:lnTo>
                  <a:pt x="5224611" y="4171317"/>
                </a:lnTo>
                <a:cubicBezTo>
                  <a:pt x="5215483" y="4151349"/>
                  <a:pt x="5206926" y="4128529"/>
                  <a:pt x="5198938" y="4102856"/>
                </a:cubicBezTo>
                <a:cubicBezTo>
                  <a:pt x="5198368" y="4074901"/>
                  <a:pt x="5197227" y="4057501"/>
                  <a:pt x="5195515" y="4050655"/>
                </a:cubicBezTo>
                <a:cubicBezTo>
                  <a:pt x="5204073" y="4047802"/>
                  <a:pt x="5207781" y="4044379"/>
                  <a:pt x="5206640" y="4040386"/>
                </a:cubicBezTo>
                <a:cubicBezTo>
                  <a:pt x="5200365" y="4039245"/>
                  <a:pt x="5196942" y="4038103"/>
                  <a:pt x="5196371" y="4036963"/>
                </a:cubicBezTo>
                <a:lnTo>
                  <a:pt x="5195515" y="4032684"/>
                </a:lnTo>
                <a:cubicBezTo>
                  <a:pt x="5198368" y="4024126"/>
                  <a:pt x="5204073" y="4019847"/>
                  <a:pt x="5212631" y="4019847"/>
                </a:cubicBezTo>
                <a:cubicBezTo>
                  <a:pt x="5210919" y="3997597"/>
                  <a:pt x="5212631" y="3986473"/>
                  <a:pt x="5217765" y="3986473"/>
                </a:cubicBezTo>
                <a:cubicBezTo>
                  <a:pt x="5220047" y="3982479"/>
                  <a:pt x="5220903" y="3975918"/>
                  <a:pt x="5220332" y="3966790"/>
                </a:cubicBezTo>
                <a:cubicBezTo>
                  <a:pt x="5222615" y="3962226"/>
                  <a:pt x="5225467" y="3959944"/>
                  <a:pt x="5228890" y="3959944"/>
                </a:cubicBezTo>
                <a:lnTo>
                  <a:pt x="5230602" y="3959944"/>
                </a:lnTo>
                <a:lnTo>
                  <a:pt x="5230602" y="3960800"/>
                </a:lnTo>
                <a:lnTo>
                  <a:pt x="5229746" y="3972780"/>
                </a:lnTo>
                <a:lnTo>
                  <a:pt x="5234025" y="3973636"/>
                </a:lnTo>
                <a:cubicBezTo>
                  <a:pt x="5239730" y="3969642"/>
                  <a:pt x="5244294" y="3961085"/>
                  <a:pt x="5247717" y="3947963"/>
                </a:cubicBezTo>
                <a:cubicBezTo>
                  <a:pt x="5255704" y="3937124"/>
                  <a:pt x="5259413" y="3929707"/>
                  <a:pt x="5258842" y="3925713"/>
                </a:cubicBezTo>
                <a:lnTo>
                  <a:pt x="5257986" y="3924858"/>
                </a:lnTo>
                <a:lnTo>
                  <a:pt x="5257130" y="3924002"/>
                </a:lnTo>
                <a:lnTo>
                  <a:pt x="5257986" y="3918867"/>
                </a:lnTo>
                <a:lnTo>
                  <a:pt x="5255419" y="3912021"/>
                </a:lnTo>
                <a:cubicBezTo>
                  <a:pt x="5259983" y="3894906"/>
                  <a:pt x="5263120" y="3886348"/>
                  <a:pt x="5264832" y="3886348"/>
                </a:cubicBezTo>
                <a:lnTo>
                  <a:pt x="5266543" y="3886348"/>
                </a:lnTo>
                <a:lnTo>
                  <a:pt x="5271678" y="3889771"/>
                </a:lnTo>
                <a:cubicBezTo>
                  <a:pt x="5272249" y="3892054"/>
                  <a:pt x="5270822" y="3893195"/>
                  <a:pt x="5267399" y="3893195"/>
                </a:cubicBezTo>
                <a:lnTo>
                  <a:pt x="5266543" y="3894050"/>
                </a:lnTo>
                <a:lnTo>
                  <a:pt x="5268255" y="3899185"/>
                </a:lnTo>
                <a:lnTo>
                  <a:pt x="5269111" y="3899185"/>
                </a:lnTo>
                <a:cubicBezTo>
                  <a:pt x="5275387" y="3892339"/>
                  <a:pt x="5278239" y="3887204"/>
                  <a:pt x="5277668" y="3883781"/>
                </a:cubicBezTo>
                <a:lnTo>
                  <a:pt x="5271678" y="3874368"/>
                </a:lnTo>
                <a:cubicBezTo>
                  <a:pt x="5271678" y="3872086"/>
                  <a:pt x="5273675" y="3870945"/>
                  <a:pt x="5277668" y="3870945"/>
                </a:cubicBezTo>
                <a:lnTo>
                  <a:pt x="5283659" y="3876079"/>
                </a:lnTo>
                <a:lnTo>
                  <a:pt x="5285370" y="3876079"/>
                </a:lnTo>
                <a:cubicBezTo>
                  <a:pt x="5287082" y="3869233"/>
                  <a:pt x="5287653" y="3861817"/>
                  <a:pt x="5287082" y="3853829"/>
                </a:cubicBezTo>
                <a:cubicBezTo>
                  <a:pt x="5291646" y="3853829"/>
                  <a:pt x="5293643" y="3849836"/>
                  <a:pt x="5293072" y="3841849"/>
                </a:cubicBezTo>
                <a:cubicBezTo>
                  <a:pt x="5295355" y="3839567"/>
                  <a:pt x="5299633" y="3837570"/>
                  <a:pt x="5305909" y="3835859"/>
                </a:cubicBezTo>
                <a:cubicBezTo>
                  <a:pt x="5305338" y="3832435"/>
                  <a:pt x="5310187" y="3828727"/>
                  <a:pt x="5320456" y="3824734"/>
                </a:cubicBezTo>
                <a:cubicBezTo>
                  <a:pt x="5323880" y="3821311"/>
                  <a:pt x="5326447" y="3815035"/>
                  <a:pt x="5328158" y="3805907"/>
                </a:cubicBezTo>
                <a:cubicBezTo>
                  <a:pt x="5332152" y="3798490"/>
                  <a:pt x="5339283" y="3791929"/>
                  <a:pt x="5349552" y="3786224"/>
                </a:cubicBezTo>
                <a:cubicBezTo>
                  <a:pt x="5348982" y="3784513"/>
                  <a:pt x="5356969" y="3772817"/>
                  <a:pt x="5373514" y="3751138"/>
                </a:cubicBezTo>
                <a:cubicBezTo>
                  <a:pt x="5372943" y="3747715"/>
                  <a:pt x="5381216" y="3736590"/>
                  <a:pt x="5398331" y="3717763"/>
                </a:cubicBezTo>
                <a:lnTo>
                  <a:pt x="5424004" y="3677543"/>
                </a:lnTo>
                <a:cubicBezTo>
                  <a:pt x="5426856" y="3677543"/>
                  <a:pt x="5436555" y="3666703"/>
                  <a:pt x="5453100" y="3645024"/>
                </a:cubicBezTo>
                <a:cubicBezTo>
                  <a:pt x="5458805" y="3641030"/>
                  <a:pt x="5465080" y="3632187"/>
                  <a:pt x="5471926" y="3618495"/>
                </a:cubicBezTo>
                <a:cubicBezTo>
                  <a:pt x="5483907" y="3610508"/>
                  <a:pt x="5498455" y="3592252"/>
                  <a:pt x="5515570" y="3563726"/>
                </a:cubicBezTo>
                <a:lnTo>
                  <a:pt x="5514714" y="3560303"/>
                </a:lnTo>
                <a:lnTo>
                  <a:pt x="5513859" y="3560303"/>
                </a:lnTo>
                <a:cubicBezTo>
                  <a:pt x="5512147" y="3560303"/>
                  <a:pt x="5508154" y="3564867"/>
                  <a:pt x="5501878" y="3573995"/>
                </a:cubicBezTo>
                <a:lnTo>
                  <a:pt x="5498455" y="3573995"/>
                </a:lnTo>
                <a:lnTo>
                  <a:pt x="5497599" y="3573140"/>
                </a:lnTo>
                <a:lnTo>
                  <a:pt x="5497599" y="3571428"/>
                </a:lnTo>
                <a:cubicBezTo>
                  <a:pt x="5497029" y="3568005"/>
                  <a:pt x="5507583" y="3554883"/>
                  <a:pt x="5529262" y="3532063"/>
                </a:cubicBezTo>
                <a:cubicBezTo>
                  <a:pt x="5528692" y="3528069"/>
                  <a:pt x="5533827" y="3521509"/>
                  <a:pt x="5544666" y="3512381"/>
                </a:cubicBezTo>
                <a:cubicBezTo>
                  <a:pt x="5550942" y="3499829"/>
                  <a:pt x="5560070" y="3488134"/>
                  <a:pt x="5572050" y="3477294"/>
                </a:cubicBezTo>
                <a:cubicBezTo>
                  <a:pt x="5570910" y="3473871"/>
                  <a:pt x="5578612" y="3463032"/>
                  <a:pt x="5595156" y="3444775"/>
                </a:cubicBezTo>
                <a:cubicBezTo>
                  <a:pt x="5598579" y="3435077"/>
                  <a:pt x="5606852" y="3424237"/>
                  <a:pt x="5619973" y="3412256"/>
                </a:cubicBezTo>
                <a:cubicBezTo>
                  <a:pt x="5619973" y="3409975"/>
                  <a:pt x="5627675" y="3398849"/>
                  <a:pt x="5643079" y="3378882"/>
                </a:cubicBezTo>
                <a:cubicBezTo>
                  <a:pt x="5642508" y="3357203"/>
                  <a:pt x="5645076" y="3343225"/>
                  <a:pt x="5650781" y="3336949"/>
                </a:cubicBezTo>
                <a:cubicBezTo>
                  <a:pt x="5658768" y="3326110"/>
                  <a:pt x="5662191" y="3318123"/>
                  <a:pt x="5661050" y="3312988"/>
                </a:cubicBezTo>
                <a:lnTo>
                  <a:pt x="5654204" y="3300152"/>
                </a:lnTo>
                <a:cubicBezTo>
                  <a:pt x="5654774" y="3294447"/>
                  <a:pt x="5656486" y="3291024"/>
                  <a:pt x="5659338" y="3289883"/>
                </a:cubicBezTo>
                <a:lnTo>
                  <a:pt x="5663617" y="3289883"/>
                </a:lnTo>
                <a:cubicBezTo>
                  <a:pt x="5677309" y="3300152"/>
                  <a:pt x="5696707" y="3307854"/>
                  <a:pt x="5721809" y="3312988"/>
                </a:cubicBezTo>
                <a:lnTo>
                  <a:pt x="5723520" y="3312988"/>
                </a:lnTo>
                <a:cubicBezTo>
                  <a:pt x="5729226" y="3303290"/>
                  <a:pt x="5736928" y="3297584"/>
                  <a:pt x="5746626" y="3295873"/>
                </a:cubicBezTo>
                <a:cubicBezTo>
                  <a:pt x="5752902" y="3289597"/>
                  <a:pt x="5764027" y="3286459"/>
                  <a:pt x="5780001" y="3286459"/>
                </a:cubicBezTo>
                <a:cubicBezTo>
                  <a:pt x="5790841" y="3286459"/>
                  <a:pt x="5805103" y="3291879"/>
                  <a:pt x="5822789" y="3302719"/>
                </a:cubicBezTo>
                <a:lnTo>
                  <a:pt x="5839048" y="3302719"/>
                </a:lnTo>
                <a:cubicBezTo>
                  <a:pt x="5861869" y="3307283"/>
                  <a:pt x="5878128" y="3313559"/>
                  <a:pt x="5887827" y="3321546"/>
                </a:cubicBezTo>
                <a:cubicBezTo>
                  <a:pt x="5893532" y="3321546"/>
                  <a:pt x="5904371" y="3328392"/>
                  <a:pt x="5920345" y="3342084"/>
                </a:cubicBezTo>
                <a:cubicBezTo>
                  <a:pt x="5923198" y="3342084"/>
                  <a:pt x="5931756" y="3348360"/>
                  <a:pt x="5946018" y="3360911"/>
                </a:cubicBezTo>
                <a:cubicBezTo>
                  <a:pt x="5961993" y="3369468"/>
                  <a:pt x="5979108" y="3382020"/>
                  <a:pt x="5997364" y="3398564"/>
                </a:cubicBezTo>
                <a:cubicBezTo>
                  <a:pt x="5999076" y="3398564"/>
                  <a:pt x="6013623" y="3409689"/>
                  <a:pt x="6041008" y="3431939"/>
                </a:cubicBezTo>
                <a:cubicBezTo>
                  <a:pt x="6051277" y="3435933"/>
                  <a:pt x="6063829" y="3446487"/>
                  <a:pt x="6078661" y="3463602"/>
                </a:cubicBezTo>
                <a:lnTo>
                  <a:pt x="6141132" y="3554313"/>
                </a:lnTo>
                <a:cubicBezTo>
                  <a:pt x="6143414" y="3554313"/>
                  <a:pt x="6147122" y="3564011"/>
                  <a:pt x="6152257" y="3583409"/>
                </a:cubicBezTo>
                <a:lnTo>
                  <a:pt x="6154271" y="3595491"/>
                </a:lnTo>
                <a:lnTo>
                  <a:pt x="6159466" y="3590255"/>
                </a:lnTo>
                <a:cubicBezTo>
                  <a:pt x="6165314" y="3585405"/>
                  <a:pt x="6173800" y="3579986"/>
                  <a:pt x="6184924" y="3573995"/>
                </a:cubicBezTo>
                <a:cubicBezTo>
                  <a:pt x="6188348" y="3552887"/>
                  <a:pt x="6194338" y="3542332"/>
                  <a:pt x="6202896" y="3542332"/>
                </a:cubicBezTo>
                <a:lnTo>
                  <a:pt x="6218299" y="3546611"/>
                </a:lnTo>
                <a:cubicBezTo>
                  <a:pt x="6259946" y="3520368"/>
                  <a:pt x="6281911" y="3498688"/>
                  <a:pt x="6284193" y="3481573"/>
                </a:cubicBezTo>
                <a:cubicBezTo>
                  <a:pt x="6292750" y="3474156"/>
                  <a:pt x="6299882" y="3462176"/>
                  <a:pt x="6305587" y="3445631"/>
                </a:cubicBezTo>
                <a:lnTo>
                  <a:pt x="6337250" y="3431939"/>
                </a:lnTo>
                <a:cubicBezTo>
                  <a:pt x="6352654" y="3431939"/>
                  <a:pt x="6366346" y="3445916"/>
                  <a:pt x="6378326" y="3473871"/>
                </a:cubicBezTo>
                <a:cubicBezTo>
                  <a:pt x="6380609" y="3477294"/>
                  <a:pt x="6393446" y="3486423"/>
                  <a:pt x="6416836" y="3501256"/>
                </a:cubicBezTo>
                <a:cubicBezTo>
                  <a:pt x="6420830" y="3508672"/>
                  <a:pt x="6429958" y="3515233"/>
                  <a:pt x="6444220" y="3520938"/>
                </a:cubicBezTo>
                <a:cubicBezTo>
                  <a:pt x="6444220" y="3526073"/>
                  <a:pt x="6448214" y="3528640"/>
                  <a:pt x="6456201" y="3528640"/>
                </a:cubicBezTo>
                <a:cubicBezTo>
                  <a:pt x="6470464" y="3540050"/>
                  <a:pt x="6477595" y="3551175"/>
                  <a:pt x="6477595" y="3562015"/>
                </a:cubicBezTo>
                <a:lnTo>
                  <a:pt x="6489576" y="3577418"/>
                </a:lnTo>
                <a:lnTo>
                  <a:pt x="6489576" y="3579986"/>
                </a:lnTo>
                <a:cubicBezTo>
                  <a:pt x="6489576" y="3583979"/>
                  <a:pt x="6487008" y="3585976"/>
                  <a:pt x="6481874" y="3585976"/>
                </a:cubicBezTo>
                <a:lnTo>
                  <a:pt x="6481874" y="3587688"/>
                </a:lnTo>
                <a:lnTo>
                  <a:pt x="6483585" y="3607370"/>
                </a:lnTo>
                <a:lnTo>
                  <a:pt x="6481874" y="3625341"/>
                </a:lnTo>
                <a:cubicBezTo>
                  <a:pt x="6484156" y="3625341"/>
                  <a:pt x="6487864" y="3630476"/>
                  <a:pt x="6492998" y="3640745"/>
                </a:cubicBezTo>
                <a:lnTo>
                  <a:pt x="6491287" y="3650158"/>
                </a:lnTo>
                <a:cubicBezTo>
                  <a:pt x="6494140" y="3650158"/>
                  <a:pt x="6496137" y="3653581"/>
                  <a:pt x="6497278" y="3660427"/>
                </a:cubicBezTo>
                <a:lnTo>
                  <a:pt x="6495566" y="3662139"/>
                </a:lnTo>
                <a:lnTo>
                  <a:pt x="6506691" y="3722898"/>
                </a:lnTo>
                <a:lnTo>
                  <a:pt x="6504980" y="3734879"/>
                </a:lnTo>
                <a:cubicBezTo>
                  <a:pt x="6509544" y="3738872"/>
                  <a:pt x="6516675" y="3755988"/>
                  <a:pt x="6526374" y="3786224"/>
                </a:cubicBezTo>
                <a:cubicBezTo>
                  <a:pt x="6526374" y="3802769"/>
                  <a:pt x="6534931" y="3829583"/>
                  <a:pt x="6552046" y="3866666"/>
                </a:cubicBezTo>
                <a:lnTo>
                  <a:pt x="6576864" y="3900041"/>
                </a:lnTo>
                <a:cubicBezTo>
                  <a:pt x="6589985" y="3908028"/>
                  <a:pt x="6598543" y="3912021"/>
                  <a:pt x="6602536" y="3912021"/>
                </a:cubicBezTo>
                <a:lnTo>
                  <a:pt x="6614517" y="3912021"/>
                </a:lnTo>
                <a:cubicBezTo>
                  <a:pt x="6627068" y="3912021"/>
                  <a:pt x="6633344" y="3905460"/>
                  <a:pt x="6633344" y="3892339"/>
                </a:cubicBezTo>
                <a:lnTo>
                  <a:pt x="6659016" y="3799917"/>
                </a:lnTo>
                <a:cubicBezTo>
                  <a:pt x="6659016" y="3775955"/>
                  <a:pt x="6663010" y="3756843"/>
                  <a:pt x="6670997" y="3742580"/>
                </a:cubicBezTo>
                <a:lnTo>
                  <a:pt x="6666718" y="3715196"/>
                </a:lnTo>
                <a:lnTo>
                  <a:pt x="6670997" y="3707494"/>
                </a:lnTo>
                <a:lnTo>
                  <a:pt x="6666718" y="3699792"/>
                </a:lnTo>
                <a:lnTo>
                  <a:pt x="6674420" y="3645024"/>
                </a:lnTo>
                <a:lnTo>
                  <a:pt x="6672708" y="3622774"/>
                </a:lnTo>
                <a:lnTo>
                  <a:pt x="6674420" y="3605659"/>
                </a:lnTo>
                <a:lnTo>
                  <a:pt x="6672708" y="3597101"/>
                </a:lnTo>
                <a:lnTo>
                  <a:pt x="6678699" y="3569717"/>
                </a:lnTo>
                <a:lnTo>
                  <a:pt x="6676988" y="3546611"/>
                </a:lnTo>
                <a:lnTo>
                  <a:pt x="6682122" y="3524361"/>
                </a:lnTo>
                <a:lnTo>
                  <a:pt x="6680410" y="3510669"/>
                </a:lnTo>
                <a:cubicBezTo>
                  <a:pt x="6680410" y="3499829"/>
                  <a:pt x="6683834" y="3481573"/>
                  <a:pt x="6690680" y="3455900"/>
                </a:cubicBezTo>
                <a:lnTo>
                  <a:pt x="6690680" y="3422526"/>
                </a:lnTo>
                <a:lnTo>
                  <a:pt x="6695814" y="3402843"/>
                </a:lnTo>
                <a:lnTo>
                  <a:pt x="6694102" y="3392574"/>
                </a:lnTo>
                <a:cubicBezTo>
                  <a:pt x="6698096" y="3369183"/>
                  <a:pt x="6702090" y="3357488"/>
                  <a:pt x="6706084" y="3357488"/>
                </a:cubicBezTo>
                <a:lnTo>
                  <a:pt x="6704372" y="3343796"/>
                </a:lnTo>
                <a:lnTo>
                  <a:pt x="6704372" y="3339517"/>
                </a:lnTo>
                <a:cubicBezTo>
                  <a:pt x="6707795" y="3325825"/>
                  <a:pt x="6711504" y="3316126"/>
                  <a:pt x="6715496" y="3310421"/>
                </a:cubicBezTo>
                <a:lnTo>
                  <a:pt x="6715496" y="3290738"/>
                </a:lnTo>
                <a:cubicBezTo>
                  <a:pt x="6715496" y="3286174"/>
                  <a:pt x="6724625" y="3282181"/>
                  <a:pt x="6742881" y="3278758"/>
                </a:cubicBezTo>
                <a:cubicBezTo>
                  <a:pt x="6743452" y="3273623"/>
                  <a:pt x="6745448" y="3271056"/>
                  <a:pt x="6748872" y="3271056"/>
                </a:cubicBezTo>
                <a:close/>
                <a:moveTo>
                  <a:pt x="4960813" y="3249662"/>
                </a:moveTo>
                <a:cubicBezTo>
                  <a:pt x="4920878" y="3269630"/>
                  <a:pt x="4900910" y="3287600"/>
                  <a:pt x="4900910" y="3303575"/>
                </a:cubicBezTo>
                <a:lnTo>
                  <a:pt x="4911179" y="3303575"/>
                </a:lnTo>
                <a:cubicBezTo>
                  <a:pt x="4940845" y="3285319"/>
                  <a:pt x="4959102" y="3270485"/>
                  <a:pt x="4965948" y="3259075"/>
                </a:cubicBezTo>
                <a:lnTo>
                  <a:pt x="4965948" y="3249662"/>
                </a:lnTo>
                <a:close/>
                <a:moveTo>
                  <a:pt x="1086817" y="3245383"/>
                </a:moveTo>
                <a:lnTo>
                  <a:pt x="1086817" y="3253085"/>
                </a:lnTo>
                <a:lnTo>
                  <a:pt x="1101365" y="3266777"/>
                </a:lnTo>
                <a:lnTo>
                  <a:pt x="1101365" y="3245383"/>
                </a:lnTo>
                <a:close/>
                <a:moveTo>
                  <a:pt x="1150143" y="3223989"/>
                </a:moveTo>
                <a:lnTo>
                  <a:pt x="1108211" y="3238537"/>
                </a:lnTo>
                <a:lnTo>
                  <a:pt x="1108211" y="3245383"/>
                </a:lnTo>
                <a:lnTo>
                  <a:pt x="1128750" y="3245383"/>
                </a:lnTo>
                <a:lnTo>
                  <a:pt x="1150143" y="3238537"/>
                </a:lnTo>
                <a:close/>
                <a:moveTo>
                  <a:pt x="1412007" y="3217143"/>
                </a:moveTo>
                <a:lnTo>
                  <a:pt x="1376065" y="3223989"/>
                </a:lnTo>
                <a:lnTo>
                  <a:pt x="1376065" y="3231691"/>
                </a:lnTo>
                <a:lnTo>
                  <a:pt x="1405161" y="3231691"/>
                </a:lnTo>
                <a:lnTo>
                  <a:pt x="1405161" y="3238537"/>
                </a:lnTo>
                <a:lnTo>
                  <a:pt x="1390613" y="3253085"/>
                </a:lnTo>
                <a:lnTo>
                  <a:pt x="1383767" y="3253085"/>
                </a:lnTo>
                <a:lnTo>
                  <a:pt x="1354671" y="3231691"/>
                </a:lnTo>
                <a:cubicBezTo>
                  <a:pt x="1331851" y="3237396"/>
                  <a:pt x="1320440" y="3244527"/>
                  <a:pt x="1320440" y="3253085"/>
                </a:cubicBezTo>
                <a:lnTo>
                  <a:pt x="1320440" y="3259931"/>
                </a:lnTo>
                <a:cubicBezTo>
                  <a:pt x="1320440" y="3271912"/>
                  <a:pt x="1336700" y="3281040"/>
                  <a:pt x="1369219" y="3287315"/>
                </a:cubicBezTo>
                <a:lnTo>
                  <a:pt x="1362372" y="3281325"/>
                </a:lnTo>
                <a:lnTo>
                  <a:pt x="1362372" y="3274479"/>
                </a:lnTo>
                <a:lnTo>
                  <a:pt x="1418853" y="3259931"/>
                </a:lnTo>
                <a:lnTo>
                  <a:pt x="1418853" y="3245383"/>
                </a:lnTo>
                <a:lnTo>
                  <a:pt x="1412007" y="3238537"/>
                </a:lnTo>
                <a:lnTo>
                  <a:pt x="1418853" y="3231691"/>
                </a:lnTo>
                <a:lnTo>
                  <a:pt x="1418853" y="3217143"/>
                </a:lnTo>
                <a:close/>
                <a:moveTo>
                  <a:pt x="1284498" y="3217143"/>
                </a:moveTo>
                <a:lnTo>
                  <a:pt x="1206624" y="3245383"/>
                </a:lnTo>
                <a:lnTo>
                  <a:pt x="1206624" y="3266777"/>
                </a:lnTo>
                <a:lnTo>
                  <a:pt x="1221172" y="3266777"/>
                </a:lnTo>
                <a:cubicBezTo>
                  <a:pt x="1221172" y="3251944"/>
                  <a:pt x="1242281" y="3240248"/>
                  <a:pt x="1284498" y="3231691"/>
                </a:cubicBezTo>
                <a:lnTo>
                  <a:pt x="1291344" y="3223989"/>
                </a:lnTo>
                <a:lnTo>
                  <a:pt x="1291344" y="3217143"/>
                </a:lnTo>
                <a:close/>
                <a:moveTo>
                  <a:pt x="5557502" y="3193181"/>
                </a:moveTo>
                <a:lnTo>
                  <a:pt x="5554935" y="3195749"/>
                </a:lnTo>
                <a:lnTo>
                  <a:pt x="5554935" y="3198316"/>
                </a:lnTo>
                <a:lnTo>
                  <a:pt x="5560070" y="3202595"/>
                </a:lnTo>
                <a:cubicBezTo>
                  <a:pt x="5565204" y="3202595"/>
                  <a:pt x="5568343" y="3199742"/>
                  <a:pt x="5569483" y="3194037"/>
                </a:cubicBezTo>
                <a:lnTo>
                  <a:pt x="5559214" y="3193181"/>
                </a:lnTo>
                <a:close/>
                <a:moveTo>
                  <a:pt x="5582320" y="3184624"/>
                </a:moveTo>
                <a:cubicBezTo>
                  <a:pt x="5580038" y="3184624"/>
                  <a:pt x="5576044" y="3187477"/>
                  <a:pt x="5570339" y="3193181"/>
                </a:cubicBezTo>
                <a:lnTo>
                  <a:pt x="5570339" y="3194037"/>
                </a:lnTo>
                <a:cubicBezTo>
                  <a:pt x="5574903" y="3194037"/>
                  <a:pt x="5579467" y="3196034"/>
                  <a:pt x="5584031" y="3200028"/>
                </a:cubicBezTo>
                <a:lnTo>
                  <a:pt x="5585743" y="3200028"/>
                </a:lnTo>
                <a:lnTo>
                  <a:pt x="5589166" y="3195749"/>
                </a:lnTo>
                <a:lnTo>
                  <a:pt x="5588310" y="3194037"/>
                </a:lnTo>
                <a:lnTo>
                  <a:pt x="5584887" y="3184624"/>
                </a:lnTo>
                <a:close/>
                <a:moveTo>
                  <a:pt x="5149081" y="3170076"/>
                </a:moveTo>
                <a:lnTo>
                  <a:pt x="5129398" y="3184624"/>
                </a:lnTo>
                <a:lnTo>
                  <a:pt x="5129398" y="3194893"/>
                </a:lnTo>
                <a:lnTo>
                  <a:pt x="5149081" y="3175210"/>
                </a:lnTo>
                <a:close/>
                <a:moveTo>
                  <a:pt x="6194189" y="3165797"/>
                </a:moveTo>
                <a:lnTo>
                  <a:pt x="6195044" y="3168364"/>
                </a:lnTo>
                <a:lnTo>
                  <a:pt x="6252380" y="3238537"/>
                </a:lnTo>
                <a:lnTo>
                  <a:pt x="6252380" y="3236825"/>
                </a:lnTo>
                <a:lnTo>
                  <a:pt x="6251525" y="3234258"/>
                </a:lnTo>
                <a:cubicBezTo>
                  <a:pt x="6249243" y="3232546"/>
                  <a:pt x="6244679" y="3224274"/>
                  <a:pt x="6237833" y="3209441"/>
                </a:cubicBezTo>
                <a:lnTo>
                  <a:pt x="6207026" y="3173499"/>
                </a:lnTo>
                <a:close/>
                <a:moveTo>
                  <a:pt x="1659322" y="3153816"/>
                </a:moveTo>
                <a:lnTo>
                  <a:pt x="1644774" y="3167509"/>
                </a:lnTo>
                <a:lnTo>
                  <a:pt x="1652476" y="3167509"/>
                </a:lnTo>
                <a:lnTo>
                  <a:pt x="1665312" y="3153816"/>
                </a:lnTo>
                <a:close/>
                <a:moveTo>
                  <a:pt x="1538660" y="3153816"/>
                </a:moveTo>
                <a:cubicBezTo>
                  <a:pt x="1458788" y="3170361"/>
                  <a:pt x="1418853" y="3184624"/>
                  <a:pt x="1418853" y="3196604"/>
                </a:cubicBezTo>
                <a:lnTo>
                  <a:pt x="1426555" y="3203451"/>
                </a:lnTo>
                <a:lnTo>
                  <a:pt x="1439391" y="3217143"/>
                </a:lnTo>
                <a:cubicBezTo>
                  <a:pt x="1451372" y="3217143"/>
                  <a:pt x="1468202" y="3203165"/>
                  <a:pt x="1489881" y="3175210"/>
                </a:cubicBezTo>
                <a:cubicBezTo>
                  <a:pt x="1522400" y="3175210"/>
                  <a:pt x="1538660" y="3170361"/>
                  <a:pt x="1538660" y="3160663"/>
                </a:cubicBezTo>
                <a:close/>
                <a:moveTo>
                  <a:pt x="6171939" y="3145259"/>
                </a:moveTo>
                <a:lnTo>
                  <a:pt x="6171939" y="3146115"/>
                </a:lnTo>
                <a:cubicBezTo>
                  <a:pt x="6181067" y="3155813"/>
                  <a:pt x="6187913" y="3161804"/>
                  <a:pt x="6192478" y="3164086"/>
                </a:cubicBezTo>
                <a:lnTo>
                  <a:pt x="6191622" y="3161518"/>
                </a:lnTo>
                <a:cubicBezTo>
                  <a:pt x="6184776" y="3152961"/>
                  <a:pt x="6178215" y="3147541"/>
                  <a:pt x="6171939" y="3145259"/>
                </a:cubicBezTo>
                <a:close/>
                <a:moveTo>
                  <a:pt x="1383767" y="3139268"/>
                </a:moveTo>
                <a:lnTo>
                  <a:pt x="1383767" y="3160663"/>
                </a:lnTo>
                <a:lnTo>
                  <a:pt x="1397459" y="3160663"/>
                </a:lnTo>
                <a:lnTo>
                  <a:pt x="1390613" y="3139268"/>
                </a:lnTo>
                <a:close/>
                <a:moveTo>
                  <a:pt x="6138565" y="3128144"/>
                </a:moveTo>
                <a:lnTo>
                  <a:pt x="6141132" y="3128144"/>
                </a:lnTo>
                <a:lnTo>
                  <a:pt x="6144555" y="3130711"/>
                </a:lnTo>
                <a:lnTo>
                  <a:pt x="6146267" y="3136701"/>
                </a:lnTo>
                <a:lnTo>
                  <a:pt x="6143699" y="3139268"/>
                </a:lnTo>
                <a:lnTo>
                  <a:pt x="6142843" y="3139268"/>
                </a:lnTo>
                <a:cubicBezTo>
                  <a:pt x="6139991" y="3138698"/>
                  <a:pt x="6137994" y="3135845"/>
                  <a:pt x="6136853" y="3130711"/>
                </a:cubicBezTo>
                <a:close/>
                <a:moveTo>
                  <a:pt x="1673014" y="3118730"/>
                </a:moveTo>
                <a:lnTo>
                  <a:pt x="1659322" y="3133278"/>
                </a:lnTo>
                <a:lnTo>
                  <a:pt x="1679860" y="3133278"/>
                </a:lnTo>
                <a:lnTo>
                  <a:pt x="1679860" y="3118730"/>
                </a:lnTo>
                <a:close/>
                <a:moveTo>
                  <a:pt x="1341835" y="3118730"/>
                </a:moveTo>
                <a:lnTo>
                  <a:pt x="1291344" y="3133278"/>
                </a:lnTo>
                <a:lnTo>
                  <a:pt x="1291344" y="3160663"/>
                </a:lnTo>
                <a:lnTo>
                  <a:pt x="1299046" y="3160663"/>
                </a:lnTo>
                <a:cubicBezTo>
                  <a:pt x="1308174" y="3160663"/>
                  <a:pt x="1312738" y="3153531"/>
                  <a:pt x="1312738" y="3139268"/>
                </a:cubicBezTo>
                <a:cubicBezTo>
                  <a:pt x="1336700" y="3133564"/>
                  <a:pt x="1348680" y="3126717"/>
                  <a:pt x="1348680" y="3118730"/>
                </a:cubicBezTo>
                <a:close/>
                <a:moveTo>
                  <a:pt x="1574602" y="3111884"/>
                </a:moveTo>
                <a:lnTo>
                  <a:pt x="1574602" y="3125576"/>
                </a:lnTo>
                <a:lnTo>
                  <a:pt x="1595140" y="3125576"/>
                </a:lnTo>
                <a:lnTo>
                  <a:pt x="1581448" y="3111884"/>
                </a:lnTo>
                <a:close/>
                <a:moveTo>
                  <a:pt x="5727799" y="3095625"/>
                </a:moveTo>
                <a:lnTo>
                  <a:pt x="5726088" y="3098192"/>
                </a:lnTo>
                <a:lnTo>
                  <a:pt x="5726088" y="3099903"/>
                </a:lnTo>
                <a:lnTo>
                  <a:pt x="5728655" y="3099903"/>
                </a:lnTo>
                <a:lnTo>
                  <a:pt x="5731222" y="3097336"/>
                </a:lnTo>
                <a:lnTo>
                  <a:pt x="5731222" y="3095625"/>
                </a:lnTo>
                <a:close/>
                <a:moveTo>
                  <a:pt x="6082084" y="3082788"/>
                </a:moveTo>
                <a:lnTo>
                  <a:pt x="6088931" y="3089634"/>
                </a:lnTo>
                <a:lnTo>
                  <a:pt x="6087219" y="3093057"/>
                </a:lnTo>
                <a:lnTo>
                  <a:pt x="6081229" y="3088779"/>
                </a:lnTo>
                <a:lnTo>
                  <a:pt x="6080373" y="3086211"/>
                </a:lnTo>
                <a:close/>
                <a:moveTo>
                  <a:pt x="5660194" y="3080221"/>
                </a:moveTo>
                <a:cubicBezTo>
                  <a:pt x="5644790" y="3084214"/>
                  <a:pt x="5637659" y="3088493"/>
                  <a:pt x="5638800" y="3093057"/>
                </a:cubicBezTo>
                <a:lnTo>
                  <a:pt x="5641367" y="3093057"/>
                </a:lnTo>
                <a:lnTo>
                  <a:pt x="5641367" y="3093913"/>
                </a:lnTo>
                <a:lnTo>
                  <a:pt x="5649925" y="3087067"/>
                </a:lnTo>
                <a:cubicBezTo>
                  <a:pt x="5658482" y="3087067"/>
                  <a:pt x="5662476" y="3085641"/>
                  <a:pt x="5661905" y="3082788"/>
                </a:cubicBezTo>
                <a:lnTo>
                  <a:pt x="5660194" y="3081932"/>
                </a:lnTo>
                <a:close/>
                <a:moveTo>
                  <a:pt x="6084652" y="3077654"/>
                </a:moveTo>
                <a:lnTo>
                  <a:pt x="6091498" y="3077654"/>
                </a:lnTo>
                <a:lnTo>
                  <a:pt x="6093209" y="3081932"/>
                </a:lnTo>
                <a:lnTo>
                  <a:pt x="6088931" y="3081932"/>
                </a:lnTo>
                <a:lnTo>
                  <a:pt x="6085507" y="3078509"/>
                </a:lnTo>
                <a:close/>
                <a:moveTo>
                  <a:pt x="1418853" y="3069096"/>
                </a:moveTo>
                <a:lnTo>
                  <a:pt x="1418853" y="3082788"/>
                </a:lnTo>
                <a:lnTo>
                  <a:pt x="1439391" y="3082788"/>
                </a:lnTo>
                <a:lnTo>
                  <a:pt x="1426555" y="3069096"/>
                </a:lnTo>
                <a:close/>
                <a:moveTo>
                  <a:pt x="5772299" y="3064817"/>
                </a:moveTo>
                <a:lnTo>
                  <a:pt x="5774866" y="3066529"/>
                </a:lnTo>
                <a:lnTo>
                  <a:pt x="5775722" y="3071663"/>
                </a:lnTo>
                <a:cubicBezTo>
                  <a:pt x="5776293" y="3075657"/>
                  <a:pt x="5770587" y="3078509"/>
                  <a:pt x="5758606" y="3080221"/>
                </a:cubicBezTo>
                <a:cubicBezTo>
                  <a:pt x="5751760" y="3086497"/>
                  <a:pt x="5744914" y="3089634"/>
                  <a:pt x="5738068" y="3089634"/>
                </a:cubicBezTo>
                <a:lnTo>
                  <a:pt x="5738068" y="3091346"/>
                </a:lnTo>
                <a:cubicBezTo>
                  <a:pt x="5738639" y="3093057"/>
                  <a:pt x="5740351" y="3093913"/>
                  <a:pt x="5743203" y="3093913"/>
                </a:cubicBezTo>
                <a:lnTo>
                  <a:pt x="5744914" y="3095625"/>
                </a:lnTo>
                <a:lnTo>
                  <a:pt x="5744914" y="3097336"/>
                </a:lnTo>
                <a:cubicBezTo>
                  <a:pt x="5746056" y="3103041"/>
                  <a:pt x="5742918" y="3106464"/>
                  <a:pt x="5735501" y="3107605"/>
                </a:cubicBezTo>
                <a:cubicBezTo>
                  <a:pt x="5724091" y="3115593"/>
                  <a:pt x="5714963" y="3119586"/>
                  <a:pt x="5708117" y="3119586"/>
                </a:cubicBezTo>
                <a:lnTo>
                  <a:pt x="5702982" y="3114451"/>
                </a:lnTo>
                <a:cubicBezTo>
                  <a:pt x="5704693" y="3108746"/>
                  <a:pt x="5708687" y="3105894"/>
                  <a:pt x="5714963" y="3105894"/>
                </a:cubicBezTo>
                <a:cubicBezTo>
                  <a:pt x="5714963" y="3104753"/>
                  <a:pt x="5717245" y="3104182"/>
                  <a:pt x="5721809" y="3104182"/>
                </a:cubicBezTo>
                <a:lnTo>
                  <a:pt x="5722664" y="3102471"/>
                </a:lnTo>
                <a:lnTo>
                  <a:pt x="5722664" y="3100759"/>
                </a:lnTo>
                <a:cubicBezTo>
                  <a:pt x="5715248" y="3100759"/>
                  <a:pt x="5711255" y="3099618"/>
                  <a:pt x="5710684" y="3097336"/>
                </a:cubicBezTo>
                <a:cubicBezTo>
                  <a:pt x="5709543" y="3089920"/>
                  <a:pt x="5730081" y="3079080"/>
                  <a:pt x="5772299" y="3064817"/>
                </a:cubicBezTo>
                <a:close/>
                <a:moveTo>
                  <a:pt x="5796260" y="3060538"/>
                </a:moveTo>
                <a:lnTo>
                  <a:pt x="5799683" y="3063961"/>
                </a:lnTo>
                <a:lnTo>
                  <a:pt x="5797972" y="3066529"/>
                </a:lnTo>
                <a:lnTo>
                  <a:pt x="5794548" y="3063961"/>
                </a:lnTo>
                <a:close/>
                <a:moveTo>
                  <a:pt x="5807385" y="3056260"/>
                </a:moveTo>
                <a:lnTo>
                  <a:pt x="5811664" y="3059683"/>
                </a:lnTo>
                <a:lnTo>
                  <a:pt x="5808241" y="3063961"/>
                </a:lnTo>
                <a:lnTo>
                  <a:pt x="5806529" y="3062250"/>
                </a:lnTo>
                <a:lnTo>
                  <a:pt x="5805673" y="3059683"/>
                </a:lnTo>
                <a:close/>
                <a:moveTo>
                  <a:pt x="5824500" y="3053692"/>
                </a:moveTo>
                <a:lnTo>
                  <a:pt x="5826212" y="3055404"/>
                </a:lnTo>
                <a:lnTo>
                  <a:pt x="5827067" y="3060538"/>
                </a:lnTo>
                <a:lnTo>
                  <a:pt x="5825356" y="3063961"/>
                </a:lnTo>
                <a:lnTo>
                  <a:pt x="5821077" y="3063961"/>
                </a:lnTo>
                <a:lnTo>
                  <a:pt x="5817654" y="3060538"/>
                </a:lnTo>
                <a:lnTo>
                  <a:pt x="5816798" y="3057971"/>
                </a:lnTo>
                <a:cubicBezTo>
                  <a:pt x="5817369" y="3055119"/>
                  <a:pt x="5819936" y="3053692"/>
                  <a:pt x="5824500" y="3053692"/>
                </a:cubicBezTo>
                <a:close/>
                <a:moveTo>
                  <a:pt x="5864721" y="3052837"/>
                </a:moveTo>
                <a:lnTo>
                  <a:pt x="5866432" y="3052837"/>
                </a:lnTo>
                <a:lnTo>
                  <a:pt x="5869856" y="3055404"/>
                </a:lnTo>
                <a:lnTo>
                  <a:pt x="5869856" y="3056260"/>
                </a:lnTo>
                <a:lnTo>
                  <a:pt x="5868144" y="3059683"/>
                </a:lnTo>
                <a:lnTo>
                  <a:pt x="5862154" y="3055404"/>
                </a:lnTo>
                <a:close/>
                <a:moveTo>
                  <a:pt x="5833914" y="3052837"/>
                </a:moveTo>
                <a:lnTo>
                  <a:pt x="5836481" y="3055404"/>
                </a:lnTo>
                <a:lnTo>
                  <a:pt x="5837337" y="3057971"/>
                </a:lnTo>
                <a:lnTo>
                  <a:pt x="5835625" y="3060538"/>
                </a:lnTo>
                <a:lnTo>
                  <a:pt x="5832202" y="3057971"/>
                </a:lnTo>
                <a:lnTo>
                  <a:pt x="5831346" y="3055404"/>
                </a:lnTo>
                <a:close/>
                <a:moveTo>
                  <a:pt x="6123161" y="3042567"/>
                </a:moveTo>
                <a:cubicBezTo>
                  <a:pt x="6144270" y="3056830"/>
                  <a:pt x="6159102" y="3067955"/>
                  <a:pt x="6167660" y="3075942"/>
                </a:cubicBezTo>
                <a:lnTo>
                  <a:pt x="6197612" y="3093913"/>
                </a:lnTo>
                <a:lnTo>
                  <a:pt x="6200180" y="3093913"/>
                </a:lnTo>
                <a:lnTo>
                  <a:pt x="6200180" y="3093057"/>
                </a:lnTo>
                <a:lnTo>
                  <a:pt x="6204458" y="3087067"/>
                </a:lnTo>
                <a:cubicBezTo>
                  <a:pt x="6209022" y="3087067"/>
                  <a:pt x="6217294" y="3094199"/>
                  <a:pt x="6229275" y="3108461"/>
                </a:cubicBezTo>
                <a:cubicBezTo>
                  <a:pt x="6258942" y="3132993"/>
                  <a:pt x="6279195" y="3159807"/>
                  <a:pt x="6290034" y="3188903"/>
                </a:cubicBezTo>
                <a:cubicBezTo>
                  <a:pt x="6292316" y="3188903"/>
                  <a:pt x="6295169" y="3193467"/>
                  <a:pt x="6298592" y="3202595"/>
                </a:cubicBezTo>
                <a:cubicBezTo>
                  <a:pt x="6300304" y="3204306"/>
                  <a:pt x="6304012" y="3211723"/>
                  <a:pt x="6309717" y="3224845"/>
                </a:cubicBezTo>
                <a:cubicBezTo>
                  <a:pt x="6322268" y="3233402"/>
                  <a:pt x="6328829" y="3238822"/>
                  <a:pt x="6329400" y="3241104"/>
                </a:cubicBezTo>
                <a:lnTo>
                  <a:pt x="6332822" y="3256508"/>
                </a:lnTo>
                <a:cubicBezTo>
                  <a:pt x="6333964" y="3298726"/>
                  <a:pt x="6328829" y="3319834"/>
                  <a:pt x="6317418" y="3319834"/>
                </a:cubicBezTo>
                <a:cubicBezTo>
                  <a:pt x="6313426" y="3324398"/>
                  <a:pt x="6310002" y="3326680"/>
                  <a:pt x="6307150" y="3326680"/>
                </a:cubicBezTo>
                <a:cubicBezTo>
                  <a:pt x="6287752" y="3320405"/>
                  <a:pt x="6276912" y="3310991"/>
                  <a:pt x="6274630" y="3298440"/>
                </a:cubicBezTo>
                <a:cubicBezTo>
                  <a:pt x="6271778" y="3298440"/>
                  <a:pt x="6266928" y="3287600"/>
                  <a:pt x="6260082" y="3265921"/>
                </a:cubicBezTo>
                <a:lnTo>
                  <a:pt x="6218150" y="3219710"/>
                </a:lnTo>
                <a:cubicBezTo>
                  <a:pt x="6214727" y="3217428"/>
                  <a:pt x="6210163" y="3211723"/>
                  <a:pt x="6204458" y="3202595"/>
                </a:cubicBezTo>
                <a:cubicBezTo>
                  <a:pt x="6202176" y="3202595"/>
                  <a:pt x="6197898" y="3198887"/>
                  <a:pt x="6191622" y="3191470"/>
                </a:cubicBezTo>
                <a:cubicBezTo>
                  <a:pt x="6171654" y="3179489"/>
                  <a:pt x="6161100" y="3170361"/>
                  <a:pt x="6159958" y="3164086"/>
                </a:cubicBezTo>
                <a:lnTo>
                  <a:pt x="6162526" y="3160663"/>
                </a:lnTo>
                <a:lnTo>
                  <a:pt x="6165949" y="3160663"/>
                </a:lnTo>
                <a:lnTo>
                  <a:pt x="6170228" y="3163230"/>
                </a:lnTo>
                <a:lnTo>
                  <a:pt x="6171939" y="3163230"/>
                </a:lnTo>
                <a:cubicBezTo>
                  <a:pt x="6159958" y="3151820"/>
                  <a:pt x="6153683" y="3144403"/>
                  <a:pt x="6153113" y="3140980"/>
                </a:cubicBezTo>
                <a:cubicBezTo>
                  <a:pt x="6155965" y="3139268"/>
                  <a:pt x="6159388" y="3138413"/>
                  <a:pt x="6163382" y="3138413"/>
                </a:cubicBezTo>
                <a:cubicBezTo>
                  <a:pt x="6155965" y="3128714"/>
                  <a:pt x="6144840" y="3120727"/>
                  <a:pt x="6130007" y="3114451"/>
                </a:cubicBezTo>
                <a:cubicBezTo>
                  <a:pt x="6129437" y="3112740"/>
                  <a:pt x="6127725" y="3111884"/>
                  <a:pt x="6124873" y="3111884"/>
                </a:cubicBezTo>
                <a:lnTo>
                  <a:pt x="6121449" y="3105894"/>
                </a:lnTo>
                <a:lnTo>
                  <a:pt x="6124017" y="3100759"/>
                </a:lnTo>
                <a:cubicBezTo>
                  <a:pt x="6131433" y="3105323"/>
                  <a:pt x="6141988" y="3109317"/>
                  <a:pt x="6155680" y="3112740"/>
                </a:cubicBezTo>
                <a:lnTo>
                  <a:pt x="6204458" y="3157239"/>
                </a:lnTo>
                <a:cubicBezTo>
                  <a:pt x="6215868" y="3157239"/>
                  <a:pt x="6231842" y="3174355"/>
                  <a:pt x="6252380" y="3208585"/>
                </a:cubicBezTo>
                <a:cubicBezTo>
                  <a:pt x="6253522" y="3213149"/>
                  <a:pt x="6258656" y="3222563"/>
                  <a:pt x="6267784" y="3236825"/>
                </a:cubicBezTo>
                <a:cubicBezTo>
                  <a:pt x="6268355" y="3240248"/>
                  <a:pt x="6269782" y="3241960"/>
                  <a:pt x="6272064" y="3241960"/>
                </a:cubicBezTo>
                <a:lnTo>
                  <a:pt x="6272919" y="3241960"/>
                </a:lnTo>
                <a:cubicBezTo>
                  <a:pt x="6275201" y="3241960"/>
                  <a:pt x="6276056" y="3234829"/>
                  <a:pt x="6275486" y="3220566"/>
                </a:cubicBezTo>
                <a:cubicBezTo>
                  <a:pt x="6273775" y="3210867"/>
                  <a:pt x="6263220" y="3197460"/>
                  <a:pt x="6243823" y="3180345"/>
                </a:cubicBezTo>
                <a:lnTo>
                  <a:pt x="6232698" y="3163230"/>
                </a:lnTo>
                <a:cubicBezTo>
                  <a:pt x="6230416" y="3163230"/>
                  <a:pt x="6226422" y="3158666"/>
                  <a:pt x="6220718" y="3149538"/>
                </a:cubicBezTo>
                <a:cubicBezTo>
                  <a:pt x="6209878" y="3137557"/>
                  <a:pt x="6203317" y="3126432"/>
                  <a:pt x="6201035" y="3116163"/>
                </a:cubicBezTo>
                <a:cubicBezTo>
                  <a:pt x="6190766" y="3103612"/>
                  <a:pt x="6181638" y="3095339"/>
                  <a:pt x="6173650" y="3091346"/>
                </a:cubicBezTo>
                <a:lnTo>
                  <a:pt x="6141132" y="3066529"/>
                </a:lnTo>
                <a:cubicBezTo>
                  <a:pt x="6128010" y="3056260"/>
                  <a:pt x="6121164" y="3049128"/>
                  <a:pt x="6120594" y="3045135"/>
                </a:cubicBezTo>
                <a:close/>
                <a:moveTo>
                  <a:pt x="5771443" y="3042567"/>
                </a:moveTo>
                <a:lnTo>
                  <a:pt x="5772299" y="3044279"/>
                </a:lnTo>
                <a:lnTo>
                  <a:pt x="5773154" y="3048558"/>
                </a:lnTo>
                <a:lnTo>
                  <a:pt x="5771443" y="3051125"/>
                </a:lnTo>
                <a:lnTo>
                  <a:pt x="5769731" y="3049413"/>
                </a:lnTo>
                <a:lnTo>
                  <a:pt x="5768876" y="3045135"/>
                </a:lnTo>
                <a:close/>
                <a:moveTo>
                  <a:pt x="5794548" y="3039144"/>
                </a:moveTo>
                <a:lnTo>
                  <a:pt x="5798827" y="3039144"/>
                </a:lnTo>
                <a:lnTo>
                  <a:pt x="5798827" y="3041712"/>
                </a:lnTo>
                <a:lnTo>
                  <a:pt x="5795404" y="3041712"/>
                </a:lnTo>
                <a:close/>
                <a:moveTo>
                  <a:pt x="5841615" y="3034866"/>
                </a:moveTo>
                <a:lnTo>
                  <a:pt x="5847606" y="3034866"/>
                </a:lnTo>
                <a:lnTo>
                  <a:pt x="5849317" y="3038289"/>
                </a:lnTo>
                <a:lnTo>
                  <a:pt x="5850173" y="3040856"/>
                </a:lnTo>
                <a:lnTo>
                  <a:pt x="5849317" y="3042567"/>
                </a:lnTo>
                <a:lnTo>
                  <a:pt x="5843327" y="3042567"/>
                </a:lnTo>
                <a:lnTo>
                  <a:pt x="5839048" y="3039144"/>
                </a:lnTo>
                <a:close/>
                <a:moveTo>
                  <a:pt x="5821077" y="3034010"/>
                </a:moveTo>
                <a:lnTo>
                  <a:pt x="5822789" y="3034010"/>
                </a:lnTo>
                <a:lnTo>
                  <a:pt x="5827923" y="3038289"/>
                </a:lnTo>
                <a:lnTo>
                  <a:pt x="5827923" y="3039144"/>
                </a:lnTo>
                <a:lnTo>
                  <a:pt x="5826212" y="3041712"/>
                </a:lnTo>
                <a:lnTo>
                  <a:pt x="5822789" y="3041712"/>
                </a:lnTo>
                <a:lnTo>
                  <a:pt x="5818510" y="3038289"/>
                </a:lnTo>
                <a:lnTo>
                  <a:pt x="5818510" y="3036577"/>
                </a:lnTo>
                <a:close/>
                <a:moveTo>
                  <a:pt x="6103478" y="3030587"/>
                </a:moveTo>
                <a:lnTo>
                  <a:pt x="6104334" y="3030587"/>
                </a:lnTo>
                <a:lnTo>
                  <a:pt x="6107757" y="3034010"/>
                </a:lnTo>
                <a:lnTo>
                  <a:pt x="6105190" y="3036577"/>
                </a:lnTo>
                <a:lnTo>
                  <a:pt x="6104334" y="3036577"/>
                </a:lnTo>
                <a:lnTo>
                  <a:pt x="6100911" y="3034010"/>
                </a:lnTo>
                <a:close/>
                <a:moveTo>
                  <a:pt x="5845038" y="3018606"/>
                </a:moveTo>
                <a:lnTo>
                  <a:pt x="5848461" y="3018606"/>
                </a:lnTo>
                <a:lnTo>
                  <a:pt x="5851885" y="3021173"/>
                </a:lnTo>
                <a:lnTo>
                  <a:pt x="5851885" y="3022885"/>
                </a:lnTo>
                <a:lnTo>
                  <a:pt x="5850173" y="3025452"/>
                </a:lnTo>
                <a:lnTo>
                  <a:pt x="5845894" y="3025452"/>
                </a:lnTo>
                <a:lnTo>
                  <a:pt x="5843327" y="3022885"/>
                </a:lnTo>
                <a:lnTo>
                  <a:pt x="5843327" y="3021173"/>
                </a:lnTo>
                <a:close/>
                <a:moveTo>
                  <a:pt x="5878413" y="3016895"/>
                </a:moveTo>
                <a:lnTo>
                  <a:pt x="5881836" y="3016895"/>
                </a:lnTo>
                <a:cubicBezTo>
                  <a:pt x="5886971" y="3017465"/>
                  <a:pt x="5889823" y="3018892"/>
                  <a:pt x="5890394" y="3021173"/>
                </a:cubicBezTo>
                <a:lnTo>
                  <a:pt x="5890394" y="3022885"/>
                </a:lnTo>
                <a:cubicBezTo>
                  <a:pt x="5890965" y="3024596"/>
                  <a:pt x="5888682" y="3026022"/>
                  <a:pt x="5883548" y="3027164"/>
                </a:cubicBezTo>
                <a:cubicBezTo>
                  <a:pt x="5879554" y="3025452"/>
                  <a:pt x="5877557" y="3024026"/>
                  <a:pt x="5877557" y="3022885"/>
                </a:cubicBezTo>
                <a:lnTo>
                  <a:pt x="5876702" y="3019462"/>
                </a:lnTo>
                <a:close/>
                <a:moveTo>
                  <a:pt x="5820221" y="3012616"/>
                </a:moveTo>
                <a:cubicBezTo>
                  <a:pt x="5825927" y="3012616"/>
                  <a:pt x="5831061" y="3015468"/>
                  <a:pt x="5835625" y="3021173"/>
                </a:cubicBezTo>
                <a:lnTo>
                  <a:pt x="5832202" y="3025452"/>
                </a:lnTo>
                <a:lnTo>
                  <a:pt x="5817654" y="3025452"/>
                </a:lnTo>
                <a:lnTo>
                  <a:pt x="5813375" y="3022885"/>
                </a:lnTo>
                <a:lnTo>
                  <a:pt x="5813375" y="3021173"/>
                </a:lnTo>
                <a:cubicBezTo>
                  <a:pt x="5815087" y="3016039"/>
                  <a:pt x="5817369" y="3013186"/>
                  <a:pt x="5820221" y="3012616"/>
                </a:cubicBezTo>
                <a:close/>
                <a:moveTo>
                  <a:pt x="5866432" y="2985231"/>
                </a:moveTo>
                <a:lnTo>
                  <a:pt x="5868144" y="2986087"/>
                </a:lnTo>
                <a:lnTo>
                  <a:pt x="5869000" y="2987799"/>
                </a:lnTo>
                <a:lnTo>
                  <a:pt x="5864721" y="2987799"/>
                </a:lnTo>
                <a:close/>
                <a:moveTo>
                  <a:pt x="5797972" y="2985231"/>
                </a:moveTo>
                <a:lnTo>
                  <a:pt x="5807385" y="2985231"/>
                </a:lnTo>
                <a:lnTo>
                  <a:pt x="5810808" y="2987799"/>
                </a:lnTo>
                <a:lnTo>
                  <a:pt x="5811664" y="2992077"/>
                </a:lnTo>
                <a:cubicBezTo>
                  <a:pt x="5812805" y="2994930"/>
                  <a:pt x="5808526" y="2996356"/>
                  <a:pt x="5798827" y="2996356"/>
                </a:cubicBezTo>
                <a:lnTo>
                  <a:pt x="5795404" y="2992077"/>
                </a:lnTo>
                <a:cubicBezTo>
                  <a:pt x="5795975" y="2987513"/>
                  <a:pt x="5796831" y="2985231"/>
                  <a:pt x="5797972" y="2985231"/>
                </a:cubicBezTo>
                <a:close/>
                <a:moveTo>
                  <a:pt x="5965701" y="2962126"/>
                </a:moveTo>
                <a:lnTo>
                  <a:pt x="5973403" y="2962126"/>
                </a:lnTo>
                <a:lnTo>
                  <a:pt x="5975970" y="2964693"/>
                </a:lnTo>
                <a:lnTo>
                  <a:pt x="5976826" y="2967260"/>
                </a:lnTo>
                <a:lnTo>
                  <a:pt x="5975114" y="2970683"/>
                </a:lnTo>
                <a:cubicBezTo>
                  <a:pt x="5968268" y="2968972"/>
                  <a:pt x="5964560" y="2966975"/>
                  <a:pt x="5963989" y="2964693"/>
                </a:cubicBezTo>
                <a:close/>
                <a:moveTo>
                  <a:pt x="5810808" y="2917626"/>
                </a:moveTo>
                <a:cubicBezTo>
                  <a:pt x="5815943" y="2917626"/>
                  <a:pt x="5819651" y="2921335"/>
                  <a:pt x="5821933" y="2928751"/>
                </a:cubicBezTo>
                <a:lnTo>
                  <a:pt x="5827067" y="2928751"/>
                </a:lnTo>
                <a:cubicBezTo>
                  <a:pt x="5827067" y="2923046"/>
                  <a:pt x="5827923" y="2920193"/>
                  <a:pt x="5829635" y="2920193"/>
                </a:cubicBezTo>
                <a:lnTo>
                  <a:pt x="5833914" y="2920193"/>
                </a:lnTo>
                <a:lnTo>
                  <a:pt x="5836481" y="2922761"/>
                </a:lnTo>
                <a:lnTo>
                  <a:pt x="5836481" y="2930463"/>
                </a:lnTo>
                <a:lnTo>
                  <a:pt x="5838192" y="2931318"/>
                </a:lnTo>
                <a:lnTo>
                  <a:pt x="5849317" y="2931318"/>
                </a:lnTo>
                <a:cubicBezTo>
                  <a:pt x="5847606" y="2923331"/>
                  <a:pt x="5849888" y="2919338"/>
                  <a:pt x="5856163" y="2919338"/>
                </a:cubicBezTo>
                <a:lnTo>
                  <a:pt x="5861298" y="2919338"/>
                </a:lnTo>
                <a:cubicBezTo>
                  <a:pt x="5867574" y="2919338"/>
                  <a:pt x="5871852" y="2923331"/>
                  <a:pt x="5874134" y="2931318"/>
                </a:cubicBezTo>
                <a:cubicBezTo>
                  <a:pt x="5903230" y="2939876"/>
                  <a:pt x="5921201" y="2944155"/>
                  <a:pt x="5928047" y="2944155"/>
                </a:cubicBezTo>
                <a:cubicBezTo>
                  <a:pt x="5930900" y="2948719"/>
                  <a:pt x="5935749" y="2951001"/>
                  <a:pt x="5942595" y="2951001"/>
                </a:cubicBezTo>
                <a:lnTo>
                  <a:pt x="5954576" y="2957847"/>
                </a:lnTo>
                <a:lnTo>
                  <a:pt x="5954576" y="2959559"/>
                </a:lnTo>
                <a:lnTo>
                  <a:pt x="5953720" y="2962126"/>
                </a:lnTo>
                <a:lnTo>
                  <a:pt x="5940884" y="2962126"/>
                </a:lnTo>
                <a:cubicBezTo>
                  <a:pt x="5936890" y="2959273"/>
                  <a:pt x="5933467" y="2957847"/>
                  <a:pt x="5930615" y="2957847"/>
                </a:cubicBezTo>
                <a:cubicBezTo>
                  <a:pt x="5927762" y="2960700"/>
                  <a:pt x="5924910" y="2962126"/>
                  <a:pt x="5922057" y="2962126"/>
                </a:cubicBezTo>
                <a:lnTo>
                  <a:pt x="5912644" y="2957847"/>
                </a:lnTo>
                <a:lnTo>
                  <a:pt x="5865577" y="2956135"/>
                </a:lnTo>
                <a:cubicBezTo>
                  <a:pt x="5860442" y="2953853"/>
                  <a:pt x="5855593" y="2952712"/>
                  <a:pt x="5851029" y="2952712"/>
                </a:cubicBezTo>
                <a:lnTo>
                  <a:pt x="5845894" y="2952712"/>
                </a:lnTo>
                <a:lnTo>
                  <a:pt x="5800539" y="2957847"/>
                </a:lnTo>
                <a:lnTo>
                  <a:pt x="5799683" y="2957847"/>
                </a:lnTo>
                <a:cubicBezTo>
                  <a:pt x="5794548" y="2957847"/>
                  <a:pt x="5789414" y="2962982"/>
                  <a:pt x="5784279" y="2973251"/>
                </a:cubicBezTo>
                <a:lnTo>
                  <a:pt x="5759462" y="2980953"/>
                </a:lnTo>
                <a:cubicBezTo>
                  <a:pt x="5760033" y="2983235"/>
                  <a:pt x="5752046" y="2984946"/>
                  <a:pt x="5735501" y="2986087"/>
                </a:cubicBezTo>
                <a:cubicBezTo>
                  <a:pt x="5736072" y="2990081"/>
                  <a:pt x="5719241" y="2996356"/>
                  <a:pt x="5685011" y="3004914"/>
                </a:cubicBezTo>
                <a:cubicBezTo>
                  <a:pt x="5676453" y="3010619"/>
                  <a:pt x="5666184" y="3015183"/>
                  <a:pt x="5654204" y="3018606"/>
                </a:cubicBezTo>
                <a:lnTo>
                  <a:pt x="5643934" y="3022885"/>
                </a:lnTo>
                <a:cubicBezTo>
                  <a:pt x="5644505" y="3025738"/>
                  <a:pt x="5643650" y="3027164"/>
                  <a:pt x="5641367" y="3027164"/>
                </a:cubicBezTo>
                <a:lnTo>
                  <a:pt x="5642223" y="3032298"/>
                </a:lnTo>
                <a:lnTo>
                  <a:pt x="5643934" y="3032298"/>
                </a:lnTo>
                <a:cubicBezTo>
                  <a:pt x="5653633" y="3031157"/>
                  <a:pt x="5677309" y="3022885"/>
                  <a:pt x="5714963" y="3007481"/>
                </a:cubicBezTo>
                <a:lnTo>
                  <a:pt x="5752616" y="2994645"/>
                </a:lnTo>
                <a:cubicBezTo>
                  <a:pt x="5765168" y="2991222"/>
                  <a:pt x="5775437" y="2989510"/>
                  <a:pt x="5783424" y="2989510"/>
                </a:cubicBezTo>
                <a:lnTo>
                  <a:pt x="5784279" y="2990366"/>
                </a:lnTo>
                <a:lnTo>
                  <a:pt x="5785135" y="2994645"/>
                </a:lnTo>
                <a:cubicBezTo>
                  <a:pt x="5785706" y="2997497"/>
                  <a:pt x="5777433" y="3001776"/>
                  <a:pt x="5760318" y="3007481"/>
                </a:cubicBezTo>
                <a:cubicBezTo>
                  <a:pt x="5760889" y="3011475"/>
                  <a:pt x="5752902" y="3015183"/>
                  <a:pt x="5736357" y="3018606"/>
                </a:cubicBezTo>
                <a:cubicBezTo>
                  <a:pt x="5729511" y="3024882"/>
                  <a:pt x="5721809" y="3028019"/>
                  <a:pt x="5713251" y="3028019"/>
                </a:cubicBezTo>
                <a:cubicBezTo>
                  <a:pt x="5693854" y="3037147"/>
                  <a:pt x="5676168" y="3043423"/>
                  <a:pt x="5660194" y="3046846"/>
                </a:cubicBezTo>
                <a:cubicBezTo>
                  <a:pt x="5641938" y="3057115"/>
                  <a:pt x="5631098" y="3062250"/>
                  <a:pt x="5627675" y="3062250"/>
                </a:cubicBezTo>
                <a:cubicBezTo>
                  <a:pt x="5624252" y="3068526"/>
                  <a:pt x="5613983" y="3077368"/>
                  <a:pt x="5596868" y="3088779"/>
                </a:cubicBezTo>
                <a:lnTo>
                  <a:pt x="5593444" y="3095625"/>
                </a:lnTo>
                <a:lnTo>
                  <a:pt x="5595156" y="3104182"/>
                </a:lnTo>
                <a:lnTo>
                  <a:pt x="5596012" y="3104182"/>
                </a:lnTo>
                <a:cubicBezTo>
                  <a:pt x="5600006" y="3104182"/>
                  <a:pt x="5608563" y="3098192"/>
                  <a:pt x="5621685" y="3086211"/>
                </a:cubicBezTo>
                <a:lnTo>
                  <a:pt x="5636233" y="3075942"/>
                </a:lnTo>
                <a:lnTo>
                  <a:pt x="5649069" y="3070808"/>
                </a:lnTo>
                <a:cubicBezTo>
                  <a:pt x="5654204" y="3070808"/>
                  <a:pt x="5678165" y="3061394"/>
                  <a:pt x="5720953" y="3042567"/>
                </a:cubicBezTo>
                <a:lnTo>
                  <a:pt x="5756895" y="3032298"/>
                </a:lnTo>
                <a:cubicBezTo>
                  <a:pt x="5769447" y="3026022"/>
                  <a:pt x="5780571" y="3022885"/>
                  <a:pt x="5790270" y="3022885"/>
                </a:cubicBezTo>
                <a:cubicBezTo>
                  <a:pt x="5790270" y="3020032"/>
                  <a:pt x="5792552" y="3018606"/>
                  <a:pt x="5797116" y="3018606"/>
                </a:cubicBezTo>
                <a:lnTo>
                  <a:pt x="5804818" y="3018606"/>
                </a:lnTo>
                <a:lnTo>
                  <a:pt x="5809952" y="3022885"/>
                </a:lnTo>
                <a:cubicBezTo>
                  <a:pt x="5810523" y="3026308"/>
                  <a:pt x="5796260" y="3032298"/>
                  <a:pt x="5767164" y="3040856"/>
                </a:cubicBezTo>
                <a:lnTo>
                  <a:pt x="5756039" y="3046846"/>
                </a:lnTo>
                <a:cubicBezTo>
                  <a:pt x="5761174" y="3047987"/>
                  <a:pt x="5764027" y="3049413"/>
                  <a:pt x="5764597" y="3051125"/>
                </a:cubicBezTo>
                <a:lnTo>
                  <a:pt x="5761174" y="3055404"/>
                </a:lnTo>
                <a:lnTo>
                  <a:pt x="5759462" y="3055404"/>
                </a:lnTo>
                <a:cubicBezTo>
                  <a:pt x="5756610" y="3054263"/>
                  <a:pt x="5754613" y="3051410"/>
                  <a:pt x="5753472" y="3046846"/>
                </a:cubicBezTo>
                <a:cubicBezTo>
                  <a:pt x="5746056" y="3046846"/>
                  <a:pt x="5743488" y="3051981"/>
                  <a:pt x="5745770" y="3062250"/>
                </a:cubicBezTo>
                <a:cubicBezTo>
                  <a:pt x="5732649" y="3066244"/>
                  <a:pt x="5720953" y="3071378"/>
                  <a:pt x="5710684" y="3077654"/>
                </a:cubicBezTo>
                <a:cubicBezTo>
                  <a:pt x="5700986" y="3081077"/>
                  <a:pt x="5691287" y="3083359"/>
                  <a:pt x="5681588" y="3084500"/>
                </a:cubicBezTo>
                <a:cubicBezTo>
                  <a:pt x="5674172" y="3090775"/>
                  <a:pt x="5664473" y="3096195"/>
                  <a:pt x="5652492" y="3100759"/>
                </a:cubicBezTo>
                <a:cubicBezTo>
                  <a:pt x="5653063" y="3103612"/>
                  <a:pt x="5643364" y="3107320"/>
                  <a:pt x="5623396" y="3111884"/>
                </a:cubicBezTo>
                <a:cubicBezTo>
                  <a:pt x="5619403" y="3139268"/>
                  <a:pt x="5613127" y="3152961"/>
                  <a:pt x="5604569" y="3152961"/>
                </a:cubicBezTo>
                <a:cubicBezTo>
                  <a:pt x="5600576" y="3158095"/>
                  <a:pt x="5599435" y="3164086"/>
                  <a:pt x="5601146" y="3170932"/>
                </a:cubicBezTo>
                <a:lnTo>
                  <a:pt x="5602858" y="3171787"/>
                </a:lnTo>
                <a:lnTo>
                  <a:pt x="5603714" y="3171787"/>
                </a:lnTo>
                <a:lnTo>
                  <a:pt x="5626819" y="3154672"/>
                </a:lnTo>
                <a:cubicBezTo>
                  <a:pt x="5626249" y="3151249"/>
                  <a:pt x="5632239" y="3147541"/>
                  <a:pt x="5644790" y="3143547"/>
                </a:cubicBezTo>
                <a:lnTo>
                  <a:pt x="5660194" y="3127288"/>
                </a:lnTo>
                <a:lnTo>
                  <a:pt x="5667040" y="3127288"/>
                </a:lnTo>
                <a:lnTo>
                  <a:pt x="5672175" y="3130711"/>
                </a:lnTo>
                <a:cubicBezTo>
                  <a:pt x="5669322" y="3142692"/>
                  <a:pt x="5659909" y="3152105"/>
                  <a:pt x="5643934" y="3158951"/>
                </a:cubicBezTo>
                <a:cubicBezTo>
                  <a:pt x="5638800" y="3158951"/>
                  <a:pt x="5636518" y="3159807"/>
                  <a:pt x="5637088" y="3161518"/>
                </a:cubicBezTo>
                <a:lnTo>
                  <a:pt x="5639656" y="3167509"/>
                </a:lnTo>
                <a:cubicBezTo>
                  <a:pt x="5637944" y="3171502"/>
                  <a:pt x="5632239" y="3174925"/>
                  <a:pt x="5622540" y="3177778"/>
                </a:cubicBezTo>
                <a:cubicBezTo>
                  <a:pt x="5604855" y="3200028"/>
                  <a:pt x="5592018" y="3212579"/>
                  <a:pt x="5584031" y="3215431"/>
                </a:cubicBezTo>
                <a:cubicBezTo>
                  <a:pt x="5569769" y="3218854"/>
                  <a:pt x="5563208" y="3223419"/>
                  <a:pt x="5564349" y="3229123"/>
                </a:cubicBezTo>
                <a:cubicBezTo>
                  <a:pt x="5562067" y="3231976"/>
                  <a:pt x="5557502" y="3233687"/>
                  <a:pt x="5550656" y="3234258"/>
                </a:cubicBezTo>
                <a:cubicBezTo>
                  <a:pt x="5544952" y="3240534"/>
                  <a:pt x="5538676" y="3251088"/>
                  <a:pt x="5531830" y="3265921"/>
                </a:cubicBezTo>
                <a:cubicBezTo>
                  <a:pt x="5524413" y="3265921"/>
                  <a:pt x="5518708" y="3273908"/>
                  <a:pt x="5514714" y="3289883"/>
                </a:cubicBezTo>
                <a:cubicBezTo>
                  <a:pt x="5505586" y="3299011"/>
                  <a:pt x="5495603" y="3312988"/>
                  <a:pt x="5484763" y="3331815"/>
                </a:cubicBezTo>
                <a:cubicBezTo>
                  <a:pt x="5481911" y="3342084"/>
                  <a:pt x="5477061" y="3347219"/>
                  <a:pt x="5470215" y="3347219"/>
                </a:cubicBezTo>
                <a:cubicBezTo>
                  <a:pt x="5465651" y="3357488"/>
                  <a:pt x="5460801" y="3364334"/>
                  <a:pt x="5455667" y="3367757"/>
                </a:cubicBezTo>
                <a:lnTo>
                  <a:pt x="5448821" y="3385728"/>
                </a:lnTo>
                <a:lnTo>
                  <a:pt x="5435984" y="3390862"/>
                </a:lnTo>
                <a:cubicBezTo>
                  <a:pt x="5431991" y="3389151"/>
                  <a:pt x="5426001" y="3388295"/>
                  <a:pt x="5418013" y="3388295"/>
                </a:cubicBezTo>
                <a:lnTo>
                  <a:pt x="5388917" y="3392574"/>
                </a:lnTo>
                <a:lnTo>
                  <a:pt x="5382927" y="3392574"/>
                </a:lnTo>
                <a:lnTo>
                  <a:pt x="5366668" y="3388295"/>
                </a:lnTo>
                <a:lnTo>
                  <a:pt x="5352120" y="3388295"/>
                </a:lnTo>
                <a:cubicBezTo>
                  <a:pt x="5345844" y="3382590"/>
                  <a:pt x="5337287" y="3378311"/>
                  <a:pt x="5326447" y="3375459"/>
                </a:cubicBezTo>
                <a:cubicBezTo>
                  <a:pt x="5319030" y="3365190"/>
                  <a:pt x="5313896" y="3352639"/>
                  <a:pt x="5311043" y="3337805"/>
                </a:cubicBezTo>
                <a:lnTo>
                  <a:pt x="5310187" y="3333526"/>
                </a:lnTo>
                <a:cubicBezTo>
                  <a:pt x="5306764" y="3309565"/>
                  <a:pt x="5305909" y="3293591"/>
                  <a:pt x="5307620" y="3285604"/>
                </a:cubicBezTo>
                <a:lnTo>
                  <a:pt x="5298207" y="3250517"/>
                </a:lnTo>
                <a:lnTo>
                  <a:pt x="5298207" y="3249662"/>
                </a:lnTo>
                <a:cubicBezTo>
                  <a:pt x="5297636" y="3219425"/>
                  <a:pt x="5302771" y="3204306"/>
                  <a:pt x="5313610" y="3204306"/>
                </a:cubicBezTo>
                <a:cubicBezTo>
                  <a:pt x="5319316" y="3199742"/>
                  <a:pt x="5326732" y="3190899"/>
                  <a:pt x="5335860" y="3177778"/>
                </a:cubicBezTo>
                <a:cubicBezTo>
                  <a:pt x="5348412" y="3169220"/>
                  <a:pt x="5357540" y="3160663"/>
                  <a:pt x="5363245" y="3152105"/>
                </a:cubicBezTo>
                <a:cubicBezTo>
                  <a:pt x="5382071" y="3139554"/>
                  <a:pt x="5394052" y="3128714"/>
                  <a:pt x="5399187" y="3119586"/>
                </a:cubicBezTo>
                <a:cubicBezTo>
                  <a:pt x="5407174" y="3117304"/>
                  <a:pt x="5418584" y="3109887"/>
                  <a:pt x="5433417" y="3097336"/>
                </a:cubicBezTo>
                <a:lnTo>
                  <a:pt x="5471071" y="3064817"/>
                </a:lnTo>
                <a:lnTo>
                  <a:pt x="5509580" y="3041712"/>
                </a:lnTo>
                <a:cubicBezTo>
                  <a:pt x="5508439" y="3036577"/>
                  <a:pt x="5514714" y="3034010"/>
                  <a:pt x="5528407" y="3034010"/>
                </a:cubicBezTo>
                <a:cubicBezTo>
                  <a:pt x="5527266" y="3028305"/>
                  <a:pt x="5544096" y="3017180"/>
                  <a:pt x="5578897" y="3000635"/>
                </a:cubicBezTo>
                <a:cubicBezTo>
                  <a:pt x="5590877" y="2987513"/>
                  <a:pt x="5621400" y="2971825"/>
                  <a:pt x="5670463" y="2953568"/>
                </a:cubicBezTo>
                <a:lnTo>
                  <a:pt x="5718386" y="2938164"/>
                </a:lnTo>
                <a:lnTo>
                  <a:pt x="5760318" y="2926184"/>
                </a:lnTo>
                <a:lnTo>
                  <a:pt x="5779145" y="2920193"/>
                </a:lnTo>
                <a:lnTo>
                  <a:pt x="5783424" y="2920193"/>
                </a:lnTo>
                <a:cubicBezTo>
                  <a:pt x="5789699" y="2920193"/>
                  <a:pt x="5793408" y="2923617"/>
                  <a:pt x="5794548" y="2930463"/>
                </a:cubicBezTo>
                <a:lnTo>
                  <a:pt x="5799683" y="2930463"/>
                </a:lnTo>
                <a:lnTo>
                  <a:pt x="5797972" y="2922761"/>
                </a:lnTo>
                <a:lnTo>
                  <a:pt x="5800539" y="2919338"/>
                </a:lnTo>
                <a:lnTo>
                  <a:pt x="5806529" y="2920193"/>
                </a:lnTo>
                <a:close/>
                <a:moveTo>
                  <a:pt x="4682691" y="2867136"/>
                </a:moveTo>
                <a:lnTo>
                  <a:pt x="4682691" y="2921905"/>
                </a:lnTo>
                <a:lnTo>
                  <a:pt x="4687825" y="2921905"/>
                </a:lnTo>
                <a:lnTo>
                  <a:pt x="4687825" y="2867136"/>
                </a:lnTo>
                <a:close/>
                <a:moveTo>
                  <a:pt x="4970227" y="2827771"/>
                </a:moveTo>
                <a:lnTo>
                  <a:pt x="4960813" y="2837185"/>
                </a:lnTo>
                <a:lnTo>
                  <a:pt x="4960813" y="2877405"/>
                </a:lnTo>
                <a:lnTo>
                  <a:pt x="4970227" y="2877405"/>
                </a:lnTo>
                <a:close/>
                <a:moveTo>
                  <a:pt x="2547602" y="2795252"/>
                </a:moveTo>
                <a:cubicBezTo>
                  <a:pt x="2545891" y="2795252"/>
                  <a:pt x="2545035" y="2797820"/>
                  <a:pt x="2545035" y="2802954"/>
                </a:cubicBezTo>
                <a:cubicBezTo>
                  <a:pt x="2537618" y="2808659"/>
                  <a:pt x="2533910" y="2814364"/>
                  <a:pt x="2533910" y="2820069"/>
                </a:cubicBezTo>
                <a:lnTo>
                  <a:pt x="2527064" y="2823492"/>
                </a:lnTo>
                <a:lnTo>
                  <a:pt x="2527064" y="2825204"/>
                </a:lnTo>
                <a:lnTo>
                  <a:pt x="2528776" y="2831194"/>
                </a:lnTo>
                <a:cubicBezTo>
                  <a:pt x="2520789" y="2838611"/>
                  <a:pt x="2514798" y="2848309"/>
                  <a:pt x="2510805" y="2860290"/>
                </a:cubicBezTo>
                <a:cubicBezTo>
                  <a:pt x="2501676" y="2871130"/>
                  <a:pt x="2496257" y="2880258"/>
                  <a:pt x="2494545" y="2887675"/>
                </a:cubicBezTo>
                <a:cubicBezTo>
                  <a:pt x="2491122" y="2887675"/>
                  <a:pt x="2488840" y="2892239"/>
                  <a:pt x="2487699" y="2901367"/>
                </a:cubicBezTo>
                <a:cubicBezTo>
                  <a:pt x="2485417" y="2901367"/>
                  <a:pt x="2484276" y="2902222"/>
                  <a:pt x="2484276" y="2903934"/>
                </a:cubicBezTo>
                <a:lnTo>
                  <a:pt x="2485132" y="2908213"/>
                </a:lnTo>
                <a:cubicBezTo>
                  <a:pt x="2481138" y="2916770"/>
                  <a:pt x="2477715" y="2921335"/>
                  <a:pt x="2474863" y="2921905"/>
                </a:cubicBezTo>
                <a:lnTo>
                  <a:pt x="2476574" y="2928751"/>
                </a:lnTo>
                <a:cubicBezTo>
                  <a:pt x="2476574" y="2941873"/>
                  <a:pt x="2472295" y="2950716"/>
                  <a:pt x="2463738" y="2955280"/>
                </a:cubicBezTo>
                <a:cubicBezTo>
                  <a:pt x="2463738" y="2960414"/>
                  <a:pt x="2462026" y="2963837"/>
                  <a:pt x="2458603" y="2965549"/>
                </a:cubicBezTo>
                <a:cubicBezTo>
                  <a:pt x="2454039" y="2971825"/>
                  <a:pt x="2448334" y="2984946"/>
                  <a:pt x="2441488" y="3004914"/>
                </a:cubicBezTo>
                <a:lnTo>
                  <a:pt x="2438921" y="3004914"/>
                </a:lnTo>
                <a:lnTo>
                  <a:pt x="2438921" y="3009193"/>
                </a:lnTo>
                <a:cubicBezTo>
                  <a:pt x="2434357" y="3021173"/>
                  <a:pt x="2430363" y="3034580"/>
                  <a:pt x="2426940" y="3049413"/>
                </a:cubicBezTo>
                <a:cubicBezTo>
                  <a:pt x="2422376" y="3049413"/>
                  <a:pt x="2418097" y="3061965"/>
                  <a:pt x="2414104" y="3087067"/>
                </a:cubicBezTo>
                <a:cubicBezTo>
                  <a:pt x="2412392" y="3087067"/>
                  <a:pt x="2410110" y="3089920"/>
                  <a:pt x="2407257" y="3095625"/>
                </a:cubicBezTo>
                <a:lnTo>
                  <a:pt x="2408969" y="3103326"/>
                </a:lnTo>
                <a:lnTo>
                  <a:pt x="2408969" y="3105894"/>
                </a:lnTo>
                <a:cubicBezTo>
                  <a:pt x="2403834" y="3111599"/>
                  <a:pt x="2400411" y="3122153"/>
                  <a:pt x="2398700" y="3137557"/>
                </a:cubicBezTo>
                <a:lnTo>
                  <a:pt x="2389286" y="3150393"/>
                </a:lnTo>
                <a:cubicBezTo>
                  <a:pt x="2387575" y="3150393"/>
                  <a:pt x="2386719" y="3155243"/>
                  <a:pt x="2386719" y="3164941"/>
                </a:cubicBezTo>
                <a:lnTo>
                  <a:pt x="2385863" y="3178634"/>
                </a:lnTo>
                <a:cubicBezTo>
                  <a:pt x="2381870" y="3183768"/>
                  <a:pt x="2378732" y="3190899"/>
                  <a:pt x="2376450" y="3200028"/>
                </a:cubicBezTo>
                <a:cubicBezTo>
                  <a:pt x="2373598" y="3200028"/>
                  <a:pt x="2371601" y="3210012"/>
                  <a:pt x="2370460" y="3229979"/>
                </a:cubicBezTo>
                <a:cubicBezTo>
                  <a:pt x="2367607" y="3229979"/>
                  <a:pt x="2365325" y="3235970"/>
                  <a:pt x="2363614" y="3247950"/>
                </a:cubicBezTo>
                <a:cubicBezTo>
                  <a:pt x="2359620" y="3250803"/>
                  <a:pt x="2357623" y="3257649"/>
                  <a:pt x="2357623" y="3268488"/>
                </a:cubicBezTo>
                <a:lnTo>
                  <a:pt x="2355056" y="3271056"/>
                </a:lnTo>
                <a:lnTo>
                  <a:pt x="2355912" y="3278758"/>
                </a:lnTo>
                <a:cubicBezTo>
                  <a:pt x="2355912" y="3287886"/>
                  <a:pt x="2353915" y="3295303"/>
                  <a:pt x="2349921" y="3301007"/>
                </a:cubicBezTo>
                <a:lnTo>
                  <a:pt x="2337085" y="3351497"/>
                </a:lnTo>
                <a:lnTo>
                  <a:pt x="2338796" y="3357488"/>
                </a:lnTo>
                <a:cubicBezTo>
                  <a:pt x="2338796" y="3363193"/>
                  <a:pt x="2335659" y="3374603"/>
                  <a:pt x="2329383" y="3391718"/>
                </a:cubicBezTo>
                <a:cubicBezTo>
                  <a:pt x="2329383" y="3398564"/>
                  <a:pt x="2328242" y="3401987"/>
                  <a:pt x="2325960" y="3401987"/>
                </a:cubicBezTo>
                <a:lnTo>
                  <a:pt x="2326816" y="3403699"/>
                </a:lnTo>
                <a:lnTo>
                  <a:pt x="2326816" y="3404555"/>
                </a:lnTo>
                <a:lnTo>
                  <a:pt x="2325960" y="3416535"/>
                </a:lnTo>
                <a:lnTo>
                  <a:pt x="2326816" y="3422526"/>
                </a:lnTo>
                <a:lnTo>
                  <a:pt x="2320826" y="3427660"/>
                </a:lnTo>
                <a:lnTo>
                  <a:pt x="2321681" y="3429372"/>
                </a:lnTo>
                <a:cubicBezTo>
                  <a:pt x="2321681" y="3447628"/>
                  <a:pt x="2318829" y="3459323"/>
                  <a:pt x="2313124" y="3464458"/>
                </a:cubicBezTo>
                <a:lnTo>
                  <a:pt x="2313124" y="3466169"/>
                </a:lnTo>
                <a:lnTo>
                  <a:pt x="2313979" y="3473871"/>
                </a:lnTo>
                <a:cubicBezTo>
                  <a:pt x="2312268" y="3475012"/>
                  <a:pt x="2311127" y="3483855"/>
                  <a:pt x="2310556" y="3500400"/>
                </a:cubicBezTo>
                <a:lnTo>
                  <a:pt x="2311412" y="3502111"/>
                </a:lnTo>
                <a:lnTo>
                  <a:pt x="2311412" y="3502967"/>
                </a:lnTo>
                <a:lnTo>
                  <a:pt x="2308845" y="3510669"/>
                </a:lnTo>
                <a:lnTo>
                  <a:pt x="2310556" y="3520938"/>
                </a:lnTo>
                <a:lnTo>
                  <a:pt x="2305422" y="3539765"/>
                </a:lnTo>
                <a:lnTo>
                  <a:pt x="2306278" y="3544044"/>
                </a:lnTo>
                <a:lnTo>
                  <a:pt x="2302855" y="3569717"/>
                </a:lnTo>
                <a:lnTo>
                  <a:pt x="2303710" y="3577418"/>
                </a:lnTo>
                <a:lnTo>
                  <a:pt x="2301143" y="3582553"/>
                </a:lnTo>
                <a:lnTo>
                  <a:pt x="2302855" y="3583409"/>
                </a:lnTo>
                <a:cubicBezTo>
                  <a:pt x="2300002" y="3601095"/>
                  <a:pt x="2296864" y="3613075"/>
                  <a:pt x="2293441" y="3619351"/>
                </a:cubicBezTo>
                <a:lnTo>
                  <a:pt x="2297720" y="3627908"/>
                </a:lnTo>
                <a:lnTo>
                  <a:pt x="2320826" y="3605659"/>
                </a:lnTo>
                <a:cubicBezTo>
                  <a:pt x="2324819" y="3603376"/>
                  <a:pt x="2330809" y="3595675"/>
                  <a:pt x="2338796" y="3582553"/>
                </a:cubicBezTo>
                <a:cubicBezTo>
                  <a:pt x="2341079" y="3582553"/>
                  <a:pt x="2343075" y="3578559"/>
                  <a:pt x="2344787" y="3570572"/>
                </a:cubicBezTo>
                <a:cubicBezTo>
                  <a:pt x="2347069" y="3566008"/>
                  <a:pt x="2352204" y="3560018"/>
                  <a:pt x="2360191" y="3552601"/>
                </a:cubicBezTo>
                <a:cubicBezTo>
                  <a:pt x="2360191" y="3550319"/>
                  <a:pt x="2365610" y="3542903"/>
                  <a:pt x="2376450" y="3530352"/>
                </a:cubicBezTo>
                <a:cubicBezTo>
                  <a:pt x="2376450" y="3526358"/>
                  <a:pt x="2378732" y="3522935"/>
                  <a:pt x="2383296" y="3520082"/>
                </a:cubicBezTo>
                <a:cubicBezTo>
                  <a:pt x="2383296" y="3517230"/>
                  <a:pt x="2391854" y="3503538"/>
                  <a:pt x="2408969" y="3479006"/>
                </a:cubicBezTo>
                <a:cubicBezTo>
                  <a:pt x="2410680" y="3479006"/>
                  <a:pt x="2411536" y="3476439"/>
                  <a:pt x="2411536" y="3471304"/>
                </a:cubicBezTo>
                <a:cubicBezTo>
                  <a:pt x="2422376" y="3452477"/>
                  <a:pt x="2428366" y="3440211"/>
                  <a:pt x="2429507" y="3434506"/>
                </a:cubicBezTo>
                <a:cubicBezTo>
                  <a:pt x="2431789" y="3434506"/>
                  <a:pt x="2434642" y="3427660"/>
                  <a:pt x="2438065" y="3413968"/>
                </a:cubicBezTo>
                <a:lnTo>
                  <a:pt x="2454324" y="3368613"/>
                </a:lnTo>
                <a:cubicBezTo>
                  <a:pt x="2454324" y="3363478"/>
                  <a:pt x="2459174" y="3353779"/>
                  <a:pt x="2468872" y="3339517"/>
                </a:cubicBezTo>
                <a:lnTo>
                  <a:pt x="2467161" y="3333526"/>
                </a:lnTo>
                <a:cubicBezTo>
                  <a:pt x="2470584" y="3321546"/>
                  <a:pt x="2474007" y="3312132"/>
                  <a:pt x="2477430" y="3305286"/>
                </a:cubicBezTo>
                <a:cubicBezTo>
                  <a:pt x="2477430" y="3292735"/>
                  <a:pt x="2481709" y="3279899"/>
                  <a:pt x="2490266" y="3266777"/>
                </a:cubicBezTo>
                <a:lnTo>
                  <a:pt x="2489411" y="3265921"/>
                </a:lnTo>
                <a:lnTo>
                  <a:pt x="2489411" y="3264210"/>
                </a:lnTo>
                <a:cubicBezTo>
                  <a:pt x="2492263" y="3251659"/>
                  <a:pt x="2494260" y="3245383"/>
                  <a:pt x="2495401" y="3245383"/>
                </a:cubicBezTo>
                <a:lnTo>
                  <a:pt x="2494545" y="3243671"/>
                </a:lnTo>
                <a:lnTo>
                  <a:pt x="2494545" y="3242816"/>
                </a:lnTo>
                <a:cubicBezTo>
                  <a:pt x="2497398" y="3240534"/>
                  <a:pt x="2499965" y="3230550"/>
                  <a:pt x="2502247" y="3212864"/>
                </a:cubicBezTo>
                <a:cubicBezTo>
                  <a:pt x="2505670" y="3211723"/>
                  <a:pt x="2507382" y="3206588"/>
                  <a:pt x="2507382" y="3197460"/>
                </a:cubicBezTo>
                <a:lnTo>
                  <a:pt x="2521930" y="3146970"/>
                </a:lnTo>
                <a:lnTo>
                  <a:pt x="2519362" y="3141836"/>
                </a:lnTo>
                <a:lnTo>
                  <a:pt x="2523641" y="3136701"/>
                </a:lnTo>
                <a:lnTo>
                  <a:pt x="2521930" y="3129855"/>
                </a:lnTo>
                <a:lnTo>
                  <a:pt x="2521930" y="3126432"/>
                </a:lnTo>
                <a:lnTo>
                  <a:pt x="2526208" y="3122153"/>
                </a:lnTo>
                <a:lnTo>
                  <a:pt x="2524497" y="3121297"/>
                </a:lnTo>
                <a:lnTo>
                  <a:pt x="2524497" y="3116163"/>
                </a:lnTo>
                <a:lnTo>
                  <a:pt x="2527064" y="3105894"/>
                </a:lnTo>
                <a:lnTo>
                  <a:pt x="2526208" y="3099903"/>
                </a:lnTo>
                <a:lnTo>
                  <a:pt x="2537333" y="3045990"/>
                </a:lnTo>
                <a:cubicBezTo>
                  <a:pt x="2537333" y="3034580"/>
                  <a:pt x="2539615" y="3025167"/>
                  <a:pt x="2544179" y="3017750"/>
                </a:cubicBezTo>
                <a:lnTo>
                  <a:pt x="2545035" y="3002347"/>
                </a:lnTo>
                <a:lnTo>
                  <a:pt x="2542468" y="2994645"/>
                </a:lnTo>
                <a:lnTo>
                  <a:pt x="2549314" y="2980953"/>
                </a:lnTo>
                <a:lnTo>
                  <a:pt x="2549314" y="2978385"/>
                </a:lnTo>
                <a:lnTo>
                  <a:pt x="2547602" y="2978385"/>
                </a:lnTo>
                <a:lnTo>
                  <a:pt x="2549314" y="2968972"/>
                </a:lnTo>
                <a:lnTo>
                  <a:pt x="2549314" y="2957847"/>
                </a:lnTo>
                <a:lnTo>
                  <a:pt x="2552737" y="2952712"/>
                </a:lnTo>
                <a:lnTo>
                  <a:pt x="2551881" y="2951001"/>
                </a:lnTo>
                <a:lnTo>
                  <a:pt x="2551881" y="2950145"/>
                </a:lnTo>
                <a:lnTo>
                  <a:pt x="2552737" y="2926184"/>
                </a:lnTo>
                <a:lnTo>
                  <a:pt x="2552737" y="2924472"/>
                </a:lnTo>
                <a:cubicBezTo>
                  <a:pt x="2554448" y="2923331"/>
                  <a:pt x="2555875" y="2917341"/>
                  <a:pt x="2557016" y="2906501"/>
                </a:cubicBezTo>
                <a:lnTo>
                  <a:pt x="2555304" y="2903078"/>
                </a:lnTo>
                <a:lnTo>
                  <a:pt x="2557016" y="2901367"/>
                </a:lnTo>
                <a:lnTo>
                  <a:pt x="2557016" y="2900511"/>
                </a:lnTo>
                <a:lnTo>
                  <a:pt x="2555304" y="2893665"/>
                </a:lnTo>
                <a:lnTo>
                  <a:pt x="2557871" y="2877405"/>
                </a:lnTo>
                <a:lnTo>
                  <a:pt x="2557016" y="2873127"/>
                </a:lnTo>
                <a:cubicBezTo>
                  <a:pt x="2558727" y="2873127"/>
                  <a:pt x="2560724" y="2870274"/>
                  <a:pt x="2563006" y="2864569"/>
                </a:cubicBezTo>
                <a:lnTo>
                  <a:pt x="2559583" y="2849165"/>
                </a:lnTo>
                <a:lnTo>
                  <a:pt x="2560439" y="2845742"/>
                </a:lnTo>
                <a:lnTo>
                  <a:pt x="2559583" y="2844031"/>
                </a:lnTo>
                <a:lnTo>
                  <a:pt x="2559583" y="2843175"/>
                </a:lnTo>
                <a:lnTo>
                  <a:pt x="2560439" y="2833762"/>
                </a:lnTo>
                <a:lnTo>
                  <a:pt x="2557871" y="2827771"/>
                </a:lnTo>
                <a:cubicBezTo>
                  <a:pt x="2559583" y="2827771"/>
                  <a:pt x="2560439" y="2826345"/>
                  <a:pt x="2560439" y="2823492"/>
                </a:cubicBezTo>
                <a:lnTo>
                  <a:pt x="2559583" y="2820069"/>
                </a:lnTo>
                <a:lnTo>
                  <a:pt x="2560439" y="2812367"/>
                </a:lnTo>
                <a:lnTo>
                  <a:pt x="2560439" y="2809800"/>
                </a:lnTo>
                <a:cubicBezTo>
                  <a:pt x="2558157" y="2809800"/>
                  <a:pt x="2556160" y="2808089"/>
                  <a:pt x="2554448" y="2804666"/>
                </a:cubicBezTo>
                <a:lnTo>
                  <a:pt x="2554448" y="2802098"/>
                </a:lnTo>
                <a:lnTo>
                  <a:pt x="2555304" y="2800387"/>
                </a:lnTo>
                <a:lnTo>
                  <a:pt x="2555304" y="2799531"/>
                </a:lnTo>
                <a:lnTo>
                  <a:pt x="2550170" y="2795252"/>
                </a:lnTo>
                <a:close/>
                <a:moveTo>
                  <a:pt x="5446886" y="2748185"/>
                </a:moveTo>
                <a:lnTo>
                  <a:pt x="5427203" y="2767868"/>
                </a:lnTo>
                <a:lnTo>
                  <a:pt x="5436617" y="2767868"/>
                </a:lnTo>
                <a:lnTo>
                  <a:pt x="5452021" y="2753320"/>
                </a:lnTo>
                <a:lnTo>
                  <a:pt x="5452021" y="2748185"/>
                </a:lnTo>
                <a:close/>
                <a:moveTo>
                  <a:pt x="3721373" y="2725080"/>
                </a:moveTo>
                <a:lnTo>
                  <a:pt x="3723940" y="2727647"/>
                </a:lnTo>
                <a:lnTo>
                  <a:pt x="3723940" y="2728503"/>
                </a:lnTo>
                <a:lnTo>
                  <a:pt x="3721373" y="2731070"/>
                </a:lnTo>
                <a:lnTo>
                  <a:pt x="3719661" y="2731070"/>
                </a:lnTo>
                <a:lnTo>
                  <a:pt x="3717094" y="2728503"/>
                </a:lnTo>
                <a:close/>
                <a:moveTo>
                  <a:pt x="3759882" y="2689138"/>
                </a:moveTo>
                <a:lnTo>
                  <a:pt x="3762449" y="2691705"/>
                </a:lnTo>
                <a:lnTo>
                  <a:pt x="3762449" y="2692561"/>
                </a:lnTo>
                <a:lnTo>
                  <a:pt x="3758170" y="2696840"/>
                </a:lnTo>
                <a:lnTo>
                  <a:pt x="3755603" y="2692561"/>
                </a:lnTo>
                <a:close/>
                <a:moveTo>
                  <a:pt x="3844602" y="2653196"/>
                </a:moveTo>
                <a:lnTo>
                  <a:pt x="3842891" y="2654052"/>
                </a:lnTo>
                <a:lnTo>
                  <a:pt x="3842891" y="2656619"/>
                </a:lnTo>
                <a:lnTo>
                  <a:pt x="3844602" y="2656619"/>
                </a:lnTo>
                <a:lnTo>
                  <a:pt x="3847170" y="2654052"/>
                </a:lnTo>
                <a:lnTo>
                  <a:pt x="3845458" y="2653196"/>
                </a:lnTo>
                <a:close/>
                <a:moveTo>
                  <a:pt x="3804382" y="2648061"/>
                </a:moveTo>
                <a:lnTo>
                  <a:pt x="3809516" y="2651484"/>
                </a:lnTo>
                <a:lnTo>
                  <a:pt x="3809516" y="2655763"/>
                </a:lnTo>
                <a:lnTo>
                  <a:pt x="3806949" y="2658330"/>
                </a:lnTo>
                <a:lnTo>
                  <a:pt x="3801814" y="2653196"/>
                </a:lnTo>
                <a:lnTo>
                  <a:pt x="3801814" y="2650629"/>
                </a:lnTo>
                <a:close/>
                <a:moveTo>
                  <a:pt x="3832622" y="2630090"/>
                </a:moveTo>
                <a:lnTo>
                  <a:pt x="3834333" y="2630090"/>
                </a:lnTo>
                <a:lnTo>
                  <a:pt x="3836901" y="2632658"/>
                </a:lnTo>
                <a:lnTo>
                  <a:pt x="3836901" y="2633513"/>
                </a:lnTo>
                <a:lnTo>
                  <a:pt x="3834333" y="2636081"/>
                </a:lnTo>
                <a:lnTo>
                  <a:pt x="3832622" y="2636081"/>
                </a:lnTo>
                <a:lnTo>
                  <a:pt x="3830054" y="2633513"/>
                </a:lnTo>
                <a:lnTo>
                  <a:pt x="3830054" y="2632658"/>
                </a:lnTo>
                <a:close/>
                <a:moveTo>
                  <a:pt x="3840324" y="2619821"/>
                </a:moveTo>
                <a:cubicBezTo>
                  <a:pt x="3844887" y="2620962"/>
                  <a:pt x="3847170" y="2622103"/>
                  <a:pt x="3847170" y="2623244"/>
                </a:cubicBezTo>
                <a:lnTo>
                  <a:pt x="3847170" y="2627523"/>
                </a:lnTo>
                <a:lnTo>
                  <a:pt x="3844602" y="2630090"/>
                </a:lnTo>
                <a:lnTo>
                  <a:pt x="3842891" y="2630090"/>
                </a:lnTo>
                <a:cubicBezTo>
                  <a:pt x="3840608" y="2628949"/>
                  <a:pt x="3839468" y="2626382"/>
                  <a:pt x="3839468" y="2622388"/>
                </a:cubicBezTo>
                <a:lnTo>
                  <a:pt x="3840324" y="2620677"/>
                </a:lnTo>
                <a:close/>
                <a:moveTo>
                  <a:pt x="3883112" y="2597571"/>
                </a:moveTo>
                <a:lnTo>
                  <a:pt x="3885679" y="2597571"/>
                </a:lnTo>
                <a:lnTo>
                  <a:pt x="3888246" y="2600139"/>
                </a:lnTo>
                <a:lnTo>
                  <a:pt x="3888246" y="2602706"/>
                </a:lnTo>
                <a:lnTo>
                  <a:pt x="3885679" y="2605273"/>
                </a:lnTo>
                <a:lnTo>
                  <a:pt x="3881400" y="2605273"/>
                </a:lnTo>
                <a:lnTo>
                  <a:pt x="3878833" y="2602706"/>
                </a:lnTo>
                <a:lnTo>
                  <a:pt x="3878833" y="2601850"/>
                </a:lnTo>
                <a:close/>
                <a:moveTo>
                  <a:pt x="3932746" y="2586446"/>
                </a:moveTo>
                <a:cubicBezTo>
                  <a:pt x="3929893" y="2586446"/>
                  <a:pt x="3925614" y="2589869"/>
                  <a:pt x="3919909" y="2596716"/>
                </a:cubicBezTo>
                <a:lnTo>
                  <a:pt x="3919909" y="2597571"/>
                </a:lnTo>
                <a:lnTo>
                  <a:pt x="3922477" y="2597571"/>
                </a:lnTo>
                <a:lnTo>
                  <a:pt x="3922477" y="2599283"/>
                </a:lnTo>
                <a:cubicBezTo>
                  <a:pt x="3926470" y="2597571"/>
                  <a:pt x="3929893" y="2594434"/>
                  <a:pt x="3932746" y="2589869"/>
                </a:cubicBezTo>
                <a:close/>
                <a:moveTo>
                  <a:pt x="3962698" y="2553928"/>
                </a:moveTo>
                <a:lnTo>
                  <a:pt x="3963553" y="2555639"/>
                </a:lnTo>
                <a:lnTo>
                  <a:pt x="3963553" y="2558206"/>
                </a:lnTo>
                <a:cubicBezTo>
                  <a:pt x="3963553" y="2559918"/>
                  <a:pt x="3960701" y="2561059"/>
                  <a:pt x="3954996" y="2561629"/>
                </a:cubicBezTo>
                <a:lnTo>
                  <a:pt x="3954996" y="2558206"/>
                </a:lnTo>
                <a:cubicBezTo>
                  <a:pt x="3955566" y="2555354"/>
                  <a:pt x="3958133" y="2553928"/>
                  <a:pt x="3962698" y="2553928"/>
                </a:cubicBezTo>
                <a:close/>
                <a:moveTo>
                  <a:pt x="3972967" y="2525687"/>
                </a:moveTo>
                <a:lnTo>
                  <a:pt x="3976390" y="2525687"/>
                </a:lnTo>
                <a:lnTo>
                  <a:pt x="3980668" y="2529966"/>
                </a:lnTo>
                <a:lnTo>
                  <a:pt x="3980668" y="2532533"/>
                </a:lnTo>
                <a:lnTo>
                  <a:pt x="3976390" y="2535957"/>
                </a:lnTo>
                <a:lnTo>
                  <a:pt x="3972967" y="2528255"/>
                </a:lnTo>
                <a:close/>
                <a:moveTo>
                  <a:pt x="2675967" y="2514562"/>
                </a:moveTo>
                <a:lnTo>
                  <a:pt x="2694794" y="2514562"/>
                </a:lnTo>
                <a:cubicBezTo>
                  <a:pt x="2717043" y="2520267"/>
                  <a:pt x="2728168" y="2526543"/>
                  <a:pt x="2728168" y="2533389"/>
                </a:cubicBezTo>
                <a:cubicBezTo>
                  <a:pt x="2730450" y="2536242"/>
                  <a:pt x="2734159" y="2537668"/>
                  <a:pt x="2739293" y="2537668"/>
                </a:cubicBezTo>
                <a:cubicBezTo>
                  <a:pt x="2739293" y="2539950"/>
                  <a:pt x="2741860" y="2541091"/>
                  <a:pt x="2746995" y="2541091"/>
                </a:cubicBezTo>
                <a:cubicBezTo>
                  <a:pt x="2763540" y="2557636"/>
                  <a:pt x="2772383" y="2568761"/>
                  <a:pt x="2773524" y="2574466"/>
                </a:cubicBezTo>
                <a:lnTo>
                  <a:pt x="2775235" y="2576177"/>
                </a:lnTo>
                <a:lnTo>
                  <a:pt x="2775235" y="2577033"/>
                </a:lnTo>
                <a:lnTo>
                  <a:pt x="2773524" y="2583879"/>
                </a:lnTo>
                <a:lnTo>
                  <a:pt x="2778658" y="2597571"/>
                </a:lnTo>
                <a:lnTo>
                  <a:pt x="2777802" y="2610408"/>
                </a:lnTo>
                <a:lnTo>
                  <a:pt x="2780370" y="2612975"/>
                </a:lnTo>
                <a:lnTo>
                  <a:pt x="2780370" y="2618965"/>
                </a:lnTo>
                <a:lnTo>
                  <a:pt x="2778658" y="2625811"/>
                </a:lnTo>
                <a:cubicBezTo>
                  <a:pt x="2783222" y="2629805"/>
                  <a:pt x="2785504" y="2633228"/>
                  <a:pt x="2785504" y="2636081"/>
                </a:cubicBezTo>
                <a:lnTo>
                  <a:pt x="2782937" y="2642071"/>
                </a:lnTo>
                <a:cubicBezTo>
                  <a:pt x="2785789" y="2646635"/>
                  <a:pt x="2788642" y="2648917"/>
                  <a:pt x="2791495" y="2648917"/>
                </a:cubicBezTo>
                <a:lnTo>
                  <a:pt x="2793206" y="2649773"/>
                </a:lnTo>
                <a:lnTo>
                  <a:pt x="2793206" y="2657475"/>
                </a:lnTo>
                <a:cubicBezTo>
                  <a:pt x="2793206" y="2661468"/>
                  <a:pt x="2791495" y="2664891"/>
                  <a:pt x="2788072" y="2667744"/>
                </a:cubicBezTo>
                <a:lnTo>
                  <a:pt x="2791495" y="2680580"/>
                </a:lnTo>
                <a:lnTo>
                  <a:pt x="2788072" y="2699407"/>
                </a:lnTo>
                <a:lnTo>
                  <a:pt x="2788928" y="2704542"/>
                </a:lnTo>
                <a:cubicBezTo>
                  <a:pt x="2785504" y="2704542"/>
                  <a:pt x="2783508" y="2707965"/>
                  <a:pt x="2782937" y="2714811"/>
                </a:cubicBezTo>
                <a:cubicBezTo>
                  <a:pt x="2779514" y="2714811"/>
                  <a:pt x="2776947" y="2723939"/>
                  <a:pt x="2775235" y="2742195"/>
                </a:cubicBezTo>
                <a:cubicBezTo>
                  <a:pt x="2773524" y="2742195"/>
                  <a:pt x="2772668" y="2743336"/>
                  <a:pt x="2772668" y="2745618"/>
                </a:cubicBezTo>
                <a:lnTo>
                  <a:pt x="2775235" y="2749897"/>
                </a:lnTo>
                <a:lnTo>
                  <a:pt x="2766677" y="2831194"/>
                </a:lnTo>
                <a:lnTo>
                  <a:pt x="2767533" y="2836329"/>
                </a:lnTo>
                <a:lnTo>
                  <a:pt x="2766677" y="2841463"/>
                </a:lnTo>
                <a:lnTo>
                  <a:pt x="2767533" y="2843175"/>
                </a:lnTo>
                <a:lnTo>
                  <a:pt x="2767533" y="2844031"/>
                </a:lnTo>
                <a:lnTo>
                  <a:pt x="2764110" y="2862002"/>
                </a:lnTo>
                <a:lnTo>
                  <a:pt x="2764110" y="2877405"/>
                </a:lnTo>
                <a:lnTo>
                  <a:pt x="2758976" y="2903078"/>
                </a:lnTo>
                <a:lnTo>
                  <a:pt x="2759831" y="2914203"/>
                </a:lnTo>
                <a:lnTo>
                  <a:pt x="2758976" y="2918482"/>
                </a:lnTo>
                <a:lnTo>
                  <a:pt x="2759831" y="2923617"/>
                </a:lnTo>
                <a:cubicBezTo>
                  <a:pt x="2757549" y="2925899"/>
                  <a:pt x="2756408" y="2931033"/>
                  <a:pt x="2756408" y="2939020"/>
                </a:cubicBezTo>
                <a:lnTo>
                  <a:pt x="2751274" y="2945866"/>
                </a:lnTo>
                <a:lnTo>
                  <a:pt x="2752130" y="2947578"/>
                </a:lnTo>
                <a:lnTo>
                  <a:pt x="2752130" y="2948434"/>
                </a:lnTo>
                <a:cubicBezTo>
                  <a:pt x="2750418" y="2952427"/>
                  <a:pt x="2748421" y="2971254"/>
                  <a:pt x="2746139" y="3004914"/>
                </a:cubicBezTo>
                <a:lnTo>
                  <a:pt x="2743572" y="3007481"/>
                </a:lnTo>
                <a:lnTo>
                  <a:pt x="2746139" y="3015183"/>
                </a:lnTo>
                <a:cubicBezTo>
                  <a:pt x="2741575" y="3015183"/>
                  <a:pt x="2739008" y="3022029"/>
                  <a:pt x="2738438" y="3035721"/>
                </a:cubicBezTo>
                <a:lnTo>
                  <a:pt x="2736726" y="3035721"/>
                </a:lnTo>
                <a:lnTo>
                  <a:pt x="2738438" y="3036577"/>
                </a:lnTo>
                <a:lnTo>
                  <a:pt x="2738438" y="3038289"/>
                </a:lnTo>
                <a:lnTo>
                  <a:pt x="2736726" y="3039144"/>
                </a:lnTo>
                <a:lnTo>
                  <a:pt x="2738438" y="3040856"/>
                </a:lnTo>
                <a:lnTo>
                  <a:pt x="2738438" y="3041712"/>
                </a:lnTo>
                <a:lnTo>
                  <a:pt x="2728168" y="3074231"/>
                </a:lnTo>
                <a:lnTo>
                  <a:pt x="2729024" y="3075086"/>
                </a:lnTo>
                <a:lnTo>
                  <a:pt x="2726457" y="3087923"/>
                </a:lnTo>
                <a:lnTo>
                  <a:pt x="2728168" y="3093057"/>
                </a:lnTo>
                <a:cubicBezTo>
                  <a:pt x="2723034" y="3103897"/>
                  <a:pt x="2719040" y="3120157"/>
                  <a:pt x="2716187" y="3141836"/>
                </a:cubicBezTo>
                <a:lnTo>
                  <a:pt x="2712764" y="3146970"/>
                </a:lnTo>
                <a:lnTo>
                  <a:pt x="2711053" y="3147826"/>
                </a:lnTo>
                <a:lnTo>
                  <a:pt x="2710197" y="3147826"/>
                </a:lnTo>
                <a:lnTo>
                  <a:pt x="2711053" y="3154672"/>
                </a:lnTo>
                <a:cubicBezTo>
                  <a:pt x="2711053" y="3163800"/>
                  <a:pt x="2709056" y="3171502"/>
                  <a:pt x="2705063" y="3177778"/>
                </a:cubicBezTo>
                <a:lnTo>
                  <a:pt x="2702495" y="3185480"/>
                </a:lnTo>
                <a:lnTo>
                  <a:pt x="2703351" y="3190614"/>
                </a:lnTo>
                <a:cubicBezTo>
                  <a:pt x="2698216" y="3197460"/>
                  <a:pt x="2695364" y="3206303"/>
                  <a:pt x="2694794" y="3217143"/>
                </a:cubicBezTo>
                <a:cubicBezTo>
                  <a:pt x="2691370" y="3217143"/>
                  <a:pt x="2688518" y="3227412"/>
                  <a:pt x="2686236" y="3247950"/>
                </a:cubicBezTo>
                <a:cubicBezTo>
                  <a:pt x="2683954" y="3247950"/>
                  <a:pt x="2681672" y="3253941"/>
                  <a:pt x="2679390" y="3265921"/>
                </a:cubicBezTo>
                <a:lnTo>
                  <a:pt x="2663130" y="3284748"/>
                </a:lnTo>
                <a:lnTo>
                  <a:pt x="2663986" y="3292450"/>
                </a:lnTo>
                <a:cubicBezTo>
                  <a:pt x="2660563" y="3308994"/>
                  <a:pt x="2656284" y="3319264"/>
                  <a:pt x="2651150" y="3323257"/>
                </a:cubicBezTo>
                <a:cubicBezTo>
                  <a:pt x="2651150" y="3325539"/>
                  <a:pt x="2649438" y="3326680"/>
                  <a:pt x="2646015" y="3326680"/>
                </a:cubicBezTo>
                <a:cubicBezTo>
                  <a:pt x="2644303" y="3335238"/>
                  <a:pt x="2640595" y="3342940"/>
                  <a:pt x="2634890" y="3349786"/>
                </a:cubicBezTo>
                <a:lnTo>
                  <a:pt x="2635746" y="3354920"/>
                </a:lnTo>
                <a:lnTo>
                  <a:pt x="2632323" y="3361767"/>
                </a:lnTo>
                <a:lnTo>
                  <a:pt x="2633179" y="3366045"/>
                </a:lnTo>
                <a:cubicBezTo>
                  <a:pt x="2630326" y="3366045"/>
                  <a:pt x="2627759" y="3373747"/>
                  <a:pt x="2625477" y="3389151"/>
                </a:cubicBezTo>
                <a:cubicBezTo>
                  <a:pt x="2621483" y="3393145"/>
                  <a:pt x="2619486" y="3398279"/>
                  <a:pt x="2619486" y="3404555"/>
                </a:cubicBezTo>
                <a:cubicBezTo>
                  <a:pt x="2617204" y="3404555"/>
                  <a:pt x="2612355" y="3410545"/>
                  <a:pt x="2604938" y="3422526"/>
                </a:cubicBezTo>
                <a:cubicBezTo>
                  <a:pt x="2603797" y="3422526"/>
                  <a:pt x="2602656" y="3426519"/>
                  <a:pt x="2601515" y="3434506"/>
                </a:cubicBezTo>
                <a:lnTo>
                  <a:pt x="2591246" y="3453333"/>
                </a:lnTo>
                <a:cubicBezTo>
                  <a:pt x="2586112" y="3453333"/>
                  <a:pt x="2580977" y="3460465"/>
                  <a:pt x="2575842" y="3474727"/>
                </a:cubicBezTo>
                <a:cubicBezTo>
                  <a:pt x="2573560" y="3474727"/>
                  <a:pt x="2571849" y="3479006"/>
                  <a:pt x="2570708" y="3487563"/>
                </a:cubicBezTo>
                <a:cubicBezTo>
                  <a:pt x="2568996" y="3487563"/>
                  <a:pt x="2564432" y="3494410"/>
                  <a:pt x="2557016" y="3508102"/>
                </a:cubicBezTo>
                <a:cubicBezTo>
                  <a:pt x="2555304" y="3508102"/>
                  <a:pt x="2553593" y="3513807"/>
                  <a:pt x="2551881" y="3525217"/>
                </a:cubicBezTo>
                <a:cubicBezTo>
                  <a:pt x="2548458" y="3525788"/>
                  <a:pt x="2544464" y="3531492"/>
                  <a:pt x="2539901" y="3542332"/>
                </a:cubicBezTo>
                <a:cubicBezTo>
                  <a:pt x="2532484" y="3549749"/>
                  <a:pt x="2527920" y="3556310"/>
                  <a:pt x="2526208" y="3562015"/>
                </a:cubicBezTo>
                <a:cubicBezTo>
                  <a:pt x="2521644" y="3562015"/>
                  <a:pt x="2518221" y="3565438"/>
                  <a:pt x="2515939" y="3572284"/>
                </a:cubicBezTo>
                <a:cubicBezTo>
                  <a:pt x="2506811" y="3581412"/>
                  <a:pt x="2502247" y="3591111"/>
                  <a:pt x="2502247" y="3601380"/>
                </a:cubicBezTo>
                <a:cubicBezTo>
                  <a:pt x="2485702" y="3612790"/>
                  <a:pt x="2475718" y="3624771"/>
                  <a:pt x="2472295" y="3637322"/>
                </a:cubicBezTo>
                <a:cubicBezTo>
                  <a:pt x="2467731" y="3639604"/>
                  <a:pt x="2462311" y="3645024"/>
                  <a:pt x="2456036" y="3653581"/>
                </a:cubicBezTo>
                <a:cubicBezTo>
                  <a:pt x="2454324" y="3653581"/>
                  <a:pt x="2449190" y="3659286"/>
                  <a:pt x="2440632" y="3670696"/>
                </a:cubicBezTo>
                <a:cubicBezTo>
                  <a:pt x="2437209" y="3670696"/>
                  <a:pt x="2434642" y="3675831"/>
                  <a:pt x="2432930" y="3686100"/>
                </a:cubicBezTo>
                <a:cubicBezTo>
                  <a:pt x="2410110" y="3703786"/>
                  <a:pt x="2398700" y="3713485"/>
                  <a:pt x="2398700" y="3715196"/>
                </a:cubicBezTo>
                <a:lnTo>
                  <a:pt x="2389286" y="3730600"/>
                </a:lnTo>
                <a:lnTo>
                  <a:pt x="2362758" y="3746004"/>
                </a:lnTo>
                <a:cubicBezTo>
                  <a:pt x="2362758" y="3752850"/>
                  <a:pt x="2354771" y="3761692"/>
                  <a:pt x="2338796" y="3772532"/>
                </a:cubicBezTo>
                <a:lnTo>
                  <a:pt x="2336229" y="3775099"/>
                </a:lnTo>
                <a:cubicBezTo>
                  <a:pt x="2333377" y="3775099"/>
                  <a:pt x="2331950" y="3776526"/>
                  <a:pt x="2331950" y="3779378"/>
                </a:cubicBezTo>
                <a:cubicBezTo>
                  <a:pt x="2329668" y="3779949"/>
                  <a:pt x="2325389" y="3787080"/>
                  <a:pt x="2319114" y="3800772"/>
                </a:cubicBezTo>
                <a:lnTo>
                  <a:pt x="2313124" y="3799061"/>
                </a:lnTo>
                <a:lnTo>
                  <a:pt x="2311412" y="3799061"/>
                </a:lnTo>
                <a:cubicBezTo>
                  <a:pt x="2309130" y="3807618"/>
                  <a:pt x="2305707" y="3814179"/>
                  <a:pt x="2301143" y="3818743"/>
                </a:cubicBezTo>
                <a:lnTo>
                  <a:pt x="2301143" y="3829868"/>
                </a:lnTo>
                <a:cubicBezTo>
                  <a:pt x="2303995" y="3836714"/>
                  <a:pt x="2306563" y="3848695"/>
                  <a:pt x="2308845" y="3865810"/>
                </a:cubicBezTo>
                <a:lnTo>
                  <a:pt x="2307989" y="3876079"/>
                </a:lnTo>
                <a:cubicBezTo>
                  <a:pt x="2310271" y="3876650"/>
                  <a:pt x="2316547" y="3885493"/>
                  <a:pt x="2326816" y="3902608"/>
                </a:cubicBezTo>
                <a:lnTo>
                  <a:pt x="2352489" y="3930848"/>
                </a:lnTo>
                <a:lnTo>
                  <a:pt x="2361046" y="3932560"/>
                </a:lnTo>
                <a:cubicBezTo>
                  <a:pt x="2372456" y="3932560"/>
                  <a:pt x="2378162" y="3929422"/>
                  <a:pt x="2378162" y="3923146"/>
                </a:cubicBezTo>
                <a:cubicBezTo>
                  <a:pt x="2386719" y="3919723"/>
                  <a:pt x="2394706" y="3912021"/>
                  <a:pt x="2402123" y="3900041"/>
                </a:cubicBezTo>
                <a:cubicBezTo>
                  <a:pt x="2407828" y="3894906"/>
                  <a:pt x="2414389" y="3884352"/>
                  <a:pt x="2421805" y="3868377"/>
                </a:cubicBezTo>
                <a:cubicBezTo>
                  <a:pt x="2431504" y="3858108"/>
                  <a:pt x="2441203" y="3842419"/>
                  <a:pt x="2450901" y="3821311"/>
                </a:cubicBezTo>
                <a:cubicBezTo>
                  <a:pt x="2453183" y="3821311"/>
                  <a:pt x="2455751" y="3815320"/>
                  <a:pt x="2458603" y="3803340"/>
                </a:cubicBezTo>
                <a:cubicBezTo>
                  <a:pt x="2467731" y="3795353"/>
                  <a:pt x="2479141" y="3774814"/>
                  <a:pt x="2492834" y="3741725"/>
                </a:cubicBezTo>
                <a:cubicBezTo>
                  <a:pt x="2510519" y="3719475"/>
                  <a:pt x="2519362" y="3705212"/>
                  <a:pt x="2519362" y="3698937"/>
                </a:cubicBezTo>
                <a:cubicBezTo>
                  <a:pt x="2534195" y="3686385"/>
                  <a:pt x="2541612" y="3678684"/>
                  <a:pt x="2541612" y="3675831"/>
                </a:cubicBezTo>
                <a:cubicBezTo>
                  <a:pt x="2544464" y="3668414"/>
                  <a:pt x="2550455" y="3660998"/>
                  <a:pt x="2559583" y="3653581"/>
                </a:cubicBezTo>
                <a:cubicBezTo>
                  <a:pt x="2559583" y="3648447"/>
                  <a:pt x="2564147" y="3644738"/>
                  <a:pt x="2573275" y="3642456"/>
                </a:cubicBezTo>
                <a:cubicBezTo>
                  <a:pt x="2590390" y="3629335"/>
                  <a:pt x="2604083" y="3622774"/>
                  <a:pt x="2614352" y="3622774"/>
                </a:cubicBezTo>
                <a:lnTo>
                  <a:pt x="2617775" y="3619351"/>
                </a:lnTo>
                <a:lnTo>
                  <a:pt x="2619486" y="3620207"/>
                </a:lnTo>
                <a:lnTo>
                  <a:pt x="2620342" y="3620207"/>
                </a:lnTo>
                <a:lnTo>
                  <a:pt x="2624621" y="3619351"/>
                </a:lnTo>
                <a:lnTo>
                  <a:pt x="2632323" y="3620207"/>
                </a:lnTo>
                <a:lnTo>
                  <a:pt x="2635746" y="3620207"/>
                </a:lnTo>
                <a:lnTo>
                  <a:pt x="2640025" y="3617639"/>
                </a:lnTo>
                <a:lnTo>
                  <a:pt x="2651150" y="3617639"/>
                </a:lnTo>
                <a:lnTo>
                  <a:pt x="2656284" y="3620207"/>
                </a:lnTo>
                <a:lnTo>
                  <a:pt x="2663130" y="3619351"/>
                </a:lnTo>
                <a:lnTo>
                  <a:pt x="2665697" y="3621918"/>
                </a:lnTo>
                <a:lnTo>
                  <a:pt x="2673399" y="3620207"/>
                </a:lnTo>
                <a:cubicBezTo>
                  <a:pt x="2673399" y="3623059"/>
                  <a:pt x="2675111" y="3624485"/>
                  <a:pt x="2678534" y="3624485"/>
                </a:cubicBezTo>
                <a:lnTo>
                  <a:pt x="2683668" y="3621918"/>
                </a:lnTo>
                <a:lnTo>
                  <a:pt x="2686236" y="3627053"/>
                </a:lnTo>
                <a:lnTo>
                  <a:pt x="2692226" y="3627053"/>
                </a:lnTo>
                <a:cubicBezTo>
                  <a:pt x="2701354" y="3635610"/>
                  <a:pt x="2709056" y="3639889"/>
                  <a:pt x="2715332" y="3639889"/>
                </a:cubicBezTo>
                <a:cubicBezTo>
                  <a:pt x="2726742" y="3643312"/>
                  <a:pt x="2739578" y="3652155"/>
                  <a:pt x="2753841" y="3666418"/>
                </a:cubicBezTo>
                <a:lnTo>
                  <a:pt x="2769245" y="3686100"/>
                </a:lnTo>
                <a:lnTo>
                  <a:pt x="2769245" y="3692091"/>
                </a:lnTo>
                <a:cubicBezTo>
                  <a:pt x="2778943" y="3692091"/>
                  <a:pt x="2786360" y="3699792"/>
                  <a:pt x="2791495" y="3715196"/>
                </a:cubicBezTo>
                <a:cubicBezTo>
                  <a:pt x="2794918" y="3715196"/>
                  <a:pt x="2796629" y="3717763"/>
                  <a:pt x="2796629" y="3722898"/>
                </a:cubicBezTo>
                <a:cubicBezTo>
                  <a:pt x="2804046" y="3722898"/>
                  <a:pt x="2808895" y="3732596"/>
                  <a:pt x="2811177" y="3751994"/>
                </a:cubicBezTo>
                <a:lnTo>
                  <a:pt x="2813744" y="3754561"/>
                </a:lnTo>
                <a:lnTo>
                  <a:pt x="2813744" y="3763975"/>
                </a:lnTo>
                <a:lnTo>
                  <a:pt x="2817167" y="3777667"/>
                </a:lnTo>
                <a:lnTo>
                  <a:pt x="2814600" y="3784513"/>
                </a:lnTo>
                <a:lnTo>
                  <a:pt x="2816312" y="3791359"/>
                </a:lnTo>
                <a:cubicBezTo>
                  <a:pt x="2813459" y="3799346"/>
                  <a:pt x="2810892" y="3803340"/>
                  <a:pt x="2808610" y="3803340"/>
                </a:cubicBezTo>
                <a:lnTo>
                  <a:pt x="2808610" y="3809330"/>
                </a:lnTo>
                <a:lnTo>
                  <a:pt x="2812033" y="3816176"/>
                </a:lnTo>
                <a:cubicBezTo>
                  <a:pt x="2801764" y="3838426"/>
                  <a:pt x="2793777" y="3849551"/>
                  <a:pt x="2788072" y="3849551"/>
                </a:cubicBezTo>
                <a:lnTo>
                  <a:pt x="2782937" y="3852118"/>
                </a:lnTo>
                <a:lnTo>
                  <a:pt x="2783793" y="3858108"/>
                </a:lnTo>
                <a:lnTo>
                  <a:pt x="2783793" y="3862387"/>
                </a:lnTo>
                <a:cubicBezTo>
                  <a:pt x="2783793" y="3868663"/>
                  <a:pt x="2780085" y="3873512"/>
                  <a:pt x="2772668" y="3876935"/>
                </a:cubicBezTo>
                <a:lnTo>
                  <a:pt x="2773524" y="3878647"/>
                </a:lnTo>
                <a:lnTo>
                  <a:pt x="2773524" y="3882070"/>
                </a:lnTo>
                <a:cubicBezTo>
                  <a:pt x="2773524" y="3883781"/>
                  <a:pt x="2771241" y="3884637"/>
                  <a:pt x="2766677" y="3884637"/>
                </a:cubicBezTo>
                <a:lnTo>
                  <a:pt x="2766677" y="3888916"/>
                </a:lnTo>
                <a:lnTo>
                  <a:pt x="2764110" y="3888916"/>
                </a:lnTo>
                <a:cubicBezTo>
                  <a:pt x="2762399" y="3888916"/>
                  <a:pt x="2761543" y="3886634"/>
                  <a:pt x="2761543" y="3882070"/>
                </a:cubicBezTo>
                <a:cubicBezTo>
                  <a:pt x="2755838" y="3882070"/>
                  <a:pt x="2750703" y="3886919"/>
                  <a:pt x="2746139" y="3896618"/>
                </a:cubicBezTo>
                <a:lnTo>
                  <a:pt x="2746995" y="3901752"/>
                </a:lnTo>
                <a:lnTo>
                  <a:pt x="2726457" y="3922290"/>
                </a:lnTo>
                <a:lnTo>
                  <a:pt x="2726457" y="3923146"/>
                </a:lnTo>
                <a:lnTo>
                  <a:pt x="2728168" y="3928281"/>
                </a:lnTo>
                <a:cubicBezTo>
                  <a:pt x="2726457" y="3933986"/>
                  <a:pt x="2722463" y="3939121"/>
                  <a:pt x="2716187" y="3943684"/>
                </a:cubicBezTo>
                <a:lnTo>
                  <a:pt x="2713620" y="3943684"/>
                </a:lnTo>
                <a:lnTo>
                  <a:pt x="2707630" y="3942829"/>
                </a:lnTo>
                <a:cubicBezTo>
                  <a:pt x="2706489" y="3947393"/>
                  <a:pt x="2704207" y="3950816"/>
                  <a:pt x="2700784" y="3953098"/>
                </a:cubicBezTo>
                <a:lnTo>
                  <a:pt x="2698216" y="3959088"/>
                </a:lnTo>
                <a:lnTo>
                  <a:pt x="2698216" y="3969357"/>
                </a:lnTo>
                <a:cubicBezTo>
                  <a:pt x="2698216" y="3980767"/>
                  <a:pt x="2692797" y="3991037"/>
                  <a:pt x="2681957" y="4000165"/>
                </a:cubicBezTo>
                <a:cubicBezTo>
                  <a:pt x="2679105" y="4002447"/>
                  <a:pt x="2674540" y="4009293"/>
                  <a:pt x="2668265" y="4020703"/>
                </a:cubicBezTo>
                <a:cubicBezTo>
                  <a:pt x="2666553" y="4020703"/>
                  <a:pt x="2660848" y="4027264"/>
                  <a:pt x="2651150" y="4040386"/>
                </a:cubicBezTo>
                <a:lnTo>
                  <a:pt x="2648582" y="4040386"/>
                </a:lnTo>
                <a:lnTo>
                  <a:pt x="2646015" y="4038674"/>
                </a:lnTo>
                <a:cubicBezTo>
                  <a:pt x="2648867" y="4031257"/>
                  <a:pt x="2650579" y="4022700"/>
                  <a:pt x="2651150" y="4013001"/>
                </a:cubicBezTo>
                <a:cubicBezTo>
                  <a:pt x="2649438" y="4013001"/>
                  <a:pt x="2648582" y="4010434"/>
                  <a:pt x="2648582" y="4005299"/>
                </a:cubicBezTo>
                <a:lnTo>
                  <a:pt x="2646015" y="4002732"/>
                </a:lnTo>
                <a:lnTo>
                  <a:pt x="2642592" y="4003588"/>
                </a:lnTo>
                <a:lnTo>
                  <a:pt x="2640880" y="4002732"/>
                </a:lnTo>
                <a:lnTo>
                  <a:pt x="2640880" y="4001021"/>
                </a:lnTo>
                <a:lnTo>
                  <a:pt x="2643448" y="3984761"/>
                </a:lnTo>
                <a:lnTo>
                  <a:pt x="2642592" y="3980482"/>
                </a:lnTo>
                <a:lnTo>
                  <a:pt x="2630611" y="3980482"/>
                </a:lnTo>
                <a:cubicBezTo>
                  <a:pt x="2628900" y="3995315"/>
                  <a:pt x="2626903" y="4002732"/>
                  <a:pt x="2624621" y="4002732"/>
                </a:cubicBezTo>
                <a:lnTo>
                  <a:pt x="2625477" y="4011290"/>
                </a:lnTo>
                <a:lnTo>
                  <a:pt x="2625477" y="4015568"/>
                </a:lnTo>
                <a:lnTo>
                  <a:pt x="2615208" y="4031828"/>
                </a:lnTo>
                <a:cubicBezTo>
                  <a:pt x="2616919" y="4031828"/>
                  <a:pt x="2617775" y="4033254"/>
                  <a:pt x="2617775" y="4036107"/>
                </a:cubicBezTo>
                <a:cubicBezTo>
                  <a:pt x="2615493" y="4038959"/>
                  <a:pt x="2613781" y="4045235"/>
                  <a:pt x="2612640" y="4054934"/>
                </a:cubicBezTo>
                <a:lnTo>
                  <a:pt x="2611784" y="4055789"/>
                </a:lnTo>
                <a:cubicBezTo>
                  <a:pt x="2604368" y="4059783"/>
                  <a:pt x="2598092" y="4066629"/>
                  <a:pt x="2592958" y="4076328"/>
                </a:cubicBezTo>
                <a:lnTo>
                  <a:pt x="2596381" y="4081462"/>
                </a:lnTo>
                <a:cubicBezTo>
                  <a:pt x="2596381" y="4086026"/>
                  <a:pt x="2594384" y="4090875"/>
                  <a:pt x="2590390" y="4096010"/>
                </a:cubicBezTo>
                <a:lnTo>
                  <a:pt x="2591246" y="4101145"/>
                </a:lnTo>
                <a:lnTo>
                  <a:pt x="2585256" y="4106279"/>
                </a:lnTo>
                <a:lnTo>
                  <a:pt x="2586112" y="4109702"/>
                </a:lnTo>
                <a:cubicBezTo>
                  <a:pt x="2585541" y="4118260"/>
                  <a:pt x="2583830" y="4122539"/>
                  <a:pt x="2580977" y="4122539"/>
                </a:cubicBezTo>
                <a:lnTo>
                  <a:pt x="2578410" y="4122539"/>
                </a:lnTo>
                <a:lnTo>
                  <a:pt x="2574987" y="4119971"/>
                </a:lnTo>
                <a:lnTo>
                  <a:pt x="2580121" y="4096010"/>
                </a:lnTo>
                <a:lnTo>
                  <a:pt x="2577554" y="4089164"/>
                </a:lnTo>
                <a:lnTo>
                  <a:pt x="2585256" y="4040386"/>
                </a:lnTo>
                <a:lnTo>
                  <a:pt x="2583544" y="4034395"/>
                </a:lnTo>
                <a:cubicBezTo>
                  <a:pt x="2586397" y="4030402"/>
                  <a:pt x="2588108" y="4022700"/>
                  <a:pt x="2588679" y="4011290"/>
                </a:cubicBezTo>
                <a:lnTo>
                  <a:pt x="2585256" y="4002732"/>
                </a:lnTo>
                <a:cubicBezTo>
                  <a:pt x="2589250" y="3992463"/>
                  <a:pt x="2591817" y="3982194"/>
                  <a:pt x="2592958" y="3971925"/>
                </a:cubicBezTo>
                <a:lnTo>
                  <a:pt x="2590390" y="3956521"/>
                </a:lnTo>
                <a:lnTo>
                  <a:pt x="2591246" y="3954809"/>
                </a:lnTo>
                <a:lnTo>
                  <a:pt x="2592958" y="3954809"/>
                </a:lnTo>
                <a:lnTo>
                  <a:pt x="2590390" y="3937694"/>
                </a:lnTo>
                <a:lnTo>
                  <a:pt x="2591246" y="3933415"/>
                </a:lnTo>
                <a:lnTo>
                  <a:pt x="2590390" y="3928281"/>
                </a:lnTo>
                <a:lnTo>
                  <a:pt x="2591246" y="3915444"/>
                </a:lnTo>
                <a:cubicBezTo>
                  <a:pt x="2591246" y="3912021"/>
                  <a:pt x="2586682" y="3900041"/>
                  <a:pt x="2577554" y="3879502"/>
                </a:cubicBezTo>
                <a:lnTo>
                  <a:pt x="2577554" y="3871800"/>
                </a:lnTo>
                <a:lnTo>
                  <a:pt x="2582689" y="3859820"/>
                </a:lnTo>
                <a:lnTo>
                  <a:pt x="2580121" y="3834147"/>
                </a:lnTo>
                <a:lnTo>
                  <a:pt x="2580977" y="3832435"/>
                </a:lnTo>
                <a:lnTo>
                  <a:pt x="2580121" y="3827301"/>
                </a:lnTo>
                <a:lnTo>
                  <a:pt x="2582689" y="3791359"/>
                </a:lnTo>
                <a:lnTo>
                  <a:pt x="2578410" y="3784513"/>
                </a:lnTo>
                <a:lnTo>
                  <a:pt x="2580977" y="3764830"/>
                </a:lnTo>
                <a:lnTo>
                  <a:pt x="2580121" y="3759696"/>
                </a:lnTo>
                <a:lnTo>
                  <a:pt x="2582689" y="3754561"/>
                </a:lnTo>
                <a:lnTo>
                  <a:pt x="2575842" y="3751994"/>
                </a:lnTo>
                <a:cubicBezTo>
                  <a:pt x="2549029" y="3774244"/>
                  <a:pt x="2535337" y="3789077"/>
                  <a:pt x="2534766" y="3796493"/>
                </a:cubicBezTo>
                <a:cubicBezTo>
                  <a:pt x="2528490" y="3805622"/>
                  <a:pt x="2523356" y="3815035"/>
                  <a:pt x="2519362" y="3824734"/>
                </a:cubicBezTo>
                <a:cubicBezTo>
                  <a:pt x="2517080" y="3824734"/>
                  <a:pt x="2510805" y="3831580"/>
                  <a:pt x="2500535" y="3845272"/>
                </a:cubicBezTo>
                <a:lnTo>
                  <a:pt x="2502247" y="3846983"/>
                </a:lnTo>
                <a:lnTo>
                  <a:pt x="2502247" y="3847839"/>
                </a:lnTo>
                <a:cubicBezTo>
                  <a:pt x="2502247" y="3850121"/>
                  <a:pt x="2498253" y="3857538"/>
                  <a:pt x="2490266" y="3870089"/>
                </a:cubicBezTo>
                <a:cubicBezTo>
                  <a:pt x="2490266" y="3876364"/>
                  <a:pt x="2486558" y="3881214"/>
                  <a:pt x="2479141" y="3884637"/>
                </a:cubicBezTo>
                <a:cubicBezTo>
                  <a:pt x="2476859" y="3897759"/>
                  <a:pt x="2471725" y="3906887"/>
                  <a:pt x="2463738" y="3912021"/>
                </a:cubicBezTo>
                <a:cubicBezTo>
                  <a:pt x="2458603" y="3916585"/>
                  <a:pt x="2456036" y="3922005"/>
                  <a:pt x="2456036" y="3928281"/>
                </a:cubicBezTo>
                <a:cubicBezTo>
                  <a:pt x="2453754" y="3928281"/>
                  <a:pt x="2446908" y="3939406"/>
                  <a:pt x="2435498" y="3961655"/>
                </a:cubicBezTo>
                <a:lnTo>
                  <a:pt x="2421805" y="3975348"/>
                </a:lnTo>
                <a:cubicBezTo>
                  <a:pt x="2421805" y="3982194"/>
                  <a:pt x="2414959" y="3990751"/>
                  <a:pt x="2401267" y="4001021"/>
                </a:cubicBezTo>
                <a:cubicBezTo>
                  <a:pt x="2392709" y="4003303"/>
                  <a:pt x="2388431" y="4006726"/>
                  <a:pt x="2388431" y="4011290"/>
                </a:cubicBezTo>
                <a:cubicBezTo>
                  <a:pt x="2377591" y="4020988"/>
                  <a:pt x="2366751" y="4027549"/>
                  <a:pt x="2355912" y="4030972"/>
                </a:cubicBezTo>
                <a:lnTo>
                  <a:pt x="2352489" y="4033539"/>
                </a:lnTo>
                <a:lnTo>
                  <a:pt x="2347354" y="4031828"/>
                </a:lnTo>
                <a:lnTo>
                  <a:pt x="2342220" y="4036963"/>
                </a:lnTo>
                <a:lnTo>
                  <a:pt x="2341364" y="4036963"/>
                </a:lnTo>
                <a:lnTo>
                  <a:pt x="2334518" y="4036107"/>
                </a:lnTo>
                <a:cubicBezTo>
                  <a:pt x="2329383" y="4036107"/>
                  <a:pt x="2325104" y="4037533"/>
                  <a:pt x="2321681" y="4040386"/>
                </a:cubicBezTo>
                <a:lnTo>
                  <a:pt x="2320826" y="4040386"/>
                </a:lnTo>
                <a:lnTo>
                  <a:pt x="2310556" y="4038674"/>
                </a:lnTo>
                <a:lnTo>
                  <a:pt x="2306278" y="4039530"/>
                </a:lnTo>
                <a:cubicBezTo>
                  <a:pt x="2286310" y="4039530"/>
                  <a:pt x="2262063" y="4028405"/>
                  <a:pt x="2233538" y="4006155"/>
                </a:cubicBezTo>
                <a:cubicBezTo>
                  <a:pt x="2230685" y="4000450"/>
                  <a:pt x="2224695" y="3994460"/>
                  <a:pt x="2215567" y="3988184"/>
                </a:cubicBezTo>
                <a:cubicBezTo>
                  <a:pt x="2209291" y="3973921"/>
                  <a:pt x="2202160" y="3961370"/>
                  <a:pt x="2194173" y="3950531"/>
                </a:cubicBezTo>
                <a:cubicBezTo>
                  <a:pt x="2194173" y="3946537"/>
                  <a:pt x="2189609" y="3936553"/>
                  <a:pt x="2180481" y="3920579"/>
                </a:cubicBezTo>
                <a:cubicBezTo>
                  <a:pt x="2180481" y="3914303"/>
                  <a:pt x="2178198" y="3909169"/>
                  <a:pt x="2173634" y="3905175"/>
                </a:cubicBezTo>
                <a:cubicBezTo>
                  <a:pt x="2171352" y="3908028"/>
                  <a:pt x="2167929" y="3909454"/>
                  <a:pt x="2163365" y="3909454"/>
                </a:cubicBezTo>
                <a:cubicBezTo>
                  <a:pt x="2162224" y="3914589"/>
                  <a:pt x="2161083" y="3917156"/>
                  <a:pt x="2159942" y="3917156"/>
                </a:cubicBezTo>
                <a:lnTo>
                  <a:pt x="2157375" y="3917156"/>
                </a:lnTo>
                <a:cubicBezTo>
                  <a:pt x="2155663" y="3917156"/>
                  <a:pt x="2154808" y="3915729"/>
                  <a:pt x="2154808" y="3912877"/>
                </a:cubicBezTo>
                <a:lnTo>
                  <a:pt x="2153096" y="3912877"/>
                </a:lnTo>
                <a:cubicBezTo>
                  <a:pt x="2153096" y="3919153"/>
                  <a:pt x="2149388" y="3923431"/>
                  <a:pt x="2141971" y="3925713"/>
                </a:cubicBezTo>
                <a:lnTo>
                  <a:pt x="2135125" y="3925713"/>
                </a:lnTo>
                <a:cubicBezTo>
                  <a:pt x="2134555" y="3931989"/>
                  <a:pt x="2133414" y="3935127"/>
                  <a:pt x="2131702" y="3935127"/>
                </a:cubicBezTo>
                <a:lnTo>
                  <a:pt x="2129135" y="3935127"/>
                </a:lnTo>
                <a:lnTo>
                  <a:pt x="2124856" y="3932560"/>
                </a:lnTo>
                <a:lnTo>
                  <a:pt x="2124000" y="3932560"/>
                </a:lnTo>
                <a:cubicBezTo>
                  <a:pt x="2124000" y="3938265"/>
                  <a:pt x="2111164" y="3942544"/>
                  <a:pt x="2085491" y="3945396"/>
                </a:cubicBezTo>
                <a:lnTo>
                  <a:pt x="2085491" y="3948819"/>
                </a:lnTo>
                <a:cubicBezTo>
                  <a:pt x="2085491" y="3955665"/>
                  <a:pt x="2080927" y="3959088"/>
                  <a:pt x="2071799" y="3959088"/>
                </a:cubicBezTo>
                <a:lnTo>
                  <a:pt x="2067520" y="3959088"/>
                </a:lnTo>
                <a:cubicBezTo>
                  <a:pt x="2066379" y="3965934"/>
                  <a:pt x="2064668" y="3969357"/>
                  <a:pt x="2062385" y="3969357"/>
                </a:cubicBezTo>
                <a:cubicBezTo>
                  <a:pt x="2060674" y="3969357"/>
                  <a:pt x="2059818" y="3967931"/>
                  <a:pt x="2059818" y="3965079"/>
                </a:cubicBezTo>
                <a:lnTo>
                  <a:pt x="2058962" y="3964223"/>
                </a:lnTo>
                <a:lnTo>
                  <a:pt x="2057251" y="3964223"/>
                </a:lnTo>
                <a:lnTo>
                  <a:pt x="2053828" y="3969357"/>
                </a:lnTo>
                <a:cubicBezTo>
                  <a:pt x="2052116" y="3969357"/>
                  <a:pt x="2051261" y="3967931"/>
                  <a:pt x="2051261" y="3965079"/>
                </a:cubicBezTo>
                <a:lnTo>
                  <a:pt x="2049549" y="3965079"/>
                </a:lnTo>
                <a:lnTo>
                  <a:pt x="2046982" y="3967646"/>
                </a:lnTo>
                <a:lnTo>
                  <a:pt x="2048693" y="3971925"/>
                </a:lnTo>
                <a:cubicBezTo>
                  <a:pt x="2045841" y="3974207"/>
                  <a:pt x="2038995" y="3976203"/>
                  <a:pt x="2028155" y="3977915"/>
                </a:cubicBezTo>
                <a:lnTo>
                  <a:pt x="2026443" y="3979626"/>
                </a:lnTo>
                <a:lnTo>
                  <a:pt x="2020453" y="3982194"/>
                </a:lnTo>
                <a:cubicBezTo>
                  <a:pt x="2019883" y="3986187"/>
                  <a:pt x="2018456" y="3988184"/>
                  <a:pt x="2016174" y="3988184"/>
                </a:cubicBezTo>
                <a:lnTo>
                  <a:pt x="2013607" y="3988184"/>
                </a:lnTo>
                <a:cubicBezTo>
                  <a:pt x="2012466" y="3988184"/>
                  <a:pt x="2011896" y="3986473"/>
                  <a:pt x="2011896" y="3983050"/>
                </a:cubicBezTo>
                <a:lnTo>
                  <a:pt x="2009328" y="3983050"/>
                </a:lnTo>
                <a:cubicBezTo>
                  <a:pt x="2009328" y="3989325"/>
                  <a:pt x="2007046" y="3992463"/>
                  <a:pt x="2002482" y="3992463"/>
                </a:cubicBezTo>
                <a:lnTo>
                  <a:pt x="2001626" y="3990751"/>
                </a:lnTo>
                <a:cubicBezTo>
                  <a:pt x="2001626" y="3993604"/>
                  <a:pt x="1994780" y="3996742"/>
                  <a:pt x="1981088" y="4000165"/>
                </a:cubicBezTo>
                <a:cubicBezTo>
                  <a:pt x="1979947" y="4004158"/>
                  <a:pt x="1978521" y="4006155"/>
                  <a:pt x="1976809" y="4006155"/>
                </a:cubicBezTo>
                <a:lnTo>
                  <a:pt x="1975954" y="4006155"/>
                </a:lnTo>
                <a:lnTo>
                  <a:pt x="1971675" y="4003588"/>
                </a:lnTo>
                <a:lnTo>
                  <a:pt x="1970819" y="4003588"/>
                </a:lnTo>
                <a:cubicBezTo>
                  <a:pt x="1970819" y="4008152"/>
                  <a:pt x="1968537" y="4010434"/>
                  <a:pt x="1963973" y="4010434"/>
                </a:cubicBezTo>
                <a:cubicBezTo>
                  <a:pt x="1962832" y="4012716"/>
                  <a:pt x="1954845" y="4014713"/>
                  <a:pt x="1940012" y="4016424"/>
                </a:cubicBezTo>
                <a:cubicBezTo>
                  <a:pt x="1940012" y="4019277"/>
                  <a:pt x="1934021" y="4020703"/>
                  <a:pt x="1922041" y="4020703"/>
                </a:cubicBezTo>
                <a:cubicBezTo>
                  <a:pt x="1922041" y="4025838"/>
                  <a:pt x="1919188" y="4028405"/>
                  <a:pt x="1913483" y="4028405"/>
                </a:cubicBezTo>
                <a:cubicBezTo>
                  <a:pt x="1913483" y="4031828"/>
                  <a:pt x="1908349" y="4034395"/>
                  <a:pt x="1898080" y="4036107"/>
                </a:cubicBezTo>
                <a:lnTo>
                  <a:pt x="1893801" y="4031828"/>
                </a:lnTo>
                <a:cubicBezTo>
                  <a:pt x="1893801" y="4034110"/>
                  <a:pt x="1892945" y="4035822"/>
                  <a:pt x="1891234" y="4036963"/>
                </a:cubicBezTo>
                <a:lnTo>
                  <a:pt x="1886347" y="4038048"/>
                </a:lnTo>
                <a:lnTo>
                  <a:pt x="1912574" y="4050762"/>
                </a:lnTo>
                <a:cubicBezTo>
                  <a:pt x="1940422" y="4063241"/>
                  <a:pt x="1968680" y="4074901"/>
                  <a:pt x="1997348" y="4085741"/>
                </a:cubicBezTo>
                <a:cubicBezTo>
                  <a:pt x="2058962" y="4118830"/>
                  <a:pt x="2127423" y="4147071"/>
                  <a:pt x="2202730" y="4170461"/>
                </a:cubicBezTo>
                <a:lnTo>
                  <a:pt x="2202730" y="4184154"/>
                </a:lnTo>
                <a:lnTo>
                  <a:pt x="2237817" y="4177307"/>
                </a:lnTo>
                <a:lnTo>
                  <a:pt x="2259211" y="4198701"/>
                </a:lnTo>
                <a:lnTo>
                  <a:pt x="2266057" y="4191855"/>
                </a:lnTo>
                <a:lnTo>
                  <a:pt x="2272903" y="4191855"/>
                </a:lnTo>
                <a:cubicBezTo>
                  <a:pt x="2340793" y="4228938"/>
                  <a:pt x="2474863" y="4271156"/>
                  <a:pt x="2675111" y="4318508"/>
                </a:cubicBezTo>
                <a:lnTo>
                  <a:pt x="2681957" y="4311662"/>
                </a:lnTo>
                <a:lnTo>
                  <a:pt x="2688803" y="4311662"/>
                </a:lnTo>
                <a:lnTo>
                  <a:pt x="2752985" y="4325354"/>
                </a:lnTo>
                <a:lnTo>
                  <a:pt x="2759831" y="4318508"/>
                </a:lnTo>
                <a:lnTo>
                  <a:pt x="2766677" y="4318508"/>
                </a:lnTo>
                <a:lnTo>
                  <a:pt x="2985752" y="4374988"/>
                </a:lnTo>
                <a:lnTo>
                  <a:pt x="2992599" y="4367287"/>
                </a:lnTo>
                <a:lnTo>
                  <a:pt x="2999445" y="4367287"/>
                </a:lnTo>
                <a:lnTo>
                  <a:pt x="3020839" y="4374988"/>
                </a:lnTo>
                <a:lnTo>
                  <a:pt x="3028541" y="4367287"/>
                </a:lnTo>
                <a:lnTo>
                  <a:pt x="3035387" y="4367287"/>
                </a:lnTo>
                <a:lnTo>
                  <a:pt x="3239914" y="4410075"/>
                </a:lnTo>
                <a:lnTo>
                  <a:pt x="3275856" y="4403229"/>
                </a:lnTo>
                <a:lnTo>
                  <a:pt x="3275856" y="4410075"/>
                </a:lnTo>
                <a:lnTo>
                  <a:pt x="3282702" y="4403229"/>
                </a:lnTo>
                <a:lnTo>
                  <a:pt x="3366566" y="4417776"/>
                </a:lnTo>
                <a:lnTo>
                  <a:pt x="3373413" y="4410075"/>
                </a:lnTo>
                <a:lnTo>
                  <a:pt x="3381114" y="4410075"/>
                </a:lnTo>
                <a:lnTo>
                  <a:pt x="3387960" y="4417776"/>
                </a:lnTo>
                <a:lnTo>
                  <a:pt x="3423902" y="4410075"/>
                </a:lnTo>
                <a:lnTo>
                  <a:pt x="3437595" y="4410075"/>
                </a:lnTo>
                <a:lnTo>
                  <a:pt x="3458133" y="4424623"/>
                </a:lnTo>
                <a:lnTo>
                  <a:pt x="3465835" y="4424623"/>
                </a:lnTo>
                <a:lnTo>
                  <a:pt x="3642122" y="4396382"/>
                </a:lnTo>
                <a:lnTo>
                  <a:pt x="3663516" y="4403229"/>
                </a:lnTo>
                <a:cubicBezTo>
                  <a:pt x="3663516" y="4393530"/>
                  <a:pt x="3684624" y="4388681"/>
                  <a:pt x="3726842" y="4388681"/>
                </a:cubicBezTo>
                <a:cubicBezTo>
                  <a:pt x="3761073" y="4367572"/>
                  <a:pt x="3805858" y="4349030"/>
                  <a:pt x="3861197" y="4333056"/>
                </a:cubicBezTo>
                <a:lnTo>
                  <a:pt x="3903985" y="4303960"/>
                </a:lnTo>
                <a:lnTo>
                  <a:pt x="3939071" y="4303960"/>
                </a:lnTo>
                <a:lnTo>
                  <a:pt x="3939071" y="4283422"/>
                </a:lnTo>
                <a:lnTo>
                  <a:pt x="3945917" y="4283422"/>
                </a:lnTo>
                <a:lnTo>
                  <a:pt x="3967311" y="4297114"/>
                </a:lnTo>
                <a:cubicBezTo>
                  <a:pt x="3967311" y="4278287"/>
                  <a:pt x="3972160" y="4268874"/>
                  <a:pt x="3981859" y="4268874"/>
                </a:cubicBezTo>
                <a:lnTo>
                  <a:pt x="3987849" y="4276576"/>
                </a:lnTo>
                <a:lnTo>
                  <a:pt x="3987849" y="4283422"/>
                </a:lnTo>
                <a:lnTo>
                  <a:pt x="3981859" y="4283422"/>
                </a:lnTo>
                <a:lnTo>
                  <a:pt x="3987849" y="4291124"/>
                </a:lnTo>
                <a:lnTo>
                  <a:pt x="3987849" y="4297114"/>
                </a:lnTo>
                <a:cubicBezTo>
                  <a:pt x="3987849" y="4308524"/>
                  <a:pt x="3971590" y="4315656"/>
                  <a:pt x="3939071" y="4318508"/>
                </a:cubicBezTo>
                <a:lnTo>
                  <a:pt x="3832101" y="4410075"/>
                </a:lnTo>
                <a:cubicBezTo>
                  <a:pt x="3789313" y="4410075"/>
                  <a:pt x="3737682" y="4431183"/>
                  <a:pt x="3677208" y="4473401"/>
                </a:cubicBezTo>
                <a:lnTo>
                  <a:pt x="3635276" y="4487949"/>
                </a:lnTo>
                <a:lnTo>
                  <a:pt x="3628430" y="4481103"/>
                </a:lnTo>
                <a:cubicBezTo>
                  <a:pt x="3628430" y="4492513"/>
                  <a:pt x="3578795" y="4508772"/>
                  <a:pt x="3479527" y="4529881"/>
                </a:cubicBezTo>
                <a:lnTo>
                  <a:pt x="3451287" y="4536727"/>
                </a:lnTo>
                <a:cubicBezTo>
                  <a:pt x="3451287" y="4528170"/>
                  <a:pt x="3444441" y="4523891"/>
                  <a:pt x="3430749" y="4523891"/>
                </a:cubicBezTo>
                <a:cubicBezTo>
                  <a:pt x="3353730" y="4532449"/>
                  <a:pt x="3311227" y="4541577"/>
                  <a:pt x="3303240" y="4551275"/>
                </a:cubicBezTo>
                <a:lnTo>
                  <a:pt x="3296394" y="4551275"/>
                </a:lnTo>
                <a:lnTo>
                  <a:pt x="3261308" y="4544429"/>
                </a:lnTo>
                <a:lnTo>
                  <a:pt x="3254462" y="4551275"/>
                </a:lnTo>
                <a:lnTo>
                  <a:pt x="3239914" y="4536727"/>
                </a:lnTo>
                <a:lnTo>
                  <a:pt x="3155193" y="4551275"/>
                </a:lnTo>
                <a:lnTo>
                  <a:pt x="3140645" y="4536727"/>
                </a:lnTo>
                <a:lnTo>
                  <a:pt x="3140645" y="4544429"/>
                </a:lnTo>
                <a:lnTo>
                  <a:pt x="3134655" y="4536727"/>
                </a:lnTo>
                <a:lnTo>
                  <a:pt x="3127809" y="4536727"/>
                </a:lnTo>
                <a:lnTo>
                  <a:pt x="3091867" y="4544429"/>
                </a:lnTo>
                <a:lnTo>
                  <a:pt x="3091867" y="4523891"/>
                </a:lnTo>
                <a:lnTo>
                  <a:pt x="3077319" y="4523891"/>
                </a:lnTo>
                <a:lnTo>
                  <a:pt x="3077319" y="4544429"/>
                </a:lnTo>
                <a:lnTo>
                  <a:pt x="3070473" y="4544429"/>
                </a:lnTo>
                <a:lnTo>
                  <a:pt x="3049935" y="4529881"/>
                </a:lnTo>
                <a:lnTo>
                  <a:pt x="2999445" y="4536727"/>
                </a:lnTo>
                <a:lnTo>
                  <a:pt x="2999445" y="4529881"/>
                </a:lnTo>
                <a:lnTo>
                  <a:pt x="2992599" y="4536727"/>
                </a:lnTo>
                <a:lnTo>
                  <a:pt x="2985752" y="4536727"/>
                </a:lnTo>
                <a:lnTo>
                  <a:pt x="2972060" y="4523891"/>
                </a:lnTo>
                <a:cubicBezTo>
                  <a:pt x="2896753" y="4532449"/>
                  <a:pt x="2851968" y="4543859"/>
                  <a:pt x="2837706" y="4558121"/>
                </a:cubicBezTo>
                <a:lnTo>
                  <a:pt x="2830004" y="4551275"/>
                </a:lnTo>
                <a:lnTo>
                  <a:pt x="2824014" y="4551275"/>
                </a:lnTo>
                <a:lnTo>
                  <a:pt x="2795773" y="4558121"/>
                </a:lnTo>
                <a:lnTo>
                  <a:pt x="2795773" y="4529881"/>
                </a:lnTo>
                <a:lnTo>
                  <a:pt x="2739293" y="4551275"/>
                </a:lnTo>
                <a:lnTo>
                  <a:pt x="2731591" y="4516189"/>
                </a:lnTo>
                <a:lnTo>
                  <a:pt x="2646871" y="4544429"/>
                </a:lnTo>
                <a:lnTo>
                  <a:pt x="2640025" y="4523891"/>
                </a:lnTo>
                <a:lnTo>
                  <a:pt x="2583544" y="4523891"/>
                </a:lnTo>
                <a:lnTo>
                  <a:pt x="2583544" y="4502497"/>
                </a:lnTo>
                <a:lnTo>
                  <a:pt x="2527064" y="4516189"/>
                </a:lnTo>
                <a:lnTo>
                  <a:pt x="2519362" y="4487949"/>
                </a:lnTo>
                <a:lnTo>
                  <a:pt x="2463738" y="4502497"/>
                </a:lnTo>
                <a:lnTo>
                  <a:pt x="2456036" y="4481103"/>
                </a:lnTo>
                <a:lnTo>
                  <a:pt x="2435498" y="4481103"/>
                </a:lnTo>
                <a:lnTo>
                  <a:pt x="2400411" y="4487949"/>
                </a:lnTo>
                <a:cubicBezTo>
                  <a:pt x="2400411" y="4473686"/>
                  <a:pt x="2388431" y="4466555"/>
                  <a:pt x="2364469" y="4466555"/>
                </a:cubicBezTo>
                <a:lnTo>
                  <a:pt x="2356767" y="4446017"/>
                </a:lnTo>
                <a:lnTo>
                  <a:pt x="2322537" y="4452007"/>
                </a:lnTo>
                <a:lnTo>
                  <a:pt x="2314835" y="4446017"/>
                </a:lnTo>
                <a:lnTo>
                  <a:pt x="2307989" y="4452007"/>
                </a:lnTo>
                <a:lnTo>
                  <a:pt x="2293441" y="4431469"/>
                </a:lnTo>
                <a:lnTo>
                  <a:pt x="2259211" y="4439171"/>
                </a:lnTo>
                <a:lnTo>
                  <a:pt x="2244663" y="4439171"/>
                </a:lnTo>
                <a:cubicBezTo>
                  <a:pt x="2234964" y="4439171"/>
                  <a:pt x="2230115" y="4432039"/>
                  <a:pt x="2230115" y="4417776"/>
                </a:cubicBezTo>
                <a:lnTo>
                  <a:pt x="2195884" y="4424623"/>
                </a:lnTo>
                <a:lnTo>
                  <a:pt x="2181336" y="4424623"/>
                </a:lnTo>
                <a:lnTo>
                  <a:pt x="2159942" y="4403229"/>
                </a:lnTo>
                <a:lnTo>
                  <a:pt x="2153096" y="4410075"/>
                </a:lnTo>
                <a:lnTo>
                  <a:pt x="2145394" y="4410075"/>
                </a:lnTo>
                <a:cubicBezTo>
                  <a:pt x="2136837" y="4410075"/>
                  <a:pt x="2132558" y="4402943"/>
                  <a:pt x="2132558" y="4388681"/>
                </a:cubicBezTo>
                <a:lnTo>
                  <a:pt x="2096616" y="4396382"/>
                </a:lnTo>
                <a:lnTo>
                  <a:pt x="2082068" y="4396382"/>
                </a:lnTo>
                <a:lnTo>
                  <a:pt x="2068376" y="4381834"/>
                </a:lnTo>
                <a:lnTo>
                  <a:pt x="2040136" y="4374988"/>
                </a:lnTo>
                <a:lnTo>
                  <a:pt x="2033290" y="4367287"/>
                </a:lnTo>
                <a:lnTo>
                  <a:pt x="2033290" y="4361296"/>
                </a:lnTo>
                <a:lnTo>
                  <a:pt x="2026443" y="4367287"/>
                </a:lnTo>
                <a:lnTo>
                  <a:pt x="2011896" y="4367287"/>
                </a:lnTo>
                <a:lnTo>
                  <a:pt x="2011896" y="4354450"/>
                </a:lnTo>
                <a:lnTo>
                  <a:pt x="2004194" y="4354450"/>
                </a:lnTo>
                <a:lnTo>
                  <a:pt x="1982800" y="4361296"/>
                </a:lnTo>
                <a:lnTo>
                  <a:pt x="1969963" y="4339902"/>
                </a:lnTo>
                <a:lnTo>
                  <a:pt x="1962262" y="4346748"/>
                </a:lnTo>
                <a:lnTo>
                  <a:pt x="1955415" y="4346748"/>
                </a:lnTo>
                <a:cubicBezTo>
                  <a:pt x="1926890" y="4340473"/>
                  <a:pt x="1912628" y="4331059"/>
                  <a:pt x="1912628" y="4318508"/>
                </a:cubicBezTo>
                <a:lnTo>
                  <a:pt x="1905781" y="4325354"/>
                </a:lnTo>
                <a:lnTo>
                  <a:pt x="1898080" y="4325354"/>
                </a:lnTo>
                <a:lnTo>
                  <a:pt x="1877541" y="4303960"/>
                </a:lnTo>
                <a:lnTo>
                  <a:pt x="1856147" y="4311662"/>
                </a:lnTo>
                <a:cubicBezTo>
                  <a:pt x="1856147" y="4301963"/>
                  <a:pt x="1820776" y="4285419"/>
                  <a:pt x="1750032" y="4262028"/>
                </a:cubicBezTo>
                <a:lnTo>
                  <a:pt x="1715802" y="4247480"/>
                </a:lnTo>
                <a:lnTo>
                  <a:pt x="1715802" y="4233788"/>
                </a:lnTo>
                <a:lnTo>
                  <a:pt x="1673014" y="4233788"/>
                </a:lnTo>
                <a:cubicBezTo>
                  <a:pt x="1654187" y="4226371"/>
                  <a:pt x="1644774" y="4212394"/>
                  <a:pt x="1644774" y="4191855"/>
                </a:cubicBezTo>
                <a:lnTo>
                  <a:pt x="1623380" y="4191855"/>
                </a:lnTo>
                <a:lnTo>
                  <a:pt x="1587438" y="4198701"/>
                </a:lnTo>
                <a:cubicBezTo>
                  <a:pt x="1587438" y="4190144"/>
                  <a:pt x="1566329" y="4183013"/>
                  <a:pt x="1524112" y="4177307"/>
                </a:cubicBezTo>
                <a:cubicBezTo>
                  <a:pt x="1524112" y="4167609"/>
                  <a:pt x="1514983" y="4162759"/>
                  <a:pt x="1496727" y="4162759"/>
                </a:cubicBezTo>
                <a:lnTo>
                  <a:pt x="1496727" y="4141365"/>
                </a:lnTo>
                <a:lnTo>
                  <a:pt x="1460785" y="4141365"/>
                </a:lnTo>
                <a:lnTo>
                  <a:pt x="1376065" y="4107135"/>
                </a:lnTo>
                <a:lnTo>
                  <a:pt x="1369219" y="4113981"/>
                </a:lnTo>
                <a:lnTo>
                  <a:pt x="1348680" y="4085741"/>
                </a:lnTo>
                <a:lnTo>
                  <a:pt x="1341835" y="4092587"/>
                </a:lnTo>
                <a:lnTo>
                  <a:pt x="1334132" y="4092587"/>
                </a:lnTo>
                <a:cubicBezTo>
                  <a:pt x="1325005" y="4092587"/>
                  <a:pt x="1320440" y="4085456"/>
                  <a:pt x="1320440" y="4071193"/>
                </a:cubicBezTo>
                <a:lnTo>
                  <a:pt x="1284498" y="4078039"/>
                </a:lnTo>
                <a:lnTo>
                  <a:pt x="1276796" y="4071193"/>
                </a:lnTo>
                <a:lnTo>
                  <a:pt x="1270806" y="4078039"/>
                </a:lnTo>
                <a:cubicBezTo>
                  <a:pt x="1266242" y="4059783"/>
                  <a:pt x="1256829" y="4050655"/>
                  <a:pt x="1242566" y="4050655"/>
                </a:cubicBezTo>
                <a:lnTo>
                  <a:pt x="1242566" y="4043809"/>
                </a:lnTo>
                <a:lnTo>
                  <a:pt x="1256258" y="4022415"/>
                </a:lnTo>
                <a:lnTo>
                  <a:pt x="1256258" y="4014713"/>
                </a:lnTo>
                <a:lnTo>
                  <a:pt x="1234864" y="3980482"/>
                </a:lnTo>
                <a:lnTo>
                  <a:pt x="1228018" y="3980482"/>
                </a:lnTo>
                <a:lnTo>
                  <a:pt x="1206624" y="4029261"/>
                </a:lnTo>
                <a:lnTo>
                  <a:pt x="1213470" y="4036107"/>
                </a:lnTo>
                <a:lnTo>
                  <a:pt x="1206624" y="4043809"/>
                </a:lnTo>
                <a:lnTo>
                  <a:pt x="1200634" y="4043809"/>
                </a:lnTo>
                <a:lnTo>
                  <a:pt x="1179240" y="4014713"/>
                </a:lnTo>
                <a:lnTo>
                  <a:pt x="1171538" y="4022415"/>
                </a:lnTo>
                <a:lnTo>
                  <a:pt x="1143298" y="4022415"/>
                </a:lnTo>
                <a:lnTo>
                  <a:pt x="1121904" y="4001021"/>
                </a:lnTo>
                <a:lnTo>
                  <a:pt x="1115913" y="4007867"/>
                </a:lnTo>
                <a:lnTo>
                  <a:pt x="1101365" y="4007867"/>
                </a:lnTo>
                <a:lnTo>
                  <a:pt x="1086817" y="3993319"/>
                </a:lnTo>
                <a:lnTo>
                  <a:pt x="1094519" y="3986473"/>
                </a:lnTo>
                <a:lnTo>
                  <a:pt x="1094519" y="3980482"/>
                </a:lnTo>
                <a:lnTo>
                  <a:pt x="1058577" y="3986473"/>
                </a:lnTo>
                <a:lnTo>
                  <a:pt x="1044030" y="3986473"/>
                </a:lnTo>
                <a:lnTo>
                  <a:pt x="1023491" y="3965934"/>
                </a:lnTo>
                <a:lnTo>
                  <a:pt x="1002097" y="3972780"/>
                </a:lnTo>
                <a:lnTo>
                  <a:pt x="995251" y="3951386"/>
                </a:lnTo>
                <a:lnTo>
                  <a:pt x="980703" y="3951386"/>
                </a:lnTo>
                <a:lnTo>
                  <a:pt x="980703" y="3965934"/>
                </a:lnTo>
                <a:lnTo>
                  <a:pt x="946472" y="3959088"/>
                </a:lnTo>
                <a:lnTo>
                  <a:pt x="902829" y="3965934"/>
                </a:lnTo>
                <a:cubicBezTo>
                  <a:pt x="893130" y="3956236"/>
                  <a:pt x="867457" y="3951386"/>
                  <a:pt x="825810" y="3951386"/>
                </a:cubicBezTo>
                <a:cubicBezTo>
                  <a:pt x="825810" y="3942258"/>
                  <a:pt x="802134" y="3935127"/>
                  <a:pt x="754782" y="3929992"/>
                </a:cubicBezTo>
                <a:lnTo>
                  <a:pt x="747936" y="3923146"/>
                </a:lnTo>
                <a:cubicBezTo>
                  <a:pt x="715417" y="3923146"/>
                  <a:pt x="699157" y="3953668"/>
                  <a:pt x="699157" y="4014713"/>
                </a:cubicBezTo>
                <a:lnTo>
                  <a:pt x="649523" y="4064347"/>
                </a:lnTo>
                <a:cubicBezTo>
                  <a:pt x="640395" y="4064347"/>
                  <a:pt x="635831" y="4057501"/>
                  <a:pt x="635831" y="4043809"/>
                </a:cubicBezTo>
                <a:lnTo>
                  <a:pt x="614437" y="4036107"/>
                </a:lnTo>
                <a:lnTo>
                  <a:pt x="621283" y="4029261"/>
                </a:lnTo>
                <a:lnTo>
                  <a:pt x="621283" y="4014713"/>
                </a:lnTo>
                <a:cubicBezTo>
                  <a:pt x="607020" y="4014713"/>
                  <a:pt x="585911" y="3979341"/>
                  <a:pt x="557957" y="3908598"/>
                </a:cubicBezTo>
                <a:cubicBezTo>
                  <a:pt x="543694" y="3908598"/>
                  <a:pt x="536563" y="3904034"/>
                  <a:pt x="536563" y="3894906"/>
                </a:cubicBezTo>
                <a:lnTo>
                  <a:pt x="451842" y="3908598"/>
                </a:lnTo>
                <a:lnTo>
                  <a:pt x="451842" y="3902608"/>
                </a:lnTo>
                <a:lnTo>
                  <a:pt x="444140" y="3908598"/>
                </a:lnTo>
                <a:lnTo>
                  <a:pt x="437294" y="3908598"/>
                </a:lnTo>
                <a:lnTo>
                  <a:pt x="422746" y="3894906"/>
                </a:lnTo>
                <a:lnTo>
                  <a:pt x="367122" y="3908598"/>
                </a:lnTo>
                <a:lnTo>
                  <a:pt x="367122" y="3902608"/>
                </a:lnTo>
                <a:lnTo>
                  <a:pt x="359420" y="3908598"/>
                </a:lnTo>
                <a:lnTo>
                  <a:pt x="346583" y="3908598"/>
                </a:lnTo>
                <a:cubicBezTo>
                  <a:pt x="336885" y="3908598"/>
                  <a:pt x="332035" y="3901752"/>
                  <a:pt x="332035" y="3888060"/>
                </a:cubicBezTo>
                <a:lnTo>
                  <a:pt x="325189" y="3894906"/>
                </a:lnTo>
                <a:lnTo>
                  <a:pt x="274700" y="3894906"/>
                </a:lnTo>
                <a:cubicBezTo>
                  <a:pt x="274700" y="3880643"/>
                  <a:pt x="265571" y="3873512"/>
                  <a:pt x="247315" y="3873512"/>
                </a:cubicBezTo>
                <a:lnTo>
                  <a:pt x="219075" y="3838426"/>
                </a:lnTo>
                <a:lnTo>
                  <a:pt x="225921" y="3830724"/>
                </a:lnTo>
                <a:cubicBezTo>
                  <a:pt x="192832" y="3830724"/>
                  <a:pt x="162024" y="3798205"/>
                  <a:pt x="133499" y="3733167"/>
                </a:cubicBezTo>
                <a:cubicBezTo>
                  <a:pt x="98127" y="3690950"/>
                  <a:pt x="65608" y="3639033"/>
                  <a:pt x="35942" y="3577418"/>
                </a:cubicBezTo>
                <a:lnTo>
                  <a:pt x="28240" y="3577418"/>
                </a:lnTo>
                <a:lnTo>
                  <a:pt x="28240" y="3563726"/>
                </a:lnTo>
                <a:lnTo>
                  <a:pt x="41932" y="3563726"/>
                </a:lnTo>
                <a:lnTo>
                  <a:pt x="35942" y="3556024"/>
                </a:lnTo>
                <a:lnTo>
                  <a:pt x="35942" y="3541476"/>
                </a:lnTo>
                <a:lnTo>
                  <a:pt x="41932" y="3534630"/>
                </a:lnTo>
                <a:lnTo>
                  <a:pt x="41932" y="3527784"/>
                </a:lnTo>
                <a:lnTo>
                  <a:pt x="35942" y="3520082"/>
                </a:lnTo>
                <a:lnTo>
                  <a:pt x="28240" y="3520082"/>
                </a:lnTo>
                <a:lnTo>
                  <a:pt x="0" y="3527784"/>
                </a:lnTo>
                <a:lnTo>
                  <a:pt x="0" y="3499544"/>
                </a:lnTo>
                <a:lnTo>
                  <a:pt x="14548" y="3485852"/>
                </a:lnTo>
                <a:lnTo>
                  <a:pt x="6846" y="3464458"/>
                </a:lnTo>
                <a:lnTo>
                  <a:pt x="63326" y="3330103"/>
                </a:lnTo>
                <a:lnTo>
                  <a:pt x="70172" y="3323257"/>
                </a:lnTo>
                <a:lnTo>
                  <a:pt x="77874" y="3323257"/>
                </a:lnTo>
                <a:lnTo>
                  <a:pt x="84721" y="3330103"/>
                </a:lnTo>
                <a:cubicBezTo>
                  <a:pt x="100695" y="3310136"/>
                  <a:pt x="138633" y="3293876"/>
                  <a:pt x="198537" y="3281325"/>
                </a:cubicBezTo>
                <a:lnTo>
                  <a:pt x="219075" y="3287315"/>
                </a:lnTo>
                <a:cubicBezTo>
                  <a:pt x="219075" y="3278758"/>
                  <a:pt x="242466" y="3271912"/>
                  <a:pt x="289248" y="3266777"/>
                </a:cubicBezTo>
                <a:lnTo>
                  <a:pt x="310641" y="3274479"/>
                </a:lnTo>
                <a:cubicBezTo>
                  <a:pt x="326045" y="3259075"/>
                  <a:pt x="368263" y="3244812"/>
                  <a:pt x="437294" y="3231691"/>
                </a:cubicBezTo>
                <a:cubicBezTo>
                  <a:pt x="437294" y="3223704"/>
                  <a:pt x="449275" y="3216858"/>
                  <a:pt x="473237" y="3211152"/>
                </a:cubicBezTo>
                <a:lnTo>
                  <a:pt x="501476" y="3217143"/>
                </a:lnTo>
                <a:cubicBezTo>
                  <a:pt x="501476" y="3208015"/>
                  <a:pt x="513172" y="3203451"/>
                  <a:pt x="536563" y="3203451"/>
                </a:cubicBezTo>
                <a:lnTo>
                  <a:pt x="572504" y="3175210"/>
                </a:lnTo>
                <a:lnTo>
                  <a:pt x="572504" y="3133278"/>
                </a:lnTo>
                <a:lnTo>
                  <a:pt x="564803" y="3097336"/>
                </a:lnTo>
                <a:lnTo>
                  <a:pt x="579351" y="3082788"/>
                </a:lnTo>
                <a:lnTo>
                  <a:pt x="572504" y="3075942"/>
                </a:lnTo>
                <a:lnTo>
                  <a:pt x="564803" y="3075942"/>
                </a:lnTo>
                <a:lnTo>
                  <a:pt x="572504" y="3040856"/>
                </a:lnTo>
                <a:lnTo>
                  <a:pt x="572504" y="3012616"/>
                </a:lnTo>
                <a:lnTo>
                  <a:pt x="564803" y="2984376"/>
                </a:lnTo>
                <a:lnTo>
                  <a:pt x="572504" y="2976674"/>
                </a:lnTo>
                <a:lnTo>
                  <a:pt x="572504" y="2970683"/>
                </a:lnTo>
                <a:lnTo>
                  <a:pt x="564803" y="2963837"/>
                </a:lnTo>
                <a:lnTo>
                  <a:pt x="564803" y="2956135"/>
                </a:lnTo>
                <a:lnTo>
                  <a:pt x="572504" y="2927895"/>
                </a:lnTo>
                <a:lnTo>
                  <a:pt x="551110" y="2801243"/>
                </a:lnTo>
                <a:lnTo>
                  <a:pt x="557957" y="2793541"/>
                </a:lnTo>
                <a:cubicBezTo>
                  <a:pt x="547117" y="2793541"/>
                  <a:pt x="539986" y="2781845"/>
                  <a:pt x="536563" y="2758454"/>
                </a:cubicBezTo>
                <a:cubicBezTo>
                  <a:pt x="536563" y="2747044"/>
                  <a:pt x="559953" y="2733067"/>
                  <a:pt x="606735" y="2716522"/>
                </a:cubicBezTo>
                <a:lnTo>
                  <a:pt x="642677" y="2716522"/>
                </a:lnTo>
                <a:lnTo>
                  <a:pt x="649523" y="2723368"/>
                </a:lnTo>
                <a:lnTo>
                  <a:pt x="657225" y="2716522"/>
                </a:lnTo>
                <a:lnTo>
                  <a:pt x="691455" y="2716522"/>
                </a:lnTo>
                <a:cubicBezTo>
                  <a:pt x="753070" y="2791829"/>
                  <a:pt x="783878" y="2855156"/>
                  <a:pt x="783878" y="2906501"/>
                </a:cubicBezTo>
                <a:lnTo>
                  <a:pt x="783878" y="2921049"/>
                </a:lnTo>
                <a:lnTo>
                  <a:pt x="754782" y="2976674"/>
                </a:lnTo>
                <a:cubicBezTo>
                  <a:pt x="722263" y="3029731"/>
                  <a:pt x="706003" y="3077083"/>
                  <a:pt x="706003" y="3118730"/>
                </a:cubicBezTo>
                <a:lnTo>
                  <a:pt x="727397" y="3133278"/>
                </a:lnTo>
                <a:cubicBezTo>
                  <a:pt x="727397" y="3123580"/>
                  <a:pt x="771897" y="3106750"/>
                  <a:pt x="860896" y="3082788"/>
                </a:cubicBezTo>
                <a:cubicBezTo>
                  <a:pt x="860896" y="3076513"/>
                  <a:pt x="950181" y="3029731"/>
                  <a:pt x="1128750" y="2942443"/>
                </a:cubicBezTo>
                <a:lnTo>
                  <a:pt x="1354671" y="2836329"/>
                </a:lnTo>
                <a:lnTo>
                  <a:pt x="1623380" y="2730214"/>
                </a:lnTo>
                <a:cubicBezTo>
                  <a:pt x="1657610" y="2706823"/>
                  <a:pt x="1688418" y="2695128"/>
                  <a:pt x="1715802" y="2695128"/>
                </a:cubicBezTo>
                <a:lnTo>
                  <a:pt x="1729494" y="2695128"/>
                </a:lnTo>
                <a:cubicBezTo>
                  <a:pt x="1729494" y="2680865"/>
                  <a:pt x="1734058" y="2673734"/>
                  <a:pt x="1743187" y="2673734"/>
                </a:cubicBezTo>
                <a:lnTo>
                  <a:pt x="1750032" y="2680580"/>
                </a:lnTo>
                <a:lnTo>
                  <a:pt x="1948569" y="2624100"/>
                </a:lnTo>
                <a:lnTo>
                  <a:pt x="1975954" y="2624100"/>
                </a:lnTo>
                <a:lnTo>
                  <a:pt x="2145394" y="2666032"/>
                </a:lnTo>
                <a:cubicBezTo>
                  <a:pt x="2200734" y="2689423"/>
                  <a:pt x="2247801" y="2731926"/>
                  <a:pt x="2286595" y="2793541"/>
                </a:cubicBezTo>
                <a:lnTo>
                  <a:pt x="2293441" y="2879117"/>
                </a:lnTo>
                <a:lnTo>
                  <a:pt x="2286595" y="2906501"/>
                </a:lnTo>
                <a:lnTo>
                  <a:pt x="2293441" y="2913347"/>
                </a:lnTo>
                <a:lnTo>
                  <a:pt x="2293441" y="2921049"/>
                </a:lnTo>
                <a:lnTo>
                  <a:pt x="2286595" y="2927895"/>
                </a:lnTo>
                <a:lnTo>
                  <a:pt x="2286595" y="2934741"/>
                </a:lnTo>
                <a:lnTo>
                  <a:pt x="2293441" y="2956135"/>
                </a:lnTo>
                <a:lnTo>
                  <a:pt x="2272903" y="2963837"/>
                </a:lnTo>
                <a:lnTo>
                  <a:pt x="2280605" y="2970683"/>
                </a:lnTo>
                <a:lnTo>
                  <a:pt x="2280605" y="2976674"/>
                </a:lnTo>
                <a:cubicBezTo>
                  <a:pt x="2232682" y="3052551"/>
                  <a:pt x="2173634" y="3090490"/>
                  <a:pt x="2103462" y="3090490"/>
                </a:cubicBezTo>
                <a:lnTo>
                  <a:pt x="2103462" y="3082788"/>
                </a:lnTo>
                <a:lnTo>
                  <a:pt x="2111164" y="3075942"/>
                </a:lnTo>
                <a:lnTo>
                  <a:pt x="2111164" y="3069096"/>
                </a:lnTo>
                <a:lnTo>
                  <a:pt x="2103462" y="3069096"/>
                </a:lnTo>
                <a:lnTo>
                  <a:pt x="2082068" y="3082788"/>
                </a:lnTo>
                <a:lnTo>
                  <a:pt x="2075222" y="3075942"/>
                </a:lnTo>
                <a:lnTo>
                  <a:pt x="2068376" y="3075942"/>
                </a:lnTo>
                <a:lnTo>
                  <a:pt x="1969963" y="3097336"/>
                </a:lnTo>
                <a:lnTo>
                  <a:pt x="1948569" y="3090490"/>
                </a:lnTo>
                <a:lnTo>
                  <a:pt x="1940868" y="3097336"/>
                </a:lnTo>
                <a:lnTo>
                  <a:pt x="1927175" y="3082788"/>
                </a:lnTo>
                <a:lnTo>
                  <a:pt x="1919473" y="3082788"/>
                </a:lnTo>
                <a:cubicBezTo>
                  <a:pt x="1919473" y="3099903"/>
                  <a:pt x="1851583" y="3128144"/>
                  <a:pt x="1715802" y="3167509"/>
                </a:cubicBezTo>
                <a:cubicBezTo>
                  <a:pt x="1712950" y="3177778"/>
                  <a:pt x="1689274" y="3187477"/>
                  <a:pt x="1644774" y="3196604"/>
                </a:cubicBezTo>
                <a:lnTo>
                  <a:pt x="1637928" y="3189758"/>
                </a:lnTo>
                <a:lnTo>
                  <a:pt x="1637928" y="3182057"/>
                </a:lnTo>
                <a:lnTo>
                  <a:pt x="1560053" y="3211152"/>
                </a:lnTo>
                <a:cubicBezTo>
                  <a:pt x="1552637" y="3191755"/>
                  <a:pt x="1545505" y="3182057"/>
                  <a:pt x="1538660" y="3182057"/>
                </a:cubicBezTo>
                <a:lnTo>
                  <a:pt x="1531814" y="3182057"/>
                </a:lnTo>
                <a:lnTo>
                  <a:pt x="1538660" y="3189758"/>
                </a:lnTo>
                <a:lnTo>
                  <a:pt x="1538660" y="3211152"/>
                </a:lnTo>
                <a:cubicBezTo>
                  <a:pt x="1528961" y="3211152"/>
                  <a:pt x="1524112" y="3204021"/>
                  <a:pt x="1524112" y="3189758"/>
                </a:cubicBezTo>
                <a:lnTo>
                  <a:pt x="1503574" y="3189758"/>
                </a:lnTo>
                <a:lnTo>
                  <a:pt x="1503574" y="3196604"/>
                </a:lnTo>
                <a:lnTo>
                  <a:pt x="1517266" y="3217143"/>
                </a:lnTo>
                <a:lnTo>
                  <a:pt x="1503574" y="3217143"/>
                </a:lnTo>
                <a:lnTo>
                  <a:pt x="1503574" y="3231691"/>
                </a:lnTo>
                <a:lnTo>
                  <a:pt x="1531814" y="3231691"/>
                </a:lnTo>
                <a:lnTo>
                  <a:pt x="1531814" y="3217143"/>
                </a:lnTo>
                <a:lnTo>
                  <a:pt x="1545505" y="3217143"/>
                </a:lnTo>
                <a:lnTo>
                  <a:pt x="1545505" y="3223989"/>
                </a:lnTo>
                <a:cubicBezTo>
                  <a:pt x="1545505" y="3234829"/>
                  <a:pt x="1524397" y="3244527"/>
                  <a:pt x="1482179" y="3253085"/>
                </a:cubicBezTo>
                <a:cubicBezTo>
                  <a:pt x="1482179" y="3233687"/>
                  <a:pt x="1475048" y="3223989"/>
                  <a:pt x="1460785" y="3223989"/>
                </a:cubicBezTo>
                <a:lnTo>
                  <a:pt x="1453939" y="3231691"/>
                </a:lnTo>
                <a:lnTo>
                  <a:pt x="1432545" y="3238537"/>
                </a:lnTo>
                <a:cubicBezTo>
                  <a:pt x="1432545" y="3251659"/>
                  <a:pt x="1425699" y="3265921"/>
                  <a:pt x="1412007" y="3281325"/>
                </a:cubicBezTo>
                <a:lnTo>
                  <a:pt x="1418853" y="3287315"/>
                </a:lnTo>
                <a:lnTo>
                  <a:pt x="1418853" y="3295017"/>
                </a:lnTo>
                <a:cubicBezTo>
                  <a:pt x="1386334" y="3313844"/>
                  <a:pt x="1358094" y="3323257"/>
                  <a:pt x="1334132" y="3323257"/>
                </a:cubicBezTo>
                <a:cubicBezTo>
                  <a:pt x="1325005" y="3323257"/>
                  <a:pt x="1320440" y="3316126"/>
                  <a:pt x="1320440" y="3301863"/>
                </a:cubicBezTo>
                <a:lnTo>
                  <a:pt x="1299046" y="3295017"/>
                </a:lnTo>
                <a:lnTo>
                  <a:pt x="1305892" y="3274479"/>
                </a:lnTo>
                <a:cubicBezTo>
                  <a:pt x="1258540" y="3284748"/>
                  <a:pt x="1234864" y="3293876"/>
                  <a:pt x="1234864" y="3301863"/>
                </a:cubicBezTo>
                <a:cubicBezTo>
                  <a:pt x="1267954" y="3307568"/>
                  <a:pt x="1284498" y="3328677"/>
                  <a:pt x="1284498" y="3365190"/>
                </a:cubicBezTo>
                <a:lnTo>
                  <a:pt x="1284498" y="3372036"/>
                </a:lnTo>
                <a:lnTo>
                  <a:pt x="1263960" y="3372036"/>
                </a:lnTo>
                <a:lnTo>
                  <a:pt x="1234864" y="3351497"/>
                </a:lnTo>
                <a:lnTo>
                  <a:pt x="1213470" y="3359199"/>
                </a:lnTo>
                <a:lnTo>
                  <a:pt x="1206624" y="3351497"/>
                </a:lnTo>
                <a:lnTo>
                  <a:pt x="1213470" y="3344651"/>
                </a:lnTo>
                <a:lnTo>
                  <a:pt x="1213470" y="3330103"/>
                </a:lnTo>
                <a:lnTo>
                  <a:pt x="1206624" y="3330103"/>
                </a:lnTo>
                <a:cubicBezTo>
                  <a:pt x="1178669" y="3333526"/>
                  <a:pt x="1164692" y="3340658"/>
                  <a:pt x="1164692" y="3351497"/>
                </a:cubicBezTo>
                <a:cubicBezTo>
                  <a:pt x="1183518" y="3353779"/>
                  <a:pt x="1192932" y="3360626"/>
                  <a:pt x="1192932" y="3372036"/>
                </a:cubicBezTo>
                <a:lnTo>
                  <a:pt x="1192932" y="3386584"/>
                </a:lnTo>
                <a:lnTo>
                  <a:pt x="1179240" y="3401132"/>
                </a:lnTo>
                <a:lnTo>
                  <a:pt x="1186086" y="3407978"/>
                </a:lnTo>
                <a:lnTo>
                  <a:pt x="1186086" y="3414824"/>
                </a:lnTo>
                <a:lnTo>
                  <a:pt x="1128750" y="3471304"/>
                </a:lnTo>
                <a:lnTo>
                  <a:pt x="1086817" y="3471304"/>
                </a:lnTo>
                <a:lnTo>
                  <a:pt x="1094519" y="3464458"/>
                </a:lnTo>
                <a:lnTo>
                  <a:pt x="1094519" y="3449910"/>
                </a:lnTo>
                <a:lnTo>
                  <a:pt x="1023491" y="3464458"/>
                </a:lnTo>
                <a:lnTo>
                  <a:pt x="1023491" y="3471304"/>
                </a:lnTo>
                <a:lnTo>
                  <a:pt x="1038039" y="3492698"/>
                </a:lnTo>
                <a:lnTo>
                  <a:pt x="1031193" y="3499544"/>
                </a:lnTo>
                <a:lnTo>
                  <a:pt x="1031193" y="3507246"/>
                </a:lnTo>
                <a:lnTo>
                  <a:pt x="1044030" y="3507246"/>
                </a:lnTo>
                <a:lnTo>
                  <a:pt x="1044030" y="3514092"/>
                </a:lnTo>
                <a:lnTo>
                  <a:pt x="1031193" y="3527784"/>
                </a:lnTo>
                <a:cubicBezTo>
                  <a:pt x="1023206" y="3494695"/>
                  <a:pt x="1011225" y="3478150"/>
                  <a:pt x="995251" y="3478150"/>
                </a:cubicBezTo>
                <a:lnTo>
                  <a:pt x="995251" y="3471304"/>
                </a:lnTo>
                <a:lnTo>
                  <a:pt x="967866" y="3492698"/>
                </a:lnTo>
                <a:lnTo>
                  <a:pt x="980703" y="3492698"/>
                </a:lnTo>
                <a:lnTo>
                  <a:pt x="1002097" y="3485852"/>
                </a:lnTo>
                <a:lnTo>
                  <a:pt x="1002097" y="3492698"/>
                </a:lnTo>
                <a:lnTo>
                  <a:pt x="1009799" y="3527784"/>
                </a:lnTo>
                <a:lnTo>
                  <a:pt x="973857" y="3541476"/>
                </a:lnTo>
                <a:lnTo>
                  <a:pt x="973857" y="3527784"/>
                </a:lnTo>
                <a:lnTo>
                  <a:pt x="988405" y="3527784"/>
                </a:lnTo>
                <a:lnTo>
                  <a:pt x="988405" y="3514092"/>
                </a:lnTo>
                <a:lnTo>
                  <a:pt x="973857" y="3499544"/>
                </a:lnTo>
                <a:lnTo>
                  <a:pt x="938771" y="3556024"/>
                </a:lnTo>
                <a:lnTo>
                  <a:pt x="953319" y="3570572"/>
                </a:lnTo>
                <a:lnTo>
                  <a:pt x="875444" y="3605659"/>
                </a:lnTo>
                <a:lnTo>
                  <a:pt x="860896" y="3591966"/>
                </a:lnTo>
                <a:cubicBezTo>
                  <a:pt x="860896" y="3601095"/>
                  <a:pt x="851483" y="3605659"/>
                  <a:pt x="832656" y="3605659"/>
                </a:cubicBezTo>
                <a:lnTo>
                  <a:pt x="832656" y="3619351"/>
                </a:lnTo>
                <a:cubicBezTo>
                  <a:pt x="861182" y="3619351"/>
                  <a:pt x="922511" y="3633614"/>
                  <a:pt x="1016645" y="3662139"/>
                </a:cubicBezTo>
                <a:lnTo>
                  <a:pt x="1023491" y="3655293"/>
                </a:lnTo>
                <a:lnTo>
                  <a:pt x="1031193" y="3655293"/>
                </a:lnTo>
                <a:lnTo>
                  <a:pt x="1369219" y="3767398"/>
                </a:lnTo>
                <a:cubicBezTo>
                  <a:pt x="1373783" y="3776526"/>
                  <a:pt x="1432545" y="3802484"/>
                  <a:pt x="1545505" y="3845272"/>
                </a:cubicBezTo>
                <a:cubicBezTo>
                  <a:pt x="1545505" y="3854970"/>
                  <a:pt x="1573746" y="3871515"/>
                  <a:pt x="1630226" y="3894906"/>
                </a:cubicBezTo>
                <a:cubicBezTo>
                  <a:pt x="1630226" y="3904034"/>
                  <a:pt x="1641921" y="3913448"/>
                  <a:pt x="1665312" y="3923146"/>
                </a:cubicBezTo>
                <a:lnTo>
                  <a:pt x="1673014" y="3916300"/>
                </a:lnTo>
                <a:cubicBezTo>
                  <a:pt x="1698402" y="3933700"/>
                  <a:pt x="1724199" y="3950281"/>
                  <a:pt x="1750407" y="3966041"/>
                </a:cubicBezTo>
                <a:lnTo>
                  <a:pt x="1763487" y="3973383"/>
                </a:lnTo>
                <a:lnTo>
                  <a:pt x="1764580" y="3971925"/>
                </a:lnTo>
                <a:cubicBezTo>
                  <a:pt x="1770286" y="3957662"/>
                  <a:pt x="1773994" y="3950531"/>
                  <a:pt x="1775706" y="3950531"/>
                </a:cubicBezTo>
                <a:cubicBezTo>
                  <a:pt x="1799097" y="3943114"/>
                  <a:pt x="1812789" y="3936838"/>
                  <a:pt x="1816782" y="3931704"/>
                </a:cubicBezTo>
                <a:lnTo>
                  <a:pt x="1822773" y="3928281"/>
                </a:lnTo>
                <a:cubicBezTo>
                  <a:pt x="1829618" y="3931704"/>
                  <a:pt x="1833042" y="3933986"/>
                  <a:pt x="1833042" y="3935127"/>
                </a:cubicBezTo>
                <a:lnTo>
                  <a:pt x="1834753" y="3936838"/>
                </a:lnTo>
                <a:lnTo>
                  <a:pt x="1838176" y="3936838"/>
                </a:lnTo>
                <a:cubicBezTo>
                  <a:pt x="1838176" y="3933986"/>
                  <a:pt x="1839032" y="3932560"/>
                  <a:pt x="1840743" y="3932560"/>
                </a:cubicBezTo>
                <a:lnTo>
                  <a:pt x="1864705" y="3927425"/>
                </a:lnTo>
                <a:lnTo>
                  <a:pt x="1870695" y="3924858"/>
                </a:lnTo>
                <a:lnTo>
                  <a:pt x="1874118" y="3925713"/>
                </a:lnTo>
                <a:lnTo>
                  <a:pt x="1882676" y="3923146"/>
                </a:lnTo>
                <a:cubicBezTo>
                  <a:pt x="1883246" y="3922005"/>
                  <a:pt x="1884102" y="3921435"/>
                  <a:pt x="1885243" y="3921435"/>
                </a:cubicBezTo>
                <a:lnTo>
                  <a:pt x="1886099" y="3921435"/>
                </a:lnTo>
                <a:lnTo>
                  <a:pt x="1934021" y="3902608"/>
                </a:lnTo>
                <a:cubicBezTo>
                  <a:pt x="1936874" y="3902037"/>
                  <a:pt x="1940012" y="3901467"/>
                  <a:pt x="1943435" y="3900896"/>
                </a:cubicBezTo>
                <a:cubicBezTo>
                  <a:pt x="1943435" y="3899755"/>
                  <a:pt x="1945432" y="3898900"/>
                  <a:pt x="1949425" y="3898329"/>
                </a:cubicBezTo>
                <a:lnTo>
                  <a:pt x="1951137" y="3898329"/>
                </a:lnTo>
                <a:lnTo>
                  <a:pt x="1951992" y="3900041"/>
                </a:lnTo>
                <a:cubicBezTo>
                  <a:pt x="1965114" y="3890912"/>
                  <a:pt x="1974527" y="3886348"/>
                  <a:pt x="1980232" y="3886348"/>
                </a:cubicBezTo>
                <a:lnTo>
                  <a:pt x="1980232" y="3887204"/>
                </a:lnTo>
                <a:cubicBezTo>
                  <a:pt x="2003053" y="3878076"/>
                  <a:pt x="2014748" y="3872086"/>
                  <a:pt x="2015319" y="3869233"/>
                </a:cubicBezTo>
                <a:lnTo>
                  <a:pt x="2021309" y="3869233"/>
                </a:lnTo>
                <a:cubicBezTo>
                  <a:pt x="2025303" y="3866951"/>
                  <a:pt x="2027299" y="3864384"/>
                  <a:pt x="2027299" y="3861531"/>
                </a:cubicBezTo>
                <a:lnTo>
                  <a:pt x="2035001" y="3861531"/>
                </a:lnTo>
                <a:lnTo>
                  <a:pt x="2036713" y="3863243"/>
                </a:lnTo>
                <a:lnTo>
                  <a:pt x="2037568" y="3863243"/>
                </a:lnTo>
                <a:cubicBezTo>
                  <a:pt x="2037568" y="3859820"/>
                  <a:pt x="2044985" y="3855826"/>
                  <a:pt x="2059818" y="3851262"/>
                </a:cubicBezTo>
                <a:lnTo>
                  <a:pt x="2063241" y="3852974"/>
                </a:lnTo>
                <a:cubicBezTo>
                  <a:pt x="2064382" y="3848410"/>
                  <a:pt x="2072084" y="3841849"/>
                  <a:pt x="2086347" y="3833291"/>
                </a:cubicBezTo>
                <a:cubicBezTo>
                  <a:pt x="2086347" y="3831580"/>
                  <a:pt x="2089485" y="3830724"/>
                  <a:pt x="2095760" y="3830724"/>
                </a:cubicBezTo>
                <a:cubicBezTo>
                  <a:pt x="2095760" y="3828442"/>
                  <a:pt x="2100610" y="3824734"/>
                  <a:pt x="2110308" y="3819599"/>
                </a:cubicBezTo>
                <a:cubicBezTo>
                  <a:pt x="2134840" y="3791644"/>
                  <a:pt x="2151670" y="3773103"/>
                  <a:pt x="2160798" y="3763975"/>
                </a:cubicBezTo>
                <a:lnTo>
                  <a:pt x="2172779" y="3733167"/>
                </a:lnTo>
                <a:lnTo>
                  <a:pt x="2171067" y="3723754"/>
                </a:lnTo>
                <a:lnTo>
                  <a:pt x="2173634" y="3720331"/>
                </a:lnTo>
                <a:lnTo>
                  <a:pt x="2172779" y="3718619"/>
                </a:lnTo>
                <a:lnTo>
                  <a:pt x="2172779" y="3707494"/>
                </a:lnTo>
                <a:cubicBezTo>
                  <a:pt x="2174490" y="3705783"/>
                  <a:pt x="2175631" y="3699507"/>
                  <a:pt x="2176202" y="3688667"/>
                </a:cubicBezTo>
                <a:lnTo>
                  <a:pt x="2175346" y="3679254"/>
                </a:lnTo>
                <a:lnTo>
                  <a:pt x="2178769" y="3657860"/>
                </a:lnTo>
                <a:lnTo>
                  <a:pt x="2177913" y="3656149"/>
                </a:lnTo>
                <a:lnTo>
                  <a:pt x="2180481" y="3642456"/>
                </a:lnTo>
                <a:lnTo>
                  <a:pt x="2178769" y="3637322"/>
                </a:lnTo>
                <a:cubicBezTo>
                  <a:pt x="2180481" y="3631617"/>
                  <a:pt x="2183333" y="3606800"/>
                  <a:pt x="2187327" y="3562871"/>
                </a:cubicBezTo>
                <a:lnTo>
                  <a:pt x="2189038" y="3562015"/>
                </a:lnTo>
                <a:lnTo>
                  <a:pt x="2187327" y="3554313"/>
                </a:lnTo>
                <a:cubicBezTo>
                  <a:pt x="2187327" y="3548037"/>
                  <a:pt x="2189609" y="3538624"/>
                  <a:pt x="2194173" y="3526073"/>
                </a:cubicBezTo>
                <a:lnTo>
                  <a:pt x="2196740" y="3513236"/>
                </a:lnTo>
                <a:lnTo>
                  <a:pt x="2196740" y="3512381"/>
                </a:lnTo>
                <a:cubicBezTo>
                  <a:pt x="2196740" y="3498118"/>
                  <a:pt x="2199307" y="3480147"/>
                  <a:pt x="2204442" y="3458468"/>
                </a:cubicBezTo>
                <a:lnTo>
                  <a:pt x="2202730" y="3453333"/>
                </a:lnTo>
                <a:cubicBezTo>
                  <a:pt x="2205583" y="3447628"/>
                  <a:pt x="2209006" y="3431368"/>
                  <a:pt x="2213000" y="3404555"/>
                </a:cubicBezTo>
                <a:lnTo>
                  <a:pt x="2212144" y="3399420"/>
                </a:lnTo>
                <a:lnTo>
                  <a:pt x="2213000" y="3399420"/>
                </a:lnTo>
                <a:lnTo>
                  <a:pt x="2212144" y="3398564"/>
                </a:lnTo>
                <a:lnTo>
                  <a:pt x="2222413" y="3354065"/>
                </a:lnTo>
                <a:lnTo>
                  <a:pt x="2222413" y="3342084"/>
                </a:lnTo>
                <a:lnTo>
                  <a:pt x="2227547" y="3310421"/>
                </a:lnTo>
                <a:lnTo>
                  <a:pt x="2225836" y="3305286"/>
                </a:lnTo>
                <a:cubicBezTo>
                  <a:pt x="2227547" y="3305286"/>
                  <a:pt x="2228974" y="3301863"/>
                  <a:pt x="2230115" y="3295017"/>
                </a:cubicBezTo>
                <a:cubicBezTo>
                  <a:pt x="2231826" y="3295017"/>
                  <a:pt x="2232967" y="3288742"/>
                  <a:pt x="2233538" y="3276190"/>
                </a:cubicBezTo>
                <a:cubicBezTo>
                  <a:pt x="2238672" y="3258505"/>
                  <a:pt x="2242951" y="3247380"/>
                  <a:pt x="2246374" y="3242816"/>
                </a:cubicBezTo>
                <a:lnTo>
                  <a:pt x="2245518" y="3241104"/>
                </a:lnTo>
                <a:lnTo>
                  <a:pt x="2245518" y="3240248"/>
                </a:lnTo>
                <a:lnTo>
                  <a:pt x="2253220" y="3204306"/>
                </a:lnTo>
                <a:lnTo>
                  <a:pt x="2254076" y="3202595"/>
                </a:lnTo>
                <a:lnTo>
                  <a:pt x="2253220" y="3196604"/>
                </a:lnTo>
                <a:cubicBezTo>
                  <a:pt x="2255502" y="3196604"/>
                  <a:pt x="2258355" y="3187762"/>
                  <a:pt x="2261778" y="3170076"/>
                </a:cubicBezTo>
                <a:cubicBezTo>
                  <a:pt x="2263489" y="3170076"/>
                  <a:pt x="2265201" y="3165797"/>
                  <a:pt x="2266913" y="3157239"/>
                </a:cubicBezTo>
                <a:lnTo>
                  <a:pt x="2267768" y="3155528"/>
                </a:lnTo>
                <a:lnTo>
                  <a:pt x="2269480" y="3155528"/>
                </a:lnTo>
                <a:lnTo>
                  <a:pt x="2267768" y="3152105"/>
                </a:lnTo>
                <a:cubicBezTo>
                  <a:pt x="2284313" y="3105894"/>
                  <a:pt x="2292585" y="3078509"/>
                  <a:pt x="2292585" y="3069952"/>
                </a:cubicBezTo>
                <a:cubicBezTo>
                  <a:pt x="2294297" y="3069952"/>
                  <a:pt x="2295153" y="3067099"/>
                  <a:pt x="2295153" y="3061394"/>
                </a:cubicBezTo>
                <a:lnTo>
                  <a:pt x="2296008" y="3059683"/>
                </a:lnTo>
                <a:lnTo>
                  <a:pt x="2297720" y="3056260"/>
                </a:lnTo>
                <a:lnTo>
                  <a:pt x="2298576" y="3056260"/>
                </a:lnTo>
                <a:lnTo>
                  <a:pt x="2297720" y="3054548"/>
                </a:lnTo>
                <a:lnTo>
                  <a:pt x="2297720" y="3051981"/>
                </a:lnTo>
                <a:lnTo>
                  <a:pt x="2303710" y="3049413"/>
                </a:lnTo>
                <a:lnTo>
                  <a:pt x="2302855" y="3040856"/>
                </a:lnTo>
                <a:cubicBezTo>
                  <a:pt x="2305137" y="3033439"/>
                  <a:pt x="2307704" y="3028875"/>
                  <a:pt x="2310556" y="3027164"/>
                </a:cubicBezTo>
                <a:lnTo>
                  <a:pt x="2311412" y="3019462"/>
                </a:lnTo>
                <a:lnTo>
                  <a:pt x="2310556" y="3017750"/>
                </a:lnTo>
                <a:lnTo>
                  <a:pt x="2310556" y="3016895"/>
                </a:lnTo>
                <a:cubicBezTo>
                  <a:pt x="2315691" y="3006625"/>
                  <a:pt x="2318258" y="2998068"/>
                  <a:pt x="2318258" y="2991222"/>
                </a:cubicBezTo>
                <a:cubicBezTo>
                  <a:pt x="2321111" y="2991222"/>
                  <a:pt x="2323108" y="2985517"/>
                  <a:pt x="2324249" y="2974106"/>
                </a:cubicBezTo>
                <a:cubicBezTo>
                  <a:pt x="2327101" y="2974106"/>
                  <a:pt x="2332236" y="2960985"/>
                  <a:pt x="2339652" y="2934741"/>
                </a:cubicBezTo>
                <a:cubicBezTo>
                  <a:pt x="2344216" y="2929607"/>
                  <a:pt x="2346498" y="2925043"/>
                  <a:pt x="2346498" y="2921049"/>
                </a:cubicBezTo>
                <a:cubicBezTo>
                  <a:pt x="2348780" y="2921049"/>
                  <a:pt x="2350777" y="2915915"/>
                  <a:pt x="2352489" y="2905646"/>
                </a:cubicBezTo>
                <a:cubicBezTo>
                  <a:pt x="2354200" y="2905646"/>
                  <a:pt x="2357053" y="2899655"/>
                  <a:pt x="2361046" y="2887675"/>
                </a:cubicBezTo>
                <a:cubicBezTo>
                  <a:pt x="2362187" y="2887675"/>
                  <a:pt x="2363899" y="2883396"/>
                  <a:pt x="2366181" y="2874838"/>
                </a:cubicBezTo>
                <a:cubicBezTo>
                  <a:pt x="2372456" y="2868563"/>
                  <a:pt x="2380158" y="2852018"/>
                  <a:pt x="2389286" y="2825204"/>
                </a:cubicBezTo>
                <a:lnTo>
                  <a:pt x="2403834" y="2795252"/>
                </a:lnTo>
                <a:cubicBezTo>
                  <a:pt x="2406687" y="2795252"/>
                  <a:pt x="2408684" y="2789832"/>
                  <a:pt x="2409825" y="2778993"/>
                </a:cubicBezTo>
                <a:cubicBezTo>
                  <a:pt x="2421235" y="2768153"/>
                  <a:pt x="2427796" y="2758454"/>
                  <a:pt x="2429507" y="2749897"/>
                </a:cubicBezTo>
                <a:cubicBezTo>
                  <a:pt x="2441488" y="2737346"/>
                  <a:pt x="2448905" y="2725650"/>
                  <a:pt x="2451757" y="2714811"/>
                </a:cubicBezTo>
                <a:lnTo>
                  <a:pt x="2479141" y="2678013"/>
                </a:lnTo>
                <a:cubicBezTo>
                  <a:pt x="2479141" y="2675731"/>
                  <a:pt x="2486273" y="2665462"/>
                  <a:pt x="2500535" y="2647206"/>
                </a:cubicBezTo>
                <a:cubicBezTo>
                  <a:pt x="2502247" y="2641501"/>
                  <a:pt x="2507096" y="2636081"/>
                  <a:pt x="2515083" y="2630946"/>
                </a:cubicBezTo>
                <a:lnTo>
                  <a:pt x="2523641" y="2608696"/>
                </a:lnTo>
                <a:cubicBezTo>
                  <a:pt x="2523641" y="2606985"/>
                  <a:pt x="2521930" y="2604132"/>
                  <a:pt x="2518506" y="2600139"/>
                </a:cubicBezTo>
                <a:lnTo>
                  <a:pt x="2518506" y="2599283"/>
                </a:lnTo>
                <a:cubicBezTo>
                  <a:pt x="2519647" y="2591296"/>
                  <a:pt x="2523070" y="2587302"/>
                  <a:pt x="2528776" y="2587302"/>
                </a:cubicBezTo>
                <a:lnTo>
                  <a:pt x="2545035" y="2589014"/>
                </a:lnTo>
                <a:cubicBezTo>
                  <a:pt x="2546176" y="2585020"/>
                  <a:pt x="2554448" y="2576463"/>
                  <a:pt x="2569852" y="2563341"/>
                </a:cubicBezTo>
                <a:cubicBezTo>
                  <a:pt x="2569852" y="2558206"/>
                  <a:pt x="2576698" y="2553357"/>
                  <a:pt x="2590390" y="2548793"/>
                </a:cubicBezTo>
                <a:cubicBezTo>
                  <a:pt x="2593813" y="2534530"/>
                  <a:pt x="2602086" y="2527399"/>
                  <a:pt x="2615208" y="2527399"/>
                </a:cubicBezTo>
                <a:lnTo>
                  <a:pt x="2629755" y="2521409"/>
                </a:lnTo>
                <a:cubicBezTo>
                  <a:pt x="2634319" y="2523691"/>
                  <a:pt x="2638884" y="2524832"/>
                  <a:pt x="2643448" y="2524832"/>
                </a:cubicBezTo>
                <a:cubicBezTo>
                  <a:pt x="2643448" y="2522550"/>
                  <a:pt x="2650009" y="2521409"/>
                  <a:pt x="2663130" y="2521409"/>
                </a:cubicBezTo>
                <a:cubicBezTo>
                  <a:pt x="2664842" y="2516844"/>
                  <a:pt x="2669121" y="2514562"/>
                  <a:pt x="2675967" y="2514562"/>
                </a:cubicBezTo>
                <a:close/>
                <a:moveTo>
                  <a:pt x="3971255" y="2511995"/>
                </a:moveTo>
                <a:lnTo>
                  <a:pt x="3975534" y="2515418"/>
                </a:lnTo>
                <a:lnTo>
                  <a:pt x="3972967" y="2517986"/>
                </a:lnTo>
                <a:lnTo>
                  <a:pt x="3970399" y="2517986"/>
                </a:lnTo>
                <a:lnTo>
                  <a:pt x="3967832" y="2515418"/>
                </a:lnTo>
                <a:close/>
                <a:moveTo>
                  <a:pt x="4021745" y="2496591"/>
                </a:moveTo>
                <a:lnTo>
                  <a:pt x="4019178" y="2499159"/>
                </a:lnTo>
                <a:lnTo>
                  <a:pt x="4019178" y="2504293"/>
                </a:lnTo>
                <a:lnTo>
                  <a:pt x="4022601" y="2507716"/>
                </a:lnTo>
                <a:lnTo>
                  <a:pt x="4025168" y="2507716"/>
                </a:lnTo>
                <a:lnTo>
                  <a:pt x="4027735" y="2505149"/>
                </a:lnTo>
                <a:lnTo>
                  <a:pt x="4027735" y="2500015"/>
                </a:lnTo>
                <a:lnTo>
                  <a:pt x="4024312" y="2496591"/>
                </a:lnTo>
                <a:close/>
                <a:moveTo>
                  <a:pt x="4164657" y="2492313"/>
                </a:moveTo>
                <a:lnTo>
                  <a:pt x="4169792" y="2492313"/>
                </a:lnTo>
                <a:lnTo>
                  <a:pt x="4169792" y="2496591"/>
                </a:lnTo>
                <a:lnTo>
                  <a:pt x="4166369" y="2496591"/>
                </a:lnTo>
                <a:lnTo>
                  <a:pt x="4163802" y="2494024"/>
                </a:lnTo>
                <a:close/>
                <a:moveTo>
                  <a:pt x="4001207" y="2481188"/>
                </a:moveTo>
                <a:lnTo>
                  <a:pt x="4002063" y="2482044"/>
                </a:lnTo>
                <a:lnTo>
                  <a:pt x="4002063" y="2486322"/>
                </a:lnTo>
                <a:lnTo>
                  <a:pt x="3996928" y="2491457"/>
                </a:lnTo>
                <a:lnTo>
                  <a:pt x="3996072" y="2491457"/>
                </a:lnTo>
                <a:lnTo>
                  <a:pt x="3993505" y="2488890"/>
                </a:lnTo>
                <a:lnTo>
                  <a:pt x="3993505" y="2487178"/>
                </a:lnTo>
                <a:cubicBezTo>
                  <a:pt x="3994646" y="2484326"/>
                  <a:pt x="3997213" y="2482329"/>
                  <a:pt x="4001207" y="2481188"/>
                </a:cubicBezTo>
                <a:close/>
                <a:moveTo>
                  <a:pt x="4203167" y="2465784"/>
                </a:moveTo>
                <a:lnTo>
                  <a:pt x="4205734" y="2465784"/>
                </a:lnTo>
                <a:lnTo>
                  <a:pt x="4208301" y="2468351"/>
                </a:lnTo>
                <a:lnTo>
                  <a:pt x="4207445" y="2469207"/>
                </a:lnTo>
                <a:lnTo>
                  <a:pt x="4204878" y="2469207"/>
                </a:lnTo>
                <a:lnTo>
                  <a:pt x="4202311" y="2466640"/>
                </a:lnTo>
                <a:close/>
                <a:moveTo>
                  <a:pt x="4256224" y="2448669"/>
                </a:moveTo>
                <a:lnTo>
                  <a:pt x="4258791" y="2452948"/>
                </a:lnTo>
                <a:cubicBezTo>
                  <a:pt x="4258791" y="2456941"/>
                  <a:pt x="4253656" y="2460364"/>
                  <a:pt x="4243387" y="2463217"/>
                </a:cubicBezTo>
                <a:lnTo>
                  <a:pt x="4241676" y="2461505"/>
                </a:lnTo>
                <a:lnTo>
                  <a:pt x="4241676" y="2458082"/>
                </a:lnTo>
                <a:cubicBezTo>
                  <a:pt x="4241676" y="2455230"/>
                  <a:pt x="4246525" y="2452092"/>
                  <a:pt x="4256224" y="2448669"/>
                </a:cubicBezTo>
                <a:close/>
                <a:moveTo>
                  <a:pt x="4231407" y="2443534"/>
                </a:moveTo>
                <a:lnTo>
                  <a:pt x="4235685" y="2443534"/>
                </a:lnTo>
                <a:lnTo>
                  <a:pt x="4235685" y="2448669"/>
                </a:lnTo>
                <a:cubicBezTo>
                  <a:pt x="4235685" y="2451521"/>
                  <a:pt x="4230836" y="2454089"/>
                  <a:pt x="4221138" y="2456371"/>
                </a:cubicBezTo>
                <a:lnTo>
                  <a:pt x="4217714" y="2456371"/>
                </a:lnTo>
                <a:cubicBezTo>
                  <a:pt x="4217714" y="2449525"/>
                  <a:pt x="4222278" y="2445246"/>
                  <a:pt x="4231407" y="2443534"/>
                </a:cubicBezTo>
                <a:close/>
                <a:moveTo>
                  <a:pt x="4239109" y="2438400"/>
                </a:moveTo>
                <a:lnTo>
                  <a:pt x="4240820" y="2440111"/>
                </a:lnTo>
                <a:lnTo>
                  <a:pt x="4240820" y="2440967"/>
                </a:lnTo>
                <a:lnTo>
                  <a:pt x="4239109" y="2442678"/>
                </a:lnTo>
                <a:lnTo>
                  <a:pt x="4236541" y="2442678"/>
                </a:lnTo>
                <a:lnTo>
                  <a:pt x="4236541" y="2440967"/>
                </a:lnTo>
                <a:close/>
                <a:moveTo>
                  <a:pt x="4328964" y="2418717"/>
                </a:moveTo>
                <a:lnTo>
                  <a:pt x="4330675" y="2422140"/>
                </a:lnTo>
                <a:cubicBezTo>
                  <a:pt x="4330675" y="2424422"/>
                  <a:pt x="4326681" y="2427845"/>
                  <a:pt x="4318694" y="2432409"/>
                </a:cubicBezTo>
                <a:cubicBezTo>
                  <a:pt x="4317553" y="2435832"/>
                  <a:pt x="4316412" y="2437544"/>
                  <a:pt x="4315271" y="2437544"/>
                </a:cubicBezTo>
                <a:lnTo>
                  <a:pt x="4312704" y="2437544"/>
                </a:lnTo>
                <a:lnTo>
                  <a:pt x="4310137" y="2434977"/>
                </a:lnTo>
                <a:lnTo>
                  <a:pt x="4310137" y="2433265"/>
                </a:lnTo>
                <a:cubicBezTo>
                  <a:pt x="4310137" y="2431554"/>
                  <a:pt x="4312133" y="2430698"/>
                  <a:pt x="4316127" y="2430698"/>
                </a:cubicBezTo>
                <a:cubicBezTo>
                  <a:pt x="4320120" y="2422711"/>
                  <a:pt x="4324399" y="2418717"/>
                  <a:pt x="4328964" y="2418717"/>
                </a:cubicBezTo>
                <a:close/>
                <a:moveTo>
                  <a:pt x="4370040" y="2375073"/>
                </a:moveTo>
                <a:lnTo>
                  <a:pt x="4376886" y="2380208"/>
                </a:lnTo>
                <a:lnTo>
                  <a:pt x="4376886" y="2383631"/>
                </a:lnTo>
                <a:lnTo>
                  <a:pt x="4374319" y="2386198"/>
                </a:lnTo>
                <a:lnTo>
                  <a:pt x="4370040" y="2386198"/>
                </a:lnTo>
                <a:lnTo>
                  <a:pt x="4364906" y="2381064"/>
                </a:lnTo>
                <a:lnTo>
                  <a:pt x="4364906" y="2380208"/>
                </a:lnTo>
                <a:close/>
                <a:moveTo>
                  <a:pt x="5645423" y="2345977"/>
                </a:moveTo>
                <a:lnTo>
                  <a:pt x="5630875" y="2361381"/>
                </a:lnTo>
                <a:lnTo>
                  <a:pt x="5635154" y="2361381"/>
                </a:lnTo>
                <a:lnTo>
                  <a:pt x="5645423" y="2351112"/>
                </a:lnTo>
                <a:close/>
                <a:moveTo>
                  <a:pt x="4269916" y="2246709"/>
                </a:moveTo>
                <a:lnTo>
                  <a:pt x="4271627" y="2246709"/>
                </a:lnTo>
                <a:lnTo>
                  <a:pt x="4275051" y="2250132"/>
                </a:lnTo>
                <a:lnTo>
                  <a:pt x="4271627" y="2254411"/>
                </a:lnTo>
                <a:lnTo>
                  <a:pt x="4269916" y="2254411"/>
                </a:lnTo>
                <a:lnTo>
                  <a:pt x="4267349" y="2251844"/>
                </a:lnTo>
                <a:lnTo>
                  <a:pt x="4267349" y="2249276"/>
                </a:lnTo>
                <a:close/>
                <a:moveTo>
                  <a:pt x="4346935" y="2236440"/>
                </a:moveTo>
                <a:cubicBezTo>
                  <a:pt x="4353781" y="2240434"/>
                  <a:pt x="4358630" y="2242430"/>
                  <a:pt x="4361482" y="2242430"/>
                </a:cubicBezTo>
                <a:lnTo>
                  <a:pt x="4376886" y="2242430"/>
                </a:lnTo>
                <a:cubicBezTo>
                  <a:pt x="4412828" y="2242430"/>
                  <a:pt x="4437074" y="2248135"/>
                  <a:pt x="4449626" y="2259545"/>
                </a:cubicBezTo>
                <a:cubicBezTo>
                  <a:pt x="4465030" y="2264680"/>
                  <a:pt x="4472731" y="2270956"/>
                  <a:pt x="4472731" y="2278372"/>
                </a:cubicBezTo>
                <a:cubicBezTo>
                  <a:pt x="4471020" y="2293776"/>
                  <a:pt x="4465600" y="2305471"/>
                  <a:pt x="4456472" y="2313458"/>
                </a:cubicBezTo>
                <a:cubicBezTo>
                  <a:pt x="4421100" y="2348259"/>
                  <a:pt x="4398851" y="2368227"/>
                  <a:pt x="4389723" y="2373362"/>
                </a:cubicBezTo>
                <a:lnTo>
                  <a:pt x="4388011" y="2373362"/>
                </a:lnTo>
                <a:lnTo>
                  <a:pt x="4369184" y="2368227"/>
                </a:lnTo>
                <a:cubicBezTo>
                  <a:pt x="4349216" y="2385342"/>
                  <a:pt x="4335810" y="2393900"/>
                  <a:pt x="4328964" y="2393900"/>
                </a:cubicBezTo>
                <a:cubicBezTo>
                  <a:pt x="4319835" y="2393900"/>
                  <a:pt x="4308710" y="2399890"/>
                  <a:pt x="4295589" y="2411871"/>
                </a:cubicBezTo>
                <a:cubicBezTo>
                  <a:pt x="4288172" y="2414724"/>
                  <a:pt x="4284464" y="2420999"/>
                  <a:pt x="4284464" y="2430698"/>
                </a:cubicBezTo>
                <a:cubicBezTo>
                  <a:pt x="4279329" y="2434121"/>
                  <a:pt x="4275051" y="2435832"/>
                  <a:pt x="4271627" y="2435832"/>
                </a:cubicBezTo>
                <a:cubicBezTo>
                  <a:pt x="4268204" y="2442108"/>
                  <a:pt x="4264210" y="2445246"/>
                  <a:pt x="4259647" y="2445246"/>
                </a:cubicBezTo>
                <a:cubicBezTo>
                  <a:pt x="4253941" y="2442964"/>
                  <a:pt x="4250518" y="2440397"/>
                  <a:pt x="4249378" y="2437544"/>
                </a:cubicBezTo>
                <a:lnTo>
                  <a:pt x="4249378" y="2433265"/>
                </a:lnTo>
                <a:cubicBezTo>
                  <a:pt x="4267634" y="2413868"/>
                  <a:pt x="4277903" y="2404169"/>
                  <a:pt x="4280185" y="2404169"/>
                </a:cubicBezTo>
                <a:lnTo>
                  <a:pt x="4282752" y="2396467"/>
                </a:lnTo>
                <a:lnTo>
                  <a:pt x="4281897" y="2395612"/>
                </a:lnTo>
                <a:lnTo>
                  <a:pt x="4275051" y="2395612"/>
                </a:lnTo>
                <a:cubicBezTo>
                  <a:pt x="4268204" y="2395612"/>
                  <a:pt x="4262784" y="2399890"/>
                  <a:pt x="4258791" y="2408448"/>
                </a:cubicBezTo>
                <a:cubicBezTo>
                  <a:pt x="4250233" y="2408448"/>
                  <a:pt x="4244528" y="2410445"/>
                  <a:pt x="4241676" y="2414438"/>
                </a:cubicBezTo>
                <a:lnTo>
                  <a:pt x="4216003" y="2428131"/>
                </a:lnTo>
                <a:cubicBezTo>
                  <a:pt x="4189189" y="2449810"/>
                  <a:pt x="4168651" y="2464073"/>
                  <a:pt x="4154388" y="2470919"/>
                </a:cubicBezTo>
                <a:lnTo>
                  <a:pt x="4084216" y="2527399"/>
                </a:lnTo>
                <a:cubicBezTo>
                  <a:pt x="4067100" y="2535386"/>
                  <a:pt x="4054264" y="2544799"/>
                  <a:pt x="4045706" y="2555639"/>
                </a:cubicBezTo>
                <a:cubicBezTo>
                  <a:pt x="4043424" y="2555639"/>
                  <a:pt x="4034581" y="2561915"/>
                  <a:pt x="4019178" y="2574466"/>
                </a:cubicBezTo>
                <a:cubicBezTo>
                  <a:pt x="4008909" y="2580741"/>
                  <a:pt x="3992078" y="2594434"/>
                  <a:pt x="3968688" y="2615542"/>
                </a:cubicBezTo>
                <a:cubicBezTo>
                  <a:pt x="3966405" y="2615542"/>
                  <a:pt x="3953284" y="2627523"/>
                  <a:pt x="3929323" y="2651484"/>
                </a:cubicBezTo>
                <a:cubicBezTo>
                  <a:pt x="3923047" y="2652625"/>
                  <a:pt x="3899371" y="2673734"/>
                  <a:pt x="3858295" y="2714811"/>
                </a:cubicBezTo>
                <a:lnTo>
                  <a:pt x="3786411" y="2773858"/>
                </a:lnTo>
                <a:cubicBezTo>
                  <a:pt x="3770436" y="2784127"/>
                  <a:pt x="3751609" y="2798961"/>
                  <a:pt x="3729930" y="2818358"/>
                </a:cubicBezTo>
                <a:lnTo>
                  <a:pt x="3693133" y="2850877"/>
                </a:lnTo>
                <a:cubicBezTo>
                  <a:pt x="3636652" y="2890812"/>
                  <a:pt x="3595861" y="2920764"/>
                  <a:pt x="3570759" y="2940732"/>
                </a:cubicBezTo>
                <a:cubicBezTo>
                  <a:pt x="3543945" y="2959559"/>
                  <a:pt x="3513707" y="2982664"/>
                  <a:pt x="3480048" y="3010048"/>
                </a:cubicBezTo>
                <a:cubicBezTo>
                  <a:pt x="3478336" y="3010048"/>
                  <a:pt x="3466926" y="3019462"/>
                  <a:pt x="3445817" y="3038289"/>
                </a:cubicBezTo>
                <a:cubicBezTo>
                  <a:pt x="3409305" y="3065673"/>
                  <a:pt x="3387340" y="3083074"/>
                  <a:pt x="3379924" y="3090490"/>
                </a:cubicBezTo>
                <a:cubicBezTo>
                  <a:pt x="3373078" y="3097907"/>
                  <a:pt x="3368514" y="3103897"/>
                  <a:pt x="3366232" y="3108461"/>
                </a:cubicBezTo>
                <a:cubicBezTo>
                  <a:pt x="3366232" y="3111314"/>
                  <a:pt x="3373363" y="3121583"/>
                  <a:pt x="3387626" y="3139268"/>
                </a:cubicBezTo>
                <a:cubicBezTo>
                  <a:pt x="3387626" y="3141551"/>
                  <a:pt x="3391904" y="3149252"/>
                  <a:pt x="3400462" y="3162374"/>
                </a:cubicBezTo>
                <a:lnTo>
                  <a:pt x="3405597" y="3211152"/>
                </a:lnTo>
                <a:cubicBezTo>
                  <a:pt x="3391334" y="3251088"/>
                  <a:pt x="3376786" y="3274479"/>
                  <a:pt x="3361953" y="3281325"/>
                </a:cubicBezTo>
                <a:cubicBezTo>
                  <a:pt x="3353966" y="3285319"/>
                  <a:pt x="3338277" y="3288456"/>
                  <a:pt x="3314886" y="3290738"/>
                </a:cubicBezTo>
                <a:cubicBezTo>
                  <a:pt x="3314886" y="3292450"/>
                  <a:pt x="3305758" y="3293591"/>
                  <a:pt x="3287502" y="3294161"/>
                </a:cubicBezTo>
                <a:lnTo>
                  <a:pt x="3282367" y="3294161"/>
                </a:lnTo>
                <a:cubicBezTo>
                  <a:pt x="3274380" y="3294161"/>
                  <a:pt x="3257265" y="3288171"/>
                  <a:pt x="3231021" y="3276190"/>
                </a:cubicBezTo>
                <a:cubicBezTo>
                  <a:pt x="3217329" y="3276190"/>
                  <a:pt x="3207060" y="3271912"/>
                  <a:pt x="3200214" y="3263354"/>
                </a:cubicBezTo>
                <a:cubicBezTo>
                  <a:pt x="3191656" y="3255367"/>
                  <a:pt x="3179676" y="3248521"/>
                  <a:pt x="3164272" y="3242816"/>
                </a:cubicBezTo>
                <a:cubicBezTo>
                  <a:pt x="3154003" y="3233117"/>
                  <a:pt x="3142878" y="3227127"/>
                  <a:pt x="3130897" y="3224845"/>
                </a:cubicBezTo>
                <a:lnTo>
                  <a:pt x="3127474" y="3224845"/>
                </a:lnTo>
                <a:cubicBezTo>
                  <a:pt x="3108647" y="3224845"/>
                  <a:pt x="3099234" y="3228838"/>
                  <a:pt x="3099234" y="3236825"/>
                </a:cubicBezTo>
                <a:lnTo>
                  <a:pt x="3104368" y="3247094"/>
                </a:lnTo>
                <a:lnTo>
                  <a:pt x="3104368" y="3247950"/>
                </a:lnTo>
                <a:lnTo>
                  <a:pt x="3101801" y="3250517"/>
                </a:lnTo>
                <a:lnTo>
                  <a:pt x="3100090" y="3250517"/>
                </a:lnTo>
                <a:cubicBezTo>
                  <a:pt x="3093814" y="3250517"/>
                  <a:pt x="3086683" y="3236540"/>
                  <a:pt x="3078696" y="3208585"/>
                </a:cubicBezTo>
                <a:cubicBezTo>
                  <a:pt x="3065574" y="3196034"/>
                  <a:pt x="3053879" y="3175496"/>
                  <a:pt x="3043610" y="3146970"/>
                </a:cubicBezTo>
                <a:cubicBezTo>
                  <a:pt x="3035622" y="3093913"/>
                  <a:pt x="3028491" y="3067384"/>
                  <a:pt x="3022215" y="3067384"/>
                </a:cubicBezTo>
                <a:lnTo>
                  <a:pt x="3022215" y="3065673"/>
                </a:lnTo>
                <a:lnTo>
                  <a:pt x="3023071" y="3051981"/>
                </a:lnTo>
                <a:lnTo>
                  <a:pt x="3022215" y="3034010"/>
                </a:lnTo>
                <a:lnTo>
                  <a:pt x="3025638" y="3015183"/>
                </a:lnTo>
                <a:lnTo>
                  <a:pt x="3019648" y="3004914"/>
                </a:lnTo>
                <a:lnTo>
                  <a:pt x="3019648" y="3003202"/>
                </a:lnTo>
                <a:lnTo>
                  <a:pt x="3022215" y="3000635"/>
                </a:lnTo>
                <a:lnTo>
                  <a:pt x="3023071" y="3000635"/>
                </a:lnTo>
                <a:cubicBezTo>
                  <a:pt x="3027065" y="3000635"/>
                  <a:pt x="3035337" y="3005770"/>
                  <a:pt x="3047888" y="3016039"/>
                </a:cubicBezTo>
                <a:lnTo>
                  <a:pt x="3050456" y="3016039"/>
                </a:lnTo>
                <a:lnTo>
                  <a:pt x="3053879" y="3012616"/>
                </a:lnTo>
                <a:lnTo>
                  <a:pt x="3051311" y="3002347"/>
                </a:lnTo>
                <a:lnTo>
                  <a:pt x="3051311" y="2999779"/>
                </a:lnTo>
                <a:cubicBezTo>
                  <a:pt x="3051311" y="2995786"/>
                  <a:pt x="3059013" y="2993504"/>
                  <a:pt x="3074417" y="2992933"/>
                </a:cubicBezTo>
                <a:lnTo>
                  <a:pt x="3089821" y="2995500"/>
                </a:lnTo>
                <a:cubicBezTo>
                  <a:pt x="3094955" y="2994360"/>
                  <a:pt x="3097522" y="2991507"/>
                  <a:pt x="3097522" y="2986943"/>
                </a:cubicBezTo>
                <a:lnTo>
                  <a:pt x="3097522" y="2976674"/>
                </a:lnTo>
                <a:cubicBezTo>
                  <a:pt x="3099234" y="2973251"/>
                  <a:pt x="3101516" y="2971539"/>
                  <a:pt x="3104368" y="2971539"/>
                </a:cubicBezTo>
                <a:cubicBezTo>
                  <a:pt x="3124337" y="2971539"/>
                  <a:pt x="3144875" y="2977529"/>
                  <a:pt x="3165983" y="2989510"/>
                </a:cubicBezTo>
                <a:cubicBezTo>
                  <a:pt x="3169977" y="2989510"/>
                  <a:pt x="3186522" y="2995786"/>
                  <a:pt x="3215618" y="3008337"/>
                </a:cubicBezTo>
                <a:cubicBezTo>
                  <a:pt x="3224175" y="3008337"/>
                  <a:pt x="3233303" y="3012616"/>
                  <a:pt x="3243002" y="3021173"/>
                </a:cubicBezTo>
                <a:cubicBezTo>
                  <a:pt x="3248707" y="3021173"/>
                  <a:pt x="3261543" y="3026308"/>
                  <a:pt x="3281511" y="3036577"/>
                </a:cubicBezTo>
                <a:lnTo>
                  <a:pt x="3286646" y="3036577"/>
                </a:lnTo>
                <a:cubicBezTo>
                  <a:pt x="3289498" y="3036577"/>
                  <a:pt x="3301479" y="3029731"/>
                  <a:pt x="3322588" y="3016039"/>
                </a:cubicBezTo>
                <a:lnTo>
                  <a:pt x="3387626" y="2969828"/>
                </a:lnTo>
                <a:cubicBezTo>
                  <a:pt x="3418433" y="2947008"/>
                  <a:pt x="3446102" y="2928751"/>
                  <a:pt x="3470635" y="2915059"/>
                </a:cubicBezTo>
                <a:cubicBezTo>
                  <a:pt x="3470635" y="2912206"/>
                  <a:pt x="3478336" y="2909069"/>
                  <a:pt x="3493740" y="2905646"/>
                </a:cubicBezTo>
                <a:cubicBezTo>
                  <a:pt x="3502298" y="2897088"/>
                  <a:pt x="3515704" y="2886534"/>
                  <a:pt x="3533961" y="2873982"/>
                </a:cubicBezTo>
                <a:cubicBezTo>
                  <a:pt x="3536813" y="2867707"/>
                  <a:pt x="3543945" y="2861717"/>
                  <a:pt x="3555355" y="2856011"/>
                </a:cubicBezTo>
                <a:cubicBezTo>
                  <a:pt x="3562201" y="2844601"/>
                  <a:pt x="3571329" y="2838896"/>
                  <a:pt x="3582739" y="2838896"/>
                </a:cubicBezTo>
                <a:cubicBezTo>
                  <a:pt x="3589585" y="2835473"/>
                  <a:pt x="3593008" y="2832906"/>
                  <a:pt x="3593008" y="2831194"/>
                </a:cubicBezTo>
                <a:lnTo>
                  <a:pt x="3588730" y="2826060"/>
                </a:lnTo>
                <a:lnTo>
                  <a:pt x="3588730" y="2822637"/>
                </a:lnTo>
                <a:cubicBezTo>
                  <a:pt x="3588730" y="2820355"/>
                  <a:pt x="3590441" y="2818928"/>
                  <a:pt x="3593864" y="2818358"/>
                </a:cubicBezTo>
                <a:cubicBezTo>
                  <a:pt x="3597858" y="2819499"/>
                  <a:pt x="3600425" y="2821781"/>
                  <a:pt x="3601566" y="2825204"/>
                </a:cubicBezTo>
                <a:cubicBezTo>
                  <a:pt x="3608412" y="2823492"/>
                  <a:pt x="3616970" y="2815791"/>
                  <a:pt x="3627239" y="2802098"/>
                </a:cubicBezTo>
                <a:cubicBezTo>
                  <a:pt x="3627239" y="2798105"/>
                  <a:pt x="3634655" y="2790688"/>
                  <a:pt x="3649489" y="2779849"/>
                </a:cubicBezTo>
                <a:lnTo>
                  <a:pt x="3650344" y="2779849"/>
                </a:lnTo>
                <a:lnTo>
                  <a:pt x="3654623" y="2784127"/>
                </a:lnTo>
                <a:lnTo>
                  <a:pt x="3654623" y="2784983"/>
                </a:lnTo>
                <a:lnTo>
                  <a:pt x="3650344" y="2790118"/>
                </a:lnTo>
                <a:lnTo>
                  <a:pt x="3650344" y="2791829"/>
                </a:lnTo>
                <a:cubicBezTo>
                  <a:pt x="3655479" y="2791829"/>
                  <a:pt x="3668315" y="2781845"/>
                  <a:pt x="3688854" y="2761878"/>
                </a:cubicBezTo>
                <a:cubicBezTo>
                  <a:pt x="3692277" y="2761878"/>
                  <a:pt x="3703972" y="2753320"/>
                  <a:pt x="3723940" y="2736205"/>
                </a:cubicBezTo>
                <a:cubicBezTo>
                  <a:pt x="3731356" y="2733923"/>
                  <a:pt x="3744478" y="2721942"/>
                  <a:pt x="3763305" y="2700263"/>
                </a:cubicBezTo>
                <a:cubicBezTo>
                  <a:pt x="3768440" y="2700263"/>
                  <a:pt x="3776141" y="2695984"/>
                  <a:pt x="3786411" y="2687426"/>
                </a:cubicBezTo>
                <a:cubicBezTo>
                  <a:pt x="3793827" y="2684003"/>
                  <a:pt x="3820070" y="2664035"/>
                  <a:pt x="3865141" y="2627523"/>
                </a:cubicBezTo>
                <a:cubicBezTo>
                  <a:pt x="3873127" y="2624670"/>
                  <a:pt x="3891384" y="2609552"/>
                  <a:pt x="3919909" y="2582168"/>
                </a:cubicBezTo>
                <a:cubicBezTo>
                  <a:pt x="3925044" y="2582168"/>
                  <a:pt x="3931890" y="2575322"/>
                  <a:pt x="3940448" y="2561629"/>
                </a:cubicBezTo>
                <a:lnTo>
                  <a:pt x="3947294" y="2559062"/>
                </a:lnTo>
                <a:lnTo>
                  <a:pt x="3955851" y="2564197"/>
                </a:lnTo>
                <a:lnTo>
                  <a:pt x="3955851" y="2565908"/>
                </a:lnTo>
                <a:lnTo>
                  <a:pt x="3944727" y="2571899"/>
                </a:lnTo>
                <a:lnTo>
                  <a:pt x="3942159" y="2579600"/>
                </a:lnTo>
                <a:lnTo>
                  <a:pt x="3943015" y="2579600"/>
                </a:lnTo>
                <a:cubicBezTo>
                  <a:pt x="3958419" y="2571613"/>
                  <a:pt x="3966121" y="2563911"/>
                  <a:pt x="3966121" y="2556495"/>
                </a:cubicBezTo>
                <a:lnTo>
                  <a:pt x="3967832" y="2556495"/>
                </a:lnTo>
                <a:lnTo>
                  <a:pt x="3966121" y="2555639"/>
                </a:lnTo>
                <a:lnTo>
                  <a:pt x="3966121" y="2553072"/>
                </a:lnTo>
                <a:cubicBezTo>
                  <a:pt x="3970114" y="2546796"/>
                  <a:pt x="3980098" y="2539380"/>
                  <a:pt x="3996072" y="2530822"/>
                </a:cubicBezTo>
                <a:cubicBezTo>
                  <a:pt x="4006912" y="2522264"/>
                  <a:pt x="4012332" y="2515418"/>
                  <a:pt x="4012332" y="2510284"/>
                </a:cubicBezTo>
                <a:lnTo>
                  <a:pt x="4011476" y="2509428"/>
                </a:lnTo>
                <a:lnTo>
                  <a:pt x="4009764" y="2509428"/>
                </a:lnTo>
                <a:lnTo>
                  <a:pt x="3984092" y="2524832"/>
                </a:lnTo>
                <a:lnTo>
                  <a:pt x="3983236" y="2523120"/>
                </a:lnTo>
                <a:cubicBezTo>
                  <a:pt x="3983236" y="2512280"/>
                  <a:pt x="3986659" y="2504293"/>
                  <a:pt x="3993505" y="2499159"/>
                </a:cubicBezTo>
                <a:cubicBezTo>
                  <a:pt x="3996357" y="2499159"/>
                  <a:pt x="3999210" y="2500300"/>
                  <a:pt x="4002063" y="2502582"/>
                </a:cubicBezTo>
                <a:lnTo>
                  <a:pt x="4006341" y="2502582"/>
                </a:lnTo>
                <a:lnTo>
                  <a:pt x="4009764" y="2499159"/>
                </a:lnTo>
                <a:lnTo>
                  <a:pt x="4003774" y="2497447"/>
                </a:lnTo>
                <a:lnTo>
                  <a:pt x="4003774" y="2494880"/>
                </a:lnTo>
                <a:cubicBezTo>
                  <a:pt x="4004915" y="2493739"/>
                  <a:pt x="4006056" y="2488604"/>
                  <a:pt x="4007197" y="2479476"/>
                </a:cubicBezTo>
                <a:cubicBezTo>
                  <a:pt x="4039716" y="2457226"/>
                  <a:pt x="4070523" y="2432124"/>
                  <a:pt x="4099619" y="2404169"/>
                </a:cubicBezTo>
                <a:cubicBezTo>
                  <a:pt x="4099619" y="2401317"/>
                  <a:pt x="4106750" y="2395041"/>
                  <a:pt x="4121013" y="2385342"/>
                </a:cubicBezTo>
                <a:cubicBezTo>
                  <a:pt x="4122154" y="2376785"/>
                  <a:pt x="4123581" y="2372506"/>
                  <a:pt x="4125292" y="2372506"/>
                </a:cubicBezTo>
                <a:lnTo>
                  <a:pt x="4141552" y="2373362"/>
                </a:lnTo>
                <a:cubicBezTo>
                  <a:pt x="4159808" y="2355676"/>
                  <a:pt x="4174356" y="2344266"/>
                  <a:pt x="4185196" y="2339131"/>
                </a:cubicBezTo>
                <a:cubicBezTo>
                  <a:pt x="4193753" y="2331144"/>
                  <a:pt x="4200314" y="2322016"/>
                  <a:pt x="4204878" y="2311747"/>
                </a:cubicBezTo>
                <a:lnTo>
                  <a:pt x="4222849" y="2295487"/>
                </a:lnTo>
                <a:lnTo>
                  <a:pt x="4226272" y="2295487"/>
                </a:lnTo>
                <a:lnTo>
                  <a:pt x="4228839" y="2298055"/>
                </a:lnTo>
                <a:lnTo>
                  <a:pt x="4228839" y="2300622"/>
                </a:lnTo>
                <a:cubicBezTo>
                  <a:pt x="4227698" y="2304045"/>
                  <a:pt x="4224275" y="2305757"/>
                  <a:pt x="4218570" y="2305757"/>
                </a:cubicBezTo>
                <a:lnTo>
                  <a:pt x="4221138" y="2308324"/>
                </a:lnTo>
                <a:lnTo>
                  <a:pt x="4222849" y="2308324"/>
                </a:lnTo>
                <a:cubicBezTo>
                  <a:pt x="4230265" y="2308324"/>
                  <a:pt x="4241676" y="2299766"/>
                  <a:pt x="4257080" y="2282651"/>
                </a:cubicBezTo>
                <a:lnTo>
                  <a:pt x="4287887" y="2264680"/>
                </a:lnTo>
                <a:lnTo>
                  <a:pt x="4287887" y="2260401"/>
                </a:lnTo>
                <a:cubicBezTo>
                  <a:pt x="4285605" y="2260401"/>
                  <a:pt x="4284464" y="2259545"/>
                  <a:pt x="4284464" y="2257834"/>
                </a:cubicBezTo>
                <a:cubicBezTo>
                  <a:pt x="4289598" y="2245853"/>
                  <a:pt x="4297300" y="2239863"/>
                  <a:pt x="4307569" y="2239863"/>
                </a:cubicBezTo>
                <a:lnTo>
                  <a:pt x="4328964" y="2244998"/>
                </a:lnTo>
                <a:lnTo>
                  <a:pt x="4333242" y="2244998"/>
                </a:lnTo>
                <a:cubicBezTo>
                  <a:pt x="4336665" y="2244998"/>
                  <a:pt x="4341229" y="2242145"/>
                  <a:pt x="4346935" y="2236440"/>
                </a:cubicBezTo>
                <a:close/>
                <a:moveTo>
                  <a:pt x="4300723" y="2213334"/>
                </a:moveTo>
                <a:lnTo>
                  <a:pt x="4303291" y="2213334"/>
                </a:lnTo>
                <a:lnTo>
                  <a:pt x="4307569" y="2216757"/>
                </a:lnTo>
                <a:lnTo>
                  <a:pt x="4307569" y="2221036"/>
                </a:lnTo>
                <a:lnTo>
                  <a:pt x="4303291" y="2224459"/>
                </a:lnTo>
                <a:lnTo>
                  <a:pt x="4300723" y="2224459"/>
                </a:lnTo>
                <a:lnTo>
                  <a:pt x="4295589" y="2219325"/>
                </a:lnTo>
                <a:lnTo>
                  <a:pt x="4295589" y="2218469"/>
                </a:lnTo>
                <a:close/>
                <a:moveTo>
                  <a:pt x="3607668" y="2179625"/>
                </a:moveTo>
                <a:lnTo>
                  <a:pt x="3609380" y="2182192"/>
                </a:lnTo>
                <a:lnTo>
                  <a:pt x="3605956" y="2185615"/>
                </a:lnTo>
                <a:lnTo>
                  <a:pt x="3603389" y="2183048"/>
                </a:lnTo>
                <a:close/>
                <a:moveTo>
                  <a:pt x="3635908" y="2165077"/>
                </a:moveTo>
                <a:lnTo>
                  <a:pt x="3637620" y="2165077"/>
                </a:lnTo>
                <a:lnTo>
                  <a:pt x="3637620" y="2169356"/>
                </a:lnTo>
                <a:lnTo>
                  <a:pt x="3635908" y="2171923"/>
                </a:lnTo>
                <a:lnTo>
                  <a:pt x="3633341" y="2169356"/>
                </a:lnTo>
                <a:lnTo>
                  <a:pt x="3633341" y="2167644"/>
                </a:lnTo>
                <a:close/>
                <a:moveTo>
                  <a:pt x="3605956" y="2162510"/>
                </a:moveTo>
                <a:lnTo>
                  <a:pt x="3610235" y="2162510"/>
                </a:lnTo>
                <a:lnTo>
                  <a:pt x="3613658" y="2166788"/>
                </a:lnTo>
                <a:lnTo>
                  <a:pt x="3613658" y="2169356"/>
                </a:lnTo>
                <a:cubicBezTo>
                  <a:pt x="3613088" y="2171067"/>
                  <a:pt x="3611091" y="2172779"/>
                  <a:pt x="3607668" y="2174490"/>
                </a:cubicBezTo>
                <a:cubicBezTo>
                  <a:pt x="3604815" y="2172779"/>
                  <a:pt x="3603389" y="2171352"/>
                  <a:pt x="3603389" y="2170211"/>
                </a:cubicBezTo>
                <a:lnTo>
                  <a:pt x="3603389" y="2165077"/>
                </a:lnTo>
                <a:close/>
                <a:moveTo>
                  <a:pt x="3584562" y="2151385"/>
                </a:moveTo>
                <a:lnTo>
                  <a:pt x="3587985" y="2151385"/>
                </a:lnTo>
                <a:lnTo>
                  <a:pt x="3587985" y="2157375"/>
                </a:lnTo>
                <a:lnTo>
                  <a:pt x="3585418" y="2159942"/>
                </a:lnTo>
                <a:lnTo>
                  <a:pt x="3584562" y="2159942"/>
                </a:lnTo>
                <a:lnTo>
                  <a:pt x="3582851" y="2157375"/>
                </a:lnTo>
                <a:lnTo>
                  <a:pt x="3582851" y="2153952"/>
                </a:lnTo>
                <a:close/>
                <a:moveTo>
                  <a:pt x="3616226" y="2144539"/>
                </a:moveTo>
                <a:lnTo>
                  <a:pt x="3616226" y="2147106"/>
                </a:lnTo>
                <a:lnTo>
                  <a:pt x="3613658" y="2149673"/>
                </a:lnTo>
                <a:lnTo>
                  <a:pt x="3612803" y="2149673"/>
                </a:lnTo>
                <a:lnTo>
                  <a:pt x="3612803" y="2148817"/>
                </a:lnTo>
                <a:close/>
                <a:moveTo>
                  <a:pt x="3638475" y="2139404"/>
                </a:moveTo>
                <a:lnTo>
                  <a:pt x="3639331" y="2141115"/>
                </a:lnTo>
                <a:lnTo>
                  <a:pt x="3639331" y="2141971"/>
                </a:lnTo>
                <a:lnTo>
                  <a:pt x="3636764" y="2144539"/>
                </a:lnTo>
                <a:lnTo>
                  <a:pt x="3635052" y="2144539"/>
                </a:lnTo>
                <a:lnTo>
                  <a:pt x="3635052" y="2143683"/>
                </a:lnTo>
                <a:close/>
                <a:moveTo>
                  <a:pt x="3645322" y="2126568"/>
                </a:moveTo>
                <a:lnTo>
                  <a:pt x="3646177" y="2128279"/>
                </a:lnTo>
                <a:lnTo>
                  <a:pt x="3646177" y="2129135"/>
                </a:lnTo>
                <a:lnTo>
                  <a:pt x="3644466" y="2131702"/>
                </a:lnTo>
                <a:lnTo>
                  <a:pt x="3642754" y="2130846"/>
                </a:lnTo>
                <a:lnTo>
                  <a:pt x="3642754" y="2129135"/>
                </a:lnTo>
                <a:close/>
                <a:moveTo>
                  <a:pt x="3641898" y="2107741"/>
                </a:moveTo>
                <a:lnTo>
                  <a:pt x="3643610" y="2107741"/>
                </a:lnTo>
                <a:lnTo>
                  <a:pt x="3646177" y="2111164"/>
                </a:lnTo>
                <a:lnTo>
                  <a:pt x="3646177" y="2113731"/>
                </a:lnTo>
                <a:lnTo>
                  <a:pt x="3644466" y="2116298"/>
                </a:lnTo>
                <a:lnTo>
                  <a:pt x="3641898" y="2116298"/>
                </a:lnTo>
                <a:lnTo>
                  <a:pt x="3640187" y="2113731"/>
                </a:lnTo>
                <a:lnTo>
                  <a:pt x="3640187" y="2110308"/>
                </a:lnTo>
                <a:close/>
                <a:moveTo>
                  <a:pt x="3633434" y="2107741"/>
                </a:moveTo>
                <a:lnTo>
                  <a:pt x="3634277" y="2107741"/>
                </a:lnTo>
                <a:lnTo>
                  <a:pt x="3635948" y="2110308"/>
                </a:lnTo>
                <a:cubicBezTo>
                  <a:pt x="3634798" y="2116013"/>
                  <a:pt x="3633363" y="2118866"/>
                  <a:pt x="3631643" y="2118866"/>
                </a:cubicBezTo>
                <a:lnTo>
                  <a:pt x="3630787" y="2118866"/>
                </a:lnTo>
                <a:lnTo>
                  <a:pt x="3629062" y="2116298"/>
                </a:lnTo>
                <a:lnTo>
                  <a:pt x="3629236" y="2112875"/>
                </a:lnTo>
                <a:close/>
                <a:moveTo>
                  <a:pt x="3585418" y="2106029"/>
                </a:moveTo>
                <a:lnTo>
                  <a:pt x="3587130" y="2106029"/>
                </a:lnTo>
                <a:lnTo>
                  <a:pt x="3589697" y="2108597"/>
                </a:lnTo>
                <a:cubicBezTo>
                  <a:pt x="3588556" y="2114872"/>
                  <a:pt x="3586844" y="2118010"/>
                  <a:pt x="3584562" y="2118010"/>
                </a:cubicBezTo>
                <a:lnTo>
                  <a:pt x="3582851" y="2118010"/>
                </a:lnTo>
                <a:lnTo>
                  <a:pt x="3582851" y="2110308"/>
                </a:lnTo>
                <a:close/>
                <a:moveTo>
                  <a:pt x="3621360" y="2084635"/>
                </a:moveTo>
                <a:lnTo>
                  <a:pt x="3623927" y="2084635"/>
                </a:lnTo>
                <a:cubicBezTo>
                  <a:pt x="3626209" y="2084635"/>
                  <a:pt x="3627351" y="2086347"/>
                  <a:pt x="3627351" y="2089770"/>
                </a:cubicBezTo>
                <a:lnTo>
                  <a:pt x="3628206" y="2088058"/>
                </a:lnTo>
                <a:lnTo>
                  <a:pt x="3630774" y="2088058"/>
                </a:lnTo>
                <a:lnTo>
                  <a:pt x="3633341" y="2090626"/>
                </a:lnTo>
                <a:lnTo>
                  <a:pt x="3633341" y="2092337"/>
                </a:lnTo>
                <a:cubicBezTo>
                  <a:pt x="3633341" y="2093478"/>
                  <a:pt x="3631059" y="2094619"/>
                  <a:pt x="3626495" y="2095760"/>
                </a:cubicBezTo>
                <a:cubicBezTo>
                  <a:pt x="3623072" y="2094619"/>
                  <a:pt x="3620790" y="2092622"/>
                  <a:pt x="3619649" y="2089770"/>
                </a:cubicBezTo>
                <a:lnTo>
                  <a:pt x="3619649" y="2087203"/>
                </a:lnTo>
                <a:close/>
                <a:moveTo>
                  <a:pt x="5932959" y="2083259"/>
                </a:moveTo>
                <a:lnTo>
                  <a:pt x="5938093" y="2083259"/>
                </a:lnTo>
                <a:lnTo>
                  <a:pt x="5938093" y="2088393"/>
                </a:lnTo>
                <a:lnTo>
                  <a:pt x="5923545" y="2102941"/>
                </a:lnTo>
                <a:lnTo>
                  <a:pt x="5918411" y="2102941"/>
                </a:lnTo>
                <a:lnTo>
                  <a:pt x="5918411" y="2097807"/>
                </a:lnTo>
                <a:close/>
                <a:moveTo>
                  <a:pt x="3585418" y="2080356"/>
                </a:moveTo>
                <a:lnTo>
                  <a:pt x="3587130" y="2082068"/>
                </a:lnTo>
                <a:lnTo>
                  <a:pt x="3587130" y="2085491"/>
                </a:lnTo>
                <a:lnTo>
                  <a:pt x="3584562" y="2088058"/>
                </a:lnTo>
                <a:lnTo>
                  <a:pt x="3582851" y="2085491"/>
                </a:lnTo>
                <a:cubicBezTo>
                  <a:pt x="3583992" y="2082068"/>
                  <a:pt x="3584848" y="2080356"/>
                  <a:pt x="3585418" y="2080356"/>
                </a:cubicBezTo>
                <a:close/>
                <a:moveTo>
                  <a:pt x="3602533" y="2074366"/>
                </a:moveTo>
                <a:lnTo>
                  <a:pt x="3605956" y="2074366"/>
                </a:lnTo>
                <a:lnTo>
                  <a:pt x="3607668" y="2076933"/>
                </a:lnTo>
                <a:cubicBezTo>
                  <a:pt x="3607668" y="2080356"/>
                  <a:pt x="3605671" y="2085491"/>
                  <a:pt x="3601678" y="2092337"/>
                </a:cubicBezTo>
                <a:lnTo>
                  <a:pt x="3601678" y="2100895"/>
                </a:lnTo>
                <a:lnTo>
                  <a:pt x="3603389" y="2112875"/>
                </a:lnTo>
                <a:lnTo>
                  <a:pt x="3602533" y="2113731"/>
                </a:lnTo>
                <a:cubicBezTo>
                  <a:pt x="3597969" y="2113731"/>
                  <a:pt x="3595402" y="2109452"/>
                  <a:pt x="3594832" y="2100895"/>
                </a:cubicBezTo>
                <a:cubicBezTo>
                  <a:pt x="3594832" y="2083209"/>
                  <a:pt x="3597399" y="2074366"/>
                  <a:pt x="3602533" y="2074366"/>
                </a:cubicBezTo>
                <a:close/>
                <a:moveTo>
                  <a:pt x="3641043" y="2069232"/>
                </a:moveTo>
                <a:lnTo>
                  <a:pt x="3643610" y="2069232"/>
                </a:lnTo>
                <a:cubicBezTo>
                  <a:pt x="3644751" y="2069232"/>
                  <a:pt x="3645322" y="2070373"/>
                  <a:pt x="3645322" y="2072655"/>
                </a:cubicBezTo>
                <a:cubicBezTo>
                  <a:pt x="3644751" y="2076078"/>
                  <a:pt x="3643040" y="2078645"/>
                  <a:pt x="3640187" y="2080356"/>
                </a:cubicBezTo>
                <a:lnTo>
                  <a:pt x="3638475" y="2076933"/>
                </a:lnTo>
                <a:lnTo>
                  <a:pt x="3638475" y="2072655"/>
                </a:lnTo>
                <a:close/>
                <a:moveTo>
                  <a:pt x="3629062" y="2064097"/>
                </a:moveTo>
                <a:lnTo>
                  <a:pt x="3630774" y="2064097"/>
                </a:lnTo>
                <a:lnTo>
                  <a:pt x="3633341" y="2066664"/>
                </a:lnTo>
                <a:lnTo>
                  <a:pt x="3633341" y="2071799"/>
                </a:lnTo>
                <a:lnTo>
                  <a:pt x="3629918" y="2075222"/>
                </a:lnTo>
                <a:lnTo>
                  <a:pt x="3628206" y="2075222"/>
                </a:lnTo>
                <a:lnTo>
                  <a:pt x="3626495" y="2072655"/>
                </a:lnTo>
                <a:lnTo>
                  <a:pt x="3626495" y="2067520"/>
                </a:lnTo>
                <a:close/>
                <a:moveTo>
                  <a:pt x="3580284" y="2062385"/>
                </a:moveTo>
                <a:lnTo>
                  <a:pt x="3582851" y="2066664"/>
                </a:lnTo>
                <a:lnTo>
                  <a:pt x="3582851" y="2070087"/>
                </a:lnTo>
                <a:lnTo>
                  <a:pt x="3577716" y="2071799"/>
                </a:lnTo>
                <a:lnTo>
                  <a:pt x="3576861" y="2071799"/>
                </a:lnTo>
                <a:lnTo>
                  <a:pt x="3575149" y="2069232"/>
                </a:lnTo>
                <a:lnTo>
                  <a:pt x="3575149" y="2066664"/>
                </a:lnTo>
                <a:cubicBezTo>
                  <a:pt x="3575149" y="2063812"/>
                  <a:pt x="3576861" y="2062385"/>
                  <a:pt x="3580284" y="2062385"/>
                </a:cubicBezTo>
                <a:close/>
                <a:moveTo>
                  <a:pt x="3616640" y="2044414"/>
                </a:moveTo>
                <a:lnTo>
                  <a:pt x="3620063" y="2044414"/>
                </a:lnTo>
                <a:lnTo>
                  <a:pt x="3621775" y="2046982"/>
                </a:lnTo>
                <a:lnTo>
                  <a:pt x="3621775" y="2049549"/>
                </a:lnTo>
                <a:lnTo>
                  <a:pt x="3620063" y="2052116"/>
                </a:lnTo>
                <a:lnTo>
                  <a:pt x="3616640" y="2052116"/>
                </a:lnTo>
                <a:lnTo>
                  <a:pt x="3615784" y="2046126"/>
                </a:lnTo>
                <a:close/>
                <a:moveTo>
                  <a:pt x="3593120" y="2041847"/>
                </a:moveTo>
                <a:lnTo>
                  <a:pt x="3593976" y="2041847"/>
                </a:lnTo>
                <a:lnTo>
                  <a:pt x="3595687" y="2044414"/>
                </a:lnTo>
                <a:lnTo>
                  <a:pt x="3593976" y="2046982"/>
                </a:lnTo>
                <a:lnTo>
                  <a:pt x="3593120" y="2046982"/>
                </a:lnTo>
                <a:lnTo>
                  <a:pt x="3590553" y="2044414"/>
                </a:lnTo>
                <a:close/>
                <a:moveTo>
                  <a:pt x="3603389" y="2036713"/>
                </a:moveTo>
                <a:lnTo>
                  <a:pt x="3605956" y="2036713"/>
                </a:lnTo>
                <a:cubicBezTo>
                  <a:pt x="3608238" y="2036713"/>
                  <a:pt x="3609665" y="2043559"/>
                  <a:pt x="3610235" y="2057251"/>
                </a:cubicBezTo>
                <a:cubicBezTo>
                  <a:pt x="3608524" y="2062385"/>
                  <a:pt x="3606812" y="2065523"/>
                  <a:pt x="3605101" y="2066664"/>
                </a:cubicBezTo>
                <a:cubicBezTo>
                  <a:pt x="3602729" y="2064953"/>
                  <a:pt x="3601544" y="2062671"/>
                  <a:pt x="3601544" y="2059818"/>
                </a:cubicBezTo>
                <a:close/>
                <a:moveTo>
                  <a:pt x="3625639" y="2030722"/>
                </a:moveTo>
                <a:lnTo>
                  <a:pt x="3628206" y="2030722"/>
                </a:lnTo>
                <a:lnTo>
                  <a:pt x="3629918" y="2033290"/>
                </a:lnTo>
                <a:cubicBezTo>
                  <a:pt x="3629347" y="2045270"/>
                  <a:pt x="3628206" y="2051261"/>
                  <a:pt x="3626495" y="2051261"/>
                </a:cubicBezTo>
                <a:lnTo>
                  <a:pt x="3623927" y="2031578"/>
                </a:lnTo>
                <a:close/>
                <a:moveTo>
                  <a:pt x="3635052" y="2029011"/>
                </a:moveTo>
                <a:lnTo>
                  <a:pt x="3636764" y="2029011"/>
                </a:lnTo>
                <a:lnTo>
                  <a:pt x="3639331" y="2031578"/>
                </a:lnTo>
                <a:lnTo>
                  <a:pt x="3639331" y="2033290"/>
                </a:lnTo>
                <a:lnTo>
                  <a:pt x="3636764" y="2036713"/>
                </a:lnTo>
                <a:lnTo>
                  <a:pt x="3635052" y="2036713"/>
                </a:lnTo>
                <a:lnTo>
                  <a:pt x="3632485" y="2034145"/>
                </a:lnTo>
                <a:lnTo>
                  <a:pt x="3632485" y="2031578"/>
                </a:lnTo>
                <a:close/>
                <a:moveTo>
                  <a:pt x="3594832" y="2020453"/>
                </a:moveTo>
                <a:lnTo>
                  <a:pt x="3595687" y="2021309"/>
                </a:lnTo>
                <a:lnTo>
                  <a:pt x="3595687" y="2023020"/>
                </a:lnTo>
                <a:cubicBezTo>
                  <a:pt x="3595687" y="2028725"/>
                  <a:pt x="3593690" y="2031578"/>
                  <a:pt x="3589697" y="2031578"/>
                </a:cubicBezTo>
                <a:lnTo>
                  <a:pt x="3587130" y="2029011"/>
                </a:lnTo>
                <a:lnTo>
                  <a:pt x="3587130" y="2028155"/>
                </a:lnTo>
                <a:cubicBezTo>
                  <a:pt x="3589412" y="2023020"/>
                  <a:pt x="3591979" y="2020453"/>
                  <a:pt x="3594832" y="2020453"/>
                </a:cubicBezTo>
                <a:close/>
                <a:moveTo>
                  <a:pt x="3623927" y="2017886"/>
                </a:moveTo>
                <a:lnTo>
                  <a:pt x="3627351" y="2021309"/>
                </a:lnTo>
                <a:lnTo>
                  <a:pt x="3627351" y="2025588"/>
                </a:lnTo>
                <a:lnTo>
                  <a:pt x="3625639" y="2028155"/>
                </a:lnTo>
                <a:lnTo>
                  <a:pt x="3623072" y="2028155"/>
                </a:lnTo>
                <a:lnTo>
                  <a:pt x="3621360" y="2025588"/>
                </a:lnTo>
                <a:lnTo>
                  <a:pt x="3621360" y="2021309"/>
                </a:lnTo>
                <a:close/>
                <a:moveTo>
                  <a:pt x="3575149" y="2015319"/>
                </a:moveTo>
                <a:lnTo>
                  <a:pt x="3576861" y="2015319"/>
                </a:lnTo>
                <a:lnTo>
                  <a:pt x="3578572" y="2017886"/>
                </a:lnTo>
                <a:lnTo>
                  <a:pt x="3578572" y="2018742"/>
                </a:lnTo>
                <a:lnTo>
                  <a:pt x="3576861" y="2021309"/>
                </a:lnTo>
                <a:lnTo>
                  <a:pt x="3575149" y="2021309"/>
                </a:lnTo>
                <a:lnTo>
                  <a:pt x="3573438" y="2018742"/>
                </a:lnTo>
                <a:lnTo>
                  <a:pt x="3573438" y="2017886"/>
                </a:lnTo>
                <a:close/>
                <a:moveTo>
                  <a:pt x="5997997" y="2003673"/>
                </a:moveTo>
                <a:lnTo>
                  <a:pt x="6002275" y="2008807"/>
                </a:lnTo>
                <a:lnTo>
                  <a:pt x="5952641" y="2068711"/>
                </a:lnTo>
                <a:lnTo>
                  <a:pt x="5948362" y="2068711"/>
                </a:lnTo>
                <a:lnTo>
                  <a:pt x="5948362" y="2063576"/>
                </a:lnTo>
                <a:close/>
                <a:moveTo>
                  <a:pt x="3637620" y="1993069"/>
                </a:moveTo>
                <a:lnTo>
                  <a:pt x="3638475" y="1994780"/>
                </a:lnTo>
                <a:lnTo>
                  <a:pt x="3638475" y="1998203"/>
                </a:lnTo>
                <a:cubicBezTo>
                  <a:pt x="3637334" y="2006761"/>
                  <a:pt x="3634482" y="2011040"/>
                  <a:pt x="3629918" y="2011040"/>
                </a:cubicBezTo>
                <a:lnTo>
                  <a:pt x="3629062" y="2010184"/>
                </a:lnTo>
                <a:lnTo>
                  <a:pt x="3629062" y="2005049"/>
                </a:lnTo>
                <a:cubicBezTo>
                  <a:pt x="3629062" y="1997062"/>
                  <a:pt x="3631915" y="1993069"/>
                  <a:pt x="3637620" y="1993069"/>
                </a:cubicBezTo>
                <a:close/>
                <a:moveTo>
                  <a:pt x="3589697" y="1989646"/>
                </a:moveTo>
                <a:cubicBezTo>
                  <a:pt x="3599966" y="1993639"/>
                  <a:pt x="3605101" y="1999059"/>
                  <a:pt x="3605101" y="2005905"/>
                </a:cubicBezTo>
                <a:lnTo>
                  <a:pt x="3605101" y="2008472"/>
                </a:lnTo>
                <a:lnTo>
                  <a:pt x="3603389" y="2013607"/>
                </a:lnTo>
                <a:lnTo>
                  <a:pt x="3605101" y="2018742"/>
                </a:lnTo>
                <a:lnTo>
                  <a:pt x="3605101" y="2023020"/>
                </a:lnTo>
                <a:lnTo>
                  <a:pt x="3602533" y="2026443"/>
                </a:lnTo>
                <a:lnTo>
                  <a:pt x="3599966" y="2026443"/>
                </a:lnTo>
                <a:lnTo>
                  <a:pt x="3599110" y="2025588"/>
                </a:lnTo>
                <a:lnTo>
                  <a:pt x="3598255" y="2025588"/>
                </a:lnTo>
                <a:lnTo>
                  <a:pt x="3599110" y="2012751"/>
                </a:lnTo>
                <a:cubicBezTo>
                  <a:pt x="3599110" y="2004764"/>
                  <a:pt x="3596258" y="2000771"/>
                  <a:pt x="3590553" y="2000771"/>
                </a:cubicBezTo>
                <a:lnTo>
                  <a:pt x="3589697" y="2002482"/>
                </a:lnTo>
                <a:lnTo>
                  <a:pt x="3589697" y="2003338"/>
                </a:lnTo>
                <a:lnTo>
                  <a:pt x="3591409" y="2005905"/>
                </a:lnTo>
                <a:lnTo>
                  <a:pt x="3591409" y="2008472"/>
                </a:lnTo>
                <a:lnTo>
                  <a:pt x="3587985" y="2013607"/>
                </a:lnTo>
                <a:cubicBezTo>
                  <a:pt x="3583421" y="2010184"/>
                  <a:pt x="3581139" y="2005905"/>
                  <a:pt x="3581139" y="2000771"/>
                </a:cubicBezTo>
                <a:cubicBezTo>
                  <a:pt x="3581139" y="1996777"/>
                  <a:pt x="3583992" y="1993069"/>
                  <a:pt x="3589697" y="1989646"/>
                </a:cubicBezTo>
                <a:close/>
                <a:moveTo>
                  <a:pt x="3576861" y="1989646"/>
                </a:moveTo>
                <a:lnTo>
                  <a:pt x="3579428" y="1994780"/>
                </a:lnTo>
                <a:cubicBezTo>
                  <a:pt x="3578858" y="2005049"/>
                  <a:pt x="3578002" y="2010184"/>
                  <a:pt x="3576861" y="2010184"/>
                </a:cubicBezTo>
                <a:lnTo>
                  <a:pt x="3575149" y="2010184"/>
                </a:lnTo>
                <a:lnTo>
                  <a:pt x="3572582" y="2005905"/>
                </a:lnTo>
                <a:lnTo>
                  <a:pt x="3575149" y="2002482"/>
                </a:lnTo>
                <a:lnTo>
                  <a:pt x="3575149" y="1998203"/>
                </a:lnTo>
                <a:lnTo>
                  <a:pt x="3573438" y="1992213"/>
                </a:lnTo>
                <a:close/>
                <a:moveTo>
                  <a:pt x="3572582" y="1972530"/>
                </a:moveTo>
                <a:lnTo>
                  <a:pt x="3575149" y="1972530"/>
                </a:lnTo>
                <a:lnTo>
                  <a:pt x="3577716" y="1975098"/>
                </a:lnTo>
                <a:lnTo>
                  <a:pt x="3577716" y="1976809"/>
                </a:lnTo>
                <a:cubicBezTo>
                  <a:pt x="3577716" y="1978521"/>
                  <a:pt x="3576861" y="1979377"/>
                  <a:pt x="3575149" y="1979377"/>
                </a:cubicBezTo>
                <a:lnTo>
                  <a:pt x="3570870" y="1975098"/>
                </a:lnTo>
                <a:close/>
                <a:moveTo>
                  <a:pt x="3607668" y="1962261"/>
                </a:moveTo>
                <a:lnTo>
                  <a:pt x="3609380" y="1962261"/>
                </a:lnTo>
                <a:lnTo>
                  <a:pt x="3613658" y="1967396"/>
                </a:lnTo>
                <a:lnTo>
                  <a:pt x="3613658" y="1969963"/>
                </a:lnTo>
                <a:lnTo>
                  <a:pt x="3611947" y="1972530"/>
                </a:lnTo>
                <a:lnTo>
                  <a:pt x="3607668" y="1972530"/>
                </a:lnTo>
                <a:lnTo>
                  <a:pt x="3605101" y="1969107"/>
                </a:lnTo>
                <a:lnTo>
                  <a:pt x="3605101" y="1964829"/>
                </a:lnTo>
                <a:close/>
                <a:moveTo>
                  <a:pt x="3619074" y="1958838"/>
                </a:moveTo>
                <a:lnTo>
                  <a:pt x="3619929" y="1958838"/>
                </a:lnTo>
                <a:lnTo>
                  <a:pt x="3621641" y="1961406"/>
                </a:lnTo>
                <a:lnTo>
                  <a:pt x="3621641" y="1974242"/>
                </a:lnTo>
                <a:lnTo>
                  <a:pt x="3623353" y="1974242"/>
                </a:lnTo>
                <a:cubicBezTo>
                  <a:pt x="3623353" y="1970248"/>
                  <a:pt x="3625848" y="1967681"/>
                  <a:pt x="3630840" y="1966540"/>
                </a:cubicBezTo>
                <a:lnTo>
                  <a:pt x="3633341" y="1966540"/>
                </a:lnTo>
                <a:lnTo>
                  <a:pt x="3633341" y="1971675"/>
                </a:lnTo>
                <a:cubicBezTo>
                  <a:pt x="3631121" y="1976809"/>
                  <a:pt x="3628068" y="1979377"/>
                  <a:pt x="3624182" y="1979377"/>
                </a:cubicBezTo>
                <a:cubicBezTo>
                  <a:pt x="3621917" y="1979377"/>
                  <a:pt x="3619074" y="1977094"/>
                  <a:pt x="3615651" y="1972530"/>
                </a:cubicBezTo>
                <a:lnTo>
                  <a:pt x="3615651" y="1962261"/>
                </a:lnTo>
                <a:close/>
                <a:moveTo>
                  <a:pt x="3633408" y="1946002"/>
                </a:moveTo>
                <a:lnTo>
                  <a:pt x="3634263" y="1946002"/>
                </a:lnTo>
                <a:lnTo>
                  <a:pt x="3638542" y="1951136"/>
                </a:lnTo>
                <a:lnTo>
                  <a:pt x="3638542" y="1953704"/>
                </a:lnTo>
                <a:lnTo>
                  <a:pt x="3635975" y="1957127"/>
                </a:lnTo>
                <a:lnTo>
                  <a:pt x="3634263" y="1957127"/>
                </a:lnTo>
                <a:lnTo>
                  <a:pt x="3629985" y="1951992"/>
                </a:lnTo>
                <a:lnTo>
                  <a:pt x="3629985" y="1949425"/>
                </a:lnTo>
                <a:close/>
                <a:moveTo>
                  <a:pt x="3671850" y="1940867"/>
                </a:moveTo>
                <a:lnTo>
                  <a:pt x="3673562" y="1941723"/>
                </a:lnTo>
                <a:lnTo>
                  <a:pt x="3673562" y="1946002"/>
                </a:lnTo>
                <a:lnTo>
                  <a:pt x="3670994" y="1948569"/>
                </a:lnTo>
                <a:lnTo>
                  <a:pt x="3669283" y="1946002"/>
                </a:lnTo>
                <a:lnTo>
                  <a:pt x="3669283" y="1944290"/>
                </a:lnTo>
                <a:close/>
                <a:moveTo>
                  <a:pt x="3645322" y="1940867"/>
                </a:moveTo>
                <a:lnTo>
                  <a:pt x="3647033" y="1943435"/>
                </a:lnTo>
                <a:lnTo>
                  <a:pt x="3645322" y="1946002"/>
                </a:lnTo>
                <a:lnTo>
                  <a:pt x="3642754" y="1943435"/>
                </a:lnTo>
                <a:close/>
                <a:moveTo>
                  <a:pt x="3607668" y="1940867"/>
                </a:moveTo>
                <a:lnTo>
                  <a:pt x="3607668" y="1941723"/>
                </a:lnTo>
                <a:lnTo>
                  <a:pt x="3607668" y="1946002"/>
                </a:lnTo>
                <a:lnTo>
                  <a:pt x="3605101" y="1946002"/>
                </a:lnTo>
                <a:lnTo>
                  <a:pt x="3605101" y="1943435"/>
                </a:lnTo>
                <a:close/>
                <a:moveTo>
                  <a:pt x="1427931" y="1929742"/>
                </a:moveTo>
                <a:cubicBezTo>
                  <a:pt x="1421655" y="1929172"/>
                  <a:pt x="1418518" y="1930313"/>
                  <a:pt x="1418518" y="1933165"/>
                </a:cubicBezTo>
                <a:cubicBezTo>
                  <a:pt x="1421370" y="1949140"/>
                  <a:pt x="1428502" y="1958838"/>
                  <a:pt x="1439912" y="1962261"/>
                </a:cubicBezTo>
                <a:cubicBezTo>
                  <a:pt x="1442194" y="1963402"/>
                  <a:pt x="1443620" y="1962832"/>
                  <a:pt x="1444191" y="1960550"/>
                </a:cubicBezTo>
                <a:cubicBezTo>
                  <a:pt x="1444761" y="1944005"/>
                  <a:pt x="1439342" y="1933736"/>
                  <a:pt x="1427931" y="1929742"/>
                </a:cubicBezTo>
                <a:close/>
                <a:moveTo>
                  <a:pt x="3647033" y="1923752"/>
                </a:moveTo>
                <a:lnTo>
                  <a:pt x="3649600" y="1923752"/>
                </a:lnTo>
                <a:lnTo>
                  <a:pt x="3651312" y="1926319"/>
                </a:lnTo>
                <a:lnTo>
                  <a:pt x="3651312" y="1928031"/>
                </a:lnTo>
                <a:lnTo>
                  <a:pt x="3649600" y="1930598"/>
                </a:lnTo>
                <a:lnTo>
                  <a:pt x="3647033" y="1930598"/>
                </a:lnTo>
                <a:lnTo>
                  <a:pt x="3645322" y="1928031"/>
                </a:lnTo>
                <a:lnTo>
                  <a:pt x="3645322" y="1926319"/>
                </a:lnTo>
                <a:close/>
                <a:moveTo>
                  <a:pt x="1484412" y="1923752"/>
                </a:moveTo>
                <a:lnTo>
                  <a:pt x="1477566" y="1925464"/>
                </a:lnTo>
                <a:lnTo>
                  <a:pt x="1474143" y="1929742"/>
                </a:lnTo>
                <a:lnTo>
                  <a:pt x="1476710" y="1934021"/>
                </a:lnTo>
                <a:lnTo>
                  <a:pt x="1479277" y="1937444"/>
                </a:lnTo>
                <a:lnTo>
                  <a:pt x="1482700" y="1938300"/>
                </a:lnTo>
                <a:lnTo>
                  <a:pt x="1487835" y="1935733"/>
                </a:lnTo>
                <a:lnTo>
                  <a:pt x="1488690" y="1932310"/>
                </a:lnTo>
                <a:cubicBezTo>
                  <a:pt x="1488690" y="1928887"/>
                  <a:pt x="1487264" y="1926034"/>
                  <a:pt x="1484412" y="1923752"/>
                </a:cubicBezTo>
                <a:close/>
                <a:moveTo>
                  <a:pt x="3560601" y="1916050"/>
                </a:moveTo>
                <a:lnTo>
                  <a:pt x="3562313" y="1916050"/>
                </a:lnTo>
                <a:cubicBezTo>
                  <a:pt x="3564594" y="1916050"/>
                  <a:pt x="3565736" y="1922040"/>
                  <a:pt x="3565736" y="1934021"/>
                </a:cubicBezTo>
                <a:lnTo>
                  <a:pt x="3564880" y="1941723"/>
                </a:lnTo>
                <a:cubicBezTo>
                  <a:pt x="3564880" y="1945146"/>
                  <a:pt x="3566877" y="1951136"/>
                  <a:pt x="3570870" y="1959694"/>
                </a:cubicBezTo>
                <a:lnTo>
                  <a:pt x="3569159" y="1961406"/>
                </a:lnTo>
                <a:lnTo>
                  <a:pt x="3566591" y="1961406"/>
                </a:lnTo>
                <a:cubicBezTo>
                  <a:pt x="3560887" y="1959694"/>
                  <a:pt x="3558034" y="1957982"/>
                  <a:pt x="3558034" y="1956271"/>
                </a:cubicBezTo>
                <a:cubicBezTo>
                  <a:pt x="3558034" y="1952277"/>
                  <a:pt x="3559460" y="1948854"/>
                  <a:pt x="3562313" y="1946002"/>
                </a:cubicBezTo>
                <a:cubicBezTo>
                  <a:pt x="3558319" y="1936303"/>
                  <a:pt x="3556322" y="1928601"/>
                  <a:pt x="3556322" y="1922896"/>
                </a:cubicBezTo>
                <a:cubicBezTo>
                  <a:pt x="3556893" y="1918332"/>
                  <a:pt x="3558319" y="1916050"/>
                  <a:pt x="3560601" y="1916050"/>
                </a:cubicBezTo>
                <a:close/>
                <a:moveTo>
                  <a:pt x="1498104" y="1916050"/>
                </a:moveTo>
                <a:cubicBezTo>
                  <a:pt x="1493540" y="1922326"/>
                  <a:pt x="1494966" y="1927460"/>
                  <a:pt x="1502383" y="1931454"/>
                </a:cubicBezTo>
                <a:lnTo>
                  <a:pt x="1504950" y="1930598"/>
                </a:lnTo>
                <a:lnTo>
                  <a:pt x="1510084" y="1926319"/>
                </a:lnTo>
                <a:lnTo>
                  <a:pt x="1510084" y="1920329"/>
                </a:lnTo>
                <a:lnTo>
                  <a:pt x="1506662" y="1917762"/>
                </a:lnTo>
                <a:cubicBezTo>
                  <a:pt x="1502097" y="1916050"/>
                  <a:pt x="1499245" y="1915480"/>
                  <a:pt x="1498104" y="1916050"/>
                </a:cubicBezTo>
                <a:close/>
                <a:moveTo>
                  <a:pt x="3558890" y="1886954"/>
                </a:moveTo>
                <a:lnTo>
                  <a:pt x="3560601" y="1886954"/>
                </a:lnTo>
                <a:lnTo>
                  <a:pt x="3562313" y="1889522"/>
                </a:lnTo>
                <a:lnTo>
                  <a:pt x="3562313" y="1892089"/>
                </a:lnTo>
                <a:lnTo>
                  <a:pt x="3558034" y="1897223"/>
                </a:lnTo>
                <a:lnTo>
                  <a:pt x="3556322" y="1894656"/>
                </a:lnTo>
                <a:lnTo>
                  <a:pt x="3556322" y="1890377"/>
                </a:lnTo>
                <a:close/>
                <a:moveTo>
                  <a:pt x="1558863" y="1872406"/>
                </a:moveTo>
                <a:cubicBezTo>
                  <a:pt x="1553158" y="1882105"/>
                  <a:pt x="1545171" y="1884957"/>
                  <a:pt x="1534902" y="1880964"/>
                </a:cubicBezTo>
                <a:lnTo>
                  <a:pt x="1535757" y="1888666"/>
                </a:lnTo>
                <a:cubicBezTo>
                  <a:pt x="1506091" y="1888666"/>
                  <a:pt x="1475854" y="1896653"/>
                  <a:pt x="1445047" y="1912627"/>
                </a:cubicBezTo>
                <a:cubicBezTo>
                  <a:pt x="1483270" y="1913768"/>
                  <a:pt x="1523492" y="1904069"/>
                  <a:pt x="1565709" y="1883531"/>
                </a:cubicBezTo>
                <a:close/>
                <a:moveTo>
                  <a:pt x="3560601" y="1848445"/>
                </a:moveTo>
                <a:cubicBezTo>
                  <a:pt x="3563454" y="1849586"/>
                  <a:pt x="3564880" y="1852438"/>
                  <a:pt x="3564880" y="1857003"/>
                </a:cubicBezTo>
                <a:cubicBezTo>
                  <a:pt x="3560316" y="1861567"/>
                  <a:pt x="3556037" y="1863849"/>
                  <a:pt x="3552043" y="1863849"/>
                </a:cubicBezTo>
                <a:lnTo>
                  <a:pt x="3552043" y="1862137"/>
                </a:lnTo>
                <a:lnTo>
                  <a:pt x="3552043" y="1858714"/>
                </a:lnTo>
                <a:cubicBezTo>
                  <a:pt x="3554896" y="1853009"/>
                  <a:pt x="3557748" y="1849586"/>
                  <a:pt x="3560601" y="1848445"/>
                </a:cubicBezTo>
                <a:close/>
                <a:moveTo>
                  <a:pt x="1350485" y="1781482"/>
                </a:moveTo>
                <a:cubicBezTo>
                  <a:pt x="1348488" y="1781054"/>
                  <a:pt x="1346349" y="1781696"/>
                  <a:pt x="1344067" y="1783407"/>
                </a:cubicBezTo>
                <a:cubicBezTo>
                  <a:pt x="1340644" y="1786260"/>
                  <a:pt x="1340073" y="1789968"/>
                  <a:pt x="1342355" y="1794532"/>
                </a:cubicBezTo>
                <a:cubicBezTo>
                  <a:pt x="1344637" y="1799096"/>
                  <a:pt x="1347490" y="1801378"/>
                  <a:pt x="1350913" y="1801378"/>
                </a:cubicBezTo>
                <a:lnTo>
                  <a:pt x="1356047" y="1798811"/>
                </a:lnTo>
                <a:cubicBezTo>
                  <a:pt x="1357759" y="1793106"/>
                  <a:pt x="1357759" y="1788827"/>
                  <a:pt x="1356047" y="1785974"/>
                </a:cubicBezTo>
                <a:cubicBezTo>
                  <a:pt x="1354336" y="1783407"/>
                  <a:pt x="1352482" y="1781910"/>
                  <a:pt x="1350485" y="1781482"/>
                </a:cubicBezTo>
                <a:close/>
                <a:moveTo>
                  <a:pt x="1379153" y="1768003"/>
                </a:moveTo>
                <a:cubicBezTo>
                  <a:pt x="1378582" y="1773138"/>
                  <a:pt x="1379438" y="1777987"/>
                  <a:pt x="1381721" y="1782551"/>
                </a:cubicBezTo>
                <a:lnTo>
                  <a:pt x="1383432" y="1783407"/>
                </a:lnTo>
                <a:lnTo>
                  <a:pt x="1389422" y="1783407"/>
                </a:lnTo>
                <a:lnTo>
                  <a:pt x="1390278" y="1779984"/>
                </a:lnTo>
                <a:cubicBezTo>
                  <a:pt x="1391419" y="1776561"/>
                  <a:pt x="1390849" y="1773138"/>
                  <a:pt x="1388566" y="1769715"/>
                </a:cubicBezTo>
                <a:lnTo>
                  <a:pt x="1383432" y="1768003"/>
                </a:lnTo>
                <a:close/>
                <a:moveTo>
                  <a:pt x="1310906" y="1759018"/>
                </a:moveTo>
                <a:lnTo>
                  <a:pt x="1312082" y="1759454"/>
                </a:lnTo>
                <a:lnTo>
                  <a:pt x="1309194" y="1766827"/>
                </a:lnTo>
                <a:cubicBezTo>
                  <a:pt x="1307768" y="1769751"/>
                  <a:pt x="1306271" y="1772140"/>
                  <a:pt x="1304702" y="1773994"/>
                </a:cubicBezTo>
                <a:lnTo>
                  <a:pt x="1302134" y="1769715"/>
                </a:lnTo>
                <a:cubicBezTo>
                  <a:pt x="1300993" y="1765721"/>
                  <a:pt x="1302134" y="1762869"/>
                  <a:pt x="1305558" y="1761157"/>
                </a:cubicBezTo>
                <a:cubicBezTo>
                  <a:pt x="1307269" y="1759731"/>
                  <a:pt x="1309052" y="1759018"/>
                  <a:pt x="1310906" y="1759018"/>
                </a:cubicBezTo>
                <a:close/>
                <a:moveTo>
                  <a:pt x="2045791" y="1746609"/>
                </a:moveTo>
                <a:cubicBezTo>
                  <a:pt x="2031528" y="1757449"/>
                  <a:pt x="2033240" y="1760587"/>
                  <a:pt x="2050926" y="1756023"/>
                </a:cubicBezTo>
                <a:cubicBezTo>
                  <a:pt x="2052067" y="1753741"/>
                  <a:pt x="2050355" y="1750603"/>
                  <a:pt x="2045791" y="1746609"/>
                </a:cubicBezTo>
                <a:close/>
                <a:moveTo>
                  <a:pt x="2195615" y="1738570"/>
                </a:moveTo>
                <a:lnTo>
                  <a:pt x="2196405" y="1739763"/>
                </a:lnTo>
                <a:cubicBezTo>
                  <a:pt x="2190415" y="1742616"/>
                  <a:pt x="2187420" y="1743472"/>
                  <a:pt x="2187420" y="1742331"/>
                </a:cubicBezTo>
                <a:lnTo>
                  <a:pt x="2187678" y="1741962"/>
                </a:lnTo>
                <a:close/>
                <a:moveTo>
                  <a:pt x="4975250" y="1734629"/>
                </a:moveTo>
                <a:lnTo>
                  <a:pt x="4958990" y="1743186"/>
                </a:lnTo>
                <a:lnTo>
                  <a:pt x="4962413" y="1750032"/>
                </a:lnTo>
                <a:lnTo>
                  <a:pt x="4978673" y="1739763"/>
                </a:lnTo>
                <a:close/>
                <a:moveTo>
                  <a:pt x="2185708" y="1729494"/>
                </a:moveTo>
                <a:cubicBezTo>
                  <a:pt x="2181429" y="1728924"/>
                  <a:pt x="2176438" y="1731206"/>
                  <a:pt x="2170732" y="1736340"/>
                </a:cubicBezTo>
                <a:cubicBezTo>
                  <a:pt x="2174441" y="1736911"/>
                  <a:pt x="2178434" y="1736911"/>
                  <a:pt x="2182713" y="1736340"/>
                </a:cubicBezTo>
                <a:lnTo>
                  <a:pt x="2192518" y="1733889"/>
                </a:lnTo>
                <a:lnTo>
                  <a:pt x="2191592" y="1732489"/>
                </a:lnTo>
                <a:cubicBezTo>
                  <a:pt x="2189809" y="1730778"/>
                  <a:pt x="2187848" y="1729779"/>
                  <a:pt x="2185708" y="1729494"/>
                </a:cubicBezTo>
                <a:close/>
                <a:moveTo>
                  <a:pt x="2123665" y="1702965"/>
                </a:moveTo>
                <a:cubicBezTo>
                  <a:pt x="2058057" y="1731491"/>
                  <a:pt x="2056916" y="1737481"/>
                  <a:pt x="2120242" y="1720937"/>
                </a:cubicBezTo>
                <a:lnTo>
                  <a:pt x="2137358" y="1708100"/>
                </a:lnTo>
                <a:lnTo>
                  <a:pt x="2115964" y="1716658"/>
                </a:lnTo>
                <a:close/>
                <a:moveTo>
                  <a:pt x="2225929" y="1697831"/>
                </a:moveTo>
                <a:cubicBezTo>
                  <a:pt x="2223932" y="1697831"/>
                  <a:pt x="2224075" y="1698972"/>
                  <a:pt x="2226357" y="1701254"/>
                </a:cubicBezTo>
                <a:cubicBezTo>
                  <a:pt x="2204107" y="1722933"/>
                  <a:pt x="2207815" y="1724360"/>
                  <a:pt x="2237482" y="1705533"/>
                </a:cubicBezTo>
                <a:lnTo>
                  <a:pt x="2238338" y="1701254"/>
                </a:lnTo>
                <a:cubicBezTo>
                  <a:pt x="2232062" y="1698972"/>
                  <a:pt x="2227926" y="1697831"/>
                  <a:pt x="2225929" y="1697831"/>
                </a:cubicBezTo>
                <a:close/>
                <a:moveTo>
                  <a:pt x="5770029" y="1682427"/>
                </a:moveTo>
                <a:cubicBezTo>
                  <a:pt x="5783721" y="1688132"/>
                  <a:pt x="5797699" y="1690985"/>
                  <a:pt x="5811961" y="1690985"/>
                </a:cubicBezTo>
                <a:lnTo>
                  <a:pt x="5838490" y="1685850"/>
                </a:lnTo>
                <a:lnTo>
                  <a:pt x="5905239" y="1701254"/>
                </a:lnTo>
                <a:cubicBezTo>
                  <a:pt x="5907521" y="1701254"/>
                  <a:pt x="5910944" y="1700398"/>
                  <a:pt x="5915509" y="1698687"/>
                </a:cubicBezTo>
                <a:cubicBezTo>
                  <a:pt x="5920643" y="1696975"/>
                  <a:pt x="5924636" y="1696119"/>
                  <a:pt x="5927489" y="1696119"/>
                </a:cubicBezTo>
                <a:cubicBezTo>
                  <a:pt x="5945175" y="1696119"/>
                  <a:pt x="5965143" y="1712379"/>
                  <a:pt x="5987393" y="1744898"/>
                </a:cubicBezTo>
                <a:cubicBezTo>
                  <a:pt x="6000514" y="1762584"/>
                  <a:pt x="6015633" y="1776561"/>
                  <a:pt x="6032748" y="1786830"/>
                </a:cubicBezTo>
                <a:lnTo>
                  <a:pt x="6029325" y="1809936"/>
                </a:lnTo>
                <a:cubicBezTo>
                  <a:pt x="6027613" y="1822487"/>
                  <a:pt x="6027613" y="1833041"/>
                  <a:pt x="6029325" y="1841599"/>
                </a:cubicBezTo>
                <a:cubicBezTo>
                  <a:pt x="6033318" y="1855291"/>
                  <a:pt x="6040450" y="1868128"/>
                  <a:pt x="6050719" y="1880108"/>
                </a:cubicBezTo>
                <a:cubicBezTo>
                  <a:pt x="6047866" y="1880679"/>
                  <a:pt x="6043017" y="1882390"/>
                  <a:pt x="6036171" y="1885243"/>
                </a:cubicBezTo>
                <a:lnTo>
                  <a:pt x="6026715" y="1889403"/>
                </a:lnTo>
                <a:lnTo>
                  <a:pt x="6027092" y="1889856"/>
                </a:lnTo>
                <a:lnTo>
                  <a:pt x="5878190" y="2108076"/>
                </a:lnTo>
                <a:lnTo>
                  <a:pt x="5808873" y="2212479"/>
                </a:lnTo>
                <a:lnTo>
                  <a:pt x="5808873" y="2217613"/>
                </a:lnTo>
                <a:lnTo>
                  <a:pt x="5893594" y="2127758"/>
                </a:lnTo>
                <a:lnTo>
                  <a:pt x="5898728" y="2127758"/>
                </a:lnTo>
                <a:lnTo>
                  <a:pt x="5898728" y="2138027"/>
                </a:lnTo>
                <a:lnTo>
                  <a:pt x="5659971" y="2425563"/>
                </a:lnTo>
                <a:lnTo>
                  <a:pt x="5659971" y="2430698"/>
                </a:lnTo>
                <a:lnTo>
                  <a:pt x="5730143" y="2386198"/>
                </a:lnTo>
                <a:lnTo>
                  <a:pt x="5734422" y="2390477"/>
                </a:lnTo>
                <a:lnTo>
                  <a:pt x="5734422" y="2395612"/>
                </a:lnTo>
                <a:lnTo>
                  <a:pt x="5521337" y="2613831"/>
                </a:lnTo>
                <a:lnTo>
                  <a:pt x="5516203" y="2618965"/>
                </a:lnTo>
                <a:lnTo>
                  <a:pt x="5516203" y="2624100"/>
                </a:lnTo>
                <a:lnTo>
                  <a:pt x="5521337" y="2624100"/>
                </a:lnTo>
                <a:lnTo>
                  <a:pt x="5744691" y="2425563"/>
                </a:lnTo>
                <a:lnTo>
                  <a:pt x="5754960" y="2425563"/>
                </a:lnTo>
                <a:lnTo>
                  <a:pt x="5754960" y="2430698"/>
                </a:lnTo>
                <a:cubicBezTo>
                  <a:pt x="5744120" y="2455230"/>
                  <a:pt x="5647990" y="2554498"/>
                  <a:pt x="5466568" y="2728503"/>
                </a:cubicBezTo>
                <a:lnTo>
                  <a:pt x="5466568" y="2737916"/>
                </a:lnTo>
                <a:lnTo>
                  <a:pt x="5471703" y="2737916"/>
                </a:lnTo>
                <a:lnTo>
                  <a:pt x="5560702" y="2673734"/>
                </a:lnTo>
                <a:lnTo>
                  <a:pt x="5565837" y="2678869"/>
                </a:lnTo>
                <a:lnTo>
                  <a:pt x="5615471" y="2643782"/>
                </a:lnTo>
                <a:lnTo>
                  <a:pt x="5620606" y="2648917"/>
                </a:lnTo>
                <a:lnTo>
                  <a:pt x="5620606" y="2654052"/>
                </a:lnTo>
                <a:cubicBezTo>
                  <a:pt x="5571542" y="2703115"/>
                  <a:pt x="5488818" y="2774144"/>
                  <a:pt x="5372435" y="2867136"/>
                </a:cubicBezTo>
                <a:lnTo>
                  <a:pt x="5179033" y="3045990"/>
                </a:lnTo>
                <a:lnTo>
                  <a:pt x="5382704" y="2891953"/>
                </a:lnTo>
                <a:lnTo>
                  <a:pt x="5386983" y="2897088"/>
                </a:lnTo>
                <a:cubicBezTo>
                  <a:pt x="5377855" y="2915344"/>
                  <a:pt x="5291993" y="2988084"/>
                  <a:pt x="5129398" y="3115307"/>
                </a:cubicBezTo>
                <a:lnTo>
                  <a:pt x="5129398" y="3125576"/>
                </a:lnTo>
                <a:lnTo>
                  <a:pt x="5138812" y="3125576"/>
                </a:lnTo>
                <a:lnTo>
                  <a:pt x="5411800" y="2911636"/>
                </a:lnTo>
                <a:lnTo>
                  <a:pt x="5516203" y="2822637"/>
                </a:lnTo>
                <a:lnTo>
                  <a:pt x="5526472" y="2822637"/>
                </a:lnTo>
                <a:lnTo>
                  <a:pt x="5526472" y="2827771"/>
                </a:lnTo>
                <a:cubicBezTo>
                  <a:pt x="5392973" y="2967546"/>
                  <a:pt x="5282009" y="3068240"/>
                  <a:pt x="5193581" y="3129855"/>
                </a:cubicBezTo>
                <a:lnTo>
                  <a:pt x="5198715" y="3134990"/>
                </a:lnTo>
                <a:lnTo>
                  <a:pt x="5198715" y="3140124"/>
                </a:lnTo>
                <a:cubicBezTo>
                  <a:pt x="5155927" y="3176637"/>
                  <a:pt x="5134533" y="3216287"/>
                  <a:pt x="5134533" y="3259075"/>
                </a:cubicBezTo>
                <a:lnTo>
                  <a:pt x="5138812" y="3283892"/>
                </a:lnTo>
                <a:cubicBezTo>
                  <a:pt x="5130824" y="3283892"/>
                  <a:pt x="5124264" y="3300437"/>
                  <a:pt x="5119129" y="3333526"/>
                </a:cubicBezTo>
                <a:lnTo>
                  <a:pt x="5124264" y="3507246"/>
                </a:lnTo>
                <a:lnTo>
                  <a:pt x="5124264" y="3562015"/>
                </a:lnTo>
                <a:lnTo>
                  <a:pt x="5134533" y="3591966"/>
                </a:lnTo>
                <a:cubicBezTo>
                  <a:pt x="5124264" y="3646735"/>
                  <a:pt x="5119129" y="3696369"/>
                  <a:pt x="5119129" y="3740869"/>
                </a:cubicBezTo>
                <a:lnTo>
                  <a:pt x="5119129" y="4088308"/>
                </a:lnTo>
                <a:lnTo>
                  <a:pt x="5113995" y="4107991"/>
                </a:lnTo>
                <a:lnTo>
                  <a:pt x="5119129" y="4127673"/>
                </a:lnTo>
                <a:lnTo>
                  <a:pt x="5119129" y="4191855"/>
                </a:lnTo>
                <a:lnTo>
                  <a:pt x="5113995" y="4221807"/>
                </a:lnTo>
                <a:lnTo>
                  <a:pt x="5119129" y="4226942"/>
                </a:lnTo>
                <a:lnTo>
                  <a:pt x="5113995" y="4286845"/>
                </a:lnTo>
                <a:lnTo>
                  <a:pt x="5113995" y="4405796"/>
                </a:lnTo>
                <a:lnTo>
                  <a:pt x="5119129" y="4494795"/>
                </a:lnTo>
                <a:lnTo>
                  <a:pt x="5109716" y="4673649"/>
                </a:lnTo>
                <a:lnTo>
                  <a:pt x="5159350" y="4822552"/>
                </a:lnTo>
                <a:lnTo>
                  <a:pt x="5163629" y="4842234"/>
                </a:lnTo>
                <a:cubicBezTo>
                  <a:pt x="5107719" y="4951202"/>
                  <a:pt x="5079764" y="5017380"/>
                  <a:pt x="5079764" y="5040771"/>
                </a:cubicBezTo>
                <a:lnTo>
                  <a:pt x="5084899" y="5070723"/>
                </a:lnTo>
                <a:cubicBezTo>
                  <a:pt x="5080335" y="5084415"/>
                  <a:pt x="5072062" y="5094399"/>
                  <a:pt x="5060082" y="5100674"/>
                </a:cubicBezTo>
                <a:lnTo>
                  <a:pt x="5049813" y="5100674"/>
                </a:lnTo>
                <a:cubicBezTo>
                  <a:pt x="5038402" y="5099533"/>
                  <a:pt x="5010448" y="5071293"/>
                  <a:pt x="4965948" y="5015954"/>
                </a:cubicBezTo>
                <a:lnTo>
                  <a:pt x="4955679" y="5015954"/>
                </a:lnTo>
                <a:lnTo>
                  <a:pt x="4970227" y="4678784"/>
                </a:lnTo>
                <a:lnTo>
                  <a:pt x="4965948" y="4673649"/>
                </a:lnTo>
                <a:cubicBezTo>
                  <a:pt x="4972224" y="4639419"/>
                  <a:pt x="4975361" y="4578089"/>
                  <a:pt x="4975361" y="4489660"/>
                </a:cubicBezTo>
                <a:lnTo>
                  <a:pt x="4975361" y="4241490"/>
                </a:lnTo>
                <a:lnTo>
                  <a:pt x="4980496" y="4221807"/>
                </a:lnTo>
                <a:lnTo>
                  <a:pt x="4975361" y="4202125"/>
                </a:lnTo>
                <a:lnTo>
                  <a:pt x="4975361" y="4053222"/>
                </a:lnTo>
                <a:lnTo>
                  <a:pt x="4970227" y="4028405"/>
                </a:lnTo>
                <a:lnTo>
                  <a:pt x="4975361" y="3998453"/>
                </a:lnTo>
                <a:lnTo>
                  <a:pt x="4975361" y="3914589"/>
                </a:lnTo>
                <a:lnTo>
                  <a:pt x="4980496" y="3869233"/>
                </a:lnTo>
                <a:lnTo>
                  <a:pt x="4975361" y="3864954"/>
                </a:lnTo>
                <a:lnTo>
                  <a:pt x="4975361" y="3859820"/>
                </a:lnTo>
                <a:lnTo>
                  <a:pt x="4980496" y="3835003"/>
                </a:lnTo>
                <a:lnTo>
                  <a:pt x="4975361" y="3810186"/>
                </a:lnTo>
                <a:lnTo>
                  <a:pt x="4980496" y="3805051"/>
                </a:lnTo>
                <a:lnTo>
                  <a:pt x="4975361" y="3780234"/>
                </a:lnTo>
                <a:lnTo>
                  <a:pt x="4975361" y="3427660"/>
                </a:lnTo>
                <a:lnTo>
                  <a:pt x="4970227" y="3353209"/>
                </a:lnTo>
                <a:lnTo>
                  <a:pt x="4975361" y="3353209"/>
                </a:lnTo>
                <a:lnTo>
                  <a:pt x="4970227" y="3348930"/>
                </a:lnTo>
                <a:lnTo>
                  <a:pt x="4970227" y="3313844"/>
                </a:lnTo>
                <a:lnTo>
                  <a:pt x="4960813" y="3313844"/>
                </a:lnTo>
                <a:cubicBezTo>
                  <a:pt x="4917455" y="3333241"/>
                  <a:pt x="4895775" y="3359770"/>
                  <a:pt x="4895775" y="3393430"/>
                </a:cubicBezTo>
                <a:lnTo>
                  <a:pt x="4836728" y="3939406"/>
                </a:lnTo>
                <a:lnTo>
                  <a:pt x="4851276" y="3993319"/>
                </a:lnTo>
                <a:cubicBezTo>
                  <a:pt x="4805635" y="4073760"/>
                  <a:pt x="4764274" y="4118545"/>
                  <a:pt x="4727190" y="4127673"/>
                </a:cubicBezTo>
                <a:cubicBezTo>
                  <a:pt x="4696953" y="4127673"/>
                  <a:pt x="4672136" y="4092872"/>
                  <a:pt x="4652739" y="4023270"/>
                </a:cubicBezTo>
                <a:cubicBezTo>
                  <a:pt x="4623073" y="3977630"/>
                  <a:pt x="4608239" y="3949675"/>
                  <a:pt x="4608239" y="3939406"/>
                </a:cubicBezTo>
                <a:lnTo>
                  <a:pt x="4613374" y="3939406"/>
                </a:lnTo>
                <a:cubicBezTo>
                  <a:pt x="4596829" y="3904605"/>
                  <a:pt x="4588557" y="3878076"/>
                  <a:pt x="4588557" y="3859820"/>
                </a:cubicBezTo>
                <a:cubicBezTo>
                  <a:pt x="4608525" y="3830153"/>
                  <a:pt x="4618509" y="3807048"/>
                  <a:pt x="4618509" y="3790503"/>
                </a:cubicBezTo>
                <a:lnTo>
                  <a:pt x="4627922" y="3547467"/>
                </a:lnTo>
                <a:lnTo>
                  <a:pt x="4622787" y="3547467"/>
                </a:lnTo>
                <a:cubicBezTo>
                  <a:pt x="4461904" y="3653011"/>
                  <a:pt x="4362636" y="3705783"/>
                  <a:pt x="4324982" y="3705783"/>
                </a:cubicBezTo>
                <a:cubicBezTo>
                  <a:pt x="4298739" y="3725750"/>
                  <a:pt x="4249390" y="3753991"/>
                  <a:pt x="4176936" y="3790503"/>
                </a:cubicBezTo>
                <a:lnTo>
                  <a:pt x="4161532" y="3805051"/>
                </a:lnTo>
                <a:lnTo>
                  <a:pt x="4152118" y="3805051"/>
                </a:lnTo>
                <a:cubicBezTo>
                  <a:pt x="4134433" y="3805051"/>
                  <a:pt x="4107904" y="3785369"/>
                  <a:pt x="4072533" y="3746004"/>
                </a:cubicBezTo>
                <a:cubicBezTo>
                  <a:pt x="4006354" y="3734023"/>
                  <a:pt x="3973264" y="3717478"/>
                  <a:pt x="3973264" y="3696369"/>
                </a:cubicBezTo>
                <a:cubicBezTo>
                  <a:pt x="3953296" y="3559447"/>
                  <a:pt x="3931617" y="3475012"/>
                  <a:pt x="3908226" y="3443064"/>
                </a:cubicBezTo>
                <a:cubicBezTo>
                  <a:pt x="3903092" y="3443064"/>
                  <a:pt x="3898243" y="3429657"/>
                  <a:pt x="3893678" y="3402843"/>
                </a:cubicBezTo>
                <a:lnTo>
                  <a:pt x="3898813" y="3398564"/>
                </a:lnTo>
                <a:lnTo>
                  <a:pt x="3903948" y="3398564"/>
                </a:lnTo>
                <a:lnTo>
                  <a:pt x="3953582" y="3418247"/>
                </a:lnTo>
                <a:cubicBezTo>
                  <a:pt x="4089362" y="3376600"/>
                  <a:pt x="4229707" y="3315270"/>
                  <a:pt x="4374617" y="3234258"/>
                </a:cubicBezTo>
                <a:cubicBezTo>
                  <a:pt x="4392302" y="3221136"/>
                  <a:pt x="4435376" y="3199742"/>
                  <a:pt x="4503837" y="3170076"/>
                </a:cubicBezTo>
                <a:lnTo>
                  <a:pt x="4508971" y="3175210"/>
                </a:lnTo>
                <a:lnTo>
                  <a:pt x="4508971" y="3179489"/>
                </a:lnTo>
                <a:cubicBezTo>
                  <a:pt x="4309864" y="3296443"/>
                  <a:pt x="4136144" y="3379167"/>
                  <a:pt x="3987812" y="3427660"/>
                </a:cubicBezTo>
                <a:lnTo>
                  <a:pt x="3987812" y="3437929"/>
                </a:lnTo>
                <a:lnTo>
                  <a:pt x="4007495" y="3437929"/>
                </a:lnTo>
                <a:cubicBezTo>
                  <a:pt x="4265364" y="3352924"/>
                  <a:pt x="4473885" y="3245383"/>
                  <a:pt x="4633057" y="3115307"/>
                </a:cubicBezTo>
                <a:cubicBezTo>
                  <a:pt x="4633057" y="3058257"/>
                  <a:pt x="4614800" y="2982094"/>
                  <a:pt x="4578288" y="2886819"/>
                </a:cubicBezTo>
                <a:lnTo>
                  <a:pt x="4578288" y="2877405"/>
                </a:lnTo>
                <a:cubicBezTo>
                  <a:pt x="4578288" y="2863713"/>
                  <a:pt x="4589983" y="2845457"/>
                  <a:pt x="4613374" y="2822637"/>
                </a:cubicBezTo>
                <a:cubicBezTo>
                  <a:pt x="4617938" y="2767868"/>
                  <a:pt x="4647605" y="2713384"/>
                  <a:pt x="4702373" y="2659186"/>
                </a:cubicBezTo>
                <a:lnTo>
                  <a:pt x="4717777" y="2659186"/>
                </a:lnTo>
                <a:cubicBezTo>
                  <a:pt x="4826744" y="2689994"/>
                  <a:pt x="4881227" y="2736205"/>
                  <a:pt x="4881227" y="2797820"/>
                </a:cubicBezTo>
                <a:lnTo>
                  <a:pt x="4876093" y="2872271"/>
                </a:lnTo>
                <a:lnTo>
                  <a:pt x="4881227" y="2907357"/>
                </a:lnTo>
                <a:lnTo>
                  <a:pt x="4876093" y="2907357"/>
                </a:lnTo>
                <a:lnTo>
                  <a:pt x="4891497" y="2951857"/>
                </a:lnTo>
                <a:lnTo>
                  <a:pt x="4886362" y="2966405"/>
                </a:lnTo>
                <a:lnTo>
                  <a:pt x="4891497" y="2966405"/>
                </a:lnTo>
                <a:lnTo>
                  <a:pt x="4916314" y="2946722"/>
                </a:lnTo>
                <a:lnTo>
                  <a:pt x="4916314" y="2941588"/>
                </a:lnTo>
                <a:lnTo>
                  <a:pt x="4900910" y="2941588"/>
                </a:lnTo>
                <a:lnTo>
                  <a:pt x="4900910" y="2936453"/>
                </a:lnTo>
                <a:cubicBezTo>
                  <a:pt x="4917455" y="2936453"/>
                  <a:pt x="4935711" y="2845457"/>
                  <a:pt x="4955679" y="2663465"/>
                </a:cubicBezTo>
                <a:cubicBezTo>
                  <a:pt x="4968801" y="2619536"/>
                  <a:pt x="4975361" y="2573325"/>
                  <a:pt x="4975361" y="2524832"/>
                </a:cubicBezTo>
                <a:lnTo>
                  <a:pt x="4975361" y="2415294"/>
                </a:lnTo>
                <a:cubicBezTo>
                  <a:pt x="4975361" y="2382205"/>
                  <a:pt x="4996755" y="2329433"/>
                  <a:pt x="5039543" y="2256978"/>
                </a:cubicBezTo>
                <a:cubicBezTo>
                  <a:pt x="5084043" y="2104653"/>
                  <a:pt x="5115706" y="2028490"/>
                  <a:pt x="5134533" y="2028490"/>
                </a:cubicBezTo>
                <a:lnTo>
                  <a:pt x="5143946" y="2028490"/>
                </a:lnTo>
                <a:cubicBezTo>
                  <a:pt x="5159350" y="2028490"/>
                  <a:pt x="5172757" y="2104653"/>
                  <a:pt x="5184167" y="2256978"/>
                </a:cubicBezTo>
                <a:lnTo>
                  <a:pt x="5168763" y="2311747"/>
                </a:lnTo>
                <a:cubicBezTo>
                  <a:pt x="5175610" y="2390477"/>
                  <a:pt x="5187305" y="2444960"/>
                  <a:pt x="5203850" y="2475197"/>
                </a:cubicBezTo>
                <a:cubicBezTo>
                  <a:pt x="5210125" y="2475197"/>
                  <a:pt x="5213263" y="2483470"/>
                  <a:pt x="5213263" y="2500015"/>
                </a:cubicBezTo>
                <a:lnTo>
                  <a:pt x="5168763" y="2684003"/>
                </a:lnTo>
                <a:lnTo>
                  <a:pt x="5173898" y="2713099"/>
                </a:lnTo>
                <a:cubicBezTo>
                  <a:pt x="5220109" y="2682292"/>
                  <a:pt x="5301121" y="2612975"/>
                  <a:pt x="5416934" y="2505149"/>
                </a:cubicBezTo>
                <a:lnTo>
                  <a:pt x="5461434" y="2475197"/>
                </a:lnTo>
                <a:cubicBezTo>
                  <a:pt x="5554997" y="2378211"/>
                  <a:pt x="5669099" y="2249276"/>
                  <a:pt x="5803739" y="2088393"/>
                </a:cubicBezTo>
                <a:lnTo>
                  <a:pt x="5808873" y="2093528"/>
                </a:lnTo>
                <a:lnTo>
                  <a:pt x="5808873" y="2097807"/>
                </a:lnTo>
                <a:lnTo>
                  <a:pt x="5700191" y="2256978"/>
                </a:lnTo>
                <a:cubicBezTo>
                  <a:pt x="5687070" y="2258690"/>
                  <a:pt x="5680509" y="2263539"/>
                  <a:pt x="5680509" y="2271526"/>
                </a:cubicBezTo>
                <a:lnTo>
                  <a:pt x="5689922" y="2286930"/>
                </a:lnTo>
                <a:lnTo>
                  <a:pt x="5655692" y="2331429"/>
                </a:lnTo>
                <a:lnTo>
                  <a:pt x="5655692" y="2336564"/>
                </a:lnTo>
                <a:cubicBezTo>
                  <a:pt x="5688781" y="2306898"/>
                  <a:pt x="5705326" y="2285218"/>
                  <a:pt x="5705326" y="2271526"/>
                </a:cubicBezTo>
                <a:lnTo>
                  <a:pt x="5695057" y="2262113"/>
                </a:lnTo>
                <a:cubicBezTo>
                  <a:pt x="5701903" y="2261542"/>
                  <a:pt x="5756386" y="2203636"/>
                  <a:pt x="5858507" y="2088393"/>
                </a:cubicBezTo>
                <a:lnTo>
                  <a:pt x="6014812" y="1894641"/>
                </a:lnTo>
                <a:lnTo>
                  <a:pt x="5993383" y="1904069"/>
                </a:lnTo>
                <a:cubicBezTo>
                  <a:pt x="5986537" y="1906922"/>
                  <a:pt x="5981688" y="1908348"/>
                  <a:pt x="5978835" y="1908348"/>
                </a:cubicBezTo>
                <a:lnTo>
                  <a:pt x="5941181" y="1890377"/>
                </a:lnTo>
                <a:cubicBezTo>
                  <a:pt x="5936617" y="1888095"/>
                  <a:pt x="5933194" y="1886954"/>
                  <a:pt x="5930912" y="1886954"/>
                </a:cubicBezTo>
                <a:cubicBezTo>
                  <a:pt x="5928060" y="1886954"/>
                  <a:pt x="5926348" y="1887810"/>
                  <a:pt x="5925778" y="1889522"/>
                </a:cubicBezTo>
                <a:cubicBezTo>
                  <a:pt x="5925207" y="1891233"/>
                  <a:pt x="5923496" y="1892089"/>
                  <a:pt x="5920643" y="1892089"/>
                </a:cubicBezTo>
                <a:cubicBezTo>
                  <a:pt x="5905239" y="1892089"/>
                  <a:pt x="5892403" y="1886384"/>
                  <a:pt x="5882134" y="1874974"/>
                </a:cubicBezTo>
                <a:cubicBezTo>
                  <a:pt x="5883845" y="1870409"/>
                  <a:pt x="5882704" y="1861567"/>
                  <a:pt x="5878711" y="1848445"/>
                </a:cubicBezTo>
                <a:cubicBezTo>
                  <a:pt x="5876999" y="1843881"/>
                  <a:pt x="5857031" y="1818779"/>
                  <a:pt x="5818807" y="1773138"/>
                </a:cubicBezTo>
                <a:cubicBezTo>
                  <a:pt x="5795987" y="1746324"/>
                  <a:pt x="5787430" y="1726356"/>
                  <a:pt x="5793135" y="1713235"/>
                </a:cubicBezTo>
                <a:cubicBezTo>
                  <a:pt x="5793135" y="1705818"/>
                  <a:pt x="5785433" y="1695549"/>
                  <a:pt x="5770029" y="1682427"/>
                </a:cubicBezTo>
                <a:close/>
                <a:moveTo>
                  <a:pt x="2111778" y="1672026"/>
                </a:moveTo>
                <a:lnTo>
                  <a:pt x="2109759" y="1673442"/>
                </a:lnTo>
                <a:lnTo>
                  <a:pt x="2099452" y="1677696"/>
                </a:lnTo>
                <a:lnTo>
                  <a:pt x="2102753" y="1675581"/>
                </a:lnTo>
                <a:cubicBezTo>
                  <a:pt x="2105195" y="1674226"/>
                  <a:pt x="2107464" y="1673192"/>
                  <a:pt x="2109559" y="1672479"/>
                </a:cubicBezTo>
                <a:close/>
                <a:moveTo>
                  <a:pt x="2134790" y="1659322"/>
                </a:moveTo>
                <a:cubicBezTo>
                  <a:pt x="2121668" y="1658181"/>
                  <a:pt x="2108832" y="1664741"/>
                  <a:pt x="2096281" y="1679004"/>
                </a:cubicBezTo>
                <a:lnTo>
                  <a:pt x="2099452" y="1677696"/>
                </a:lnTo>
                <a:lnTo>
                  <a:pt x="2094904" y="1680609"/>
                </a:lnTo>
                <a:cubicBezTo>
                  <a:pt x="2092114" y="1682605"/>
                  <a:pt x="2089150" y="1684923"/>
                  <a:pt x="2086012" y="1687562"/>
                </a:cubicBezTo>
                <a:cubicBezTo>
                  <a:pt x="2067185" y="1696119"/>
                  <a:pt x="2045791" y="1710097"/>
                  <a:pt x="2021830" y="1729494"/>
                </a:cubicBezTo>
                <a:lnTo>
                  <a:pt x="2016695" y="1734629"/>
                </a:lnTo>
                <a:lnTo>
                  <a:pt x="1994994" y="1744274"/>
                </a:lnTo>
                <a:lnTo>
                  <a:pt x="1998296" y="1744042"/>
                </a:lnTo>
                <a:cubicBezTo>
                  <a:pt x="2002005" y="1744898"/>
                  <a:pt x="2005000" y="1748036"/>
                  <a:pt x="2007282" y="1753456"/>
                </a:cubicBezTo>
                <a:lnTo>
                  <a:pt x="1985595" y="1748451"/>
                </a:lnTo>
                <a:lnTo>
                  <a:pt x="1962782" y="1758590"/>
                </a:lnTo>
                <a:lnTo>
                  <a:pt x="1935398" y="1775705"/>
                </a:lnTo>
                <a:cubicBezTo>
                  <a:pt x="1921136" y="1783122"/>
                  <a:pt x="1910581" y="1789112"/>
                  <a:pt x="1903735" y="1793676"/>
                </a:cubicBezTo>
                <a:lnTo>
                  <a:pt x="1782217" y="1858714"/>
                </a:lnTo>
                <a:cubicBezTo>
                  <a:pt x="1789063" y="1845592"/>
                  <a:pt x="1799046" y="1836179"/>
                  <a:pt x="1812168" y="1830474"/>
                </a:cubicBezTo>
                <a:cubicBezTo>
                  <a:pt x="1783643" y="1836179"/>
                  <a:pt x="1779649" y="1831900"/>
                  <a:pt x="1800188" y="1817638"/>
                </a:cubicBezTo>
                <a:cubicBezTo>
                  <a:pt x="1821867" y="1812503"/>
                  <a:pt x="1841264" y="1800237"/>
                  <a:pt x="1858380" y="1780840"/>
                </a:cubicBezTo>
                <a:lnTo>
                  <a:pt x="1914004" y="1760302"/>
                </a:lnTo>
                <a:lnTo>
                  <a:pt x="1929408" y="1740619"/>
                </a:lnTo>
                <a:cubicBezTo>
                  <a:pt x="1928267" y="1721222"/>
                  <a:pt x="1914289" y="1721222"/>
                  <a:pt x="1887476" y="1740619"/>
                </a:cubicBezTo>
                <a:cubicBezTo>
                  <a:pt x="1867508" y="1748036"/>
                  <a:pt x="1845258" y="1760587"/>
                  <a:pt x="1820726" y="1778273"/>
                </a:cubicBezTo>
                <a:lnTo>
                  <a:pt x="1814736" y="1783407"/>
                </a:lnTo>
                <a:lnTo>
                  <a:pt x="1759967" y="1803945"/>
                </a:lnTo>
                <a:lnTo>
                  <a:pt x="1730871" y="1819349"/>
                </a:lnTo>
                <a:cubicBezTo>
                  <a:pt x="1717179" y="1826195"/>
                  <a:pt x="1706910" y="1831615"/>
                  <a:pt x="1700064" y="1835609"/>
                </a:cubicBezTo>
                <a:lnTo>
                  <a:pt x="1555440" y="1903214"/>
                </a:lnTo>
                <a:cubicBezTo>
                  <a:pt x="1537184" y="1919758"/>
                  <a:pt x="1514649" y="1933165"/>
                  <a:pt x="1487835" y="1943435"/>
                </a:cubicBezTo>
                <a:lnTo>
                  <a:pt x="1456172" y="1948569"/>
                </a:lnTo>
                <a:cubicBezTo>
                  <a:pt x="1493825" y="1951422"/>
                  <a:pt x="1534331" y="1942864"/>
                  <a:pt x="1577690" y="1922896"/>
                </a:cubicBezTo>
                <a:lnTo>
                  <a:pt x="1587103" y="1927175"/>
                </a:lnTo>
                <a:cubicBezTo>
                  <a:pt x="1484982" y="1961406"/>
                  <a:pt x="1485838" y="1966540"/>
                  <a:pt x="1589671" y="1942579"/>
                </a:cubicBezTo>
                <a:cubicBezTo>
                  <a:pt x="1613061" y="1940297"/>
                  <a:pt x="1637878" y="1932310"/>
                  <a:pt x="1664122" y="1918617"/>
                </a:cubicBezTo>
                <a:lnTo>
                  <a:pt x="1701775" y="1908348"/>
                </a:lnTo>
                <a:cubicBezTo>
                  <a:pt x="1674961" y="1896938"/>
                  <a:pt x="1643013" y="1901788"/>
                  <a:pt x="1605930" y="1922896"/>
                </a:cubicBezTo>
                <a:cubicBezTo>
                  <a:pt x="1619052" y="1906351"/>
                  <a:pt x="1637593" y="1895797"/>
                  <a:pt x="1661554" y="1891233"/>
                </a:cubicBezTo>
                <a:cubicBezTo>
                  <a:pt x="1675246" y="1882105"/>
                  <a:pt x="1689794" y="1875829"/>
                  <a:pt x="1705198" y="1872406"/>
                </a:cubicBezTo>
                <a:lnTo>
                  <a:pt x="1743707" y="1851012"/>
                </a:lnTo>
                <a:lnTo>
                  <a:pt x="1758255" y="1866416"/>
                </a:lnTo>
                <a:lnTo>
                  <a:pt x="1758255" y="1874118"/>
                </a:lnTo>
                <a:cubicBezTo>
                  <a:pt x="1742281" y="1888951"/>
                  <a:pt x="1722313" y="1901502"/>
                  <a:pt x="1698352" y="1911771"/>
                </a:cubicBezTo>
                <a:lnTo>
                  <a:pt x="1667545" y="1918617"/>
                </a:lnTo>
                <a:cubicBezTo>
                  <a:pt x="1705198" y="1919188"/>
                  <a:pt x="1745134" y="1908634"/>
                  <a:pt x="1787352" y="1886954"/>
                </a:cubicBezTo>
                <a:lnTo>
                  <a:pt x="1796765" y="1891233"/>
                </a:lnTo>
                <a:cubicBezTo>
                  <a:pt x="1696926" y="1930598"/>
                  <a:pt x="1698067" y="1935447"/>
                  <a:pt x="1800188" y="1905781"/>
                </a:cubicBezTo>
                <a:cubicBezTo>
                  <a:pt x="1823008" y="1902928"/>
                  <a:pt x="1847255" y="1893800"/>
                  <a:pt x="1872928" y="1878397"/>
                </a:cubicBezTo>
                <a:lnTo>
                  <a:pt x="1909725" y="1865560"/>
                </a:lnTo>
                <a:cubicBezTo>
                  <a:pt x="1882911" y="1855862"/>
                  <a:pt x="1851248" y="1862422"/>
                  <a:pt x="1814736" y="1885243"/>
                </a:cubicBezTo>
                <a:cubicBezTo>
                  <a:pt x="1827287" y="1868128"/>
                  <a:pt x="1845543" y="1856717"/>
                  <a:pt x="1869504" y="1851012"/>
                </a:cubicBezTo>
                <a:cubicBezTo>
                  <a:pt x="1882626" y="1841314"/>
                  <a:pt x="1896603" y="1833897"/>
                  <a:pt x="1911437" y="1828762"/>
                </a:cubicBezTo>
                <a:lnTo>
                  <a:pt x="1948235" y="1805657"/>
                </a:lnTo>
                <a:lnTo>
                  <a:pt x="1963639" y="1821061"/>
                </a:lnTo>
                <a:lnTo>
                  <a:pt x="1965350" y="1838176"/>
                </a:lnTo>
                <a:cubicBezTo>
                  <a:pt x="1980183" y="1833612"/>
                  <a:pt x="1995301" y="1826480"/>
                  <a:pt x="2010705" y="1816782"/>
                </a:cubicBezTo>
                <a:cubicBezTo>
                  <a:pt x="2001006" y="1819064"/>
                  <a:pt x="1992734" y="1818493"/>
                  <a:pt x="1985888" y="1815070"/>
                </a:cubicBezTo>
                <a:cubicBezTo>
                  <a:pt x="1991593" y="1800237"/>
                  <a:pt x="2001577" y="1789397"/>
                  <a:pt x="2015839" y="1782551"/>
                </a:cubicBezTo>
                <a:cubicBezTo>
                  <a:pt x="1987884" y="1789968"/>
                  <a:pt x="1983606" y="1785689"/>
                  <a:pt x="2003003" y="1769715"/>
                </a:cubicBezTo>
                <a:cubicBezTo>
                  <a:pt x="2024682" y="1762869"/>
                  <a:pt x="2043509" y="1749462"/>
                  <a:pt x="2059483" y="1729494"/>
                </a:cubicBezTo>
                <a:lnTo>
                  <a:pt x="2112541" y="1705533"/>
                </a:lnTo>
                <a:lnTo>
                  <a:pt x="2127944" y="1685850"/>
                </a:lnTo>
                <a:cubicBezTo>
                  <a:pt x="2126518" y="1675866"/>
                  <a:pt x="2122310" y="1671017"/>
                  <a:pt x="2115322" y="1671302"/>
                </a:cubicBezTo>
                <a:lnTo>
                  <a:pt x="2111778" y="1672026"/>
                </a:lnTo>
                <a:lnTo>
                  <a:pt x="2126233" y="1661889"/>
                </a:lnTo>
                <a:close/>
                <a:moveTo>
                  <a:pt x="2325832" y="1649656"/>
                </a:moveTo>
                <a:lnTo>
                  <a:pt x="2320705" y="1655043"/>
                </a:lnTo>
                <a:cubicBezTo>
                  <a:pt x="2314001" y="1661604"/>
                  <a:pt x="2307654" y="1667309"/>
                  <a:pt x="2301664" y="1672158"/>
                </a:cubicBezTo>
                <a:lnTo>
                  <a:pt x="2300339" y="1669339"/>
                </a:lnTo>
                <a:lnTo>
                  <a:pt x="2301931" y="1667665"/>
                </a:lnTo>
                <a:cubicBezTo>
                  <a:pt x="2306816" y="1662959"/>
                  <a:pt x="2311362" y="1659036"/>
                  <a:pt x="2315570" y="1655899"/>
                </a:cubicBezTo>
                <a:close/>
                <a:moveTo>
                  <a:pt x="2216943" y="1648197"/>
                </a:moveTo>
                <a:cubicBezTo>
                  <a:pt x="2143348" y="1700684"/>
                  <a:pt x="2141351" y="1705818"/>
                  <a:pt x="2210953" y="1663600"/>
                </a:cubicBezTo>
                <a:close/>
                <a:moveTo>
                  <a:pt x="2186136" y="1576313"/>
                </a:moveTo>
                <a:cubicBezTo>
                  <a:pt x="2174155" y="1588864"/>
                  <a:pt x="2175867" y="1592287"/>
                  <a:pt x="2191271" y="1586582"/>
                </a:cubicBezTo>
                <a:cubicBezTo>
                  <a:pt x="2191841" y="1584870"/>
                  <a:pt x="2190129" y="1581447"/>
                  <a:pt x="2186136" y="1576313"/>
                </a:cubicBezTo>
                <a:close/>
                <a:moveTo>
                  <a:pt x="2313003" y="1497369"/>
                </a:moveTo>
                <a:cubicBezTo>
                  <a:pt x="2308296" y="1494374"/>
                  <a:pt x="2301664" y="1501006"/>
                  <a:pt x="2293106" y="1517265"/>
                </a:cubicBezTo>
                <a:lnTo>
                  <a:pt x="2317068" y="1503573"/>
                </a:lnTo>
                <a:cubicBezTo>
                  <a:pt x="2315927" y="1500435"/>
                  <a:pt x="2314572" y="1498367"/>
                  <a:pt x="2313003" y="1497369"/>
                </a:cubicBezTo>
                <a:close/>
                <a:moveTo>
                  <a:pt x="2972172" y="1495871"/>
                </a:moveTo>
                <a:cubicBezTo>
                  <a:pt x="2857500" y="1576313"/>
                  <a:pt x="2798452" y="1633649"/>
                  <a:pt x="2795029" y="1667879"/>
                </a:cubicBezTo>
                <a:cubicBezTo>
                  <a:pt x="2791606" y="1702110"/>
                  <a:pt x="2806154" y="1711523"/>
                  <a:pt x="2838673" y="1696119"/>
                </a:cubicBezTo>
                <a:cubicBezTo>
                  <a:pt x="2920256" y="1644774"/>
                  <a:pt x="2974169" y="1578024"/>
                  <a:pt x="3000412" y="1495871"/>
                </a:cubicBezTo>
                <a:close/>
                <a:moveTo>
                  <a:pt x="1470866" y="1491666"/>
                </a:moveTo>
                <a:lnTo>
                  <a:pt x="1473715" y="1493090"/>
                </a:lnTo>
                <a:cubicBezTo>
                  <a:pt x="1476282" y="1493803"/>
                  <a:pt x="1479277" y="1494160"/>
                  <a:pt x="1482700" y="1494160"/>
                </a:cubicBezTo>
                <a:cubicBezTo>
                  <a:pt x="1483270" y="1502147"/>
                  <a:pt x="1483270" y="1511560"/>
                  <a:pt x="1482700" y="1522400"/>
                </a:cubicBezTo>
                <a:lnTo>
                  <a:pt x="1483556" y="1529246"/>
                </a:lnTo>
                <a:lnTo>
                  <a:pt x="1483556" y="1544650"/>
                </a:lnTo>
                <a:lnTo>
                  <a:pt x="1483511" y="1544830"/>
                </a:lnTo>
                <a:lnTo>
                  <a:pt x="1482392" y="1542219"/>
                </a:lnTo>
                <a:lnTo>
                  <a:pt x="1480133" y="1499294"/>
                </a:lnTo>
                <a:lnTo>
                  <a:pt x="1475854" y="1506996"/>
                </a:lnTo>
                <a:lnTo>
                  <a:pt x="1474998" y="1509564"/>
                </a:lnTo>
                <a:cubicBezTo>
                  <a:pt x="1474998" y="1504144"/>
                  <a:pt x="1474285" y="1501362"/>
                  <a:pt x="1472859" y="1501220"/>
                </a:cubicBezTo>
                <a:lnTo>
                  <a:pt x="1471711" y="1501977"/>
                </a:lnTo>
                <a:close/>
                <a:moveTo>
                  <a:pt x="2304231" y="1478756"/>
                </a:moveTo>
                <a:cubicBezTo>
                  <a:pt x="2288827" y="1487314"/>
                  <a:pt x="2288542" y="1491022"/>
                  <a:pt x="2303375" y="1489881"/>
                </a:cubicBezTo>
                <a:close/>
                <a:moveTo>
                  <a:pt x="2463403" y="1460785"/>
                </a:moveTo>
                <a:cubicBezTo>
                  <a:pt x="2446288" y="1465919"/>
                  <a:pt x="2432025" y="1477045"/>
                  <a:pt x="2420615" y="1494160"/>
                </a:cubicBezTo>
                <a:cubicBezTo>
                  <a:pt x="2437730" y="1488455"/>
                  <a:pt x="2451992" y="1477330"/>
                  <a:pt x="2463403" y="1460785"/>
                </a:cubicBezTo>
                <a:close/>
                <a:moveTo>
                  <a:pt x="2512663" y="1435647"/>
                </a:moveTo>
                <a:cubicBezTo>
                  <a:pt x="2509774" y="1434150"/>
                  <a:pt x="2491643" y="1452227"/>
                  <a:pt x="2458268" y="1489881"/>
                </a:cubicBezTo>
                <a:cubicBezTo>
                  <a:pt x="2481088" y="1476759"/>
                  <a:pt x="2498489" y="1461355"/>
                  <a:pt x="2510470" y="1443670"/>
                </a:cubicBezTo>
                <a:cubicBezTo>
                  <a:pt x="2512894" y="1438821"/>
                  <a:pt x="2513625" y="1436146"/>
                  <a:pt x="2512663" y="1435647"/>
                </a:cubicBezTo>
                <a:close/>
                <a:moveTo>
                  <a:pt x="2371355" y="1424843"/>
                </a:moveTo>
                <a:cubicBezTo>
                  <a:pt x="2362263" y="1422276"/>
                  <a:pt x="2347875" y="1429977"/>
                  <a:pt x="2328192" y="1447948"/>
                </a:cubicBezTo>
                <a:cubicBezTo>
                  <a:pt x="2344737" y="1449090"/>
                  <a:pt x="2361567" y="1443384"/>
                  <a:pt x="2378682" y="1430833"/>
                </a:cubicBezTo>
                <a:cubicBezTo>
                  <a:pt x="2376828" y="1427695"/>
                  <a:pt x="2374386" y="1425699"/>
                  <a:pt x="2371355" y="1424843"/>
                </a:cubicBezTo>
                <a:close/>
                <a:moveTo>
                  <a:pt x="1415095" y="1413718"/>
                </a:moveTo>
                <a:cubicBezTo>
                  <a:pt x="1414239" y="1414003"/>
                  <a:pt x="1415095" y="1416000"/>
                  <a:pt x="1417662" y="1419709"/>
                </a:cubicBezTo>
                <a:lnTo>
                  <a:pt x="1422797" y="1417997"/>
                </a:lnTo>
                <a:cubicBezTo>
                  <a:pt x="1418518" y="1414859"/>
                  <a:pt x="1415951" y="1413433"/>
                  <a:pt x="1415095" y="1413718"/>
                </a:cubicBezTo>
                <a:close/>
                <a:moveTo>
                  <a:pt x="2428958" y="1332421"/>
                </a:moveTo>
                <a:cubicBezTo>
                  <a:pt x="2427104" y="1332991"/>
                  <a:pt x="2424894" y="1334132"/>
                  <a:pt x="2422326" y="1335844"/>
                </a:cubicBezTo>
                <a:lnTo>
                  <a:pt x="2433451" y="1332421"/>
                </a:lnTo>
                <a:cubicBezTo>
                  <a:pt x="2432310" y="1331850"/>
                  <a:pt x="2430813" y="1331850"/>
                  <a:pt x="2428958" y="1332421"/>
                </a:cubicBezTo>
                <a:close/>
                <a:moveTo>
                  <a:pt x="2601180" y="1319584"/>
                </a:moveTo>
                <a:cubicBezTo>
                  <a:pt x="2596046" y="1320155"/>
                  <a:pt x="2592908" y="1321296"/>
                  <a:pt x="2591767" y="1323007"/>
                </a:cubicBezTo>
                <a:lnTo>
                  <a:pt x="2582354" y="1338411"/>
                </a:lnTo>
                <a:lnTo>
                  <a:pt x="2518172" y="1422276"/>
                </a:lnTo>
                <a:cubicBezTo>
                  <a:pt x="2530152" y="1414288"/>
                  <a:pt x="2539280" y="1405731"/>
                  <a:pt x="2545556" y="1396603"/>
                </a:cubicBezTo>
                <a:cubicBezTo>
                  <a:pt x="2564383" y="1362943"/>
                  <a:pt x="2582924" y="1337270"/>
                  <a:pt x="2601180" y="1319584"/>
                </a:cubicBezTo>
                <a:close/>
                <a:moveTo>
                  <a:pt x="3085988" y="1210047"/>
                </a:moveTo>
                <a:lnTo>
                  <a:pt x="3104815" y="1210047"/>
                </a:lnTo>
                <a:cubicBezTo>
                  <a:pt x="3213212" y="1233438"/>
                  <a:pt x="3267410" y="1281075"/>
                  <a:pt x="3267410" y="1352959"/>
                </a:cubicBezTo>
                <a:lnTo>
                  <a:pt x="3257996" y="1457362"/>
                </a:lnTo>
                <a:lnTo>
                  <a:pt x="3257996" y="1486458"/>
                </a:lnTo>
                <a:cubicBezTo>
                  <a:pt x="3257996" y="1573745"/>
                  <a:pt x="3324746" y="1643633"/>
                  <a:pt x="3458245" y="1696119"/>
                </a:cubicBezTo>
                <a:cubicBezTo>
                  <a:pt x="3470796" y="1696119"/>
                  <a:pt x="3477071" y="1686421"/>
                  <a:pt x="3477071" y="1667024"/>
                </a:cubicBezTo>
                <a:lnTo>
                  <a:pt x="3487340" y="1629370"/>
                </a:lnTo>
                <a:lnTo>
                  <a:pt x="3496754" y="1619957"/>
                </a:lnTo>
                <a:lnTo>
                  <a:pt x="3506167" y="1619957"/>
                </a:lnTo>
                <a:cubicBezTo>
                  <a:pt x="3510161" y="1622167"/>
                  <a:pt x="3514796" y="1624298"/>
                  <a:pt x="3520073" y="1626348"/>
                </a:cubicBezTo>
                <a:lnTo>
                  <a:pt x="3524220" y="1627728"/>
                </a:lnTo>
                <a:lnTo>
                  <a:pt x="3525515" y="1619957"/>
                </a:lnTo>
                <a:lnTo>
                  <a:pt x="3515246" y="1555774"/>
                </a:lnTo>
                <a:cubicBezTo>
                  <a:pt x="3507258" y="1532954"/>
                  <a:pt x="3503265" y="1512416"/>
                  <a:pt x="3503265" y="1494160"/>
                </a:cubicBezTo>
                <a:cubicBezTo>
                  <a:pt x="3502124" y="1494160"/>
                  <a:pt x="3500698" y="1485602"/>
                  <a:pt x="3498986" y="1468487"/>
                </a:cubicBezTo>
                <a:cubicBezTo>
                  <a:pt x="3494993" y="1463352"/>
                  <a:pt x="3491570" y="1460785"/>
                  <a:pt x="3488717" y="1460785"/>
                </a:cubicBezTo>
                <a:cubicBezTo>
                  <a:pt x="3487576" y="1460785"/>
                  <a:pt x="3476736" y="1473621"/>
                  <a:pt x="3456198" y="1499294"/>
                </a:cubicBezTo>
                <a:lnTo>
                  <a:pt x="3455342" y="1499294"/>
                </a:lnTo>
                <a:lnTo>
                  <a:pt x="3455342" y="1439391"/>
                </a:lnTo>
                <a:cubicBezTo>
                  <a:pt x="3462189" y="1429692"/>
                  <a:pt x="3465612" y="1423702"/>
                  <a:pt x="3465612" y="1421420"/>
                </a:cubicBezTo>
                <a:lnTo>
                  <a:pt x="3462189" y="1412007"/>
                </a:lnTo>
                <a:cubicBezTo>
                  <a:pt x="3473028" y="1396032"/>
                  <a:pt x="3485864" y="1381199"/>
                  <a:pt x="3500698" y="1367507"/>
                </a:cubicBezTo>
                <a:cubicBezTo>
                  <a:pt x="3500698" y="1359520"/>
                  <a:pt x="3506974" y="1350962"/>
                  <a:pt x="3519525" y="1341834"/>
                </a:cubicBezTo>
                <a:cubicBezTo>
                  <a:pt x="3519525" y="1333847"/>
                  <a:pt x="3524374" y="1328998"/>
                  <a:pt x="3534073" y="1327286"/>
                </a:cubicBezTo>
                <a:cubicBezTo>
                  <a:pt x="3544912" y="1317017"/>
                  <a:pt x="3556608" y="1311882"/>
                  <a:pt x="3569159" y="1311882"/>
                </a:cubicBezTo>
                <a:cubicBezTo>
                  <a:pt x="3578858" y="1312453"/>
                  <a:pt x="3583707" y="1313309"/>
                  <a:pt x="3583707" y="1314450"/>
                </a:cubicBezTo>
                <a:lnTo>
                  <a:pt x="3584562" y="1313594"/>
                </a:lnTo>
                <a:lnTo>
                  <a:pt x="3593896" y="1313594"/>
                </a:lnTo>
                <a:lnTo>
                  <a:pt x="3637780" y="1305892"/>
                </a:lnTo>
                <a:lnTo>
                  <a:pt x="3653879" y="1305892"/>
                </a:lnTo>
                <a:cubicBezTo>
                  <a:pt x="3663007" y="1305892"/>
                  <a:pt x="3674132" y="1308459"/>
                  <a:pt x="3687254" y="1313594"/>
                </a:cubicBezTo>
                <a:lnTo>
                  <a:pt x="3710359" y="1314450"/>
                </a:lnTo>
                <a:lnTo>
                  <a:pt x="3728330" y="1328998"/>
                </a:lnTo>
                <a:lnTo>
                  <a:pt x="3759138" y="1339267"/>
                </a:lnTo>
                <a:cubicBezTo>
                  <a:pt x="3772830" y="1343831"/>
                  <a:pt x="3783669" y="1353529"/>
                  <a:pt x="3791657" y="1368363"/>
                </a:cubicBezTo>
                <a:cubicBezTo>
                  <a:pt x="3801926" y="1375779"/>
                  <a:pt x="3810198" y="1385763"/>
                  <a:pt x="3816474" y="1398314"/>
                </a:cubicBezTo>
                <a:lnTo>
                  <a:pt x="3820753" y="1417141"/>
                </a:lnTo>
                <a:cubicBezTo>
                  <a:pt x="3820753" y="1431404"/>
                  <a:pt x="3814762" y="1456792"/>
                  <a:pt x="3802782" y="1493304"/>
                </a:cubicBezTo>
                <a:lnTo>
                  <a:pt x="3781388" y="1521544"/>
                </a:lnTo>
                <a:cubicBezTo>
                  <a:pt x="3778535" y="1521544"/>
                  <a:pt x="3774542" y="1532384"/>
                  <a:pt x="3769407" y="1554063"/>
                </a:cubicBezTo>
                <a:cubicBezTo>
                  <a:pt x="3759708" y="1564903"/>
                  <a:pt x="3752292" y="1582018"/>
                  <a:pt x="3747157" y="1605409"/>
                </a:cubicBezTo>
                <a:cubicBezTo>
                  <a:pt x="3726049" y="1621383"/>
                  <a:pt x="3715494" y="1633364"/>
                  <a:pt x="3715494" y="1641351"/>
                </a:cubicBezTo>
                <a:cubicBezTo>
                  <a:pt x="3715494" y="1645059"/>
                  <a:pt x="3714638" y="1648625"/>
                  <a:pt x="3712927" y="1652048"/>
                </a:cubicBezTo>
                <a:lnTo>
                  <a:pt x="3709485" y="1656445"/>
                </a:lnTo>
                <a:lnTo>
                  <a:pt x="3725242" y="1657610"/>
                </a:lnTo>
                <a:lnTo>
                  <a:pt x="3754338" y="1696119"/>
                </a:lnTo>
                <a:lnTo>
                  <a:pt x="3754338" y="1734629"/>
                </a:lnTo>
                <a:cubicBezTo>
                  <a:pt x="3754338" y="1749462"/>
                  <a:pt x="3735226" y="1764010"/>
                  <a:pt x="3697002" y="1778273"/>
                </a:cubicBezTo>
                <a:lnTo>
                  <a:pt x="3688233" y="1781166"/>
                </a:lnTo>
                <a:lnTo>
                  <a:pt x="3687682" y="1782765"/>
                </a:lnTo>
                <a:cubicBezTo>
                  <a:pt x="3686255" y="1784905"/>
                  <a:pt x="3684116" y="1787115"/>
                  <a:pt x="3681264" y="1789397"/>
                </a:cubicBezTo>
                <a:lnTo>
                  <a:pt x="3680408" y="1790253"/>
                </a:lnTo>
                <a:lnTo>
                  <a:pt x="3680408" y="1791965"/>
                </a:lnTo>
                <a:lnTo>
                  <a:pt x="3684687" y="1805657"/>
                </a:lnTo>
                <a:lnTo>
                  <a:pt x="3680408" y="1817638"/>
                </a:lnTo>
                <a:lnTo>
                  <a:pt x="3681264" y="1846733"/>
                </a:lnTo>
                <a:cubicBezTo>
                  <a:pt x="3682975" y="1846733"/>
                  <a:pt x="3684401" y="1851012"/>
                  <a:pt x="3685542" y="1859570"/>
                </a:cubicBezTo>
                <a:lnTo>
                  <a:pt x="3685542" y="1868983"/>
                </a:lnTo>
                <a:cubicBezTo>
                  <a:pt x="3685542" y="1870695"/>
                  <a:pt x="3683831" y="1872406"/>
                  <a:pt x="3680408" y="1874118"/>
                </a:cubicBezTo>
                <a:cubicBezTo>
                  <a:pt x="3680978" y="1876970"/>
                  <a:pt x="3682405" y="1878682"/>
                  <a:pt x="3684687" y="1879252"/>
                </a:cubicBezTo>
                <a:lnTo>
                  <a:pt x="3682975" y="1880108"/>
                </a:lnTo>
                <a:lnTo>
                  <a:pt x="3682975" y="1881820"/>
                </a:lnTo>
                <a:lnTo>
                  <a:pt x="3687254" y="1897223"/>
                </a:lnTo>
                <a:cubicBezTo>
                  <a:pt x="3686113" y="1901217"/>
                  <a:pt x="3684687" y="1903214"/>
                  <a:pt x="3682975" y="1903214"/>
                </a:cubicBezTo>
                <a:cubicBezTo>
                  <a:pt x="3680693" y="1903214"/>
                  <a:pt x="3678982" y="1896082"/>
                  <a:pt x="3677840" y="1881820"/>
                </a:cubicBezTo>
                <a:lnTo>
                  <a:pt x="3679552" y="1872406"/>
                </a:lnTo>
                <a:lnTo>
                  <a:pt x="3674417" y="1844166"/>
                </a:lnTo>
                <a:lnTo>
                  <a:pt x="3675273" y="1839032"/>
                </a:lnTo>
                <a:lnTo>
                  <a:pt x="3672706" y="1836464"/>
                </a:lnTo>
                <a:cubicBezTo>
                  <a:pt x="3670994" y="1836464"/>
                  <a:pt x="3668997" y="1839887"/>
                  <a:pt x="3666716" y="1846733"/>
                </a:cubicBezTo>
                <a:lnTo>
                  <a:pt x="3659014" y="1849301"/>
                </a:lnTo>
                <a:lnTo>
                  <a:pt x="3658158" y="1849301"/>
                </a:lnTo>
                <a:lnTo>
                  <a:pt x="3655591" y="1846733"/>
                </a:lnTo>
                <a:lnTo>
                  <a:pt x="3655591" y="1845878"/>
                </a:lnTo>
                <a:cubicBezTo>
                  <a:pt x="3660155" y="1845878"/>
                  <a:pt x="3662437" y="1841599"/>
                  <a:pt x="3662437" y="1833041"/>
                </a:cubicBezTo>
                <a:lnTo>
                  <a:pt x="3662437" y="1830474"/>
                </a:lnTo>
                <a:cubicBezTo>
                  <a:pt x="3657302" y="1825339"/>
                  <a:pt x="3653309" y="1822772"/>
                  <a:pt x="3650456" y="1822772"/>
                </a:cubicBezTo>
                <a:lnTo>
                  <a:pt x="3649600" y="1828762"/>
                </a:lnTo>
                <a:lnTo>
                  <a:pt x="3649600" y="1833897"/>
                </a:lnTo>
                <a:cubicBezTo>
                  <a:pt x="3649600" y="1838461"/>
                  <a:pt x="3650742" y="1842740"/>
                  <a:pt x="3653023" y="1846733"/>
                </a:cubicBezTo>
                <a:lnTo>
                  <a:pt x="3650456" y="1890377"/>
                </a:lnTo>
                <a:lnTo>
                  <a:pt x="3652168" y="1894656"/>
                </a:lnTo>
                <a:cubicBezTo>
                  <a:pt x="3651597" y="1902073"/>
                  <a:pt x="3648745" y="1905781"/>
                  <a:pt x="3643610" y="1905781"/>
                </a:cubicBezTo>
                <a:cubicBezTo>
                  <a:pt x="3641898" y="1900646"/>
                  <a:pt x="3640757" y="1898079"/>
                  <a:pt x="3640187" y="1898079"/>
                </a:cubicBezTo>
                <a:lnTo>
                  <a:pt x="3635908" y="1898079"/>
                </a:lnTo>
                <a:lnTo>
                  <a:pt x="3634197" y="1917762"/>
                </a:lnTo>
                <a:lnTo>
                  <a:pt x="3635908" y="1934021"/>
                </a:lnTo>
                <a:lnTo>
                  <a:pt x="3617469" y="1939156"/>
                </a:lnTo>
                <a:lnTo>
                  <a:pt x="3616627" y="1938300"/>
                </a:lnTo>
                <a:lnTo>
                  <a:pt x="3616627" y="1925464"/>
                </a:lnTo>
                <a:cubicBezTo>
                  <a:pt x="3616627" y="1919188"/>
                  <a:pt x="3615232" y="1909775"/>
                  <a:pt x="3612442" y="1897223"/>
                </a:cubicBezTo>
                <a:lnTo>
                  <a:pt x="3612442" y="1879252"/>
                </a:lnTo>
                <a:lnTo>
                  <a:pt x="3609914" y="1879252"/>
                </a:lnTo>
                <a:lnTo>
                  <a:pt x="3609914" y="1877541"/>
                </a:lnTo>
                <a:cubicBezTo>
                  <a:pt x="3607124" y="1877541"/>
                  <a:pt x="3604334" y="1886099"/>
                  <a:pt x="3601544" y="1903214"/>
                </a:cubicBezTo>
                <a:cubicBezTo>
                  <a:pt x="3597069" y="1911771"/>
                  <a:pt x="3594832" y="1922040"/>
                  <a:pt x="3594832" y="1934021"/>
                </a:cubicBezTo>
                <a:cubicBezTo>
                  <a:pt x="3597113" y="1934021"/>
                  <a:pt x="3598825" y="1936588"/>
                  <a:pt x="3599966" y="1941723"/>
                </a:cubicBezTo>
                <a:lnTo>
                  <a:pt x="3597399" y="1953704"/>
                </a:lnTo>
                <a:lnTo>
                  <a:pt x="3599110" y="1963973"/>
                </a:lnTo>
                <a:lnTo>
                  <a:pt x="3598255" y="1969963"/>
                </a:lnTo>
                <a:lnTo>
                  <a:pt x="3603389" y="1979377"/>
                </a:lnTo>
                <a:lnTo>
                  <a:pt x="3599110" y="1984511"/>
                </a:lnTo>
                <a:lnTo>
                  <a:pt x="3598255" y="1984511"/>
                </a:lnTo>
                <a:cubicBezTo>
                  <a:pt x="3595973" y="1984511"/>
                  <a:pt x="3594261" y="1980517"/>
                  <a:pt x="3593120" y="1972530"/>
                </a:cubicBezTo>
                <a:lnTo>
                  <a:pt x="3594832" y="1969963"/>
                </a:lnTo>
                <a:lnTo>
                  <a:pt x="3589697" y="1967396"/>
                </a:lnTo>
                <a:cubicBezTo>
                  <a:pt x="3588556" y="1970248"/>
                  <a:pt x="3586274" y="1971675"/>
                  <a:pt x="3582851" y="1971675"/>
                </a:cubicBezTo>
                <a:cubicBezTo>
                  <a:pt x="3581139" y="1971675"/>
                  <a:pt x="3580284" y="1970248"/>
                  <a:pt x="3580284" y="1967396"/>
                </a:cubicBezTo>
                <a:cubicBezTo>
                  <a:pt x="3580284" y="1961691"/>
                  <a:pt x="3581139" y="1958838"/>
                  <a:pt x="3582851" y="1958838"/>
                </a:cubicBezTo>
                <a:cubicBezTo>
                  <a:pt x="3579428" y="1953704"/>
                  <a:pt x="3576861" y="1941723"/>
                  <a:pt x="3575149" y="1922896"/>
                </a:cubicBezTo>
                <a:lnTo>
                  <a:pt x="3575149" y="1916050"/>
                </a:lnTo>
                <a:cubicBezTo>
                  <a:pt x="3577431" y="1905211"/>
                  <a:pt x="3579142" y="1899791"/>
                  <a:pt x="3580284" y="1899791"/>
                </a:cubicBezTo>
                <a:lnTo>
                  <a:pt x="3582851" y="1899791"/>
                </a:lnTo>
                <a:lnTo>
                  <a:pt x="3582851" y="1904925"/>
                </a:lnTo>
                <a:lnTo>
                  <a:pt x="3583707" y="1908348"/>
                </a:lnTo>
                <a:lnTo>
                  <a:pt x="3582851" y="1915194"/>
                </a:lnTo>
                <a:lnTo>
                  <a:pt x="3582851" y="1941723"/>
                </a:lnTo>
                <a:lnTo>
                  <a:pt x="3587130" y="1946002"/>
                </a:lnTo>
                <a:cubicBezTo>
                  <a:pt x="3589982" y="1944861"/>
                  <a:pt x="3591409" y="1943435"/>
                  <a:pt x="3591409" y="1941723"/>
                </a:cubicBezTo>
                <a:lnTo>
                  <a:pt x="3591409" y="1940867"/>
                </a:lnTo>
                <a:cubicBezTo>
                  <a:pt x="3590267" y="1940867"/>
                  <a:pt x="3588841" y="1939156"/>
                  <a:pt x="3587130" y="1935733"/>
                </a:cubicBezTo>
                <a:lnTo>
                  <a:pt x="3587985" y="1928887"/>
                </a:lnTo>
                <a:lnTo>
                  <a:pt x="3587985" y="1910060"/>
                </a:lnTo>
                <a:cubicBezTo>
                  <a:pt x="3587985" y="1904925"/>
                  <a:pt x="3583707" y="1895512"/>
                  <a:pt x="3575149" y="1881820"/>
                </a:cubicBezTo>
                <a:cubicBezTo>
                  <a:pt x="3573438" y="1853294"/>
                  <a:pt x="3570014" y="1837035"/>
                  <a:pt x="3564880" y="1833041"/>
                </a:cubicBezTo>
                <a:lnTo>
                  <a:pt x="3560601" y="1833041"/>
                </a:lnTo>
                <a:cubicBezTo>
                  <a:pt x="3557748" y="1835323"/>
                  <a:pt x="3554896" y="1836464"/>
                  <a:pt x="3552043" y="1836464"/>
                </a:cubicBezTo>
                <a:cubicBezTo>
                  <a:pt x="3546339" y="1835894"/>
                  <a:pt x="3543486" y="1834182"/>
                  <a:pt x="3543486" y="1831330"/>
                </a:cubicBezTo>
                <a:lnTo>
                  <a:pt x="3543486" y="1828762"/>
                </a:lnTo>
                <a:cubicBezTo>
                  <a:pt x="3543486" y="1827621"/>
                  <a:pt x="3546339" y="1824769"/>
                  <a:pt x="3552043" y="1820205"/>
                </a:cubicBezTo>
                <a:lnTo>
                  <a:pt x="3552043" y="1818493"/>
                </a:lnTo>
                <a:lnTo>
                  <a:pt x="3550923" y="1815226"/>
                </a:lnTo>
                <a:lnTo>
                  <a:pt x="3524994" y="1820205"/>
                </a:lnTo>
                <a:cubicBezTo>
                  <a:pt x="3392066" y="1820205"/>
                  <a:pt x="3274256" y="1718369"/>
                  <a:pt x="3171564" y="1514698"/>
                </a:cubicBezTo>
                <a:lnTo>
                  <a:pt x="3152738" y="1514698"/>
                </a:lnTo>
                <a:cubicBezTo>
                  <a:pt x="2994137" y="1705818"/>
                  <a:pt x="2886311" y="1801378"/>
                  <a:pt x="2829260" y="1801378"/>
                </a:cubicBezTo>
                <a:lnTo>
                  <a:pt x="2819846" y="1801378"/>
                </a:lnTo>
                <a:cubicBezTo>
                  <a:pt x="2706315" y="1776276"/>
                  <a:pt x="2652117" y="1734914"/>
                  <a:pt x="2657251" y="1677293"/>
                </a:cubicBezTo>
                <a:cubicBezTo>
                  <a:pt x="2651546" y="1653902"/>
                  <a:pt x="2659391" y="1620955"/>
                  <a:pt x="2680785" y="1578452"/>
                </a:cubicBezTo>
                <a:cubicBezTo>
                  <a:pt x="2702179" y="1535949"/>
                  <a:pt x="2808721" y="1425984"/>
                  <a:pt x="3000412" y="1248556"/>
                </a:cubicBezTo>
                <a:cubicBezTo>
                  <a:pt x="3034643" y="1222883"/>
                  <a:pt x="3063168" y="1210047"/>
                  <a:pt x="3085988" y="1210047"/>
                </a:cubicBezTo>
                <a:close/>
                <a:moveTo>
                  <a:pt x="3491083" y="1069702"/>
                </a:moveTo>
                <a:lnTo>
                  <a:pt x="3504977" y="1079971"/>
                </a:lnTo>
                <a:lnTo>
                  <a:pt x="3517258" y="1069702"/>
                </a:lnTo>
                <a:close/>
                <a:moveTo>
                  <a:pt x="1488690" y="1053442"/>
                </a:moveTo>
                <a:cubicBezTo>
                  <a:pt x="1480703" y="1053442"/>
                  <a:pt x="1476425" y="1055724"/>
                  <a:pt x="1475854" y="1060289"/>
                </a:cubicBezTo>
                <a:lnTo>
                  <a:pt x="1476710" y="1064567"/>
                </a:lnTo>
                <a:cubicBezTo>
                  <a:pt x="1481274" y="1067420"/>
                  <a:pt x="1484697" y="1068561"/>
                  <a:pt x="1486979" y="1067990"/>
                </a:cubicBezTo>
                <a:cubicBezTo>
                  <a:pt x="1492684" y="1067420"/>
                  <a:pt x="1495251" y="1063712"/>
                  <a:pt x="1494681" y="1056865"/>
                </a:cubicBezTo>
                <a:cubicBezTo>
                  <a:pt x="1494110" y="1055724"/>
                  <a:pt x="1492113" y="1054583"/>
                  <a:pt x="1488690" y="1053442"/>
                </a:cubicBezTo>
                <a:close/>
                <a:moveTo>
                  <a:pt x="2266578" y="1035471"/>
                </a:moveTo>
                <a:cubicBezTo>
                  <a:pt x="2228924" y="1035471"/>
                  <a:pt x="2190415" y="1046596"/>
                  <a:pt x="2151050" y="1068846"/>
                </a:cubicBezTo>
                <a:lnTo>
                  <a:pt x="2126233" y="1068846"/>
                </a:lnTo>
                <a:lnTo>
                  <a:pt x="2126233" y="1078260"/>
                </a:lnTo>
                <a:cubicBezTo>
                  <a:pt x="2118816" y="1078260"/>
                  <a:pt x="2112255" y="1076833"/>
                  <a:pt x="2106550" y="1073981"/>
                </a:cubicBezTo>
                <a:cubicBezTo>
                  <a:pt x="2073461" y="1092807"/>
                  <a:pt x="2050070" y="1102221"/>
                  <a:pt x="2036378" y="1102221"/>
                </a:cubicBezTo>
                <a:cubicBezTo>
                  <a:pt x="2029532" y="1098798"/>
                  <a:pt x="2024397" y="1097086"/>
                  <a:pt x="2020974" y="1097086"/>
                </a:cubicBezTo>
                <a:cubicBezTo>
                  <a:pt x="2020974" y="1101080"/>
                  <a:pt x="2002718" y="1113916"/>
                  <a:pt x="1966205" y="1135596"/>
                </a:cubicBezTo>
                <a:cubicBezTo>
                  <a:pt x="1963923" y="1139589"/>
                  <a:pt x="1940533" y="1150429"/>
                  <a:pt x="1896033" y="1168115"/>
                </a:cubicBezTo>
                <a:cubicBezTo>
                  <a:pt x="1861232" y="1191505"/>
                  <a:pt x="1801044" y="1220031"/>
                  <a:pt x="1715467" y="1253691"/>
                </a:cubicBezTo>
                <a:cubicBezTo>
                  <a:pt x="1712044" y="1253691"/>
                  <a:pt x="1710333" y="1251979"/>
                  <a:pt x="1710333" y="1248556"/>
                </a:cubicBezTo>
                <a:cubicBezTo>
                  <a:pt x="1693788" y="1258255"/>
                  <a:pt x="1668971" y="1264530"/>
                  <a:pt x="1635882" y="1267383"/>
                </a:cubicBezTo>
                <a:lnTo>
                  <a:pt x="1625612" y="1263104"/>
                </a:lnTo>
                <a:cubicBezTo>
                  <a:pt x="1614773" y="1269380"/>
                  <a:pt x="1606500" y="1272518"/>
                  <a:pt x="1600795" y="1272518"/>
                </a:cubicBezTo>
                <a:lnTo>
                  <a:pt x="1570844" y="1267383"/>
                </a:lnTo>
                <a:cubicBezTo>
                  <a:pt x="1570844" y="1273658"/>
                  <a:pt x="1567421" y="1276796"/>
                  <a:pt x="1560574" y="1276796"/>
                </a:cubicBezTo>
                <a:cubicBezTo>
                  <a:pt x="1523492" y="1259681"/>
                  <a:pt x="1494966" y="1243992"/>
                  <a:pt x="1474998" y="1229729"/>
                </a:cubicBezTo>
                <a:cubicBezTo>
                  <a:pt x="1474998" y="1233152"/>
                  <a:pt x="1474998" y="1237859"/>
                  <a:pt x="1474998" y="1243849"/>
                </a:cubicBezTo>
                <a:cubicBezTo>
                  <a:pt x="1474998" y="1249840"/>
                  <a:pt x="1474998" y="1254547"/>
                  <a:pt x="1474998" y="1257970"/>
                </a:cubicBezTo>
                <a:lnTo>
                  <a:pt x="1465585" y="1324719"/>
                </a:lnTo>
                <a:cubicBezTo>
                  <a:pt x="1465585" y="1327571"/>
                  <a:pt x="1467296" y="1328998"/>
                  <a:pt x="1470720" y="1328998"/>
                </a:cubicBezTo>
                <a:lnTo>
                  <a:pt x="1465585" y="1347824"/>
                </a:lnTo>
                <a:cubicBezTo>
                  <a:pt x="1469008" y="1398600"/>
                  <a:pt x="1472146" y="1425414"/>
                  <a:pt x="1474998" y="1428266"/>
                </a:cubicBezTo>
                <a:cubicBezTo>
                  <a:pt x="1470434" y="1428266"/>
                  <a:pt x="1468580" y="1433971"/>
                  <a:pt x="1469436" y="1445381"/>
                </a:cubicBezTo>
                <a:cubicBezTo>
                  <a:pt x="1470292" y="1456792"/>
                  <a:pt x="1470720" y="1467061"/>
                  <a:pt x="1470720" y="1476189"/>
                </a:cubicBezTo>
                <a:lnTo>
                  <a:pt x="1470720" y="1489881"/>
                </a:lnTo>
                <a:lnTo>
                  <a:pt x="1470866" y="1491666"/>
                </a:lnTo>
                <a:lnTo>
                  <a:pt x="1467296" y="1489881"/>
                </a:lnTo>
                <a:cubicBezTo>
                  <a:pt x="1470720" y="1487599"/>
                  <a:pt x="1470720" y="1485032"/>
                  <a:pt x="1467296" y="1482179"/>
                </a:cubicBezTo>
                <a:cubicBezTo>
                  <a:pt x="1467296" y="1478756"/>
                  <a:pt x="1465014" y="1477330"/>
                  <a:pt x="1460450" y="1477900"/>
                </a:cubicBezTo>
                <a:lnTo>
                  <a:pt x="1460450" y="1473621"/>
                </a:lnTo>
                <a:cubicBezTo>
                  <a:pt x="1456456" y="1465634"/>
                  <a:pt x="1452178" y="1458218"/>
                  <a:pt x="1447614" y="1451372"/>
                </a:cubicBezTo>
                <a:cubicBezTo>
                  <a:pt x="1446473" y="1449660"/>
                  <a:pt x="1445047" y="1448804"/>
                  <a:pt x="1443335" y="1448804"/>
                </a:cubicBezTo>
                <a:cubicBezTo>
                  <a:pt x="1443905" y="1453368"/>
                  <a:pt x="1442764" y="1457077"/>
                  <a:pt x="1439912" y="1459929"/>
                </a:cubicBezTo>
                <a:lnTo>
                  <a:pt x="1439056" y="1448804"/>
                </a:lnTo>
                <a:cubicBezTo>
                  <a:pt x="1439627" y="1459073"/>
                  <a:pt x="1438486" y="1467916"/>
                  <a:pt x="1435633" y="1475333"/>
                </a:cubicBezTo>
                <a:cubicBezTo>
                  <a:pt x="1431639" y="1462211"/>
                  <a:pt x="1431639" y="1450516"/>
                  <a:pt x="1435633" y="1440247"/>
                </a:cubicBezTo>
                <a:cubicBezTo>
                  <a:pt x="1431639" y="1423702"/>
                  <a:pt x="1429072" y="1422846"/>
                  <a:pt x="1427931" y="1437680"/>
                </a:cubicBezTo>
                <a:lnTo>
                  <a:pt x="1423956" y="1437889"/>
                </a:lnTo>
                <a:lnTo>
                  <a:pt x="1427129" y="1444953"/>
                </a:lnTo>
                <a:cubicBezTo>
                  <a:pt x="1430659" y="1455222"/>
                  <a:pt x="1429215" y="1461641"/>
                  <a:pt x="1422797" y="1464208"/>
                </a:cubicBezTo>
                <a:lnTo>
                  <a:pt x="1422797" y="1465064"/>
                </a:lnTo>
                <a:cubicBezTo>
                  <a:pt x="1417092" y="1479897"/>
                  <a:pt x="1419374" y="1493589"/>
                  <a:pt x="1429643" y="1506140"/>
                </a:cubicBezTo>
                <a:lnTo>
                  <a:pt x="1429643" y="1509564"/>
                </a:lnTo>
                <a:lnTo>
                  <a:pt x="1433066" y="1527534"/>
                </a:lnTo>
                <a:lnTo>
                  <a:pt x="1435633" y="1488169"/>
                </a:lnTo>
                <a:cubicBezTo>
                  <a:pt x="1440768" y="1495586"/>
                  <a:pt x="1443335" y="1502432"/>
                  <a:pt x="1443335" y="1508708"/>
                </a:cubicBezTo>
                <a:cubicBezTo>
                  <a:pt x="1441053" y="1545220"/>
                  <a:pt x="1442479" y="1545220"/>
                  <a:pt x="1447614" y="1508708"/>
                </a:cubicBezTo>
                <a:lnTo>
                  <a:pt x="1453604" y="1510419"/>
                </a:lnTo>
                <a:lnTo>
                  <a:pt x="1453604" y="1538659"/>
                </a:lnTo>
                <a:cubicBezTo>
                  <a:pt x="1455886" y="1546076"/>
                  <a:pt x="1457027" y="1553207"/>
                  <a:pt x="1457027" y="1560053"/>
                </a:cubicBezTo>
                <a:lnTo>
                  <a:pt x="1459595" y="1550640"/>
                </a:lnTo>
                <a:lnTo>
                  <a:pt x="1459595" y="1512131"/>
                </a:lnTo>
                <a:cubicBezTo>
                  <a:pt x="1457883" y="1499579"/>
                  <a:pt x="1458168" y="1489025"/>
                  <a:pt x="1460450" y="1480467"/>
                </a:cubicBezTo>
                <a:cubicBezTo>
                  <a:pt x="1461591" y="1482750"/>
                  <a:pt x="1461591" y="1484176"/>
                  <a:pt x="1460450" y="1484746"/>
                </a:cubicBezTo>
                <a:lnTo>
                  <a:pt x="1462162" y="1491592"/>
                </a:lnTo>
                <a:lnTo>
                  <a:pt x="1464729" y="1522400"/>
                </a:lnTo>
                <a:lnTo>
                  <a:pt x="1462162" y="1524967"/>
                </a:lnTo>
                <a:cubicBezTo>
                  <a:pt x="1461021" y="1543794"/>
                  <a:pt x="1462447" y="1559483"/>
                  <a:pt x="1466441" y="1572034"/>
                </a:cubicBezTo>
                <a:lnTo>
                  <a:pt x="1467296" y="1566044"/>
                </a:lnTo>
                <a:lnTo>
                  <a:pt x="1466441" y="1554919"/>
                </a:lnTo>
                <a:lnTo>
                  <a:pt x="1466441" y="1508708"/>
                </a:lnTo>
                <a:cubicBezTo>
                  <a:pt x="1467867" y="1506140"/>
                  <a:pt x="1469115" y="1504233"/>
                  <a:pt x="1470185" y="1502985"/>
                </a:cubicBezTo>
                <a:lnTo>
                  <a:pt x="1471711" y="1501977"/>
                </a:lnTo>
                <a:lnTo>
                  <a:pt x="1474998" y="1542082"/>
                </a:lnTo>
                <a:cubicBezTo>
                  <a:pt x="1474998" y="1538659"/>
                  <a:pt x="1476710" y="1536948"/>
                  <a:pt x="1480133" y="1536948"/>
                </a:cubicBezTo>
                <a:lnTo>
                  <a:pt x="1482392" y="1542219"/>
                </a:lnTo>
                <a:lnTo>
                  <a:pt x="1482700" y="1548073"/>
                </a:lnTo>
                <a:lnTo>
                  <a:pt x="1483511" y="1544830"/>
                </a:lnTo>
                <a:lnTo>
                  <a:pt x="1490402" y="1560909"/>
                </a:lnTo>
                <a:lnTo>
                  <a:pt x="1623045" y="1531813"/>
                </a:lnTo>
                <a:lnTo>
                  <a:pt x="1710333" y="1508708"/>
                </a:lnTo>
                <a:cubicBezTo>
                  <a:pt x="1811312" y="1466490"/>
                  <a:pt x="1896033" y="1433115"/>
                  <a:pt x="1964494" y="1408583"/>
                </a:cubicBezTo>
                <a:cubicBezTo>
                  <a:pt x="2054634" y="1367507"/>
                  <a:pt x="2125377" y="1326716"/>
                  <a:pt x="2176723" y="1286210"/>
                </a:cubicBezTo>
                <a:cubicBezTo>
                  <a:pt x="2176723" y="1275941"/>
                  <a:pt x="2194979" y="1257114"/>
                  <a:pt x="2231491" y="1229729"/>
                </a:cubicBezTo>
                <a:lnTo>
                  <a:pt x="2271712" y="1173249"/>
                </a:lnTo>
                <a:lnTo>
                  <a:pt x="2271712" y="1168115"/>
                </a:lnTo>
                <a:lnTo>
                  <a:pt x="2261443" y="1168115"/>
                </a:lnTo>
                <a:lnTo>
                  <a:pt x="2261443" y="1158701"/>
                </a:lnTo>
                <a:lnTo>
                  <a:pt x="2271712" y="1163836"/>
                </a:lnTo>
                <a:cubicBezTo>
                  <a:pt x="2271712" y="1153567"/>
                  <a:pt x="2279984" y="1131317"/>
                  <a:pt x="2296529" y="1097086"/>
                </a:cubicBezTo>
                <a:lnTo>
                  <a:pt x="2296529" y="1087673"/>
                </a:lnTo>
                <a:cubicBezTo>
                  <a:pt x="2289113" y="1074551"/>
                  <a:pt x="2279129" y="1060574"/>
                  <a:pt x="2266578" y="1045740"/>
                </a:cubicBezTo>
                <a:close/>
                <a:moveTo>
                  <a:pt x="1496392" y="1034616"/>
                </a:moveTo>
                <a:cubicBezTo>
                  <a:pt x="1493540" y="1036327"/>
                  <a:pt x="1490972" y="1038609"/>
                  <a:pt x="1488690" y="1041462"/>
                </a:cubicBezTo>
                <a:lnTo>
                  <a:pt x="1489547" y="1044029"/>
                </a:lnTo>
                <a:lnTo>
                  <a:pt x="1490402" y="1048308"/>
                </a:lnTo>
                <a:lnTo>
                  <a:pt x="1495536" y="1050019"/>
                </a:lnTo>
                <a:lnTo>
                  <a:pt x="1497248" y="1048308"/>
                </a:lnTo>
                <a:cubicBezTo>
                  <a:pt x="1500671" y="1047167"/>
                  <a:pt x="1502383" y="1044599"/>
                  <a:pt x="1502383" y="1040606"/>
                </a:cubicBezTo>
                <a:lnTo>
                  <a:pt x="1501527" y="1036327"/>
                </a:lnTo>
                <a:close/>
                <a:moveTo>
                  <a:pt x="5852182" y="945617"/>
                </a:moveTo>
                <a:cubicBezTo>
                  <a:pt x="5875573" y="945617"/>
                  <a:pt x="5895826" y="947899"/>
                  <a:pt x="5912941" y="952462"/>
                </a:cubicBezTo>
                <a:cubicBezTo>
                  <a:pt x="5935761" y="957597"/>
                  <a:pt x="5962861" y="968152"/>
                  <a:pt x="5994239" y="984126"/>
                </a:cubicBezTo>
                <a:cubicBezTo>
                  <a:pt x="6017630" y="994395"/>
                  <a:pt x="6033318" y="1008372"/>
                  <a:pt x="6041306" y="1026058"/>
                </a:cubicBezTo>
                <a:lnTo>
                  <a:pt x="6052430" y="1056010"/>
                </a:lnTo>
                <a:cubicBezTo>
                  <a:pt x="6050148" y="1059433"/>
                  <a:pt x="6046155" y="1063997"/>
                  <a:pt x="6040450" y="1069702"/>
                </a:cubicBezTo>
                <a:lnTo>
                  <a:pt x="6024190" y="1085961"/>
                </a:lnTo>
                <a:cubicBezTo>
                  <a:pt x="6024190" y="1085391"/>
                  <a:pt x="6025616" y="1087673"/>
                  <a:pt x="6028469" y="1092807"/>
                </a:cubicBezTo>
                <a:cubicBezTo>
                  <a:pt x="6031322" y="1098513"/>
                  <a:pt x="6032748" y="1102791"/>
                  <a:pt x="6032748" y="1105644"/>
                </a:cubicBezTo>
                <a:cubicBezTo>
                  <a:pt x="6032748" y="1107926"/>
                  <a:pt x="6029895" y="1115057"/>
                  <a:pt x="6024190" y="1127038"/>
                </a:cubicBezTo>
                <a:lnTo>
                  <a:pt x="6017344" y="1139874"/>
                </a:lnTo>
                <a:cubicBezTo>
                  <a:pt x="6015062" y="1144438"/>
                  <a:pt x="6013921" y="1147576"/>
                  <a:pt x="6013921" y="1149288"/>
                </a:cubicBezTo>
                <a:cubicBezTo>
                  <a:pt x="6014491" y="1147006"/>
                  <a:pt x="6014777" y="1148147"/>
                  <a:pt x="6014777" y="1152711"/>
                </a:cubicBezTo>
                <a:lnTo>
                  <a:pt x="6015633" y="1179239"/>
                </a:lnTo>
                <a:cubicBezTo>
                  <a:pt x="6004222" y="1177528"/>
                  <a:pt x="5990245" y="1180380"/>
                  <a:pt x="5973700" y="1187797"/>
                </a:cubicBezTo>
                <a:cubicBezTo>
                  <a:pt x="5970277" y="1186656"/>
                  <a:pt x="5967710" y="1185230"/>
                  <a:pt x="5965998" y="1183518"/>
                </a:cubicBezTo>
                <a:cubicBezTo>
                  <a:pt x="5964857" y="1182377"/>
                  <a:pt x="5963717" y="1180666"/>
                  <a:pt x="5962575" y="1178384"/>
                </a:cubicBezTo>
                <a:cubicBezTo>
                  <a:pt x="5960864" y="1174961"/>
                  <a:pt x="5956871" y="1173534"/>
                  <a:pt x="5950595" y="1174105"/>
                </a:cubicBezTo>
                <a:lnTo>
                  <a:pt x="5817096" y="1056010"/>
                </a:lnTo>
                <a:cubicBezTo>
                  <a:pt x="5820519" y="1049734"/>
                  <a:pt x="5810535" y="1034045"/>
                  <a:pt x="5787144" y="1008943"/>
                </a:cubicBezTo>
                <a:cubicBezTo>
                  <a:pt x="5789426" y="1006661"/>
                  <a:pt x="5792279" y="1002382"/>
                  <a:pt x="5795702" y="996106"/>
                </a:cubicBezTo>
                <a:lnTo>
                  <a:pt x="5806827" y="977280"/>
                </a:lnTo>
                <a:cubicBezTo>
                  <a:pt x="5801122" y="975568"/>
                  <a:pt x="5793420" y="973856"/>
                  <a:pt x="5783721" y="972145"/>
                </a:cubicBezTo>
                <a:lnTo>
                  <a:pt x="5789712" y="963588"/>
                </a:lnTo>
                <a:cubicBezTo>
                  <a:pt x="5831358" y="951036"/>
                  <a:pt x="5852182" y="945046"/>
                  <a:pt x="5852182" y="945617"/>
                </a:cubicBezTo>
                <a:close/>
                <a:moveTo>
                  <a:pt x="4823585" y="926400"/>
                </a:moveTo>
                <a:lnTo>
                  <a:pt x="4824636" y="928501"/>
                </a:lnTo>
                <a:lnTo>
                  <a:pt x="4815222" y="937059"/>
                </a:lnTo>
                <a:close/>
                <a:moveTo>
                  <a:pt x="2080877" y="906252"/>
                </a:moveTo>
                <a:lnTo>
                  <a:pt x="2063762" y="916521"/>
                </a:lnTo>
                <a:cubicBezTo>
                  <a:pt x="2084300" y="918803"/>
                  <a:pt x="2090005" y="915380"/>
                  <a:pt x="2080877" y="906252"/>
                </a:cubicBezTo>
                <a:close/>
                <a:moveTo>
                  <a:pt x="2862634" y="890848"/>
                </a:moveTo>
                <a:cubicBezTo>
                  <a:pt x="2977093" y="931496"/>
                  <a:pt x="3202867" y="970390"/>
                  <a:pt x="3539956" y="1007529"/>
                </a:cubicBezTo>
                <a:lnTo>
                  <a:pt x="3576241" y="1011428"/>
                </a:lnTo>
                <a:lnTo>
                  <a:pt x="3577716" y="1009799"/>
                </a:lnTo>
                <a:lnTo>
                  <a:pt x="3629062" y="967866"/>
                </a:lnTo>
                <a:lnTo>
                  <a:pt x="3662437" y="946472"/>
                </a:lnTo>
                <a:lnTo>
                  <a:pt x="3676129" y="932780"/>
                </a:lnTo>
                <a:cubicBezTo>
                  <a:pt x="3794224" y="946472"/>
                  <a:pt x="3853272" y="1018927"/>
                  <a:pt x="3853272" y="1150144"/>
                </a:cubicBezTo>
                <a:cubicBezTo>
                  <a:pt x="3827028" y="1234008"/>
                  <a:pt x="3767981" y="1264245"/>
                  <a:pt x="3676129" y="1240854"/>
                </a:cubicBezTo>
                <a:lnTo>
                  <a:pt x="3662437" y="1205768"/>
                </a:lnTo>
                <a:lnTo>
                  <a:pt x="3603389" y="1205768"/>
                </a:lnTo>
                <a:lnTo>
                  <a:pt x="3603389" y="1170682"/>
                </a:lnTo>
                <a:cubicBezTo>
                  <a:pt x="3570870" y="1156562"/>
                  <a:pt x="3540598" y="1133296"/>
                  <a:pt x="3512571" y="1100884"/>
                </a:cubicBezTo>
                <a:lnTo>
                  <a:pt x="3488585" y="1069702"/>
                </a:lnTo>
                <a:lnTo>
                  <a:pt x="3460812" y="1069702"/>
                </a:lnTo>
                <a:cubicBezTo>
                  <a:pt x="3301070" y="1079971"/>
                  <a:pt x="3150741" y="1098227"/>
                  <a:pt x="3009825" y="1124471"/>
                </a:cubicBezTo>
                <a:cubicBezTo>
                  <a:pt x="2880891" y="1115343"/>
                  <a:pt x="2816423" y="1071128"/>
                  <a:pt x="2816423" y="991827"/>
                </a:cubicBezTo>
                <a:lnTo>
                  <a:pt x="2800164" y="937059"/>
                </a:lnTo>
                <a:cubicBezTo>
                  <a:pt x="2800164" y="906252"/>
                  <a:pt x="2820987" y="890848"/>
                  <a:pt x="2862634" y="890848"/>
                </a:cubicBezTo>
                <a:close/>
                <a:moveTo>
                  <a:pt x="1405681" y="846348"/>
                </a:moveTo>
                <a:cubicBezTo>
                  <a:pt x="1358900" y="903399"/>
                  <a:pt x="1330374" y="931924"/>
                  <a:pt x="1320106" y="931924"/>
                </a:cubicBezTo>
                <a:lnTo>
                  <a:pt x="1295289" y="969578"/>
                </a:lnTo>
                <a:cubicBezTo>
                  <a:pt x="1277032" y="979847"/>
                  <a:pt x="1257064" y="1009799"/>
                  <a:pt x="1235385" y="1059433"/>
                </a:cubicBezTo>
                <a:cubicBezTo>
                  <a:pt x="1201725" y="1119336"/>
                  <a:pt x="1184895" y="1153281"/>
                  <a:pt x="1184895" y="1161268"/>
                </a:cubicBezTo>
                <a:cubicBezTo>
                  <a:pt x="1184895" y="1169256"/>
                  <a:pt x="1181615" y="1184944"/>
                  <a:pt x="1175054" y="1208335"/>
                </a:cubicBezTo>
                <a:cubicBezTo>
                  <a:pt x="1168493" y="1231726"/>
                  <a:pt x="1169348" y="1267240"/>
                  <a:pt x="1177621" y="1314878"/>
                </a:cubicBezTo>
                <a:cubicBezTo>
                  <a:pt x="1185894" y="1362515"/>
                  <a:pt x="1192454" y="1390470"/>
                  <a:pt x="1197304" y="1398742"/>
                </a:cubicBezTo>
                <a:cubicBezTo>
                  <a:pt x="1202153" y="1407014"/>
                  <a:pt x="1209712" y="1427981"/>
                  <a:pt x="1219981" y="1461641"/>
                </a:cubicBezTo>
                <a:lnTo>
                  <a:pt x="1225116" y="1461641"/>
                </a:lnTo>
                <a:cubicBezTo>
                  <a:pt x="1225116" y="1458218"/>
                  <a:pt x="1226827" y="1456506"/>
                  <a:pt x="1230250" y="1456506"/>
                </a:cubicBezTo>
                <a:lnTo>
                  <a:pt x="1235385" y="1465919"/>
                </a:lnTo>
                <a:lnTo>
                  <a:pt x="1230250" y="1465919"/>
                </a:lnTo>
                <a:lnTo>
                  <a:pt x="1309837" y="1584870"/>
                </a:lnTo>
                <a:cubicBezTo>
                  <a:pt x="1313830" y="1584870"/>
                  <a:pt x="1318964" y="1586297"/>
                  <a:pt x="1325240" y="1589149"/>
                </a:cubicBezTo>
                <a:cubicBezTo>
                  <a:pt x="1331515" y="1586297"/>
                  <a:pt x="1336365" y="1584870"/>
                  <a:pt x="1339788" y="1584870"/>
                </a:cubicBezTo>
                <a:lnTo>
                  <a:pt x="1344922" y="1594284"/>
                </a:lnTo>
                <a:lnTo>
                  <a:pt x="1344922" y="1607976"/>
                </a:lnTo>
                <a:cubicBezTo>
                  <a:pt x="1358044" y="1626803"/>
                  <a:pt x="1366601" y="1636216"/>
                  <a:pt x="1370595" y="1636216"/>
                </a:cubicBezTo>
                <a:cubicBezTo>
                  <a:pt x="1376301" y="1633364"/>
                  <a:pt x="1382861" y="1631937"/>
                  <a:pt x="1390278" y="1631937"/>
                </a:cubicBezTo>
                <a:lnTo>
                  <a:pt x="1390278" y="1594284"/>
                </a:lnTo>
                <a:lnTo>
                  <a:pt x="1400547" y="1594284"/>
                </a:lnTo>
                <a:lnTo>
                  <a:pt x="1400547" y="1555774"/>
                </a:lnTo>
                <a:lnTo>
                  <a:pt x="1405681" y="1532669"/>
                </a:lnTo>
                <a:cubicBezTo>
                  <a:pt x="1405681" y="1520688"/>
                  <a:pt x="1403970" y="1470198"/>
                  <a:pt x="1400547" y="1381199"/>
                </a:cubicBezTo>
                <a:lnTo>
                  <a:pt x="1405681" y="1168115"/>
                </a:lnTo>
                <a:lnTo>
                  <a:pt x="1409961" y="1026058"/>
                </a:lnTo>
                <a:lnTo>
                  <a:pt x="1405681" y="1002097"/>
                </a:lnTo>
                <a:lnTo>
                  <a:pt x="1405681" y="993539"/>
                </a:lnTo>
                <a:lnTo>
                  <a:pt x="1405681" y="913098"/>
                </a:lnTo>
                <a:cubicBezTo>
                  <a:pt x="1411957" y="902828"/>
                  <a:pt x="1415095" y="893415"/>
                  <a:pt x="1415095" y="884857"/>
                </a:cubicBezTo>
                <a:cubicBezTo>
                  <a:pt x="1415095" y="882005"/>
                  <a:pt x="1413384" y="869168"/>
                  <a:pt x="1409961" y="846348"/>
                </a:cubicBezTo>
                <a:close/>
                <a:moveTo>
                  <a:pt x="1389422" y="781310"/>
                </a:moveTo>
                <a:cubicBezTo>
                  <a:pt x="1387140" y="781881"/>
                  <a:pt x="1383717" y="784733"/>
                  <a:pt x="1379153" y="789868"/>
                </a:cubicBezTo>
                <a:cubicBezTo>
                  <a:pt x="1306128" y="872591"/>
                  <a:pt x="1241090" y="961591"/>
                  <a:pt x="1184039" y="1056865"/>
                </a:cubicBezTo>
                <a:cubicBezTo>
                  <a:pt x="1181757" y="1059718"/>
                  <a:pt x="1178049" y="1071128"/>
                  <a:pt x="1172914" y="1091096"/>
                </a:cubicBezTo>
                <a:cubicBezTo>
                  <a:pt x="1171203" y="1095660"/>
                  <a:pt x="1172344" y="1099939"/>
                  <a:pt x="1176337" y="1103932"/>
                </a:cubicBezTo>
                <a:cubicBezTo>
                  <a:pt x="1180331" y="1106785"/>
                  <a:pt x="1184039" y="1106785"/>
                  <a:pt x="1187462" y="1103932"/>
                </a:cubicBezTo>
                <a:cubicBezTo>
                  <a:pt x="1189174" y="1099368"/>
                  <a:pt x="1191170" y="1093093"/>
                  <a:pt x="1193453" y="1085106"/>
                </a:cubicBezTo>
                <a:cubicBezTo>
                  <a:pt x="1202011" y="1071413"/>
                  <a:pt x="1214276" y="1050019"/>
                  <a:pt x="1230250" y="1020923"/>
                </a:cubicBezTo>
                <a:cubicBezTo>
                  <a:pt x="1235955" y="1007231"/>
                  <a:pt x="1270471" y="957027"/>
                  <a:pt x="1333798" y="870309"/>
                </a:cubicBezTo>
                <a:cubicBezTo>
                  <a:pt x="1338361" y="868028"/>
                  <a:pt x="1343211" y="864604"/>
                  <a:pt x="1348346" y="860040"/>
                </a:cubicBezTo>
                <a:lnTo>
                  <a:pt x="1348346" y="849771"/>
                </a:lnTo>
                <a:lnTo>
                  <a:pt x="1350913" y="847204"/>
                </a:lnTo>
                <a:lnTo>
                  <a:pt x="1356903" y="847204"/>
                </a:lnTo>
                <a:cubicBezTo>
                  <a:pt x="1366031" y="834653"/>
                  <a:pt x="1380009" y="816967"/>
                  <a:pt x="1398836" y="794147"/>
                </a:cubicBezTo>
                <a:lnTo>
                  <a:pt x="1400547" y="790724"/>
                </a:lnTo>
                <a:cubicBezTo>
                  <a:pt x="1398836" y="787871"/>
                  <a:pt x="1395127" y="784733"/>
                  <a:pt x="1389422" y="781310"/>
                </a:cubicBezTo>
                <a:close/>
                <a:moveTo>
                  <a:pt x="5189190" y="742801"/>
                </a:moveTo>
                <a:lnTo>
                  <a:pt x="5179777" y="747935"/>
                </a:lnTo>
                <a:lnTo>
                  <a:pt x="5179777" y="753070"/>
                </a:lnTo>
                <a:lnTo>
                  <a:pt x="5192613" y="747935"/>
                </a:lnTo>
                <a:close/>
                <a:moveTo>
                  <a:pt x="1406537" y="691455"/>
                </a:moveTo>
                <a:cubicBezTo>
                  <a:pt x="1403685" y="692026"/>
                  <a:pt x="1401117" y="693737"/>
                  <a:pt x="1398836" y="696590"/>
                </a:cubicBezTo>
                <a:lnTo>
                  <a:pt x="1397980" y="700013"/>
                </a:lnTo>
                <a:cubicBezTo>
                  <a:pt x="1401403" y="701154"/>
                  <a:pt x="1404540" y="701724"/>
                  <a:pt x="1407393" y="701724"/>
                </a:cubicBezTo>
                <a:cubicBezTo>
                  <a:pt x="1410246" y="700013"/>
                  <a:pt x="1411101" y="697160"/>
                  <a:pt x="1409961" y="693167"/>
                </a:cubicBezTo>
                <a:close/>
                <a:moveTo>
                  <a:pt x="2290539" y="676052"/>
                </a:moveTo>
                <a:cubicBezTo>
                  <a:pt x="2285404" y="684609"/>
                  <a:pt x="2275135" y="692026"/>
                  <a:pt x="2259732" y="698301"/>
                </a:cubicBezTo>
                <a:lnTo>
                  <a:pt x="2258020" y="707715"/>
                </a:lnTo>
                <a:cubicBezTo>
                  <a:pt x="2270001" y="700298"/>
                  <a:pt x="2280840" y="689744"/>
                  <a:pt x="2290539" y="676052"/>
                </a:cubicBezTo>
                <a:close/>
                <a:moveTo>
                  <a:pt x="5320122" y="632408"/>
                </a:moveTo>
                <a:cubicBezTo>
                  <a:pt x="5341801" y="632408"/>
                  <a:pt x="5365762" y="635831"/>
                  <a:pt x="5392006" y="642677"/>
                </a:cubicBezTo>
                <a:cubicBezTo>
                  <a:pt x="5426236" y="651805"/>
                  <a:pt x="5446774" y="662930"/>
                  <a:pt x="5453620" y="676051"/>
                </a:cubicBezTo>
                <a:cubicBezTo>
                  <a:pt x="5458755" y="670917"/>
                  <a:pt x="5458755" y="665212"/>
                  <a:pt x="5453620" y="658936"/>
                </a:cubicBezTo>
                <a:cubicBezTo>
                  <a:pt x="5529498" y="713134"/>
                  <a:pt x="5567437" y="761342"/>
                  <a:pt x="5567437" y="803560"/>
                </a:cubicBezTo>
                <a:cubicBezTo>
                  <a:pt x="5567437" y="829803"/>
                  <a:pt x="5564584" y="846919"/>
                  <a:pt x="5558879" y="854906"/>
                </a:cubicBezTo>
                <a:cubicBezTo>
                  <a:pt x="5550322" y="864034"/>
                  <a:pt x="5536915" y="878011"/>
                  <a:pt x="5518658" y="896838"/>
                </a:cubicBezTo>
                <a:cubicBezTo>
                  <a:pt x="5512953" y="903684"/>
                  <a:pt x="5453335" y="952748"/>
                  <a:pt x="5339804" y="1044029"/>
                </a:cubicBezTo>
                <a:cubicBezTo>
                  <a:pt x="5249093" y="1117054"/>
                  <a:pt x="5181203" y="1187227"/>
                  <a:pt x="5136133" y="1254547"/>
                </a:cubicBezTo>
                <a:cubicBezTo>
                  <a:pt x="5140697" y="1261963"/>
                  <a:pt x="5154674" y="1268239"/>
                  <a:pt x="5178065" y="1273373"/>
                </a:cubicBezTo>
                <a:cubicBezTo>
                  <a:pt x="5212866" y="1279078"/>
                  <a:pt x="5231122" y="1282786"/>
                  <a:pt x="5232834" y="1284498"/>
                </a:cubicBezTo>
                <a:lnTo>
                  <a:pt x="5243103" y="1291344"/>
                </a:lnTo>
                <a:cubicBezTo>
                  <a:pt x="5245385" y="1291344"/>
                  <a:pt x="5246811" y="1290489"/>
                  <a:pt x="5247382" y="1288777"/>
                </a:cubicBezTo>
                <a:cubicBezTo>
                  <a:pt x="5247952" y="1287065"/>
                  <a:pt x="5249378" y="1286210"/>
                  <a:pt x="5251661" y="1286210"/>
                </a:cubicBezTo>
                <a:cubicBezTo>
                  <a:pt x="5259647" y="1286210"/>
                  <a:pt x="5289029" y="1300187"/>
                  <a:pt x="5339804" y="1328142"/>
                </a:cubicBezTo>
                <a:cubicBezTo>
                  <a:pt x="5349502" y="1329853"/>
                  <a:pt x="5362339" y="1334988"/>
                  <a:pt x="5378313" y="1343546"/>
                </a:cubicBezTo>
                <a:lnTo>
                  <a:pt x="5425380" y="1382055"/>
                </a:lnTo>
                <a:cubicBezTo>
                  <a:pt x="5446489" y="1399170"/>
                  <a:pt x="5462178" y="1412007"/>
                  <a:pt x="5472447" y="1420564"/>
                </a:cubicBezTo>
                <a:cubicBezTo>
                  <a:pt x="5508389" y="1453083"/>
                  <a:pt x="5528927" y="1480182"/>
                  <a:pt x="5534062" y="1501862"/>
                </a:cubicBezTo>
                <a:cubicBezTo>
                  <a:pt x="5536915" y="1502432"/>
                  <a:pt x="5539767" y="1505285"/>
                  <a:pt x="5542620" y="1510419"/>
                </a:cubicBezTo>
                <a:lnTo>
                  <a:pt x="5569148" y="1559198"/>
                </a:lnTo>
                <a:cubicBezTo>
                  <a:pt x="5573713" y="1567185"/>
                  <a:pt x="5575994" y="1581162"/>
                  <a:pt x="5575994" y="1601130"/>
                </a:cubicBezTo>
                <a:lnTo>
                  <a:pt x="5572571" y="1627658"/>
                </a:lnTo>
                <a:cubicBezTo>
                  <a:pt x="5569719" y="1639639"/>
                  <a:pt x="5561446" y="1661318"/>
                  <a:pt x="5547754" y="1692696"/>
                </a:cubicBezTo>
                <a:lnTo>
                  <a:pt x="5522081" y="1714946"/>
                </a:lnTo>
                <a:cubicBezTo>
                  <a:pt x="5516947" y="1719510"/>
                  <a:pt x="5512668" y="1723219"/>
                  <a:pt x="5509245" y="1726071"/>
                </a:cubicBezTo>
                <a:lnTo>
                  <a:pt x="5460467" y="1756023"/>
                </a:lnTo>
                <a:cubicBezTo>
                  <a:pt x="5430800" y="1773138"/>
                  <a:pt x="5413400" y="1781696"/>
                  <a:pt x="5408265" y="1781696"/>
                </a:cubicBezTo>
                <a:cubicBezTo>
                  <a:pt x="5401989" y="1781696"/>
                  <a:pt x="5391435" y="1787686"/>
                  <a:pt x="5376602" y="1799667"/>
                </a:cubicBezTo>
                <a:cubicBezTo>
                  <a:pt x="5360627" y="1809936"/>
                  <a:pt x="5350644" y="1815070"/>
                  <a:pt x="5346650" y="1815070"/>
                </a:cubicBezTo>
                <a:cubicBezTo>
                  <a:pt x="5326112" y="1815070"/>
                  <a:pt x="5301009" y="1821061"/>
                  <a:pt x="5271343" y="1833041"/>
                </a:cubicBezTo>
                <a:cubicBezTo>
                  <a:pt x="5262215" y="1836464"/>
                  <a:pt x="5251090" y="1838176"/>
                  <a:pt x="5237968" y="1838176"/>
                </a:cubicBezTo>
                <a:lnTo>
                  <a:pt x="5172931" y="1831330"/>
                </a:lnTo>
                <a:cubicBezTo>
                  <a:pt x="5144405" y="1827336"/>
                  <a:pt x="5125293" y="1826195"/>
                  <a:pt x="5115595" y="1827907"/>
                </a:cubicBezTo>
                <a:cubicBezTo>
                  <a:pt x="5107607" y="1832471"/>
                  <a:pt x="5102187" y="1834753"/>
                  <a:pt x="5099335" y="1834753"/>
                </a:cubicBezTo>
                <a:cubicBezTo>
                  <a:pt x="5097053" y="1834753"/>
                  <a:pt x="5091919" y="1830474"/>
                  <a:pt x="5083931" y="1821916"/>
                </a:cubicBezTo>
                <a:cubicBezTo>
                  <a:pt x="5075374" y="1830474"/>
                  <a:pt x="5063679" y="1834753"/>
                  <a:pt x="5048845" y="1834753"/>
                </a:cubicBezTo>
                <a:cubicBezTo>
                  <a:pt x="5042569" y="1834753"/>
                  <a:pt x="5037149" y="1832471"/>
                  <a:pt x="5032586" y="1827907"/>
                </a:cubicBezTo>
                <a:cubicBezTo>
                  <a:pt x="5002349" y="1812503"/>
                  <a:pt x="4982666" y="1804801"/>
                  <a:pt x="4973538" y="1804801"/>
                </a:cubicBezTo>
                <a:cubicBezTo>
                  <a:pt x="4971827" y="1804801"/>
                  <a:pt x="4968404" y="1802804"/>
                  <a:pt x="4963269" y="1798811"/>
                </a:cubicBezTo>
                <a:lnTo>
                  <a:pt x="4940163" y="1778273"/>
                </a:lnTo>
                <a:cubicBezTo>
                  <a:pt x="4937311" y="1775420"/>
                  <a:pt x="4935029" y="1773138"/>
                  <a:pt x="4933317" y="1771426"/>
                </a:cubicBezTo>
                <a:cubicBezTo>
                  <a:pt x="4928183" y="1766862"/>
                  <a:pt x="4924474" y="1764010"/>
                  <a:pt x="4922192" y="1762869"/>
                </a:cubicBezTo>
                <a:cubicBezTo>
                  <a:pt x="4924474" y="1762869"/>
                  <a:pt x="4927897" y="1759446"/>
                  <a:pt x="4932462" y="1752600"/>
                </a:cubicBezTo>
                <a:cubicBezTo>
                  <a:pt x="4936455" y="1746324"/>
                  <a:pt x="4939593" y="1743186"/>
                  <a:pt x="4941875" y="1743186"/>
                </a:cubicBezTo>
                <a:cubicBezTo>
                  <a:pt x="4944157" y="1743186"/>
                  <a:pt x="4945583" y="1744042"/>
                  <a:pt x="4946154" y="1745754"/>
                </a:cubicBezTo>
                <a:cubicBezTo>
                  <a:pt x="4946724" y="1747465"/>
                  <a:pt x="4948151" y="1748321"/>
                  <a:pt x="4950433" y="1748321"/>
                </a:cubicBezTo>
                <a:cubicBezTo>
                  <a:pt x="4952144" y="1748321"/>
                  <a:pt x="4956993" y="1743472"/>
                  <a:pt x="4964981" y="1733773"/>
                </a:cubicBezTo>
                <a:cubicBezTo>
                  <a:pt x="4972968" y="1724074"/>
                  <a:pt x="4978673" y="1719225"/>
                  <a:pt x="4982096" y="1719225"/>
                </a:cubicBezTo>
                <a:lnTo>
                  <a:pt x="4997499" y="1722648"/>
                </a:lnTo>
                <a:cubicBezTo>
                  <a:pt x="5001493" y="1722648"/>
                  <a:pt x="5005201" y="1720081"/>
                  <a:pt x="5008624" y="1714946"/>
                </a:cubicBezTo>
                <a:cubicBezTo>
                  <a:pt x="5010906" y="1710953"/>
                  <a:pt x="5014900" y="1708100"/>
                  <a:pt x="5020605" y="1706389"/>
                </a:cubicBezTo>
                <a:cubicBezTo>
                  <a:pt x="5023457" y="1705248"/>
                  <a:pt x="5045137" y="1702965"/>
                  <a:pt x="5085643" y="1699542"/>
                </a:cubicBezTo>
                <a:cubicBezTo>
                  <a:pt x="5114168" y="1697831"/>
                  <a:pt x="5136989" y="1691270"/>
                  <a:pt x="5154104" y="1679860"/>
                </a:cubicBezTo>
                <a:lnTo>
                  <a:pt x="5164373" y="1689273"/>
                </a:lnTo>
                <a:lnTo>
                  <a:pt x="5189190" y="1689273"/>
                </a:lnTo>
                <a:lnTo>
                  <a:pt x="5201171" y="1676437"/>
                </a:lnTo>
                <a:lnTo>
                  <a:pt x="5260218" y="1658466"/>
                </a:lnTo>
                <a:cubicBezTo>
                  <a:pt x="5281897" y="1651620"/>
                  <a:pt x="5293593" y="1644774"/>
                  <a:pt x="5295305" y="1637928"/>
                </a:cubicBezTo>
                <a:cubicBezTo>
                  <a:pt x="5301580" y="1637928"/>
                  <a:pt x="5306429" y="1642206"/>
                  <a:pt x="5309852" y="1650764"/>
                </a:cubicBezTo>
                <a:cubicBezTo>
                  <a:pt x="5315557" y="1644488"/>
                  <a:pt x="5327253" y="1636216"/>
                  <a:pt x="5344939" y="1625947"/>
                </a:cubicBezTo>
                <a:cubicBezTo>
                  <a:pt x="5356919" y="1619101"/>
                  <a:pt x="5370896" y="1611969"/>
                  <a:pt x="5386871" y="1604553"/>
                </a:cubicBezTo>
                <a:lnTo>
                  <a:pt x="5423669" y="1572034"/>
                </a:lnTo>
                <a:cubicBezTo>
                  <a:pt x="5433938" y="1562906"/>
                  <a:pt x="5439073" y="1551781"/>
                  <a:pt x="5439073" y="1538659"/>
                </a:cubicBezTo>
                <a:cubicBezTo>
                  <a:pt x="5439073" y="1523826"/>
                  <a:pt x="5423383" y="1503288"/>
                  <a:pt x="5392006" y="1477045"/>
                </a:cubicBezTo>
                <a:cubicBezTo>
                  <a:pt x="5361198" y="1449660"/>
                  <a:pt x="5338377" y="1434542"/>
                  <a:pt x="5323545" y="1431689"/>
                </a:cubicBezTo>
                <a:cubicBezTo>
                  <a:pt x="5314987" y="1429977"/>
                  <a:pt x="5302721" y="1422846"/>
                  <a:pt x="5286747" y="1410295"/>
                </a:cubicBezTo>
                <a:lnTo>
                  <a:pt x="5279901" y="1418853"/>
                </a:lnTo>
                <a:cubicBezTo>
                  <a:pt x="5257080" y="1410865"/>
                  <a:pt x="5215148" y="1406872"/>
                  <a:pt x="5154104" y="1406872"/>
                </a:cubicBezTo>
                <a:lnTo>
                  <a:pt x="5080508" y="1412862"/>
                </a:lnTo>
                <a:cubicBezTo>
                  <a:pt x="5070239" y="1412862"/>
                  <a:pt x="5062537" y="1412577"/>
                  <a:pt x="5057403" y="1412007"/>
                </a:cubicBezTo>
                <a:cubicBezTo>
                  <a:pt x="5049986" y="1414288"/>
                  <a:pt x="5043996" y="1420849"/>
                  <a:pt x="5039432" y="1431689"/>
                </a:cubicBezTo>
                <a:cubicBezTo>
                  <a:pt x="5032586" y="1431689"/>
                  <a:pt x="5024028" y="1429977"/>
                  <a:pt x="5013759" y="1426554"/>
                </a:cubicBezTo>
                <a:lnTo>
                  <a:pt x="4988086" y="1409439"/>
                </a:lnTo>
                <a:lnTo>
                  <a:pt x="4963269" y="1391468"/>
                </a:lnTo>
                <a:cubicBezTo>
                  <a:pt x="4946724" y="1376635"/>
                  <a:pt x="4938452" y="1361231"/>
                  <a:pt x="4938452" y="1345257"/>
                </a:cubicBezTo>
                <a:cubicBezTo>
                  <a:pt x="4939593" y="1333276"/>
                  <a:pt x="4935314" y="1314735"/>
                  <a:pt x="4925615" y="1289633"/>
                </a:cubicBezTo>
                <a:cubicBezTo>
                  <a:pt x="4944442" y="1275941"/>
                  <a:pt x="4950433" y="1256543"/>
                  <a:pt x="4943586" y="1231441"/>
                </a:cubicBezTo>
                <a:cubicBezTo>
                  <a:pt x="4953856" y="1231441"/>
                  <a:pt x="4964981" y="1225736"/>
                  <a:pt x="4976961" y="1214326"/>
                </a:cubicBezTo>
                <a:lnTo>
                  <a:pt x="4983807" y="1189509"/>
                </a:lnTo>
                <a:cubicBezTo>
                  <a:pt x="4986660" y="1187227"/>
                  <a:pt x="4990939" y="1183233"/>
                  <a:pt x="4996644" y="1177528"/>
                </a:cubicBezTo>
                <a:lnTo>
                  <a:pt x="5015470" y="1159557"/>
                </a:lnTo>
                <a:cubicBezTo>
                  <a:pt x="5017182" y="1157845"/>
                  <a:pt x="5038291" y="1128179"/>
                  <a:pt x="5078797" y="1070558"/>
                </a:cubicBezTo>
                <a:lnTo>
                  <a:pt x="5148114" y="996962"/>
                </a:lnTo>
                <a:cubicBezTo>
                  <a:pt x="5152677" y="986693"/>
                  <a:pt x="5160379" y="974427"/>
                  <a:pt x="5171219" y="960164"/>
                </a:cubicBezTo>
                <a:cubicBezTo>
                  <a:pt x="5206590" y="936774"/>
                  <a:pt x="5223421" y="919658"/>
                  <a:pt x="5221709" y="908819"/>
                </a:cubicBezTo>
                <a:lnTo>
                  <a:pt x="5275622" y="860040"/>
                </a:lnTo>
                <a:cubicBezTo>
                  <a:pt x="5300724" y="837220"/>
                  <a:pt x="5326682" y="814400"/>
                  <a:pt x="5353496" y="791579"/>
                </a:cubicBezTo>
                <a:cubicBezTo>
                  <a:pt x="5353496" y="797284"/>
                  <a:pt x="5354637" y="801278"/>
                  <a:pt x="5356919" y="803560"/>
                </a:cubicBezTo>
                <a:lnTo>
                  <a:pt x="5367189" y="803560"/>
                </a:lnTo>
                <a:lnTo>
                  <a:pt x="5369756" y="787301"/>
                </a:lnTo>
                <a:lnTo>
                  <a:pt x="5380025" y="747935"/>
                </a:lnTo>
                <a:cubicBezTo>
                  <a:pt x="5360627" y="742230"/>
                  <a:pt x="5341230" y="739378"/>
                  <a:pt x="5321833" y="739378"/>
                </a:cubicBezTo>
                <a:cubicBezTo>
                  <a:pt x="5319551" y="739378"/>
                  <a:pt x="5314987" y="743086"/>
                  <a:pt x="5308141" y="750503"/>
                </a:cubicBezTo>
                <a:cubicBezTo>
                  <a:pt x="5301295" y="757919"/>
                  <a:pt x="5296445" y="761628"/>
                  <a:pt x="5293593" y="761628"/>
                </a:cubicBezTo>
                <a:cubicBezTo>
                  <a:pt x="5290170" y="760487"/>
                  <a:pt x="5286176" y="759916"/>
                  <a:pt x="5281612" y="759916"/>
                </a:cubicBezTo>
                <a:lnTo>
                  <a:pt x="5275622" y="759060"/>
                </a:lnTo>
                <a:cubicBezTo>
                  <a:pt x="5272769" y="759060"/>
                  <a:pt x="5270487" y="759060"/>
                  <a:pt x="5268776" y="759060"/>
                </a:cubicBezTo>
                <a:cubicBezTo>
                  <a:pt x="5263641" y="758490"/>
                  <a:pt x="5258792" y="756778"/>
                  <a:pt x="5254228" y="753926"/>
                </a:cubicBezTo>
                <a:cubicBezTo>
                  <a:pt x="5248523" y="751073"/>
                  <a:pt x="5242532" y="746224"/>
                  <a:pt x="5236257" y="739378"/>
                </a:cubicBezTo>
                <a:lnTo>
                  <a:pt x="5219998" y="759916"/>
                </a:lnTo>
                <a:cubicBezTo>
                  <a:pt x="5217145" y="763339"/>
                  <a:pt x="5207446" y="767618"/>
                  <a:pt x="5190902" y="772752"/>
                </a:cubicBezTo>
                <a:lnTo>
                  <a:pt x="5179777" y="772752"/>
                </a:lnTo>
                <a:cubicBezTo>
                  <a:pt x="5181488" y="767618"/>
                  <a:pt x="5180347" y="761057"/>
                  <a:pt x="5176354" y="753070"/>
                </a:cubicBezTo>
                <a:cubicBezTo>
                  <a:pt x="5171789" y="753070"/>
                  <a:pt x="5161806" y="762483"/>
                  <a:pt x="5146402" y="781310"/>
                </a:cubicBezTo>
                <a:cubicBezTo>
                  <a:pt x="5118447" y="790438"/>
                  <a:pt x="5101047" y="795002"/>
                  <a:pt x="5094201" y="795002"/>
                </a:cubicBezTo>
                <a:cubicBezTo>
                  <a:pt x="5090777" y="795002"/>
                  <a:pt x="5087925" y="793006"/>
                  <a:pt x="5085643" y="789012"/>
                </a:cubicBezTo>
                <a:lnTo>
                  <a:pt x="5083931" y="783022"/>
                </a:lnTo>
                <a:cubicBezTo>
                  <a:pt x="5079367" y="791009"/>
                  <a:pt x="5069954" y="799281"/>
                  <a:pt x="5055691" y="807839"/>
                </a:cubicBezTo>
                <a:lnTo>
                  <a:pt x="5059114" y="798425"/>
                </a:lnTo>
                <a:cubicBezTo>
                  <a:pt x="5056832" y="796143"/>
                  <a:pt x="5052839" y="795002"/>
                  <a:pt x="5047134" y="795002"/>
                </a:cubicBezTo>
                <a:cubicBezTo>
                  <a:pt x="5038576" y="795002"/>
                  <a:pt x="5034297" y="796143"/>
                  <a:pt x="5034297" y="798425"/>
                </a:cubicBezTo>
                <a:lnTo>
                  <a:pt x="5024028" y="821531"/>
                </a:lnTo>
                <a:cubicBezTo>
                  <a:pt x="5026310" y="821531"/>
                  <a:pt x="5022887" y="816967"/>
                  <a:pt x="5013759" y="807839"/>
                </a:cubicBezTo>
                <a:lnTo>
                  <a:pt x="5008624" y="812973"/>
                </a:lnTo>
                <a:cubicBezTo>
                  <a:pt x="5005201" y="816396"/>
                  <a:pt x="5002634" y="818964"/>
                  <a:pt x="5000923" y="820675"/>
                </a:cubicBezTo>
                <a:cubicBezTo>
                  <a:pt x="4994647" y="826951"/>
                  <a:pt x="4990082" y="830088"/>
                  <a:pt x="4987230" y="830088"/>
                </a:cubicBezTo>
                <a:cubicBezTo>
                  <a:pt x="4982666" y="830088"/>
                  <a:pt x="4980384" y="828948"/>
                  <a:pt x="4980384" y="826666"/>
                </a:cubicBezTo>
                <a:cubicBezTo>
                  <a:pt x="4982096" y="824954"/>
                  <a:pt x="4982096" y="823243"/>
                  <a:pt x="4980384" y="821531"/>
                </a:cubicBezTo>
                <a:cubicBezTo>
                  <a:pt x="4980384" y="822672"/>
                  <a:pt x="4978673" y="825239"/>
                  <a:pt x="4975250" y="829233"/>
                </a:cubicBezTo>
                <a:cubicBezTo>
                  <a:pt x="4971827" y="834367"/>
                  <a:pt x="4968118" y="836935"/>
                  <a:pt x="4964125" y="836935"/>
                </a:cubicBezTo>
                <a:cubicBezTo>
                  <a:pt x="4961843" y="836935"/>
                  <a:pt x="4960702" y="836364"/>
                  <a:pt x="4960702" y="835223"/>
                </a:cubicBezTo>
                <a:cubicBezTo>
                  <a:pt x="4960702" y="834082"/>
                  <a:pt x="4959560" y="833512"/>
                  <a:pt x="4957279" y="833512"/>
                </a:cubicBezTo>
                <a:cubicBezTo>
                  <a:pt x="4951574" y="833512"/>
                  <a:pt x="4943586" y="842355"/>
                  <a:pt x="4933317" y="860040"/>
                </a:cubicBezTo>
                <a:cubicBezTo>
                  <a:pt x="4933317" y="851483"/>
                  <a:pt x="4935029" y="844351"/>
                  <a:pt x="4938452" y="838646"/>
                </a:cubicBezTo>
                <a:cubicBezTo>
                  <a:pt x="4939022" y="836935"/>
                  <a:pt x="4936455" y="829518"/>
                  <a:pt x="4930750" y="816396"/>
                </a:cubicBezTo>
                <a:cubicBezTo>
                  <a:pt x="4927897" y="816396"/>
                  <a:pt x="4925615" y="818678"/>
                  <a:pt x="4923904" y="823243"/>
                </a:cubicBezTo>
                <a:cubicBezTo>
                  <a:pt x="4910212" y="846063"/>
                  <a:pt x="4901654" y="863463"/>
                  <a:pt x="4898231" y="875444"/>
                </a:cubicBezTo>
                <a:cubicBezTo>
                  <a:pt x="4882257" y="873733"/>
                  <a:pt x="4867994" y="888566"/>
                  <a:pt x="4855443" y="919943"/>
                </a:cubicBezTo>
                <a:lnTo>
                  <a:pt x="4859722" y="905396"/>
                </a:lnTo>
                <a:lnTo>
                  <a:pt x="4850308" y="898550"/>
                </a:lnTo>
                <a:lnTo>
                  <a:pt x="4829770" y="908819"/>
                </a:lnTo>
                <a:cubicBezTo>
                  <a:pt x="4829770" y="913668"/>
                  <a:pt x="4828558" y="918446"/>
                  <a:pt x="4826133" y="923153"/>
                </a:cubicBezTo>
                <a:lnTo>
                  <a:pt x="4823585" y="926400"/>
                </a:lnTo>
                <a:lnTo>
                  <a:pt x="4820357" y="919943"/>
                </a:lnTo>
                <a:lnTo>
                  <a:pt x="4810088" y="919943"/>
                </a:lnTo>
                <a:cubicBezTo>
                  <a:pt x="4805523" y="922796"/>
                  <a:pt x="4806094" y="929072"/>
                  <a:pt x="4811799" y="938770"/>
                </a:cubicBezTo>
                <a:cubicBezTo>
                  <a:pt x="4783844" y="951322"/>
                  <a:pt x="4773290" y="965299"/>
                  <a:pt x="4780136" y="980703"/>
                </a:cubicBezTo>
                <a:cubicBezTo>
                  <a:pt x="4747617" y="994965"/>
                  <a:pt x="4722514" y="1018356"/>
                  <a:pt x="4704829" y="1050875"/>
                </a:cubicBezTo>
                <a:cubicBezTo>
                  <a:pt x="4693419" y="1072554"/>
                  <a:pt x="4687714" y="1087102"/>
                  <a:pt x="4687714" y="1094519"/>
                </a:cubicBezTo>
                <a:cubicBezTo>
                  <a:pt x="4687714" y="1096801"/>
                  <a:pt x="4693134" y="1103932"/>
                  <a:pt x="4703973" y="1115913"/>
                </a:cubicBezTo>
                <a:cubicBezTo>
                  <a:pt x="4704543" y="1116484"/>
                  <a:pt x="4705685" y="1117625"/>
                  <a:pt x="4707396" y="1119336"/>
                </a:cubicBezTo>
                <a:lnTo>
                  <a:pt x="4716810" y="1128750"/>
                </a:lnTo>
                <a:cubicBezTo>
                  <a:pt x="4720803" y="1133314"/>
                  <a:pt x="4723370" y="1136737"/>
                  <a:pt x="4724511" y="1139018"/>
                </a:cubicBezTo>
                <a:cubicBezTo>
                  <a:pt x="4727935" y="1150999"/>
                  <a:pt x="4729646" y="1158986"/>
                  <a:pt x="4729646" y="1162980"/>
                </a:cubicBezTo>
                <a:lnTo>
                  <a:pt x="4721088" y="1192932"/>
                </a:lnTo>
                <a:lnTo>
                  <a:pt x="4694560" y="1192932"/>
                </a:lnTo>
                <a:cubicBezTo>
                  <a:pt x="4689996" y="1192932"/>
                  <a:pt x="4660900" y="1181236"/>
                  <a:pt x="4607272" y="1157845"/>
                </a:cubicBezTo>
                <a:cubicBezTo>
                  <a:pt x="4593580" y="1152140"/>
                  <a:pt x="4564199" y="1117625"/>
                  <a:pt x="4519129" y="1054298"/>
                </a:cubicBezTo>
                <a:lnTo>
                  <a:pt x="4450668" y="977280"/>
                </a:lnTo>
                <a:lnTo>
                  <a:pt x="4454091" y="965299"/>
                </a:lnTo>
                <a:cubicBezTo>
                  <a:pt x="4454091" y="963588"/>
                  <a:pt x="4451523" y="959594"/>
                  <a:pt x="4446389" y="953318"/>
                </a:cubicBezTo>
                <a:cubicBezTo>
                  <a:pt x="4441254" y="947613"/>
                  <a:pt x="4438687" y="943334"/>
                  <a:pt x="4438687" y="940482"/>
                </a:cubicBezTo>
                <a:cubicBezTo>
                  <a:pt x="4438687" y="915950"/>
                  <a:pt x="4453805" y="895697"/>
                  <a:pt x="4484042" y="879723"/>
                </a:cubicBezTo>
                <a:cubicBezTo>
                  <a:pt x="4506863" y="858614"/>
                  <a:pt x="4530824" y="838646"/>
                  <a:pt x="4555926" y="819820"/>
                </a:cubicBezTo>
                <a:lnTo>
                  <a:pt x="4632945" y="776176"/>
                </a:lnTo>
                <a:cubicBezTo>
                  <a:pt x="4707111" y="741375"/>
                  <a:pt x="4795540" y="710282"/>
                  <a:pt x="4898231" y="682898"/>
                </a:cubicBezTo>
                <a:cubicBezTo>
                  <a:pt x="5001493" y="656654"/>
                  <a:pt x="5090207" y="642677"/>
                  <a:pt x="5164373" y="640965"/>
                </a:cubicBezTo>
                <a:lnTo>
                  <a:pt x="5167796" y="670917"/>
                </a:lnTo>
                <a:cubicBezTo>
                  <a:pt x="5174071" y="664641"/>
                  <a:pt x="5176354" y="656369"/>
                  <a:pt x="5174642" y="646100"/>
                </a:cubicBezTo>
                <a:cubicBezTo>
                  <a:pt x="5176924" y="644959"/>
                  <a:pt x="5181773" y="640965"/>
                  <a:pt x="5189190" y="634119"/>
                </a:cubicBezTo>
                <a:cubicBezTo>
                  <a:pt x="5178350" y="632978"/>
                  <a:pt x="5221994" y="632408"/>
                  <a:pt x="5320122" y="632408"/>
                </a:cubicBezTo>
                <a:close/>
                <a:moveTo>
                  <a:pt x="2071464" y="344872"/>
                </a:moveTo>
                <a:lnTo>
                  <a:pt x="2066329" y="355141"/>
                </a:lnTo>
                <a:cubicBezTo>
                  <a:pt x="2060054" y="351717"/>
                  <a:pt x="2054919" y="350006"/>
                  <a:pt x="2050926" y="350006"/>
                </a:cubicBezTo>
                <a:lnTo>
                  <a:pt x="2026109" y="368833"/>
                </a:lnTo>
                <a:cubicBezTo>
                  <a:pt x="2019263" y="368833"/>
                  <a:pt x="2015839" y="365695"/>
                  <a:pt x="2015839" y="359419"/>
                </a:cubicBezTo>
                <a:cubicBezTo>
                  <a:pt x="1994731" y="371971"/>
                  <a:pt x="1963068" y="386234"/>
                  <a:pt x="1920850" y="402208"/>
                </a:cubicBezTo>
                <a:cubicBezTo>
                  <a:pt x="1920279" y="406772"/>
                  <a:pt x="1900312" y="414474"/>
                  <a:pt x="1860947" y="425313"/>
                </a:cubicBezTo>
                <a:cubicBezTo>
                  <a:pt x="1771948" y="482935"/>
                  <a:pt x="1705198" y="535136"/>
                  <a:pt x="1660699" y="581918"/>
                </a:cubicBezTo>
                <a:cubicBezTo>
                  <a:pt x="1658987" y="587623"/>
                  <a:pt x="1632174" y="611299"/>
                  <a:pt x="1580257" y="652946"/>
                </a:cubicBezTo>
                <a:lnTo>
                  <a:pt x="1580257" y="662359"/>
                </a:lnTo>
                <a:cubicBezTo>
                  <a:pt x="1583680" y="662359"/>
                  <a:pt x="1585391" y="663786"/>
                  <a:pt x="1585391" y="666638"/>
                </a:cubicBezTo>
                <a:cubicBezTo>
                  <a:pt x="1581968" y="666638"/>
                  <a:pt x="1580257" y="668350"/>
                  <a:pt x="1580257" y="671773"/>
                </a:cubicBezTo>
                <a:lnTo>
                  <a:pt x="1570844" y="666638"/>
                </a:lnTo>
                <a:lnTo>
                  <a:pt x="1565709" y="666638"/>
                </a:lnTo>
                <a:cubicBezTo>
                  <a:pt x="1560004" y="695164"/>
                  <a:pt x="1546597" y="709426"/>
                  <a:pt x="1525488" y="709426"/>
                </a:cubicBezTo>
                <a:cubicBezTo>
                  <a:pt x="1525488" y="715131"/>
                  <a:pt x="1512081" y="732532"/>
                  <a:pt x="1485267" y="761628"/>
                </a:cubicBezTo>
                <a:cubicBezTo>
                  <a:pt x="1480133" y="765621"/>
                  <a:pt x="1475283" y="784448"/>
                  <a:pt x="1470720" y="818108"/>
                </a:cubicBezTo>
                <a:cubicBezTo>
                  <a:pt x="1467296" y="818108"/>
                  <a:pt x="1465585" y="819820"/>
                  <a:pt x="1465585" y="823243"/>
                </a:cubicBezTo>
                <a:lnTo>
                  <a:pt x="1465585" y="836935"/>
                </a:lnTo>
                <a:cubicBezTo>
                  <a:pt x="1474713" y="847204"/>
                  <a:pt x="1477851" y="866316"/>
                  <a:pt x="1474998" y="894271"/>
                </a:cubicBezTo>
                <a:lnTo>
                  <a:pt x="1474998" y="913098"/>
                </a:lnTo>
                <a:cubicBezTo>
                  <a:pt x="1476139" y="919373"/>
                  <a:pt x="1479562" y="922511"/>
                  <a:pt x="1485267" y="922511"/>
                </a:cubicBezTo>
                <a:cubicBezTo>
                  <a:pt x="1505805" y="909960"/>
                  <a:pt x="1519213" y="897409"/>
                  <a:pt x="1525488" y="884857"/>
                </a:cubicBezTo>
                <a:cubicBezTo>
                  <a:pt x="1529482" y="884857"/>
                  <a:pt x="1547738" y="867457"/>
                  <a:pt x="1580257" y="832656"/>
                </a:cubicBezTo>
                <a:cubicBezTo>
                  <a:pt x="1643583" y="802419"/>
                  <a:pt x="1697211" y="763054"/>
                  <a:pt x="1741140" y="714561"/>
                </a:cubicBezTo>
                <a:cubicBezTo>
                  <a:pt x="1758255" y="714561"/>
                  <a:pt x="1808175" y="679760"/>
                  <a:pt x="1890899" y="610158"/>
                </a:cubicBezTo>
                <a:cubicBezTo>
                  <a:pt x="1890899" y="605594"/>
                  <a:pt x="1899171" y="594469"/>
                  <a:pt x="1915715" y="576783"/>
                </a:cubicBezTo>
                <a:cubicBezTo>
                  <a:pt x="1935683" y="560809"/>
                  <a:pt x="1945667" y="549969"/>
                  <a:pt x="1945667" y="544264"/>
                </a:cubicBezTo>
                <a:lnTo>
                  <a:pt x="1950802" y="544264"/>
                </a:lnTo>
                <a:cubicBezTo>
                  <a:pt x="1954225" y="544264"/>
                  <a:pt x="1955936" y="545690"/>
                  <a:pt x="1955936" y="548543"/>
                </a:cubicBezTo>
                <a:cubicBezTo>
                  <a:pt x="1960500" y="548543"/>
                  <a:pt x="1979042" y="526578"/>
                  <a:pt x="2011561" y="482649"/>
                </a:cubicBezTo>
                <a:cubicBezTo>
                  <a:pt x="2024682" y="482649"/>
                  <a:pt x="2031243" y="476374"/>
                  <a:pt x="2031243" y="463823"/>
                </a:cubicBezTo>
                <a:cubicBezTo>
                  <a:pt x="2027820" y="463823"/>
                  <a:pt x="2026109" y="462111"/>
                  <a:pt x="2026109" y="458688"/>
                </a:cubicBezTo>
                <a:lnTo>
                  <a:pt x="2036378" y="454409"/>
                </a:lnTo>
                <a:cubicBezTo>
                  <a:pt x="2036378" y="457262"/>
                  <a:pt x="2038089" y="458688"/>
                  <a:pt x="2041512" y="458688"/>
                </a:cubicBezTo>
                <a:cubicBezTo>
                  <a:pt x="2062051" y="434156"/>
                  <a:pt x="2082018" y="404205"/>
                  <a:pt x="2101416" y="368833"/>
                </a:cubicBezTo>
                <a:lnTo>
                  <a:pt x="2101416" y="350006"/>
                </a:lnTo>
                <a:close/>
                <a:moveTo>
                  <a:pt x="1420229" y="0"/>
                </a:moveTo>
                <a:cubicBezTo>
                  <a:pt x="1428787" y="9128"/>
                  <a:pt x="1453890" y="20253"/>
                  <a:pt x="1495536" y="33374"/>
                </a:cubicBezTo>
                <a:lnTo>
                  <a:pt x="1570844" y="155748"/>
                </a:lnTo>
                <a:cubicBezTo>
                  <a:pt x="1570844" y="168870"/>
                  <a:pt x="1572270" y="181706"/>
                  <a:pt x="1575122" y="194258"/>
                </a:cubicBezTo>
                <a:cubicBezTo>
                  <a:pt x="1569417" y="194258"/>
                  <a:pt x="1547738" y="221072"/>
                  <a:pt x="1510084" y="274699"/>
                </a:cubicBezTo>
                <a:cubicBezTo>
                  <a:pt x="1516931" y="283257"/>
                  <a:pt x="1516217" y="318343"/>
                  <a:pt x="1507945" y="379958"/>
                </a:cubicBezTo>
                <a:cubicBezTo>
                  <a:pt x="1499673" y="441573"/>
                  <a:pt x="1495536" y="480367"/>
                  <a:pt x="1495536" y="496341"/>
                </a:cubicBezTo>
                <a:lnTo>
                  <a:pt x="1495536" y="515168"/>
                </a:lnTo>
                <a:cubicBezTo>
                  <a:pt x="1495536" y="520303"/>
                  <a:pt x="1502097" y="526863"/>
                  <a:pt x="1515219" y="534851"/>
                </a:cubicBezTo>
                <a:lnTo>
                  <a:pt x="1520354" y="534851"/>
                </a:lnTo>
                <a:cubicBezTo>
                  <a:pt x="1520354" y="522300"/>
                  <a:pt x="1548879" y="496912"/>
                  <a:pt x="1605930" y="458688"/>
                </a:cubicBezTo>
                <a:cubicBezTo>
                  <a:pt x="1638449" y="418182"/>
                  <a:pt x="1673250" y="391368"/>
                  <a:pt x="1710333" y="378246"/>
                </a:cubicBezTo>
                <a:cubicBezTo>
                  <a:pt x="1710333" y="371400"/>
                  <a:pt x="1722028" y="361987"/>
                  <a:pt x="1745419" y="350006"/>
                </a:cubicBezTo>
                <a:cubicBezTo>
                  <a:pt x="1745419" y="340308"/>
                  <a:pt x="1748842" y="335458"/>
                  <a:pt x="1755688" y="335458"/>
                </a:cubicBezTo>
                <a:cubicBezTo>
                  <a:pt x="1756829" y="341734"/>
                  <a:pt x="1760252" y="344872"/>
                  <a:pt x="1765957" y="344872"/>
                </a:cubicBezTo>
                <a:cubicBezTo>
                  <a:pt x="1773374" y="334032"/>
                  <a:pt x="1798476" y="320055"/>
                  <a:pt x="1841264" y="302939"/>
                </a:cubicBezTo>
                <a:cubicBezTo>
                  <a:pt x="1841264" y="298946"/>
                  <a:pt x="1852960" y="292670"/>
                  <a:pt x="1876351" y="284113"/>
                </a:cubicBezTo>
                <a:lnTo>
                  <a:pt x="1876351" y="274699"/>
                </a:lnTo>
                <a:cubicBezTo>
                  <a:pt x="1879774" y="274699"/>
                  <a:pt x="1884622" y="276126"/>
                  <a:pt x="1890899" y="278978"/>
                </a:cubicBezTo>
                <a:cubicBezTo>
                  <a:pt x="1901167" y="278978"/>
                  <a:pt x="1912863" y="272702"/>
                  <a:pt x="1925984" y="260151"/>
                </a:cubicBezTo>
                <a:cubicBezTo>
                  <a:pt x="1932260" y="263574"/>
                  <a:pt x="1937395" y="265286"/>
                  <a:pt x="1941388" y="265286"/>
                </a:cubicBezTo>
                <a:cubicBezTo>
                  <a:pt x="1975619" y="248741"/>
                  <a:pt x="2013842" y="237616"/>
                  <a:pt x="2056060" y="231911"/>
                </a:cubicBezTo>
                <a:cubicBezTo>
                  <a:pt x="2056060" y="228488"/>
                  <a:pt x="2057772" y="226777"/>
                  <a:pt x="2061195" y="226777"/>
                </a:cubicBezTo>
                <a:lnTo>
                  <a:pt x="2091146" y="226777"/>
                </a:lnTo>
                <a:lnTo>
                  <a:pt x="2126233" y="222498"/>
                </a:lnTo>
                <a:lnTo>
                  <a:pt x="2126233" y="226777"/>
                </a:lnTo>
                <a:cubicBezTo>
                  <a:pt x="2129656" y="226777"/>
                  <a:pt x="2131367" y="225350"/>
                  <a:pt x="2131367" y="222498"/>
                </a:cubicBezTo>
                <a:cubicBezTo>
                  <a:pt x="2167880" y="224780"/>
                  <a:pt x="2186136" y="227918"/>
                  <a:pt x="2186136" y="231911"/>
                </a:cubicBezTo>
                <a:lnTo>
                  <a:pt x="2196405" y="226777"/>
                </a:lnTo>
                <a:lnTo>
                  <a:pt x="2216088" y="226777"/>
                </a:lnTo>
                <a:lnTo>
                  <a:pt x="2246895" y="231911"/>
                </a:lnTo>
                <a:lnTo>
                  <a:pt x="2256309" y="226777"/>
                </a:lnTo>
                <a:lnTo>
                  <a:pt x="2276847" y="236190"/>
                </a:lnTo>
                <a:cubicBezTo>
                  <a:pt x="2283122" y="233337"/>
                  <a:pt x="2287972" y="231911"/>
                  <a:pt x="2291395" y="231911"/>
                </a:cubicBezTo>
                <a:cubicBezTo>
                  <a:pt x="2343881" y="259295"/>
                  <a:pt x="2372407" y="281260"/>
                  <a:pt x="2376971" y="297805"/>
                </a:cubicBezTo>
                <a:cubicBezTo>
                  <a:pt x="2392375" y="297805"/>
                  <a:pt x="2410631" y="350006"/>
                  <a:pt x="2431740" y="454409"/>
                </a:cubicBezTo>
                <a:cubicBezTo>
                  <a:pt x="2436304" y="454409"/>
                  <a:pt x="2441438" y="465249"/>
                  <a:pt x="2447143" y="486928"/>
                </a:cubicBezTo>
                <a:lnTo>
                  <a:pt x="2431740" y="515168"/>
                </a:lnTo>
                <a:lnTo>
                  <a:pt x="2436874" y="525437"/>
                </a:lnTo>
                <a:cubicBezTo>
                  <a:pt x="2419188" y="577924"/>
                  <a:pt x="2397509" y="617289"/>
                  <a:pt x="2371836" y="643533"/>
                </a:cubicBezTo>
                <a:lnTo>
                  <a:pt x="2376971" y="652946"/>
                </a:lnTo>
                <a:cubicBezTo>
                  <a:pt x="2372407" y="652946"/>
                  <a:pt x="2329048" y="697160"/>
                  <a:pt x="2246895" y="785589"/>
                </a:cubicBezTo>
                <a:cubicBezTo>
                  <a:pt x="2242901" y="785589"/>
                  <a:pt x="2227783" y="801278"/>
                  <a:pt x="2201540" y="832656"/>
                </a:cubicBezTo>
                <a:cubicBezTo>
                  <a:pt x="2192982" y="832656"/>
                  <a:pt x="2176152" y="843495"/>
                  <a:pt x="2151050" y="865175"/>
                </a:cubicBezTo>
                <a:cubicBezTo>
                  <a:pt x="2137358" y="881149"/>
                  <a:pt x="2125662" y="889136"/>
                  <a:pt x="2115964" y="889136"/>
                </a:cubicBezTo>
                <a:lnTo>
                  <a:pt x="2121098" y="898550"/>
                </a:lnTo>
                <a:cubicBezTo>
                  <a:pt x="2104553" y="911671"/>
                  <a:pt x="2096281" y="919658"/>
                  <a:pt x="2096281" y="922511"/>
                </a:cubicBezTo>
                <a:cubicBezTo>
                  <a:pt x="2102557" y="925364"/>
                  <a:pt x="2107691" y="926790"/>
                  <a:pt x="2111685" y="926790"/>
                </a:cubicBezTo>
                <a:lnTo>
                  <a:pt x="2121098" y="922511"/>
                </a:lnTo>
                <a:lnTo>
                  <a:pt x="2131367" y="926790"/>
                </a:lnTo>
                <a:cubicBezTo>
                  <a:pt x="2147912" y="922796"/>
                  <a:pt x="2156184" y="918232"/>
                  <a:pt x="2156184" y="913098"/>
                </a:cubicBezTo>
                <a:cubicBezTo>
                  <a:pt x="2159607" y="913098"/>
                  <a:pt x="2164742" y="914524"/>
                  <a:pt x="2171588" y="917376"/>
                </a:cubicBezTo>
                <a:cubicBezTo>
                  <a:pt x="2186421" y="917376"/>
                  <a:pt x="2226357" y="911101"/>
                  <a:pt x="2291395" y="898550"/>
                </a:cubicBezTo>
                <a:cubicBezTo>
                  <a:pt x="2292536" y="904825"/>
                  <a:pt x="2295959" y="907963"/>
                  <a:pt x="2301664" y="907963"/>
                </a:cubicBezTo>
                <a:lnTo>
                  <a:pt x="2316212" y="907963"/>
                </a:lnTo>
                <a:lnTo>
                  <a:pt x="2347019" y="903684"/>
                </a:lnTo>
                <a:lnTo>
                  <a:pt x="2356433" y="907963"/>
                </a:lnTo>
                <a:cubicBezTo>
                  <a:pt x="2363279" y="905110"/>
                  <a:pt x="2368413" y="903684"/>
                  <a:pt x="2371836" y="903684"/>
                </a:cubicBezTo>
                <a:cubicBezTo>
                  <a:pt x="2371836" y="908819"/>
                  <a:pt x="2381820" y="913383"/>
                  <a:pt x="2401788" y="917376"/>
                </a:cubicBezTo>
                <a:cubicBezTo>
                  <a:pt x="2408063" y="914524"/>
                  <a:pt x="2413198" y="913098"/>
                  <a:pt x="2417192" y="913098"/>
                </a:cubicBezTo>
                <a:cubicBezTo>
                  <a:pt x="2438300" y="934206"/>
                  <a:pt x="2469963" y="951607"/>
                  <a:pt x="2512181" y="965299"/>
                </a:cubicBezTo>
                <a:cubicBezTo>
                  <a:pt x="2512181" y="966440"/>
                  <a:pt x="2542133" y="1004093"/>
                  <a:pt x="2602036" y="1078260"/>
                </a:cubicBezTo>
                <a:cubicBezTo>
                  <a:pt x="2617440" y="1122759"/>
                  <a:pt x="2629135" y="1145009"/>
                  <a:pt x="2637122" y="1145009"/>
                </a:cubicBezTo>
                <a:lnTo>
                  <a:pt x="2631988" y="1154422"/>
                </a:lnTo>
                <a:cubicBezTo>
                  <a:pt x="2635411" y="1193787"/>
                  <a:pt x="2637122" y="1215752"/>
                  <a:pt x="2637122" y="1220316"/>
                </a:cubicBezTo>
                <a:cubicBezTo>
                  <a:pt x="2630276" y="1240284"/>
                  <a:pt x="2626853" y="1252835"/>
                  <a:pt x="2626853" y="1257970"/>
                </a:cubicBezTo>
                <a:lnTo>
                  <a:pt x="2631988" y="1286210"/>
                </a:lnTo>
                <a:cubicBezTo>
                  <a:pt x="2625712" y="1289633"/>
                  <a:pt x="2620863" y="1291344"/>
                  <a:pt x="2617440" y="1291344"/>
                </a:cubicBezTo>
                <a:lnTo>
                  <a:pt x="2617440" y="1324719"/>
                </a:lnTo>
                <a:lnTo>
                  <a:pt x="2602036" y="1347824"/>
                </a:lnTo>
                <a:cubicBezTo>
                  <a:pt x="2605459" y="1353529"/>
                  <a:pt x="2607171" y="1359805"/>
                  <a:pt x="2607171" y="1366651"/>
                </a:cubicBezTo>
                <a:cubicBezTo>
                  <a:pt x="2599184" y="1366651"/>
                  <a:pt x="2589200" y="1390327"/>
                  <a:pt x="2577219" y="1437680"/>
                </a:cubicBezTo>
                <a:cubicBezTo>
                  <a:pt x="2571514" y="1437680"/>
                  <a:pt x="2539851" y="1467631"/>
                  <a:pt x="2482230" y="1527534"/>
                </a:cubicBezTo>
                <a:cubicBezTo>
                  <a:pt x="2461691" y="1541227"/>
                  <a:pt x="2413198" y="1580877"/>
                  <a:pt x="2336750" y="1646485"/>
                </a:cubicBezTo>
                <a:cubicBezTo>
                  <a:pt x="2333898" y="1646485"/>
                  <a:pt x="2330706" y="1647270"/>
                  <a:pt x="2327176" y="1648839"/>
                </a:cubicBezTo>
                <a:lnTo>
                  <a:pt x="2325832" y="1649656"/>
                </a:lnTo>
                <a:lnTo>
                  <a:pt x="2341885" y="1632793"/>
                </a:lnTo>
                <a:lnTo>
                  <a:pt x="2353010" y="1625091"/>
                </a:lnTo>
                <a:cubicBezTo>
                  <a:pt x="2315071" y="1642064"/>
                  <a:pt x="2297225" y="1656197"/>
                  <a:pt x="2299471" y="1667491"/>
                </a:cubicBezTo>
                <a:lnTo>
                  <a:pt x="2300339" y="1669339"/>
                </a:lnTo>
                <a:lnTo>
                  <a:pt x="2286260" y="1684139"/>
                </a:lnTo>
                <a:cubicBezTo>
                  <a:pt x="2277132" y="1684139"/>
                  <a:pt x="2264010" y="1694979"/>
                  <a:pt x="2246895" y="1716658"/>
                </a:cubicBezTo>
                <a:lnTo>
                  <a:pt x="2195615" y="1738570"/>
                </a:lnTo>
                <a:lnTo>
                  <a:pt x="2193590" y="1735509"/>
                </a:lnTo>
                <a:lnTo>
                  <a:pt x="2189666" y="1739121"/>
                </a:lnTo>
                <a:lnTo>
                  <a:pt x="2187678" y="1741962"/>
                </a:lnTo>
                <a:lnTo>
                  <a:pt x="2186564" y="1742438"/>
                </a:lnTo>
                <a:cubicBezTo>
                  <a:pt x="2129228" y="1768324"/>
                  <a:pt x="2080877" y="1794532"/>
                  <a:pt x="2041512" y="1821061"/>
                </a:cubicBezTo>
                <a:cubicBezTo>
                  <a:pt x="2016410" y="1829618"/>
                  <a:pt x="1976189" y="1850157"/>
                  <a:pt x="1920850" y="1882675"/>
                </a:cubicBezTo>
                <a:cubicBezTo>
                  <a:pt x="1904876" y="1882675"/>
                  <a:pt x="1864940" y="1904640"/>
                  <a:pt x="1801044" y="1948569"/>
                </a:cubicBezTo>
                <a:cubicBezTo>
                  <a:pt x="1801044" y="1942293"/>
                  <a:pt x="1797621" y="1939156"/>
                  <a:pt x="1790775" y="1939156"/>
                </a:cubicBezTo>
                <a:lnTo>
                  <a:pt x="1771092" y="1939156"/>
                </a:lnTo>
                <a:cubicBezTo>
                  <a:pt x="1767669" y="1939156"/>
                  <a:pt x="1765957" y="1940867"/>
                  <a:pt x="1765957" y="1944290"/>
                </a:cubicBezTo>
                <a:cubicBezTo>
                  <a:pt x="1755688" y="1940867"/>
                  <a:pt x="1750554" y="1937730"/>
                  <a:pt x="1750554" y="1934877"/>
                </a:cubicBezTo>
                <a:cubicBezTo>
                  <a:pt x="1708906" y="1953704"/>
                  <a:pt x="1670683" y="1964543"/>
                  <a:pt x="1635882" y="1967396"/>
                </a:cubicBezTo>
                <a:cubicBezTo>
                  <a:pt x="1635882" y="1961120"/>
                  <a:pt x="1632458" y="1957982"/>
                  <a:pt x="1625612" y="1957982"/>
                </a:cubicBezTo>
                <a:lnTo>
                  <a:pt x="1620478" y="1957982"/>
                </a:lnTo>
                <a:lnTo>
                  <a:pt x="1595660" y="1963117"/>
                </a:lnTo>
                <a:lnTo>
                  <a:pt x="1595660" y="1957982"/>
                </a:lnTo>
                <a:lnTo>
                  <a:pt x="1530623" y="1991357"/>
                </a:lnTo>
                <a:lnTo>
                  <a:pt x="1525488" y="1991357"/>
                </a:lnTo>
                <a:cubicBezTo>
                  <a:pt x="1516360" y="1984511"/>
                  <a:pt x="1499530" y="1979662"/>
                  <a:pt x="1474998" y="1976809"/>
                </a:cubicBezTo>
                <a:cubicBezTo>
                  <a:pt x="1468722" y="1980232"/>
                  <a:pt x="1463873" y="1981944"/>
                  <a:pt x="1460450" y="1981944"/>
                </a:cubicBezTo>
                <a:cubicBezTo>
                  <a:pt x="1454175" y="1978521"/>
                  <a:pt x="1449040" y="1976809"/>
                  <a:pt x="1445047" y="1976809"/>
                </a:cubicBezTo>
                <a:cubicBezTo>
                  <a:pt x="1445047" y="1983085"/>
                  <a:pt x="1441909" y="1986223"/>
                  <a:pt x="1435633" y="1986223"/>
                </a:cubicBezTo>
                <a:cubicBezTo>
                  <a:pt x="1407678" y="1954845"/>
                  <a:pt x="1389137" y="1939156"/>
                  <a:pt x="1380009" y="1939156"/>
                </a:cubicBezTo>
                <a:cubicBezTo>
                  <a:pt x="1380009" y="1934592"/>
                  <a:pt x="1363464" y="1922040"/>
                  <a:pt x="1330374" y="1901502"/>
                </a:cubicBezTo>
                <a:cubicBezTo>
                  <a:pt x="1330374" y="1894656"/>
                  <a:pt x="1324759" y="1884120"/>
                  <a:pt x="1313527" y="1869893"/>
                </a:cubicBezTo>
                <a:lnTo>
                  <a:pt x="1301043" y="1855167"/>
                </a:lnTo>
                <a:lnTo>
                  <a:pt x="1300423" y="1855291"/>
                </a:lnTo>
                <a:lnTo>
                  <a:pt x="1289298" y="1849301"/>
                </a:lnTo>
                <a:lnTo>
                  <a:pt x="1288442" y="1846733"/>
                </a:lnTo>
                <a:cubicBezTo>
                  <a:pt x="1289012" y="1844451"/>
                  <a:pt x="1290225" y="1842883"/>
                  <a:pt x="1292079" y="1842027"/>
                </a:cubicBezTo>
                <a:lnTo>
                  <a:pt x="1297328" y="1841727"/>
                </a:lnTo>
                <a:lnTo>
                  <a:pt x="1295289" y="1835609"/>
                </a:lnTo>
                <a:lnTo>
                  <a:pt x="1309837" y="1815926"/>
                </a:lnTo>
                <a:cubicBezTo>
                  <a:pt x="1306414" y="1799381"/>
                  <a:pt x="1304702" y="1785404"/>
                  <a:pt x="1304702" y="1773994"/>
                </a:cubicBezTo>
                <a:lnTo>
                  <a:pt x="1309837" y="1775705"/>
                </a:lnTo>
                <a:cubicBezTo>
                  <a:pt x="1313830" y="1774564"/>
                  <a:pt x="1316397" y="1772282"/>
                  <a:pt x="1317538" y="1768859"/>
                </a:cubicBezTo>
                <a:cubicBezTo>
                  <a:pt x="1318679" y="1765436"/>
                  <a:pt x="1318394" y="1762869"/>
                  <a:pt x="1316682" y="1761157"/>
                </a:cubicBezTo>
                <a:lnTo>
                  <a:pt x="1312082" y="1759454"/>
                </a:lnTo>
                <a:lnTo>
                  <a:pt x="1313259" y="1756451"/>
                </a:lnTo>
                <a:cubicBezTo>
                  <a:pt x="1315826" y="1748464"/>
                  <a:pt x="1318109" y="1738337"/>
                  <a:pt x="1320106" y="1726071"/>
                </a:cubicBezTo>
                <a:cubicBezTo>
                  <a:pt x="1303560" y="1704392"/>
                  <a:pt x="1293577" y="1693552"/>
                  <a:pt x="1290154" y="1693552"/>
                </a:cubicBezTo>
                <a:cubicBezTo>
                  <a:pt x="1251360" y="1670732"/>
                  <a:pt x="1224545" y="1642206"/>
                  <a:pt x="1209712" y="1607976"/>
                </a:cubicBezTo>
                <a:cubicBezTo>
                  <a:pt x="1200584" y="1607976"/>
                  <a:pt x="1190600" y="1593998"/>
                  <a:pt x="1179761" y="1566044"/>
                </a:cubicBezTo>
                <a:cubicBezTo>
                  <a:pt x="1142107" y="1529531"/>
                  <a:pt x="1113867" y="1452227"/>
                  <a:pt x="1095040" y="1334132"/>
                </a:cubicBezTo>
                <a:cubicBezTo>
                  <a:pt x="1095040" y="1289062"/>
                  <a:pt x="1095040" y="1263675"/>
                  <a:pt x="1095040" y="1257970"/>
                </a:cubicBezTo>
                <a:cubicBezTo>
                  <a:pt x="1098463" y="1232867"/>
                  <a:pt x="1100175" y="1217178"/>
                  <a:pt x="1100175" y="1210903"/>
                </a:cubicBezTo>
                <a:cubicBezTo>
                  <a:pt x="1105880" y="1188653"/>
                  <a:pt x="1111870" y="1164121"/>
                  <a:pt x="1118145" y="1137307"/>
                </a:cubicBezTo>
                <a:cubicBezTo>
                  <a:pt x="1124421" y="1110493"/>
                  <a:pt x="1130982" y="1087388"/>
                  <a:pt x="1137828" y="1067990"/>
                </a:cubicBezTo>
                <a:cubicBezTo>
                  <a:pt x="1144674" y="1048593"/>
                  <a:pt x="1148668" y="1033189"/>
                  <a:pt x="1149809" y="1021779"/>
                </a:cubicBezTo>
                <a:cubicBezTo>
                  <a:pt x="1156655" y="1015504"/>
                  <a:pt x="1168350" y="988690"/>
                  <a:pt x="1184895" y="941338"/>
                </a:cubicBezTo>
                <a:cubicBezTo>
                  <a:pt x="1195735" y="941338"/>
                  <a:pt x="1210853" y="925649"/>
                  <a:pt x="1230250" y="894271"/>
                </a:cubicBezTo>
                <a:cubicBezTo>
                  <a:pt x="1253641" y="865745"/>
                  <a:pt x="1265337" y="843495"/>
                  <a:pt x="1265337" y="827521"/>
                </a:cubicBezTo>
                <a:lnTo>
                  <a:pt x="1270471" y="827521"/>
                </a:lnTo>
                <a:lnTo>
                  <a:pt x="1279885" y="832656"/>
                </a:lnTo>
                <a:cubicBezTo>
                  <a:pt x="1279885" y="824669"/>
                  <a:pt x="1289868" y="807268"/>
                  <a:pt x="1309837" y="780454"/>
                </a:cubicBezTo>
                <a:cubicBezTo>
                  <a:pt x="1309837" y="774179"/>
                  <a:pt x="1330089" y="747365"/>
                  <a:pt x="1370595" y="700013"/>
                </a:cubicBezTo>
                <a:cubicBezTo>
                  <a:pt x="1370595" y="692026"/>
                  <a:pt x="1387140" y="671488"/>
                  <a:pt x="1420229" y="638398"/>
                </a:cubicBezTo>
                <a:cubicBezTo>
                  <a:pt x="1416807" y="632122"/>
                  <a:pt x="1415095" y="627559"/>
                  <a:pt x="1415095" y="624706"/>
                </a:cubicBezTo>
                <a:cubicBezTo>
                  <a:pt x="1421941" y="604738"/>
                  <a:pt x="1425364" y="588764"/>
                  <a:pt x="1425364" y="576783"/>
                </a:cubicBezTo>
                <a:lnTo>
                  <a:pt x="1420229" y="567370"/>
                </a:lnTo>
                <a:lnTo>
                  <a:pt x="1425364" y="557956"/>
                </a:lnTo>
                <a:cubicBezTo>
                  <a:pt x="1421941" y="552822"/>
                  <a:pt x="1420229" y="546546"/>
                  <a:pt x="1420229" y="539129"/>
                </a:cubicBezTo>
                <a:lnTo>
                  <a:pt x="1430499" y="534851"/>
                </a:lnTo>
                <a:cubicBezTo>
                  <a:pt x="1416236" y="382525"/>
                  <a:pt x="1407963" y="303510"/>
                  <a:pt x="1405681" y="297805"/>
                </a:cubicBezTo>
                <a:lnTo>
                  <a:pt x="1415095" y="293526"/>
                </a:lnTo>
                <a:cubicBezTo>
                  <a:pt x="1408819" y="221072"/>
                  <a:pt x="1402258" y="184844"/>
                  <a:pt x="1395413" y="184844"/>
                </a:cubicBezTo>
                <a:lnTo>
                  <a:pt x="1405681" y="170296"/>
                </a:lnTo>
                <a:cubicBezTo>
                  <a:pt x="1405681" y="161168"/>
                  <a:pt x="1397124" y="115528"/>
                  <a:pt x="1380009" y="33374"/>
                </a:cubicBezTo>
                <a:cubicBezTo>
                  <a:pt x="1402829" y="11125"/>
                  <a:pt x="1416236" y="0"/>
                  <a:pt x="1420229" y="0"/>
                </a:cubicBezTo>
                <a:close/>
              </a:path>
            </a:pathLst>
          </a:custGeom>
          <a:solidFill>
            <a:srgbClr val="FF0000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800">
              <a:solidFill>
                <a:srgbClr val="FF0000"/>
              </a:solidFill>
              <a:latin typeface="#9Slide06 SVNLemon Tuesday" panose="02000506040000020004" pitchFamily="2" charset="0"/>
              <a:cs typeface="#9Slide05 SVNBruselo Script" panose="02000506000000020004" pitchFamily="2" charset="0"/>
            </a:endParaRPr>
          </a:p>
        </p:txBody>
      </p:sp>
      <p:pic>
        <p:nvPicPr>
          <p:cNvPr id="5" name="Picture 4">
            <a:hlinkClick r:id="rId5" action="ppaction://hlinksldjump"/>
            <a:extLst>
              <a:ext uri="{FF2B5EF4-FFF2-40B4-BE49-F238E27FC236}">
                <a16:creationId xmlns:a16="http://schemas.microsoft.com/office/drawing/2014/main" id="{D5148F59-D877-4193-B360-6D614671BA4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EEE6D9"/>
              </a:clrFrom>
              <a:clrTo>
                <a:srgbClr val="EEE6D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95" t="2767" r="11859" b="2767"/>
          <a:stretch/>
        </p:blipFill>
        <p:spPr>
          <a:xfrm>
            <a:off x="-526748" y="2595028"/>
            <a:ext cx="3734282" cy="426297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6B02E8C-CC64-45FE-94D8-76C8898002CF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8200" y="1752600"/>
            <a:ext cx="4193762" cy="524220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3632E76-3F5F-466C-9F48-6CE3607B425A}"/>
              </a:ext>
            </a:extLst>
          </p:cNvPr>
          <p:cNvSpPr txBox="1">
            <a:spLocks noChangeAspect="1"/>
          </p:cNvSpPr>
          <p:nvPr/>
        </p:nvSpPr>
        <p:spPr>
          <a:xfrm>
            <a:off x="7480995" y="-6889013"/>
            <a:ext cx="7136009" cy="5221135"/>
          </a:xfrm>
          <a:custGeom>
            <a:avLst/>
            <a:gdLst/>
            <a:ahLst/>
            <a:cxnLst/>
            <a:rect l="l" t="t" r="r" b="b"/>
            <a:pathLst>
              <a:path w="6971369" h="5100674">
                <a:moveTo>
                  <a:pt x="2837706" y="4523891"/>
                </a:moveTo>
                <a:lnTo>
                  <a:pt x="2824014" y="4536727"/>
                </a:lnTo>
                <a:lnTo>
                  <a:pt x="2851398" y="4536727"/>
                </a:lnTo>
                <a:lnTo>
                  <a:pt x="2851398" y="4523891"/>
                </a:lnTo>
                <a:close/>
                <a:moveTo>
                  <a:pt x="2781225" y="4509343"/>
                </a:moveTo>
                <a:lnTo>
                  <a:pt x="2759831" y="4516189"/>
                </a:lnTo>
                <a:lnTo>
                  <a:pt x="2759831" y="4523891"/>
                </a:lnTo>
                <a:lnTo>
                  <a:pt x="2788072" y="4523891"/>
                </a:lnTo>
                <a:lnTo>
                  <a:pt x="2788072" y="4509343"/>
                </a:lnTo>
                <a:close/>
                <a:moveTo>
                  <a:pt x="6837870" y="4424623"/>
                </a:moveTo>
                <a:lnTo>
                  <a:pt x="6838726" y="4424623"/>
                </a:lnTo>
                <a:lnTo>
                  <a:pt x="6839582" y="4425478"/>
                </a:lnTo>
                <a:lnTo>
                  <a:pt x="6839582" y="4426334"/>
                </a:lnTo>
                <a:cubicBezTo>
                  <a:pt x="6839582" y="4426905"/>
                  <a:pt x="6838726" y="4427190"/>
                  <a:pt x="6837015" y="4427190"/>
                </a:cubicBezTo>
                <a:lnTo>
                  <a:pt x="6836159" y="4426334"/>
                </a:lnTo>
                <a:cubicBezTo>
                  <a:pt x="6836159" y="4425763"/>
                  <a:pt x="6836730" y="4425193"/>
                  <a:pt x="6837870" y="4424623"/>
                </a:cubicBezTo>
                <a:close/>
                <a:moveTo>
                  <a:pt x="6819900" y="4365575"/>
                </a:moveTo>
                <a:lnTo>
                  <a:pt x="6823322" y="4365575"/>
                </a:lnTo>
                <a:lnTo>
                  <a:pt x="6824178" y="4366431"/>
                </a:lnTo>
                <a:lnTo>
                  <a:pt x="6821611" y="4367287"/>
                </a:lnTo>
                <a:lnTo>
                  <a:pt x="6820756" y="4366431"/>
                </a:lnTo>
                <a:close/>
                <a:moveTo>
                  <a:pt x="6820756" y="4355306"/>
                </a:moveTo>
                <a:lnTo>
                  <a:pt x="6821611" y="4356162"/>
                </a:lnTo>
                <a:lnTo>
                  <a:pt x="6821611" y="4357017"/>
                </a:lnTo>
                <a:lnTo>
                  <a:pt x="6819900" y="4357017"/>
                </a:lnTo>
                <a:close/>
                <a:moveTo>
                  <a:pt x="6828457" y="4348460"/>
                </a:moveTo>
                <a:cubicBezTo>
                  <a:pt x="6829028" y="4348460"/>
                  <a:pt x="6829598" y="4348745"/>
                  <a:pt x="6830168" y="4349316"/>
                </a:cubicBezTo>
                <a:lnTo>
                  <a:pt x="6830168" y="4350171"/>
                </a:lnTo>
                <a:lnTo>
                  <a:pt x="6829313" y="4350171"/>
                </a:lnTo>
                <a:lnTo>
                  <a:pt x="6828457" y="4349316"/>
                </a:lnTo>
                <a:close/>
                <a:moveTo>
                  <a:pt x="6818188" y="4344181"/>
                </a:moveTo>
                <a:lnTo>
                  <a:pt x="6819900" y="4344181"/>
                </a:lnTo>
                <a:cubicBezTo>
                  <a:pt x="6820470" y="4344181"/>
                  <a:pt x="6820756" y="4344466"/>
                  <a:pt x="6820756" y="4345037"/>
                </a:cubicBezTo>
                <a:lnTo>
                  <a:pt x="6820756" y="4346748"/>
                </a:lnTo>
                <a:lnTo>
                  <a:pt x="6819900" y="4349316"/>
                </a:lnTo>
                <a:lnTo>
                  <a:pt x="6819044" y="4348460"/>
                </a:lnTo>
                <a:lnTo>
                  <a:pt x="6818188" y="4345037"/>
                </a:lnTo>
                <a:close/>
                <a:moveTo>
                  <a:pt x="6817332" y="4336479"/>
                </a:moveTo>
                <a:cubicBezTo>
                  <a:pt x="6818474" y="4336479"/>
                  <a:pt x="6819330" y="4336764"/>
                  <a:pt x="6819900" y="4337335"/>
                </a:cubicBezTo>
                <a:cubicBezTo>
                  <a:pt x="6819900" y="4337905"/>
                  <a:pt x="6819614" y="4338476"/>
                  <a:pt x="6819044" y="4339046"/>
                </a:cubicBezTo>
                <a:lnTo>
                  <a:pt x="6817332" y="4339902"/>
                </a:lnTo>
                <a:lnTo>
                  <a:pt x="6816476" y="4338191"/>
                </a:lnTo>
                <a:close/>
                <a:moveTo>
                  <a:pt x="6828457" y="4335623"/>
                </a:moveTo>
                <a:lnTo>
                  <a:pt x="6829313" y="4336479"/>
                </a:lnTo>
                <a:lnTo>
                  <a:pt x="6828457" y="4337335"/>
                </a:lnTo>
                <a:close/>
                <a:moveTo>
                  <a:pt x="2336229" y="4325354"/>
                </a:moveTo>
                <a:lnTo>
                  <a:pt x="2336229" y="4339902"/>
                </a:lnTo>
                <a:lnTo>
                  <a:pt x="2356767" y="4339902"/>
                </a:lnTo>
                <a:lnTo>
                  <a:pt x="2356767" y="4325354"/>
                </a:lnTo>
                <a:close/>
                <a:moveTo>
                  <a:pt x="6816476" y="4321931"/>
                </a:moveTo>
                <a:lnTo>
                  <a:pt x="6819900" y="4322787"/>
                </a:lnTo>
                <a:lnTo>
                  <a:pt x="6819900" y="4321931"/>
                </a:lnTo>
                <a:lnTo>
                  <a:pt x="6820756" y="4322787"/>
                </a:lnTo>
                <a:lnTo>
                  <a:pt x="6820756" y="4324498"/>
                </a:lnTo>
                <a:lnTo>
                  <a:pt x="6816476" y="4326210"/>
                </a:lnTo>
                <a:lnTo>
                  <a:pt x="6813910" y="4324498"/>
                </a:lnTo>
                <a:lnTo>
                  <a:pt x="6813054" y="4323643"/>
                </a:lnTo>
                <a:cubicBezTo>
                  <a:pt x="6814194" y="4323072"/>
                  <a:pt x="6815336" y="4322502"/>
                  <a:pt x="6816476" y="4321931"/>
                </a:cubicBezTo>
                <a:close/>
                <a:moveTo>
                  <a:pt x="6813910" y="4315941"/>
                </a:moveTo>
                <a:cubicBezTo>
                  <a:pt x="6815050" y="4315941"/>
                  <a:pt x="6815906" y="4316797"/>
                  <a:pt x="6816476" y="4318508"/>
                </a:cubicBezTo>
                <a:lnTo>
                  <a:pt x="6816476" y="4321075"/>
                </a:lnTo>
                <a:lnTo>
                  <a:pt x="6815621" y="4321075"/>
                </a:lnTo>
                <a:cubicBezTo>
                  <a:pt x="6813910" y="4320505"/>
                  <a:pt x="6812768" y="4319649"/>
                  <a:pt x="6812198" y="4318508"/>
                </a:cubicBezTo>
                <a:lnTo>
                  <a:pt x="6812198" y="4317652"/>
                </a:lnTo>
                <a:lnTo>
                  <a:pt x="6813054" y="4316797"/>
                </a:lnTo>
                <a:close/>
                <a:moveTo>
                  <a:pt x="3027350" y="4313374"/>
                </a:moveTo>
                <a:lnTo>
                  <a:pt x="3029917" y="4315941"/>
                </a:lnTo>
                <a:lnTo>
                  <a:pt x="3025638" y="4319364"/>
                </a:lnTo>
                <a:lnTo>
                  <a:pt x="3023071" y="4316797"/>
                </a:lnTo>
                <a:close/>
                <a:moveTo>
                  <a:pt x="3063292" y="4298826"/>
                </a:moveTo>
                <a:lnTo>
                  <a:pt x="3065859" y="4298826"/>
                </a:lnTo>
                <a:lnTo>
                  <a:pt x="3065859" y="4303104"/>
                </a:lnTo>
                <a:lnTo>
                  <a:pt x="3063292" y="4305672"/>
                </a:lnTo>
                <a:lnTo>
                  <a:pt x="3060725" y="4303104"/>
                </a:lnTo>
                <a:lnTo>
                  <a:pt x="3060725" y="4301393"/>
                </a:lnTo>
                <a:close/>
                <a:moveTo>
                  <a:pt x="6810486" y="4297114"/>
                </a:moveTo>
                <a:cubicBezTo>
                  <a:pt x="6811057" y="4297114"/>
                  <a:pt x="6812198" y="4297114"/>
                  <a:pt x="6813910" y="4297114"/>
                </a:cubicBezTo>
                <a:lnTo>
                  <a:pt x="6813054" y="4299681"/>
                </a:lnTo>
                <a:lnTo>
                  <a:pt x="6813054" y="4300537"/>
                </a:lnTo>
                <a:cubicBezTo>
                  <a:pt x="6816476" y="4301678"/>
                  <a:pt x="6818474" y="4303104"/>
                  <a:pt x="6819044" y="4304816"/>
                </a:cubicBezTo>
                <a:lnTo>
                  <a:pt x="6819044" y="4305672"/>
                </a:lnTo>
                <a:lnTo>
                  <a:pt x="6818188" y="4306527"/>
                </a:lnTo>
                <a:lnTo>
                  <a:pt x="6811342" y="4305672"/>
                </a:lnTo>
                <a:lnTo>
                  <a:pt x="6811342" y="4303960"/>
                </a:lnTo>
                <a:lnTo>
                  <a:pt x="6808774" y="4298826"/>
                </a:lnTo>
                <a:cubicBezTo>
                  <a:pt x="6809346" y="4297685"/>
                  <a:pt x="6809916" y="4297114"/>
                  <a:pt x="6810486" y="4297114"/>
                </a:cubicBezTo>
                <a:close/>
                <a:moveTo>
                  <a:pt x="3025638" y="4296258"/>
                </a:moveTo>
                <a:lnTo>
                  <a:pt x="3030773" y="4296258"/>
                </a:lnTo>
                <a:lnTo>
                  <a:pt x="3035052" y="4300537"/>
                </a:lnTo>
                <a:lnTo>
                  <a:pt x="3035052" y="4303104"/>
                </a:lnTo>
                <a:cubicBezTo>
                  <a:pt x="3034481" y="4304816"/>
                  <a:pt x="3032199" y="4306527"/>
                  <a:pt x="3028206" y="4308239"/>
                </a:cubicBezTo>
                <a:cubicBezTo>
                  <a:pt x="3024783" y="4306527"/>
                  <a:pt x="3023071" y="4305101"/>
                  <a:pt x="3023071" y="4303960"/>
                </a:cubicBezTo>
                <a:lnTo>
                  <a:pt x="3023071" y="4298826"/>
                </a:lnTo>
                <a:close/>
                <a:moveTo>
                  <a:pt x="6807919" y="4286845"/>
                </a:moveTo>
                <a:cubicBezTo>
                  <a:pt x="6809630" y="4286845"/>
                  <a:pt x="6810772" y="4287986"/>
                  <a:pt x="6811342" y="4290268"/>
                </a:cubicBezTo>
                <a:cubicBezTo>
                  <a:pt x="6811342" y="4290839"/>
                  <a:pt x="6811057" y="4291694"/>
                  <a:pt x="6810486" y="4292835"/>
                </a:cubicBezTo>
                <a:lnTo>
                  <a:pt x="6809630" y="4292835"/>
                </a:lnTo>
                <a:lnTo>
                  <a:pt x="6809630" y="4291124"/>
                </a:lnTo>
                <a:cubicBezTo>
                  <a:pt x="6808490" y="4290553"/>
                  <a:pt x="6807634" y="4289697"/>
                  <a:pt x="6807063" y="4288556"/>
                </a:cubicBezTo>
                <a:lnTo>
                  <a:pt x="6807063" y="4287701"/>
                </a:lnTo>
                <a:close/>
                <a:moveTo>
                  <a:pt x="2999110" y="4285133"/>
                </a:moveTo>
                <a:lnTo>
                  <a:pt x="3002533" y="4285133"/>
                </a:lnTo>
                <a:lnTo>
                  <a:pt x="3002533" y="4291124"/>
                </a:lnTo>
                <a:lnTo>
                  <a:pt x="2999966" y="4293691"/>
                </a:lnTo>
                <a:lnTo>
                  <a:pt x="2999110" y="4293691"/>
                </a:lnTo>
                <a:lnTo>
                  <a:pt x="2996543" y="4291124"/>
                </a:lnTo>
                <a:lnTo>
                  <a:pt x="2996543" y="4287701"/>
                </a:lnTo>
                <a:close/>
                <a:moveTo>
                  <a:pt x="2060674" y="4283422"/>
                </a:moveTo>
                <a:lnTo>
                  <a:pt x="2053828" y="4291124"/>
                </a:lnTo>
                <a:lnTo>
                  <a:pt x="2053828" y="4297114"/>
                </a:lnTo>
                <a:lnTo>
                  <a:pt x="2075222" y="4297114"/>
                </a:lnTo>
                <a:close/>
                <a:moveTo>
                  <a:pt x="3037619" y="4278287"/>
                </a:moveTo>
                <a:lnTo>
                  <a:pt x="3037619" y="4280855"/>
                </a:lnTo>
                <a:lnTo>
                  <a:pt x="3035052" y="4283422"/>
                </a:lnTo>
                <a:lnTo>
                  <a:pt x="3033340" y="4283422"/>
                </a:lnTo>
                <a:lnTo>
                  <a:pt x="3033340" y="4282566"/>
                </a:lnTo>
                <a:close/>
                <a:moveTo>
                  <a:pt x="3065859" y="4273153"/>
                </a:moveTo>
                <a:lnTo>
                  <a:pt x="3066715" y="4274864"/>
                </a:lnTo>
                <a:lnTo>
                  <a:pt x="3066715" y="4275720"/>
                </a:lnTo>
                <a:lnTo>
                  <a:pt x="3064148" y="4278287"/>
                </a:lnTo>
                <a:lnTo>
                  <a:pt x="3061580" y="4278287"/>
                </a:lnTo>
                <a:lnTo>
                  <a:pt x="3061580" y="4277432"/>
                </a:lnTo>
                <a:close/>
                <a:moveTo>
                  <a:pt x="6794226" y="4272297"/>
                </a:moveTo>
                <a:lnTo>
                  <a:pt x="6795082" y="4272297"/>
                </a:lnTo>
                <a:lnTo>
                  <a:pt x="6795082" y="4274009"/>
                </a:lnTo>
                <a:lnTo>
                  <a:pt x="6793371" y="4274009"/>
                </a:lnTo>
                <a:lnTo>
                  <a:pt x="6793371" y="4273153"/>
                </a:lnTo>
                <a:close/>
                <a:moveTo>
                  <a:pt x="2124856" y="4262028"/>
                </a:moveTo>
                <a:lnTo>
                  <a:pt x="2103462" y="4283422"/>
                </a:lnTo>
                <a:lnTo>
                  <a:pt x="2118010" y="4283422"/>
                </a:lnTo>
                <a:lnTo>
                  <a:pt x="2132558" y="4268874"/>
                </a:lnTo>
                <a:lnTo>
                  <a:pt x="2132558" y="4262028"/>
                </a:lnTo>
                <a:close/>
                <a:moveTo>
                  <a:pt x="3074417" y="4260316"/>
                </a:moveTo>
                <a:lnTo>
                  <a:pt x="3076128" y="4262028"/>
                </a:lnTo>
                <a:lnTo>
                  <a:pt x="3076128" y="4262884"/>
                </a:lnTo>
                <a:lnTo>
                  <a:pt x="3073561" y="4265451"/>
                </a:lnTo>
                <a:lnTo>
                  <a:pt x="3071850" y="4264595"/>
                </a:lnTo>
                <a:lnTo>
                  <a:pt x="3071850" y="4262884"/>
                </a:lnTo>
                <a:close/>
                <a:moveTo>
                  <a:pt x="6790804" y="4253470"/>
                </a:moveTo>
                <a:lnTo>
                  <a:pt x="6791660" y="4253470"/>
                </a:lnTo>
                <a:lnTo>
                  <a:pt x="6790804" y="4255182"/>
                </a:lnTo>
                <a:close/>
                <a:moveTo>
                  <a:pt x="6806208" y="4252614"/>
                </a:moveTo>
                <a:cubicBezTo>
                  <a:pt x="6807919" y="4252044"/>
                  <a:pt x="6809346" y="4253755"/>
                  <a:pt x="6810486" y="4257749"/>
                </a:cubicBezTo>
                <a:cubicBezTo>
                  <a:pt x="6810486" y="4258890"/>
                  <a:pt x="6810202" y="4260887"/>
                  <a:pt x="6809630" y="4263739"/>
                </a:cubicBezTo>
                <a:lnTo>
                  <a:pt x="6808774" y="4263739"/>
                </a:lnTo>
                <a:cubicBezTo>
                  <a:pt x="6807634" y="4263739"/>
                  <a:pt x="6807063" y="4264025"/>
                  <a:pt x="6807063" y="4264595"/>
                </a:cubicBezTo>
                <a:lnTo>
                  <a:pt x="6809630" y="4263739"/>
                </a:lnTo>
                <a:cubicBezTo>
                  <a:pt x="6810772" y="4264880"/>
                  <a:pt x="6811628" y="4266307"/>
                  <a:pt x="6812198" y="4268018"/>
                </a:cubicBezTo>
                <a:cubicBezTo>
                  <a:pt x="6812198" y="4268589"/>
                  <a:pt x="6811913" y="4269159"/>
                  <a:pt x="6811342" y="4269730"/>
                </a:cubicBezTo>
                <a:cubicBezTo>
                  <a:pt x="6806208" y="4270300"/>
                  <a:pt x="6803640" y="4269730"/>
                  <a:pt x="6803640" y="4268018"/>
                </a:cubicBezTo>
                <a:lnTo>
                  <a:pt x="6801928" y="4262884"/>
                </a:lnTo>
                <a:cubicBezTo>
                  <a:pt x="6801928" y="4261743"/>
                  <a:pt x="6802500" y="4260887"/>
                  <a:pt x="6803640" y="4260316"/>
                </a:cubicBezTo>
                <a:lnTo>
                  <a:pt x="6806208" y="4260316"/>
                </a:lnTo>
                <a:lnTo>
                  <a:pt x="6805352" y="4258605"/>
                </a:lnTo>
                <a:lnTo>
                  <a:pt x="6805352" y="4257749"/>
                </a:lnTo>
                <a:cubicBezTo>
                  <a:pt x="6803070" y="4257749"/>
                  <a:pt x="6801928" y="4257464"/>
                  <a:pt x="6801928" y="4256893"/>
                </a:cubicBezTo>
                <a:lnTo>
                  <a:pt x="6801928" y="4256038"/>
                </a:lnTo>
                <a:cubicBezTo>
                  <a:pt x="6802500" y="4254326"/>
                  <a:pt x="6803926" y="4253185"/>
                  <a:pt x="6806208" y="4252614"/>
                </a:cubicBezTo>
                <a:close/>
                <a:moveTo>
                  <a:pt x="4009243" y="4247480"/>
                </a:moveTo>
                <a:lnTo>
                  <a:pt x="4016090" y="4247480"/>
                </a:lnTo>
                <a:lnTo>
                  <a:pt x="4030638" y="4262028"/>
                </a:lnTo>
                <a:lnTo>
                  <a:pt x="4030638" y="4268874"/>
                </a:lnTo>
                <a:lnTo>
                  <a:pt x="4002397" y="4283422"/>
                </a:lnTo>
                <a:lnTo>
                  <a:pt x="4002397" y="4276576"/>
                </a:lnTo>
                <a:close/>
                <a:moveTo>
                  <a:pt x="6804496" y="4245768"/>
                </a:moveTo>
                <a:cubicBezTo>
                  <a:pt x="6807348" y="4246339"/>
                  <a:pt x="6808774" y="4246909"/>
                  <a:pt x="6808774" y="4247480"/>
                </a:cubicBezTo>
                <a:lnTo>
                  <a:pt x="6808774" y="4248336"/>
                </a:lnTo>
                <a:cubicBezTo>
                  <a:pt x="6809346" y="4248906"/>
                  <a:pt x="6808774" y="4249762"/>
                  <a:pt x="6807063" y="4250903"/>
                </a:cubicBezTo>
                <a:cubicBezTo>
                  <a:pt x="6803640" y="4250903"/>
                  <a:pt x="6801928" y="4250618"/>
                  <a:pt x="6801928" y="4250047"/>
                </a:cubicBezTo>
                <a:lnTo>
                  <a:pt x="6801928" y="4247480"/>
                </a:lnTo>
                <a:lnTo>
                  <a:pt x="6803640" y="4246624"/>
                </a:lnTo>
                <a:close/>
                <a:moveTo>
                  <a:pt x="6810486" y="4244913"/>
                </a:moveTo>
                <a:lnTo>
                  <a:pt x="6811342" y="4246624"/>
                </a:lnTo>
                <a:lnTo>
                  <a:pt x="6810486" y="4247480"/>
                </a:lnTo>
                <a:lnTo>
                  <a:pt x="6809630" y="4247480"/>
                </a:lnTo>
                <a:lnTo>
                  <a:pt x="6810486" y="4245768"/>
                </a:lnTo>
                <a:close/>
                <a:moveTo>
                  <a:pt x="3071850" y="4241490"/>
                </a:moveTo>
                <a:lnTo>
                  <a:pt x="3073561" y="4241490"/>
                </a:lnTo>
                <a:lnTo>
                  <a:pt x="3076984" y="4244913"/>
                </a:lnTo>
                <a:lnTo>
                  <a:pt x="3076984" y="4247480"/>
                </a:lnTo>
                <a:lnTo>
                  <a:pt x="3074417" y="4250047"/>
                </a:lnTo>
                <a:lnTo>
                  <a:pt x="3071850" y="4250047"/>
                </a:lnTo>
                <a:lnTo>
                  <a:pt x="3069282" y="4247480"/>
                </a:lnTo>
                <a:lnTo>
                  <a:pt x="3069282" y="4244057"/>
                </a:lnTo>
                <a:close/>
                <a:moveTo>
                  <a:pt x="3060725" y="4241490"/>
                </a:moveTo>
                <a:lnTo>
                  <a:pt x="3061580" y="4241490"/>
                </a:lnTo>
                <a:lnTo>
                  <a:pt x="3064148" y="4244057"/>
                </a:lnTo>
                <a:cubicBezTo>
                  <a:pt x="3062436" y="4249762"/>
                  <a:pt x="3060725" y="4252614"/>
                  <a:pt x="3059013" y="4252614"/>
                </a:cubicBezTo>
                <a:lnTo>
                  <a:pt x="3058157" y="4252614"/>
                </a:lnTo>
                <a:lnTo>
                  <a:pt x="3055590" y="4250047"/>
                </a:lnTo>
                <a:lnTo>
                  <a:pt x="3055590" y="4246624"/>
                </a:lnTo>
                <a:close/>
                <a:moveTo>
                  <a:pt x="6820756" y="4240634"/>
                </a:moveTo>
                <a:cubicBezTo>
                  <a:pt x="6823608" y="4240634"/>
                  <a:pt x="6825034" y="4240919"/>
                  <a:pt x="6825034" y="4241490"/>
                </a:cubicBezTo>
                <a:lnTo>
                  <a:pt x="6825034" y="4242345"/>
                </a:lnTo>
                <a:cubicBezTo>
                  <a:pt x="6823894" y="4244057"/>
                  <a:pt x="6822752" y="4244913"/>
                  <a:pt x="6821611" y="4244913"/>
                </a:cubicBezTo>
                <a:lnTo>
                  <a:pt x="6819044" y="4244913"/>
                </a:lnTo>
                <a:cubicBezTo>
                  <a:pt x="6819044" y="4243772"/>
                  <a:pt x="6819614" y="4242345"/>
                  <a:pt x="6820756" y="4240634"/>
                </a:cubicBezTo>
                <a:close/>
                <a:moveTo>
                  <a:pt x="2103462" y="4240634"/>
                </a:moveTo>
                <a:lnTo>
                  <a:pt x="2103462" y="4255182"/>
                </a:lnTo>
                <a:lnTo>
                  <a:pt x="2124856" y="4255182"/>
                </a:lnTo>
                <a:lnTo>
                  <a:pt x="2124856" y="4240634"/>
                </a:lnTo>
                <a:close/>
                <a:moveTo>
                  <a:pt x="2999966" y="4239778"/>
                </a:moveTo>
                <a:lnTo>
                  <a:pt x="3001677" y="4239778"/>
                </a:lnTo>
                <a:lnTo>
                  <a:pt x="3004244" y="4242345"/>
                </a:lnTo>
                <a:cubicBezTo>
                  <a:pt x="3003103" y="4248621"/>
                  <a:pt x="3001392" y="4251759"/>
                  <a:pt x="2999110" y="4251759"/>
                </a:cubicBezTo>
                <a:lnTo>
                  <a:pt x="2996543" y="4251759"/>
                </a:lnTo>
                <a:lnTo>
                  <a:pt x="2996543" y="4244057"/>
                </a:lnTo>
                <a:close/>
                <a:moveTo>
                  <a:pt x="6793371" y="4238922"/>
                </a:moveTo>
                <a:cubicBezTo>
                  <a:pt x="6793942" y="4238922"/>
                  <a:pt x="6794512" y="4238922"/>
                  <a:pt x="6795082" y="4238922"/>
                </a:cubicBezTo>
                <a:lnTo>
                  <a:pt x="6793371" y="4239778"/>
                </a:lnTo>
                <a:close/>
                <a:moveTo>
                  <a:pt x="6837015" y="4238067"/>
                </a:moveTo>
                <a:lnTo>
                  <a:pt x="6837015" y="4238922"/>
                </a:lnTo>
                <a:lnTo>
                  <a:pt x="6836159" y="4238922"/>
                </a:lnTo>
                <a:close/>
                <a:moveTo>
                  <a:pt x="6804496" y="4237211"/>
                </a:moveTo>
                <a:cubicBezTo>
                  <a:pt x="6805067" y="4237211"/>
                  <a:pt x="6806493" y="4238067"/>
                  <a:pt x="6808774" y="4239778"/>
                </a:cubicBezTo>
                <a:lnTo>
                  <a:pt x="6808774" y="4240634"/>
                </a:lnTo>
                <a:lnTo>
                  <a:pt x="6807063" y="4242345"/>
                </a:lnTo>
                <a:lnTo>
                  <a:pt x="6804496" y="4240634"/>
                </a:lnTo>
                <a:lnTo>
                  <a:pt x="6803640" y="4240634"/>
                </a:lnTo>
                <a:cubicBezTo>
                  <a:pt x="6803070" y="4243486"/>
                  <a:pt x="6802500" y="4244913"/>
                  <a:pt x="6801928" y="4244913"/>
                </a:cubicBezTo>
                <a:lnTo>
                  <a:pt x="6801928" y="4243201"/>
                </a:lnTo>
                <a:lnTo>
                  <a:pt x="6801073" y="4242345"/>
                </a:lnTo>
                <a:cubicBezTo>
                  <a:pt x="6801073" y="4241204"/>
                  <a:pt x="6801358" y="4240634"/>
                  <a:pt x="6801928" y="4240634"/>
                </a:cubicBezTo>
                <a:cubicBezTo>
                  <a:pt x="6802500" y="4239493"/>
                  <a:pt x="6803356" y="4238352"/>
                  <a:pt x="6804496" y="4237211"/>
                </a:cubicBezTo>
                <a:close/>
                <a:moveTo>
                  <a:pt x="6820756" y="4234643"/>
                </a:moveTo>
                <a:lnTo>
                  <a:pt x="6821611" y="4234643"/>
                </a:lnTo>
                <a:lnTo>
                  <a:pt x="6821611" y="4236355"/>
                </a:lnTo>
                <a:lnTo>
                  <a:pt x="6820756" y="4236355"/>
                </a:lnTo>
                <a:close/>
                <a:moveTo>
                  <a:pt x="6789948" y="4229509"/>
                </a:moveTo>
                <a:cubicBezTo>
                  <a:pt x="6791089" y="4228938"/>
                  <a:pt x="6792230" y="4228938"/>
                  <a:pt x="6793371" y="4229509"/>
                </a:cubicBezTo>
                <a:lnTo>
                  <a:pt x="6793371" y="4232076"/>
                </a:lnTo>
                <a:cubicBezTo>
                  <a:pt x="6792230" y="4232076"/>
                  <a:pt x="6791374" y="4231791"/>
                  <a:pt x="6790804" y="4231220"/>
                </a:cubicBezTo>
                <a:close/>
                <a:moveTo>
                  <a:pt x="2053828" y="4226086"/>
                </a:moveTo>
                <a:lnTo>
                  <a:pt x="2040136" y="4240634"/>
                </a:lnTo>
                <a:lnTo>
                  <a:pt x="2053828" y="4240634"/>
                </a:lnTo>
                <a:lnTo>
                  <a:pt x="2053828" y="4247480"/>
                </a:lnTo>
                <a:lnTo>
                  <a:pt x="2033290" y="4276576"/>
                </a:lnTo>
                <a:lnTo>
                  <a:pt x="2047838" y="4276576"/>
                </a:lnTo>
                <a:lnTo>
                  <a:pt x="2075222" y="4255182"/>
                </a:lnTo>
                <a:cubicBezTo>
                  <a:pt x="2068376" y="4235784"/>
                  <a:pt x="2061245" y="4226086"/>
                  <a:pt x="2053828" y="4226086"/>
                </a:cubicBezTo>
                <a:close/>
                <a:moveTo>
                  <a:pt x="6818188" y="4220951"/>
                </a:moveTo>
                <a:cubicBezTo>
                  <a:pt x="6819330" y="4220951"/>
                  <a:pt x="6820185" y="4222092"/>
                  <a:pt x="6820756" y="4224374"/>
                </a:cubicBezTo>
                <a:lnTo>
                  <a:pt x="6819900" y="4225230"/>
                </a:lnTo>
                <a:lnTo>
                  <a:pt x="6819044" y="4225230"/>
                </a:lnTo>
                <a:lnTo>
                  <a:pt x="6816476" y="4222663"/>
                </a:lnTo>
                <a:lnTo>
                  <a:pt x="6816476" y="4221807"/>
                </a:lnTo>
                <a:close/>
                <a:moveTo>
                  <a:pt x="6790804" y="4220951"/>
                </a:moveTo>
                <a:lnTo>
                  <a:pt x="6791660" y="4220951"/>
                </a:lnTo>
                <a:lnTo>
                  <a:pt x="6792515" y="4221807"/>
                </a:lnTo>
                <a:lnTo>
                  <a:pt x="6790804" y="4226086"/>
                </a:lnTo>
                <a:lnTo>
                  <a:pt x="6789948" y="4226086"/>
                </a:lnTo>
                <a:lnTo>
                  <a:pt x="6789092" y="4225230"/>
                </a:lnTo>
                <a:lnTo>
                  <a:pt x="6789092" y="4224374"/>
                </a:lnTo>
                <a:cubicBezTo>
                  <a:pt x="6789663" y="4222663"/>
                  <a:pt x="6790234" y="4221522"/>
                  <a:pt x="6790804" y="4220951"/>
                </a:cubicBezTo>
                <a:close/>
                <a:moveTo>
                  <a:pt x="6765986" y="4220523"/>
                </a:moveTo>
                <a:lnTo>
                  <a:pt x="6766842" y="4220951"/>
                </a:lnTo>
                <a:lnTo>
                  <a:pt x="6768554" y="4220951"/>
                </a:lnTo>
                <a:lnTo>
                  <a:pt x="6771121" y="4222663"/>
                </a:lnTo>
                <a:lnTo>
                  <a:pt x="6771121" y="4223519"/>
                </a:lnTo>
                <a:lnTo>
                  <a:pt x="6767698" y="4226942"/>
                </a:lnTo>
                <a:lnTo>
                  <a:pt x="6766842" y="4226942"/>
                </a:lnTo>
                <a:lnTo>
                  <a:pt x="6765131" y="4225230"/>
                </a:lnTo>
                <a:lnTo>
                  <a:pt x="6765131" y="4224374"/>
                </a:lnTo>
                <a:lnTo>
                  <a:pt x="6767698" y="4221807"/>
                </a:lnTo>
                <a:cubicBezTo>
                  <a:pt x="6766558" y="4221807"/>
                  <a:pt x="6765986" y="4221522"/>
                  <a:pt x="6765986" y="4220951"/>
                </a:cubicBezTo>
                <a:close/>
                <a:moveTo>
                  <a:pt x="6765131" y="4220096"/>
                </a:moveTo>
                <a:lnTo>
                  <a:pt x="6765986" y="4220096"/>
                </a:lnTo>
                <a:lnTo>
                  <a:pt x="6765986" y="4220523"/>
                </a:lnTo>
                <a:close/>
                <a:moveTo>
                  <a:pt x="6821611" y="4218384"/>
                </a:moveTo>
                <a:cubicBezTo>
                  <a:pt x="6822752" y="4218384"/>
                  <a:pt x="6823894" y="4218669"/>
                  <a:pt x="6825034" y="4219240"/>
                </a:cubicBezTo>
                <a:cubicBezTo>
                  <a:pt x="6824464" y="4220381"/>
                  <a:pt x="6823322" y="4221236"/>
                  <a:pt x="6821611" y="4221807"/>
                </a:cubicBezTo>
                <a:lnTo>
                  <a:pt x="6819900" y="4220096"/>
                </a:lnTo>
                <a:close/>
                <a:moveTo>
                  <a:pt x="6764275" y="4218384"/>
                </a:moveTo>
                <a:lnTo>
                  <a:pt x="6765131" y="4218384"/>
                </a:lnTo>
                <a:lnTo>
                  <a:pt x="6765986" y="4220096"/>
                </a:lnTo>
                <a:cubicBezTo>
                  <a:pt x="6765416" y="4220096"/>
                  <a:pt x="6764846" y="4219525"/>
                  <a:pt x="6764275" y="4218384"/>
                </a:cubicBezTo>
                <a:close/>
                <a:moveTo>
                  <a:pt x="3046177" y="4218384"/>
                </a:moveTo>
                <a:lnTo>
                  <a:pt x="3048744" y="4218384"/>
                </a:lnTo>
                <a:cubicBezTo>
                  <a:pt x="3051597" y="4218384"/>
                  <a:pt x="3053023" y="4220096"/>
                  <a:pt x="3053023" y="4223519"/>
                </a:cubicBezTo>
                <a:lnTo>
                  <a:pt x="3053879" y="4221807"/>
                </a:lnTo>
                <a:lnTo>
                  <a:pt x="3058157" y="4221807"/>
                </a:lnTo>
                <a:lnTo>
                  <a:pt x="3060725" y="4224374"/>
                </a:lnTo>
                <a:lnTo>
                  <a:pt x="3060725" y="4226086"/>
                </a:lnTo>
                <a:cubicBezTo>
                  <a:pt x="3060725" y="4227227"/>
                  <a:pt x="3057587" y="4228368"/>
                  <a:pt x="3051311" y="4229509"/>
                </a:cubicBezTo>
                <a:cubicBezTo>
                  <a:pt x="3047888" y="4228368"/>
                  <a:pt x="3045321" y="4226371"/>
                  <a:pt x="3043610" y="4223519"/>
                </a:cubicBezTo>
                <a:lnTo>
                  <a:pt x="3043610" y="4220951"/>
                </a:lnTo>
                <a:close/>
                <a:moveTo>
                  <a:pt x="6819900" y="4214961"/>
                </a:moveTo>
                <a:lnTo>
                  <a:pt x="6820756" y="4215817"/>
                </a:lnTo>
                <a:lnTo>
                  <a:pt x="6818188" y="4218384"/>
                </a:lnTo>
                <a:lnTo>
                  <a:pt x="6818188" y="4217528"/>
                </a:lnTo>
                <a:lnTo>
                  <a:pt x="6817332" y="4216672"/>
                </a:lnTo>
                <a:close/>
                <a:moveTo>
                  <a:pt x="2999966" y="4214105"/>
                </a:moveTo>
                <a:lnTo>
                  <a:pt x="3001677" y="4215817"/>
                </a:lnTo>
                <a:lnTo>
                  <a:pt x="3001677" y="4219240"/>
                </a:lnTo>
                <a:lnTo>
                  <a:pt x="2999110" y="4221807"/>
                </a:lnTo>
                <a:lnTo>
                  <a:pt x="2996543" y="4219240"/>
                </a:lnTo>
                <a:cubicBezTo>
                  <a:pt x="2997684" y="4215817"/>
                  <a:pt x="2998825" y="4214105"/>
                  <a:pt x="2999966" y="4214105"/>
                </a:cubicBezTo>
                <a:close/>
                <a:moveTo>
                  <a:pt x="6766842" y="4211538"/>
                </a:moveTo>
                <a:cubicBezTo>
                  <a:pt x="6768554" y="4212108"/>
                  <a:pt x="6769695" y="4213249"/>
                  <a:pt x="6770266" y="4214961"/>
                </a:cubicBezTo>
                <a:lnTo>
                  <a:pt x="6766842" y="4215817"/>
                </a:lnTo>
                <a:cubicBezTo>
                  <a:pt x="6766842" y="4215817"/>
                  <a:pt x="6766558" y="4215532"/>
                  <a:pt x="6765986" y="4214961"/>
                </a:cubicBezTo>
                <a:lnTo>
                  <a:pt x="6765986" y="4214105"/>
                </a:lnTo>
                <a:close/>
                <a:moveTo>
                  <a:pt x="6765986" y="4208971"/>
                </a:moveTo>
                <a:lnTo>
                  <a:pt x="6769410" y="4209826"/>
                </a:lnTo>
                <a:lnTo>
                  <a:pt x="6767698" y="4211538"/>
                </a:lnTo>
                <a:cubicBezTo>
                  <a:pt x="6765986" y="4210967"/>
                  <a:pt x="6764846" y="4210397"/>
                  <a:pt x="6764275" y="4209826"/>
                </a:cubicBezTo>
                <a:close/>
                <a:moveTo>
                  <a:pt x="3020504" y="4208115"/>
                </a:moveTo>
                <a:lnTo>
                  <a:pt x="3025638" y="4208115"/>
                </a:lnTo>
                <a:lnTo>
                  <a:pt x="3028206" y="4210682"/>
                </a:lnTo>
                <a:cubicBezTo>
                  <a:pt x="3028206" y="4214105"/>
                  <a:pt x="3025353" y="4219240"/>
                  <a:pt x="3019648" y="4226086"/>
                </a:cubicBezTo>
                <a:lnTo>
                  <a:pt x="3019648" y="4234643"/>
                </a:lnTo>
                <a:lnTo>
                  <a:pt x="3022215" y="4246624"/>
                </a:lnTo>
                <a:lnTo>
                  <a:pt x="3020504" y="4247480"/>
                </a:lnTo>
                <a:cubicBezTo>
                  <a:pt x="3015369" y="4247480"/>
                  <a:pt x="3012517" y="4243201"/>
                  <a:pt x="3011947" y="4234643"/>
                </a:cubicBezTo>
                <a:cubicBezTo>
                  <a:pt x="3011947" y="4216958"/>
                  <a:pt x="3014799" y="4208115"/>
                  <a:pt x="3020504" y="4208115"/>
                </a:cubicBezTo>
                <a:close/>
                <a:moveTo>
                  <a:pt x="5743203" y="4203836"/>
                </a:moveTo>
                <a:lnTo>
                  <a:pt x="5744914" y="4203836"/>
                </a:lnTo>
                <a:lnTo>
                  <a:pt x="5746626" y="4206403"/>
                </a:lnTo>
                <a:lnTo>
                  <a:pt x="5747482" y="4208115"/>
                </a:lnTo>
                <a:lnTo>
                  <a:pt x="5744059" y="4213249"/>
                </a:lnTo>
                <a:lnTo>
                  <a:pt x="5739780" y="4206403"/>
                </a:lnTo>
                <a:close/>
                <a:moveTo>
                  <a:pt x="3070994" y="4202980"/>
                </a:moveTo>
                <a:lnTo>
                  <a:pt x="3073561" y="4202980"/>
                </a:lnTo>
                <a:cubicBezTo>
                  <a:pt x="3075273" y="4202980"/>
                  <a:pt x="3076128" y="4204121"/>
                  <a:pt x="3076128" y="4206403"/>
                </a:cubicBezTo>
                <a:cubicBezTo>
                  <a:pt x="3074987" y="4209826"/>
                  <a:pt x="3072705" y="4212394"/>
                  <a:pt x="3069282" y="4214105"/>
                </a:cubicBezTo>
                <a:lnTo>
                  <a:pt x="3066715" y="4210682"/>
                </a:lnTo>
                <a:lnTo>
                  <a:pt x="3066715" y="4206403"/>
                </a:lnTo>
                <a:close/>
                <a:moveTo>
                  <a:pt x="6814765" y="4201269"/>
                </a:moveTo>
                <a:cubicBezTo>
                  <a:pt x="6817048" y="4202410"/>
                  <a:pt x="6818474" y="4203836"/>
                  <a:pt x="6819044" y="4205548"/>
                </a:cubicBezTo>
                <a:cubicBezTo>
                  <a:pt x="6818474" y="4206118"/>
                  <a:pt x="6817903" y="4206688"/>
                  <a:pt x="6817332" y="4207259"/>
                </a:cubicBezTo>
                <a:cubicBezTo>
                  <a:pt x="6816762" y="4206688"/>
                  <a:pt x="6815906" y="4206118"/>
                  <a:pt x="6814765" y="4205548"/>
                </a:cubicBezTo>
                <a:cubicBezTo>
                  <a:pt x="6814194" y="4202695"/>
                  <a:pt x="6814194" y="4201269"/>
                  <a:pt x="6814765" y="4201269"/>
                </a:cubicBezTo>
                <a:close/>
                <a:moveTo>
                  <a:pt x="6819044" y="4199557"/>
                </a:moveTo>
                <a:cubicBezTo>
                  <a:pt x="6820756" y="4198987"/>
                  <a:pt x="6821896" y="4199557"/>
                  <a:pt x="6822467" y="4201269"/>
                </a:cubicBezTo>
                <a:lnTo>
                  <a:pt x="6822467" y="4203836"/>
                </a:lnTo>
                <a:lnTo>
                  <a:pt x="6824178" y="4208971"/>
                </a:lnTo>
                <a:cubicBezTo>
                  <a:pt x="6823608" y="4209541"/>
                  <a:pt x="6823038" y="4210112"/>
                  <a:pt x="6822467" y="4210682"/>
                </a:cubicBezTo>
                <a:lnTo>
                  <a:pt x="6821611" y="4210682"/>
                </a:lnTo>
                <a:lnTo>
                  <a:pt x="6819900" y="4209826"/>
                </a:lnTo>
                <a:cubicBezTo>
                  <a:pt x="6820470" y="4206974"/>
                  <a:pt x="6820756" y="4204977"/>
                  <a:pt x="6820756" y="4203836"/>
                </a:cubicBezTo>
                <a:cubicBezTo>
                  <a:pt x="6819614" y="4202125"/>
                  <a:pt x="6818759" y="4200984"/>
                  <a:pt x="6818188" y="4200413"/>
                </a:cubicBezTo>
                <a:close/>
                <a:moveTo>
                  <a:pt x="3055590" y="4197846"/>
                </a:moveTo>
                <a:lnTo>
                  <a:pt x="3058157" y="4197846"/>
                </a:lnTo>
                <a:lnTo>
                  <a:pt x="3060725" y="4200413"/>
                </a:lnTo>
                <a:lnTo>
                  <a:pt x="3060725" y="4205548"/>
                </a:lnTo>
                <a:lnTo>
                  <a:pt x="3056446" y="4208971"/>
                </a:lnTo>
                <a:lnTo>
                  <a:pt x="3053879" y="4208971"/>
                </a:lnTo>
                <a:lnTo>
                  <a:pt x="3051311" y="4206403"/>
                </a:lnTo>
                <a:lnTo>
                  <a:pt x="3051311" y="4201269"/>
                </a:lnTo>
                <a:close/>
                <a:moveTo>
                  <a:pt x="2993975" y="4196134"/>
                </a:moveTo>
                <a:lnTo>
                  <a:pt x="2996543" y="4200413"/>
                </a:lnTo>
                <a:lnTo>
                  <a:pt x="2996543" y="4203836"/>
                </a:lnTo>
                <a:lnTo>
                  <a:pt x="2989696" y="4205548"/>
                </a:lnTo>
                <a:lnTo>
                  <a:pt x="2988841" y="4205548"/>
                </a:lnTo>
                <a:lnTo>
                  <a:pt x="2986273" y="4202980"/>
                </a:lnTo>
                <a:lnTo>
                  <a:pt x="2986273" y="4200413"/>
                </a:lnTo>
                <a:cubicBezTo>
                  <a:pt x="2986844" y="4197561"/>
                  <a:pt x="2989411" y="4196134"/>
                  <a:pt x="2993975" y="4196134"/>
                </a:cubicBezTo>
                <a:close/>
                <a:moveTo>
                  <a:pt x="6801928" y="4195278"/>
                </a:moveTo>
                <a:cubicBezTo>
                  <a:pt x="6802500" y="4195278"/>
                  <a:pt x="6803640" y="4195849"/>
                  <a:pt x="6805352" y="4196990"/>
                </a:cubicBezTo>
                <a:lnTo>
                  <a:pt x="6806208" y="4198701"/>
                </a:lnTo>
                <a:lnTo>
                  <a:pt x="6802784" y="4202980"/>
                </a:lnTo>
                <a:lnTo>
                  <a:pt x="6804496" y="4204692"/>
                </a:lnTo>
                <a:lnTo>
                  <a:pt x="6806208" y="4208115"/>
                </a:lnTo>
                <a:cubicBezTo>
                  <a:pt x="6806208" y="4208685"/>
                  <a:pt x="6805067" y="4209256"/>
                  <a:pt x="6802784" y="4209826"/>
                </a:cubicBezTo>
                <a:lnTo>
                  <a:pt x="6807063" y="4214961"/>
                </a:lnTo>
                <a:lnTo>
                  <a:pt x="6807063" y="4221807"/>
                </a:lnTo>
                <a:cubicBezTo>
                  <a:pt x="6807063" y="4221807"/>
                  <a:pt x="6807919" y="4222948"/>
                  <a:pt x="6809630" y="4225230"/>
                </a:cubicBezTo>
                <a:lnTo>
                  <a:pt x="6809630" y="4226086"/>
                </a:lnTo>
                <a:lnTo>
                  <a:pt x="6807919" y="4226942"/>
                </a:lnTo>
                <a:lnTo>
                  <a:pt x="6807063" y="4226942"/>
                </a:lnTo>
                <a:cubicBezTo>
                  <a:pt x="6806493" y="4227512"/>
                  <a:pt x="6805352" y="4226942"/>
                  <a:pt x="6803640" y="4225230"/>
                </a:cubicBezTo>
                <a:lnTo>
                  <a:pt x="6802784" y="4225230"/>
                </a:lnTo>
                <a:lnTo>
                  <a:pt x="6802784" y="4226086"/>
                </a:lnTo>
                <a:lnTo>
                  <a:pt x="6806208" y="4229509"/>
                </a:lnTo>
                <a:lnTo>
                  <a:pt x="6805352" y="4231220"/>
                </a:lnTo>
                <a:lnTo>
                  <a:pt x="6807063" y="4232076"/>
                </a:lnTo>
                <a:cubicBezTo>
                  <a:pt x="6808774" y="4232076"/>
                  <a:pt x="6809630" y="4232361"/>
                  <a:pt x="6809630" y="4232932"/>
                </a:cubicBezTo>
                <a:lnTo>
                  <a:pt x="6809630" y="4234643"/>
                </a:lnTo>
                <a:lnTo>
                  <a:pt x="6808774" y="4236355"/>
                </a:lnTo>
                <a:lnTo>
                  <a:pt x="6807063" y="4234643"/>
                </a:lnTo>
                <a:lnTo>
                  <a:pt x="6805352" y="4235499"/>
                </a:lnTo>
                <a:cubicBezTo>
                  <a:pt x="6804211" y="4236070"/>
                  <a:pt x="6803356" y="4234929"/>
                  <a:pt x="6802784" y="4232076"/>
                </a:cubicBezTo>
                <a:cubicBezTo>
                  <a:pt x="6799932" y="4232076"/>
                  <a:pt x="6798506" y="4231220"/>
                  <a:pt x="6798506" y="4229509"/>
                </a:cubicBezTo>
                <a:cubicBezTo>
                  <a:pt x="6798506" y="4228938"/>
                  <a:pt x="6799076" y="4228653"/>
                  <a:pt x="6800217" y="4228653"/>
                </a:cubicBezTo>
                <a:cubicBezTo>
                  <a:pt x="6799647" y="4226942"/>
                  <a:pt x="6800217" y="4225801"/>
                  <a:pt x="6801928" y="4225230"/>
                </a:cubicBezTo>
                <a:lnTo>
                  <a:pt x="6801928" y="4224374"/>
                </a:lnTo>
                <a:lnTo>
                  <a:pt x="6801928" y="4223519"/>
                </a:lnTo>
                <a:cubicBezTo>
                  <a:pt x="6801358" y="4222378"/>
                  <a:pt x="6800502" y="4221807"/>
                  <a:pt x="6799362" y="4221807"/>
                </a:cubicBezTo>
                <a:lnTo>
                  <a:pt x="6800217" y="4215817"/>
                </a:lnTo>
                <a:lnTo>
                  <a:pt x="6798506" y="4213249"/>
                </a:lnTo>
                <a:cubicBezTo>
                  <a:pt x="6797935" y="4212108"/>
                  <a:pt x="6798220" y="4210682"/>
                  <a:pt x="6799362" y="4208971"/>
                </a:cubicBezTo>
                <a:lnTo>
                  <a:pt x="6797650" y="4204692"/>
                </a:lnTo>
                <a:lnTo>
                  <a:pt x="6798506" y="4202125"/>
                </a:lnTo>
                <a:lnTo>
                  <a:pt x="6796794" y="4200413"/>
                </a:lnTo>
                <a:lnTo>
                  <a:pt x="6795938" y="4198701"/>
                </a:lnTo>
                <a:cubicBezTo>
                  <a:pt x="6796509" y="4197561"/>
                  <a:pt x="6798506" y="4196419"/>
                  <a:pt x="6801928" y="4195278"/>
                </a:cubicBezTo>
                <a:close/>
                <a:moveTo>
                  <a:pt x="6763420" y="4192711"/>
                </a:moveTo>
                <a:cubicBezTo>
                  <a:pt x="6767414" y="4192711"/>
                  <a:pt x="6769410" y="4193567"/>
                  <a:pt x="6769410" y="4195278"/>
                </a:cubicBezTo>
                <a:lnTo>
                  <a:pt x="6770266" y="4195278"/>
                </a:lnTo>
                <a:lnTo>
                  <a:pt x="6766842" y="4196990"/>
                </a:lnTo>
                <a:lnTo>
                  <a:pt x="6763420" y="4196990"/>
                </a:lnTo>
                <a:cubicBezTo>
                  <a:pt x="6761708" y="4197561"/>
                  <a:pt x="6760567" y="4197275"/>
                  <a:pt x="6759996" y="4196134"/>
                </a:cubicBezTo>
                <a:cubicBezTo>
                  <a:pt x="6759996" y="4194423"/>
                  <a:pt x="6761138" y="4193282"/>
                  <a:pt x="6763420" y="4192711"/>
                </a:cubicBezTo>
                <a:close/>
                <a:moveTo>
                  <a:pt x="6783958" y="4191855"/>
                </a:moveTo>
                <a:cubicBezTo>
                  <a:pt x="6786240" y="4191285"/>
                  <a:pt x="6787380" y="4191570"/>
                  <a:pt x="6787380" y="4192711"/>
                </a:cubicBezTo>
                <a:cubicBezTo>
                  <a:pt x="6787952" y="4193852"/>
                  <a:pt x="6787096" y="4194423"/>
                  <a:pt x="6784814" y="4194423"/>
                </a:cubicBezTo>
                <a:lnTo>
                  <a:pt x="6784814" y="4195278"/>
                </a:lnTo>
                <a:cubicBezTo>
                  <a:pt x="6784814" y="4195278"/>
                  <a:pt x="6784528" y="4194708"/>
                  <a:pt x="6783958" y="4193567"/>
                </a:cubicBezTo>
                <a:close/>
                <a:moveTo>
                  <a:pt x="6817332" y="4190144"/>
                </a:moveTo>
                <a:lnTo>
                  <a:pt x="6819900" y="4191000"/>
                </a:lnTo>
                <a:lnTo>
                  <a:pt x="6818188" y="4191000"/>
                </a:lnTo>
                <a:close/>
                <a:moveTo>
                  <a:pt x="6751438" y="4186721"/>
                </a:moveTo>
                <a:lnTo>
                  <a:pt x="6752294" y="4187577"/>
                </a:lnTo>
                <a:lnTo>
                  <a:pt x="6751438" y="4188432"/>
                </a:lnTo>
                <a:close/>
                <a:moveTo>
                  <a:pt x="6796794" y="4183298"/>
                </a:moveTo>
                <a:cubicBezTo>
                  <a:pt x="6798506" y="4182727"/>
                  <a:pt x="6799932" y="4183298"/>
                  <a:pt x="6801073" y="4185009"/>
                </a:cubicBezTo>
                <a:cubicBezTo>
                  <a:pt x="6803356" y="4187291"/>
                  <a:pt x="6804782" y="4189288"/>
                  <a:pt x="6805352" y="4191000"/>
                </a:cubicBezTo>
                <a:cubicBezTo>
                  <a:pt x="6805922" y="4192141"/>
                  <a:pt x="6805352" y="4192996"/>
                  <a:pt x="6803640" y="4193567"/>
                </a:cubicBezTo>
                <a:lnTo>
                  <a:pt x="6801928" y="4192711"/>
                </a:lnTo>
                <a:lnTo>
                  <a:pt x="6801073" y="4195278"/>
                </a:lnTo>
                <a:cubicBezTo>
                  <a:pt x="6798791" y="4195278"/>
                  <a:pt x="6797080" y="4194708"/>
                  <a:pt x="6795938" y="4193567"/>
                </a:cubicBezTo>
                <a:lnTo>
                  <a:pt x="6795082" y="4191000"/>
                </a:lnTo>
                <a:lnTo>
                  <a:pt x="6794226" y="4187577"/>
                </a:lnTo>
                <a:cubicBezTo>
                  <a:pt x="6794226" y="4186436"/>
                  <a:pt x="6795082" y="4185009"/>
                  <a:pt x="6796794" y="4183298"/>
                </a:cubicBezTo>
                <a:close/>
                <a:moveTo>
                  <a:pt x="6766842" y="4179875"/>
                </a:moveTo>
                <a:cubicBezTo>
                  <a:pt x="6767984" y="4179875"/>
                  <a:pt x="6768840" y="4180160"/>
                  <a:pt x="6769410" y="4180730"/>
                </a:cubicBezTo>
                <a:lnTo>
                  <a:pt x="6767698" y="4182442"/>
                </a:lnTo>
                <a:cubicBezTo>
                  <a:pt x="6765986" y="4183013"/>
                  <a:pt x="6765416" y="4183868"/>
                  <a:pt x="6765986" y="4185009"/>
                </a:cubicBezTo>
                <a:lnTo>
                  <a:pt x="6766842" y="4188432"/>
                </a:lnTo>
                <a:cubicBezTo>
                  <a:pt x="6768554" y="4188432"/>
                  <a:pt x="6769410" y="4188717"/>
                  <a:pt x="6769410" y="4189288"/>
                </a:cubicBezTo>
                <a:lnTo>
                  <a:pt x="6769410" y="4190144"/>
                </a:lnTo>
                <a:lnTo>
                  <a:pt x="6766842" y="4191000"/>
                </a:lnTo>
                <a:lnTo>
                  <a:pt x="6765986" y="4191000"/>
                </a:lnTo>
                <a:lnTo>
                  <a:pt x="6761708" y="4191000"/>
                </a:lnTo>
                <a:lnTo>
                  <a:pt x="6761708" y="4190144"/>
                </a:lnTo>
                <a:lnTo>
                  <a:pt x="6759996" y="4190144"/>
                </a:lnTo>
                <a:lnTo>
                  <a:pt x="6759996" y="4188432"/>
                </a:lnTo>
                <a:lnTo>
                  <a:pt x="6760852" y="4187577"/>
                </a:lnTo>
                <a:lnTo>
                  <a:pt x="6760852" y="4186721"/>
                </a:lnTo>
                <a:lnTo>
                  <a:pt x="6758285" y="4184154"/>
                </a:lnTo>
                <a:cubicBezTo>
                  <a:pt x="6758285" y="4181871"/>
                  <a:pt x="6759140" y="4180730"/>
                  <a:pt x="6760852" y="4180730"/>
                </a:cubicBezTo>
                <a:cubicBezTo>
                  <a:pt x="6761423" y="4180730"/>
                  <a:pt x="6762278" y="4181016"/>
                  <a:pt x="6763420" y="4181586"/>
                </a:cubicBezTo>
                <a:close/>
                <a:moveTo>
                  <a:pt x="3040186" y="4178163"/>
                </a:moveTo>
                <a:lnTo>
                  <a:pt x="3043610" y="4178163"/>
                </a:lnTo>
                <a:lnTo>
                  <a:pt x="3046177" y="4180730"/>
                </a:lnTo>
                <a:lnTo>
                  <a:pt x="3046177" y="4183298"/>
                </a:lnTo>
                <a:lnTo>
                  <a:pt x="3043610" y="4185865"/>
                </a:lnTo>
                <a:lnTo>
                  <a:pt x="3040186" y="4185865"/>
                </a:lnTo>
                <a:lnTo>
                  <a:pt x="3038475" y="4179875"/>
                </a:lnTo>
                <a:close/>
                <a:moveTo>
                  <a:pt x="2004194" y="4177307"/>
                </a:moveTo>
                <a:cubicBezTo>
                  <a:pt x="2004194" y="4187006"/>
                  <a:pt x="1985652" y="4194138"/>
                  <a:pt x="1948569" y="4198701"/>
                </a:cubicBezTo>
                <a:lnTo>
                  <a:pt x="1948569" y="4205548"/>
                </a:lnTo>
                <a:lnTo>
                  <a:pt x="1969963" y="4213249"/>
                </a:lnTo>
                <a:lnTo>
                  <a:pt x="1962262" y="4233788"/>
                </a:lnTo>
                <a:lnTo>
                  <a:pt x="1982800" y="4233788"/>
                </a:lnTo>
                <a:cubicBezTo>
                  <a:pt x="1982800" y="4248050"/>
                  <a:pt x="1973672" y="4255182"/>
                  <a:pt x="1955415" y="4255182"/>
                </a:cubicBezTo>
                <a:lnTo>
                  <a:pt x="1982800" y="4276576"/>
                </a:lnTo>
                <a:lnTo>
                  <a:pt x="2004194" y="4240634"/>
                </a:lnTo>
                <a:cubicBezTo>
                  <a:pt x="2004194" y="4230935"/>
                  <a:pt x="2013892" y="4226086"/>
                  <a:pt x="2033290" y="4226086"/>
                </a:cubicBezTo>
                <a:lnTo>
                  <a:pt x="2040136" y="4205548"/>
                </a:lnTo>
                <a:close/>
                <a:moveTo>
                  <a:pt x="1807369" y="4177307"/>
                </a:moveTo>
                <a:lnTo>
                  <a:pt x="1792821" y="4191855"/>
                </a:lnTo>
                <a:lnTo>
                  <a:pt x="1814215" y="4191855"/>
                </a:lnTo>
                <a:lnTo>
                  <a:pt x="1814215" y="4177307"/>
                </a:lnTo>
                <a:close/>
                <a:moveTo>
                  <a:pt x="6749727" y="4176452"/>
                </a:moveTo>
                <a:lnTo>
                  <a:pt x="6751438" y="4176452"/>
                </a:lnTo>
                <a:cubicBezTo>
                  <a:pt x="6751438" y="4178163"/>
                  <a:pt x="6751154" y="4179304"/>
                  <a:pt x="6750583" y="4179875"/>
                </a:cubicBezTo>
                <a:lnTo>
                  <a:pt x="6749727" y="4179019"/>
                </a:lnTo>
                <a:close/>
                <a:moveTo>
                  <a:pt x="3009379" y="4175596"/>
                </a:moveTo>
                <a:lnTo>
                  <a:pt x="3010235" y="4175596"/>
                </a:lnTo>
                <a:lnTo>
                  <a:pt x="3012802" y="4178163"/>
                </a:lnTo>
                <a:lnTo>
                  <a:pt x="3010235" y="4180730"/>
                </a:lnTo>
                <a:lnTo>
                  <a:pt x="3009379" y="4180730"/>
                </a:lnTo>
                <a:lnTo>
                  <a:pt x="3006812" y="4178163"/>
                </a:lnTo>
                <a:close/>
                <a:moveTo>
                  <a:pt x="6760852" y="4174740"/>
                </a:moveTo>
                <a:lnTo>
                  <a:pt x="6762564" y="4175596"/>
                </a:lnTo>
                <a:cubicBezTo>
                  <a:pt x="6763134" y="4177307"/>
                  <a:pt x="6762564" y="4178448"/>
                  <a:pt x="6760852" y="4179019"/>
                </a:cubicBezTo>
                <a:cubicBezTo>
                  <a:pt x="6759140" y="4179019"/>
                  <a:pt x="6758285" y="4178163"/>
                  <a:pt x="6758285" y="4176452"/>
                </a:cubicBezTo>
                <a:lnTo>
                  <a:pt x="6758285" y="4175596"/>
                </a:lnTo>
                <a:close/>
                <a:moveTo>
                  <a:pt x="6748016" y="4172173"/>
                </a:moveTo>
                <a:lnTo>
                  <a:pt x="6749727" y="4172173"/>
                </a:lnTo>
                <a:lnTo>
                  <a:pt x="6749727" y="4173884"/>
                </a:lnTo>
                <a:lnTo>
                  <a:pt x="6748872" y="4173884"/>
                </a:lnTo>
                <a:close/>
                <a:moveTo>
                  <a:pt x="6813910" y="4170461"/>
                </a:moveTo>
                <a:lnTo>
                  <a:pt x="6816476" y="4171317"/>
                </a:lnTo>
                <a:cubicBezTo>
                  <a:pt x="6816476" y="4171888"/>
                  <a:pt x="6816192" y="4172173"/>
                  <a:pt x="6815621" y="4172173"/>
                </a:cubicBezTo>
                <a:lnTo>
                  <a:pt x="6813054" y="4172173"/>
                </a:lnTo>
                <a:close/>
                <a:moveTo>
                  <a:pt x="6758285" y="4170461"/>
                </a:moveTo>
                <a:lnTo>
                  <a:pt x="6759996" y="4170461"/>
                </a:lnTo>
                <a:lnTo>
                  <a:pt x="6758285" y="4171317"/>
                </a:lnTo>
                <a:close/>
                <a:moveTo>
                  <a:pt x="3022215" y="4170461"/>
                </a:moveTo>
                <a:lnTo>
                  <a:pt x="3025638" y="4170461"/>
                </a:lnTo>
                <a:cubicBezTo>
                  <a:pt x="3028491" y="4170461"/>
                  <a:pt x="3030203" y="4177307"/>
                  <a:pt x="3030773" y="4191000"/>
                </a:cubicBezTo>
                <a:cubicBezTo>
                  <a:pt x="3029061" y="4196134"/>
                  <a:pt x="3027065" y="4199272"/>
                  <a:pt x="3024783" y="4200413"/>
                </a:cubicBezTo>
                <a:cubicBezTo>
                  <a:pt x="3021360" y="4198701"/>
                  <a:pt x="3019648" y="4196419"/>
                  <a:pt x="3019648" y="4193567"/>
                </a:cubicBezTo>
                <a:close/>
                <a:moveTo>
                  <a:pt x="3050456" y="4164471"/>
                </a:moveTo>
                <a:lnTo>
                  <a:pt x="3053879" y="4164471"/>
                </a:lnTo>
                <a:lnTo>
                  <a:pt x="3056446" y="4167038"/>
                </a:lnTo>
                <a:cubicBezTo>
                  <a:pt x="3055876" y="4179019"/>
                  <a:pt x="3054164" y="4185009"/>
                  <a:pt x="3051311" y="4185009"/>
                </a:cubicBezTo>
                <a:lnTo>
                  <a:pt x="3048744" y="4165327"/>
                </a:lnTo>
                <a:close/>
                <a:moveTo>
                  <a:pt x="3061580" y="4162759"/>
                </a:moveTo>
                <a:lnTo>
                  <a:pt x="3064148" y="4162759"/>
                </a:lnTo>
                <a:lnTo>
                  <a:pt x="3066715" y="4165327"/>
                </a:lnTo>
                <a:lnTo>
                  <a:pt x="3066715" y="4167038"/>
                </a:lnTo>
                <a:lnTo>
                  <a:pt x="3063292" y="4170461"/>
                </a:lnTo>
                <a:lnTo>
                  <a:pt x="3061580" y="4170461"/>
                </a:lnTo>
                <a:lnTo>
                  <a:pt x="3059013" y="4167894"/>
                </a:lnTo>
                <a:lnTo>
                  <a:pt x="3059013" y="4165327"/>
                </a:lnTo>
                <a:close/>
                <a:moveTo>
                  <a:pt x="1948569" y="4162759"/>
                </a:moveTo>
                <a:cubicBezTo>
                  <a:pt x="1937159" y="4172458"/>
                  <a:pt x="1913483" y="4179590"/>
                  <a:pt x="1877541" y="4184154"/>
                </a:cubicBezTo>
                <a:lnTo>
                  <a:pt x="1877541" y="4198701"/>
                </a:lnTo>
                <a:lnTo>
                  <a:pt x="1885243" y="4191855"/>
                </a:lnTo>
                <a:lnTo>
                  <a:pt x="1892089" y="4191855"/>
                </a:lnTo>
                <a:lnTo>
                  <a:pt x="1905781" y="4205548"/>
                </a:lnTo>
                <a:lnTo>
                  <a:pt x="1898080" y="4213249"/>
                </a:lnTo>
                <a:lnTo>
                  <a:pt x="1898080" y="4219240"/>
                </a:lnTo>
                <a:lnTo>
                  <a:pt x="1905781" y="4219240"/>
                </a:lnTo>
                <a:lnTo>
                  <a:pt x="1948569" y="4177307"/>
                </a:lnTo>
                <a:lnTo>
                  <a:pt x="1955415" y="4177307"/>
                </a:lnTo>
                <a:lnTo>
                  <a:pt x="1955415" y="4162759"/>
                </a:lnTo>
                <a:close/>
                <a:moveTo>
                  <a:pt x="6817332" y="4161904"/>
                </a:moveTo>
                <a:cubicBezTo>
                  <a:pt x="6818474" y="4161904"/>
                  <a:pt x="6819614" y="4163330"/>
                  <a:pt x="6820756" y="4166183"/>
                </a:cubicBezTo>
                <a:cubicBezTo>
                  <a:pt x="6820756" y="4167323"/>
                  <a:pt x="6820756" y="4168179"/>
                  <a:pt x="6820756" y="4168750"/>
                </a:cubicBezTo>
                <a:lnTo>
                  <a:pt x="6819900" y="4168750"/>
                </a:lnTo>
                <a:lnTo>
                  <a:pt x="6815621" y="4167894"/>
                </a:lnTo>
                <a:cubicBezTo>
                  <a:pt x="6813339" y="4167894"/>
                  <a:pt x="6811913" y="4167323"/>
                  <a:pt x="6811342" y="4166183"/>
                </a:cubicBezTo>
                <a:cubicBezTo>
                  <a:pt x="6814194" y="4164471"/>
                  <a:pt x="6816192" y="4163045"/>
                  <a:pt x="6817332" y="4161904"/>
                </a:cubicBezTo>
                <a:close/>
                <a:moveTo>
                  <a:pt x="6762564" y="4161904"/>
                </a:moveTo>
                <a:lnTo>
                  <a:pt x="6765131" y="4161904"/>
                </a:lnTo>
                <a:cubicBezTo>
                  <a:pt x="6765131" y="4163045"/>
                  <a:pt x="6764846" y="4163615"/>
                  <a:pt x="6764275" y="4163615"/>
                </a:cubicBezTo>
                <a:lnTo>
                  <a:pt x="6765131" y="4163615"/>
                </a:lnTo>
                <a:lnTo>
                  <a:pt x="6765131" y="4166183"/>
                </a:lnTo>
                <a:lnTo>
                  <a:pt x="6766842" y="4172173"/>
                </a:lnTo>
                <a:lnTo>
                  <a:pt x="6766842" y="4173884"/>
                </a:lnTo>
                <a:cubicBezTo>
                  <a:pt x="6764560" y="4174455"/>
                  <a:pt x="6762849" y="4172743"/>
                  <a:pt x="6761708" y="4168750"/>
                </a:cubicBezTo>
                <a:lnTo>
                  <a:pt x="6761708" y="4166183"/>
                </a:lnTo>
                <a:cubicBezTo>
                  <a:pt x="6761708" y="4163330"/>
                  <a:pt x="6761993" y="4161904"/>
                  <a:pt x="6762564" y="4161904"/>
                </a:cubicBezTo>
                <a:close/>
                <a:moveTo>
                  <a:pt x="6793371" y="4157625"/>
                </a:moveTo>
                <a:lnTo>
                  <a:pt x="6794226" y="4157625"/>
                </a:lnTo>
                <a:lnTo>
                  <a:pt x="6793371" y="4159336"/>
                </a:lnTo>
                <a:close/>
                <a:moveTo>
                  <a:pt x="6766842" y="4155913"/>
                </a:moveTo>
                <a:lnTo>
                  <a:pt x="6768554" y="4155913"/>
                </a:lnTo>
                <a:lnTo>
                  <a:pt x="6768554" y="4156769"/>
                </a:lnTo>
                <a:lnTo>
                  <a:pt x="6767698" y="4157625"/>
                </a:lnTo>
                <a:lnTo>
                  <a:pt x="6766842" y="4157625"/>
                </a:lnTo>
                <a:lnTo>
                  <a:pt x="6766842" y="4156769"/>
                </a:lnTo>
                <a:close/>
                <a:moveTo>
                  <a:pt x="3011947" y="4154202"/>
                </a:moveTo>
                <a:lnTo>
                  <a:pt x="3012802" y="4155058"/>
                </a:lnTo>
                <a:lnTo>
                  <a:pt x="3012802" y="4156769"/>
                </a:lnTo>
                <a:cubicBezTo>
                  <a:pt x="3012802" y="4162474"/>
                  <a:pt x="3009950" y="4165327"/>
                  <a:pt x="3004244" y="4165327"/>
                </a:cubicBezTo>
                <a:lnTo>
                  <a:pt x="3001677" y="4162759"/>
                </a:lnTo>
                <a:lnTo>
                  <a:pt x="3001677" y="4161904"/>
                </a:lnTo>
                <a:cubicBezTo>
                  <a:pt x="3005100" y="4156769"/>
                  <a:pt x="3008523" y="4154202"/>
                  <a:pt x="3011947" y="4154202"/>
                </a:cubicBezTo>
                <a:close/>
                <a:moveTo>
                  <a:pt x="6812198" y="4153346"/>
                </a:moveTo>
                <a:lnTo>
                  <a:pt x="6813054" y="4153346"/>
                </a:lnTo>
                <a:cubicBezTo>
                  <a:pt x="6813624" y="4153346"/>
                  <a:pt x="6814194" y="4153631"/>
                  <a:pt x="6814765" y="4154202"/>
                </a:cubicBezTo>
                <a:cubicBezTo>
                  <a:pt x="6817618" y="4154772"/>
                  <a:pt x="6819330" y="4155343"/>
                  <a:pt x="6819900" y="4155913"/>
                </a:cubicBezTo>
                <a:lnTo>
                  <a:pt x="6819900" y="4159336"/>
                </a:lnTo>
                <a:cubicBezTo>
                  <a:pt x="6819900" y="4159907"/>
                  <a:pt x="6817332" y="4160763"/>
                  <a:pt x="6812198" y="4161904"/>
                </a:cubicBezTo>
                <a:lnTo>
                  <a:pt x="6813054" y="4160192"/>
                </a:lnTo>
                <a:lnTo>
                  <a:pt x="6812198" y="4160192"/>
                </a:lnTo>
                <a:lnTo>
                  <a:pt x="6811342" y="4158481"/>
                </a:lnTo>
                <a:cubicBezTo>
                  <a:pt x="6813054" y="4156769"/>
                  <a:pt x="6813624" y="4155913"/>
                  <a:pt x="6813054" y="4155913"/>
                </a:cubicBezTo>
                <a:lnTo>
                  <a:pt x="6813910" y="4154202"/>
                </a:lnTo>
                <a:cubicBezTo>
                  <a:pt x="6812768" y="4154202"/>
                  <a:pt x="6812198" y="4153917"/>
                  <a:pt x="6812198" y="4153346"/>
                </a:cubicBezTo>
                <a:close/>
                <a:moveTo>
                  <a:pt x="6749727" y="4153346"/>
                </a:moveTo>
                <a:lnTo>
                  <a:pt x="6750583" y="4153346"/>
                </a:lnTo>
                <a:lnTo>
                  <a:pt x="6750583" y="4154202"/>
                </a:lnTo>
                <a:lnTo>
                  <a:pt x="6749727" y="4154202"/>
                </a:lnTo>
                <a:close/>
                <a:moveTo>
                  <a:pt x="3048744" y="4151635"/>
                </a:moveTo>
                <a:lnTo>
                  <a:pt x="3053023" y="4155058"/>
                </a:lnTo>
                <a:lnTo>
                  <a:pt x="3053023" y="4159336"/>
                </a:lnTo>
                <a:lnTo>
                  <a:pt x="3050456" y="4161904"/>
                </a:lnTo>
                <a:lnTo>
                  <a:pt x="3047888" y="4161904"/>
                </a:lnTo>
                <a:lnTo>
                  <a:pt x="3045321" y="4159336"/>
                </a:lnTo>
                <a:lnTo>
                  <a:pt x="3045321" y="4155058"/>
                </a:lnTo>
                <a:close/>
                <a:moveTo>
                  <a:pt x="2987129" y="4149067"/>
                </a:moveTo>
                <a:lnTo>
                  <a:pt x="2988841" y="4149067"/>
                </a:lnTo>
                <a:lnTo>
                  <a:pt x="2991408" y="4151635"/>
                </a:lnTo>
                <a:lnTo>
                  <a:pt x="2991408" y="4152490"/>
                </a:lnTo>
                <a:lnTo>
                  <a:pt x="2988841" y="4155058"/>
                </a:lnTo>
                <a:lnTo>
                  <a:pt x="2987129" y="4155058"/>
                </a:lnTo>
                <a:lnTo>
                  <a:pt x="2984562" y="4152490"/>
                </a:lnTo>
                <a:lnTo>
                  <a:pt x="2984562" y="4151635"/>
                </a:lnTo>
                <a:close/>
                <a:moveTo>
                  <a:pt x="6816476" y="4148212"/>
                </a:moveTo>
                <a:lnTo>
                  <a:pt x="6817332" y="4149067"/>
                </a:lnTo>
                <a:lnTo>
                  <a:pt x="6816476" y="4149923"/>
                </a:lnTo>
                <a:lnTo>
                  <a:pt x="6815621" y="4149067"/>
                </a:lnTo>
                <a:close/>
                <a:moveTo>
                  <a:pt x="6746304" y="4137087"/>
                </a:moveTo>
                <a:lnTo>
                  <a:pt x="6748872" y="4137087"/>
                </a:lnTo>
                <a:lnTo>
                  <a:pt x="6748872" y="4137942"/>
                </a:lnTo>
                <a:cubicBezTo>
                  <a:pt x="6747160" y="4139654"/>
                  <a:pt x="6746590" y="4140795"/>
                  <a:pt x="6747160" y="4141365"/>
                </a:cubicBezTo>
                <a:lnTo>
                  <a:pt x="6748016" y="4142221"/>
                </a:lnTo>
                <a:lnTo>
                  <a:pt x="6748872" y="4141365"/>
                </a:lnTo>
                <a:cubicBezTo>
                  <a:pt x="6750012" y="4141936"/>
                  <a:pt x="6750868" y="4143077"/>
                  <a:pt x="6751438" y="4144788"/>
                </a:cubicBezTo>
                <a:lnTo>
                  <a:pt x="6749727" y="4145644"/>
                </a:lnTo>
                <a:lnTo>
                  <a:pt x="6748016" y="4146500"/>
                </a:lnTo>
                <a:cubicBezTo>
                  <a:pt x="6746875" y="4145929"/>
                  <a:pt x="6746019" y="4145644"/>
                  <a:pt x="6745448" y="4145644"/>
                </a:cubicBezTo>
                <a:lnTo>
                  <a:pt x="6745448" y="4141365"/>
                </a:lnTo>
                <a:cubicBezTo>
                  <a:pt x="6744308" y="4141365"/>
                  <a:pt x="6743737" y="4141080"/>
                  <a:pt x="6743737" y="4140510"/>
                </a:cubicBezTo>
                <a:cubicBezTo>
                  <a:pt x="6744308" y="4139369"/>
                  <a:pt x="6744878" y="4138798"/>
                  <a:pt x="6745448" y="4138798"/>
                </a:cubicBezTo>
                <a:close/>
                <a:moveTo>
                  <a:pt x="3065859" y="4126817"/>
                </a:moveTo>
                <a:lnTo>
                  <a:pt x="3066715" y="4128529"/>
                </a:lnTo>
                <a:lnTo>
                  <a:pt x="3066715" y="4131952"/>
                </a:lnTo>
                <a:cubicBezTo>
                  <a:pt x="3065574" y="4140510"/>
                  <a:pt x="3062151" y="4144788"/>
                  <a:pt x="3056446" y="4144788"/>
                </a:cubicBezTo>
                <a:lnTo>
                  <a:pt x="3055590" y="4143933"/>
                </a:lnTo>
                <a:lnTo>
                  <a:pt x="3055590" y="4138798"/>
                </a:lnTo>
                <a:cubicBezTo>
                  <a:pt x="3055590" y="4130811"/>
                  <a:pt x="3059013" y="4126817"/>
                  <a:pt x="3065859" y="4126817"/>
                </a:cubicBezTo>
                <a:close/>
                <a:moveTo>
                  <a:pt x="6758285" y="4123394"/>
                </a:moveTo>
                <a:lnTo>
                  <a:pt x="6761708" y="4124250"/>
                </a:lnTo>
                <a:cubicBezTo>
                  <a:pt x="6761708" y="4125391"/>
                  <a:pt x="6762564" y="4126532"/>
                  <a:pt x="6764275" y="4127673"/>
                </a:cubicBezTo>
                <a:lnTo>
                  <a:pt x="6764275" y="4128529"/>
                </a:lnTo>
                <a:cubicBezTo>
                  <a:pt x="6764846" y="4130241"/>
                  <a:pt x="6764560" y="4131667"/>
                  <a:pt x="6763420" y="4132808"/>
                </a:cubicBezTo>
                <a:lnTo>
                  <a:pt x="6766842" y="4138798"/>
                </a:lnTo>
                <a:lnTo>
                  <a:pt x="6764275" y="4143077"/>
                </a:lnTo>
                <a:lnTo>
                  <a:pt x="6764275" y="4143933"/>
                </a:lnTo>
                <a:cubicBezTo>
                  <a:pt x="6765986" y="4144503"/>
                  <a:pt x="6766842" y="4145359"/>
                  <a:pt x="6766842" y="4146500"/>
                </a:cubicBezTo>
                <a:lnTo>
                  <a:pt x="6766842" y="4147356"/>
                </a:lnTo>
                <a:cubicBezTo>
                  <a:pt x="6767414" y="4149067"/>
                  <a:pt x="6767128" y="4149923"/>
                  <a:pt x="6765986" y="4149923"/>
                </a:cubicBezTo>
                <a:cubicBezTo>
                  <a:pt x="6764275" y="4149923"/>
                  <a:pt x="6763420" y="4149638"/>
                  <a:pt x="6763420" y="4149067"/>
                </a:cubicBezTo>
                <a:lnTo>
                  <a:pt x="6762564" y="4149067"/>
                </a:lnTo>
                <a:cubicBezTo>
                  <a:pt x="6762564" y="4149638"/>
                  <a:pt x="6763420" y="4150779"/>
                  <a:pt x="6765131" y="4152490"/>
                </a:cubicBezTo>
                <a:cubicBezTo>
                  <a:pt x="6765702" y="4154202"/>
                  <a:pt x="6765416" y="4155058"/>
                  <a:pt x="6764275" y="4155058"/>
                </a:cubicBezTo>
                <a:cubicBezTo>
                  <a:pt x="6760852" y="4155628"/>
                  <a:pt x="6758856" y="4154772"/>
                  <a:pt x="6758285" y="4152490"/>
                </a:cubicBezTo>
                <a:lnTo>
                  <a:pt x="6759140" y="4149923"/>
                </a:lnTo>
                <a:cubicBezTo>
                  <a:pt x="6758570" y="4148782"/>
                  <a:pt x="6758000" y="4147926"/>
                  <a:pt x="6757429" y="4147356"/>
                </a:cubicBezTo>
                <a:lnTo>
                  <a:pt x="6756573" y="4139654"/>
                </a:lnTo>
                <a:cubicBezTo>
                  <a:pt x="6756003" y="4138513"/>
                  <a:pt x="6756003" y="4137657"/>
                  <a:pt x="6756573" y="4137087"/>
                </a:cubicBezTo>
                <a:lnTo>
                  <a:pt x="6754006" y="4134519"/>
                </a:lnTo>
                <a:lnTo>
                  <a:pt x="6754006" y="4133664"/>
                </a:lnTo>
                <a:lnTo>
                  <a:pt x="6755718" y="4130241"/>
                </a:lnTo>
                <a:lnTo>
                  <a:pt x="6754006" y="4127673"/>
                </a:lnTo>
                <a:cubicBezTo>
                  <a:pt x="6753436" y="4125391"/>
                  <a:pt x="6754862" y="4123965"/>
                  <a:pt x="6758285" y="4123394"/>
                </a:cubicBezTo>
                <a:close/>
                <a:moveTo>
                  <a:pt x="3005100" y="4123394"/>
                </a:moveTo>
                <a:cubicBezTo>
                  <a:pt x="3018222" y="4127388"/>
                  <a:pt x="3024783" y="4132808"/>
                  <a:pt x="3024783" y="4139654"/>
                </a:cubicBezTo>
                <a:lnTo>
                  <a:pt x="3024783" y="4142221"/>
                </a:lnTo>
                <a:lnTo>
                  <a:pt x="3023071" y="4147356"/>
                </a:lnTo>
                <a:lnTo>
                  <a:pt x="3024783" y="4152490"/>
                </a:lnTo>
                <a:lnTo>
                  <a:pt x="3024783" y="4156769"/>
                </a:lnTo>
                <a:lnTo>
                  <a:pt x="3020504" y="4160192"/>
                </a:lnTo>
                <a:lnTo>
                  <a:pt x="3017937" y="4160192"/>
                </a:lnTo>
                <a:lnTo>
                  <a:pt x="3017081" y="4159336"/>
                </a:lnTo>
                <a:lnTo>
                  <a:pt x="3015369" y="4159336"/>
                </a:lnTo>
                <a:lnTo>
                  <a:pt x="3017081" y="4146500"/>
                </a:lnTo>
                <a:cubicBezTo>
                  <a:pt x="3017081" y="4138513"/>
                  <a:pt x="3013658" y="4134519"/>
                  <a:pt x="3006812" y="4134519"/>
                </a:cubicBezTo>
                <a:lnTo>
                  <a:pt x="3005100" y="4136231"/>
                </a:lnTo>
                <a:lnTo>
                  <a:pt x="3005100" y="4137087"/>
                </a:lnTo>
                <a:lnTo>
                  <a:pt x="3007667" y="4139654"/>
                </a:lnTo>
                <a:lnTo>
                  <a:pt x="3007667" y="4142221"/>
                </a:lnTo>
                <a:lnTo>
                  <a:pt x="3002533" y="4147356"/>
                </a:lnTo>
                <a:cubicBezTo>
                  <a:pt x="2997398" y="4143933"/>
                  <a:pt x="2994831" y="4139654"/>
                  <a:pt x="2994831" y="4134519"/>
                </a:cubicBezTo>
                <a:cubicBezTo>
                  <a:pt x="2994831" y="4130526"/>
                  <a:pt x="2998254" y="4126817"/>
                  <a:pt x="3005100" y="4123394"/>
                </a:cubicBezTo>
                <a:close/>
                <a:moveTo>
                  <a:pt x="2988841" y="4123394"/>
                </a:moveTo>
                <a:lnTo>
                  <a:pt x="2992264" y="4128529"/>
                </a:lnTo>
                <a:cubicBezTo>
                  <a:pt x="2991693" y="4138798"/>
                  <a:pt x="2990552" y="4143933"/>
                  <a:pt x="2988841" y="4143933"/>
                </a:cubicBezTo>
                <a:lnTo>
                  <a:pt x="2987129" y="4143933"/>
                </a:lnTo>
                <a:lnTo>
                  <a:pt x="2983706" y="4139654"/>
                </a:lnTo>
                <a:lnTo>
                  <a:pt x="2986273" y="4136231"/>
                </a:lnTo>
                <a:lnTo>
                  <a:pt x="2986273" y="4131952"/>
                </a:lnTo>
                <a:lnTo>
                  <a:pt x="2984562" y="4125962"/>
                </a:lnTo>
                <a:close/>
                <a:moveTo>
                  <a:pt x="1779129" y="4120827"/>
                </a:moveTo>
                <a:lnTo>
                  <a:pt x="1792821" y="4135375"/>
                </a:lnTo>
                <a:lnTo>
                  <a:pt x="1800523" y="4128529"/>
                </a:lnTo>
                <a:lnTo>
                  <a:pt x="1800523" y="4120827"/>
                </a:lnTo>
                <a:close/>
                <a:moveTo>
                  <a:pt x="6748872" y="4119971"/>
                </a:moveTo>
                <a:lnTo>
                  <a:pt x="6749727" y="4119971"/>
                </a:lnTo>
                <a:lnTo>
                  <a:pt x="6749727" y="4121683"/>
                </a:lnTo>
                <a:cubicBezTo>
                  <a:pt x="6749727" y="4122824"/>
                  <a:pt x="6749157" y="4123394"/>
                  <a:pt x="6748016" y="4123394"/>
                </a:cubicBezTo>
                <a:cubicBezTo>
                  <a:pt x="6748586" y="4126247"/>
                  <a:pt x="6747446" y="4128244"/>
                  <a:pt x="6744592" y="4129385"/>
                </a:cubicBezTo>
                <a:cubicBezTo>
                  <a:pt x="6744592" y="4130526"/>
                  <a:pt x="6744592" y="4131381"/>
                  <a:pt x="6744592" y="4131952"/>
                </a:cubicBezTo>
                <a:cubicBezTo>
                  <a:pt x="6742881" y="4129670"/>
                  <a:pt x="6742026" y="4128529"/>
                  <a:pt x="6742026" y="4128529"/>
                </a:cubicBezTo>
                <a:cubicBezTo>
                  <a:pt x="6742026" y="4127958"/>
                  <a:pt x="6741740" y="4127673"/>
                  <a:pt x="6741170" y="4127673"/>
                </a:cubicBezTo>
                <a:lnTo>
                  <a:pt x="6741170" y="4125962"/>
                </a:lnTo>
                <a:lnTo>
                  <a:pt x="6739458" y="4123394"/>
                </a:lnTo>
                <a:lnTo>
                  <a:pt x="6738602" y="4123394"/>
                </a:lnTo>
                <a:cubicBezTo>
                  <a:pt x="6739173" y="4122824"/>
                  <a:pt x="6740029" y="4121968"/>
                  <a:pt x="6741170" y="4120827"/>
                </a:cubicBezTo>
                <a:lnTo>
                  <a:pt x="6745448" y="4121683"/>
                </a:lnTo>
                <a:close/>
                <a:moveTo>
                  <a:pt x="6743737" y="4113981"/>
                </a:moveTo>
                <a:cubicBezTo>
                  <a:pt x="6745448" y="4114552"/>
                  <a:pt x="6746304" y="4115122"/>
                  <a:pt x="6746304" y="4115693"/>
                </a:cubicBezTo>
                <a:lnTo>
                  <a:pt x="6747160" y="4116548"/>
                </a:lnTo>
                <a:cubicBezTo>
                  <a:pt x="6747160" y="4117689"/>
                  <a:pt x="6746590" y="4118260"/>
                  <a:pt x="6745448" y="4118260"/>
                </a:cubicBezTo>
                <a:cubicBezTo>
                  <a:pt x="6742596" y="4118260"/>
                  <a:pt x="6741170" y="4117689"/>
                  <a:pt x="6741170" y="4116548"/>
                </a:cubicBezTo>
                <a:lnTo>
                  <a:pt x="6741170" y="4115693"/>
                </a:lnTo>
                <a:cubicBezTo>
                  <a:pt x="6741170" y="4115122"/>
                  <a:pt x="6742026" y="4114552"/>
                  <a:pt x="6743737" y="4113981"/>
                </a:cubicBezTo>
                <a:close/>
                <a:moveTo>
                  <a:pt x="6747160" y="4110558"/>
                </a:moveTo>
                <a:cubicBezTo>
                  <a:pt x="6748301" y="4109987"/>
                  <a:pt x="6749157" y="4110273"/>
                  <a:pt x="6749727" y="4111414"/>
                </a:cubicBezTo>
                <a:lnTo>
                  <a:pt x="6749727" y="4112270"/>
                </a:lnTo>
                <a:cubicBezTo>
                  <a:pt x="6748586" y="4112270"/>
                  <a:pt x="6747730" y="4111984"/>
                  <a:pt x="6747160" y="4111414"/>
                </a:cubicBezTo>
                <a:close/>
                <a:moveTo>
                  <a:pt x="5715818" y="4110558"/>
                </a:moveTo>
                <a:lnTo>
                  <a:pt x="5721809" y="4116548"/>
                </a:lnTo>
                <a:lnTo>
                  <a:pt x="5721809" y="4120827"/>
                </a:lnTo>
                <a:cubicBezTo>
                  <a:pt x="5716674" y="4143648"/>
                  <a:pt x="5714107" y="4157625"/>
                  <a:pt x="5714107" y="4162759"/>
                </a:cubicBezTo>
                <a:lnTo>
                  <a:pt x="5714963" y="4164471"/>
                </a:lnTo>
                <a:lnTo>
                  <a:pt x="5732078" y="4151635"/>
                </a:lnTo>
                <a:lnTo>
                  <a:pt x="5736357" y="4151635"/>
                </a:lnTo>
                <a:lnTo>
                  <a:pt x="5736357" y="4152490"/>
                </a:lnTo>
                <a:cubicBezTo>
                  <a:pt x="5736357" y="4158196"/>
                  <a:pt x="5734360" y="4168750"/>
                  <a:pt x="5730366" y="4184154"/>
                </a:cubicBezTo>
                <a:lnTo>
                  <a:pt x="5730366" y="4191000"/>
                </a:lnTo>
                <a:cubicBezTo>
                  <a:pt x="5730366" y="4193852"/>
                  <a:pt x="5733505" y="4199557"/>
                  <a:pt x="5739780" y="4208115"/>
                </a:cubicBezTo>
                <a:cubicBezTo>
                  <a:pt x="5740351" y="4218384"/>
                  <a:pt x="5742062" y="4223519"/>
                  <a:pt x="5744914" y="4223519"/>
                </a:cubicBezTo>
                <a:lnTo>
                  <a:pt x="5746626" y="4223519"/>
                </a:lnTo>
                <a:cubicBezTo>
                  <a:pt x="5750049" y="4220096"/>
                  <a:pt x="5753187" y="4218384"/>
                  <a:pt x="5756039" y="4218384"/>
                </a:cubicBezTo>
                <a:lnTo>
                  <a:pt x="5759462" y="4223519"/>
                </a:lnTo>
                <a:lnTo>
                  <a:pt x="5759462" y="4238922"/>
                </a:lnTo>
                <a:cubicBezTo>
                  <a:pt x="5759462" y="4248050"/>
                  <a:pt x="5766308" y="4254611"/>
                  <a:pt x="5780001" y="4258605"/>
                </a:cubicBezTo>
                <a:cubicBezTo>
                  <a:pt x="5786847" y="4271726"/>
                  <a:pt x="5790270" y="4283707"/>
                  <a:pt x="5790270" y="4294547"/>
                </a:cubicBezTo>
                <a:cubicBezTo>
                  <a:pt x="5790270" y="4296258"/>
                  <a:pt x="5796545" y="4306813"/>
                  <a:pt x="5809096" y="4326210"/>
                </a:cubicBezTo>
                <a:cubicBezTo>
                  <a:pt x="5811949" y="4339332"/>
                  <a:pt x="5816798" y="4345892"/>
                  <a:pt x="5823644" y="4345892"/>
                </a:cubicBezTo>
                <a:cubicBezTo>
                  <a:pt x="5828779" y="4348175"/>
                  <a:pt x="5831346" y="4360440"/>
                  <a:pt x="5831346" y="4382690"/>
                </a:cubicBezTo>
                <a:lnTo>
                  <a:pt x="5830490" y="4398094"/>
                </a:lnTo>
                <a:lnTo>
                  <a:pt x="5833914" y="4428046"/>
                </a:lnTo>
                <a:lnTo>
                  <a:pt x="5833914" y="4430613"/>
                </a:lnTo>
                <a:cubicBezTo>
                  <a:pt x="5833914" y="4437459"/>
                  <a:pt x="5827638" y="4443449"/>
                  <a:pt x="5815087" y="4448584"/>
                </a:cubicBezTo>
                <a:lnTo>
                  <a:pt x="5796260" y="4487949"/>
                </a:lnTo>
                <a:cubicBezTo>
                  <a:pt x="5788273" y="4494224"/>
                  <a:pt x="5783709" y="4501641"/>
                  <a:pt x="5782568" y="4510199"/>
                </a:cubicBezTo>
                <a:lnTo>
                  <a:pt x="5782568" y="4529025"/>
                </a:lnTo>
                <a:cubicBezTo>
                  <a:pt x="5782568" y="4542147"/>
                  <a:pt x="5776007" y="4550990"/>
                  <a:pt x="5762885" y="4555554"/>
                </a:cubicBezTo>
                <a:lnTo>
                  <a:pt x="5738068" y="4562400"/>
                </a:lnTo>
                <a:lnTo>
                  <a:pt x="5728655" y="4562400"/>
                </a:lnTo>
                <a:cubicBezTo>
                  <a:pt x="5721809" y="4562400"/>
                  <a:pt x="5708402" y="4550705"/>
                  <a:pt x="5688434" y="4527314"/>
                </a:cubicBezTo>
                <a:cubicBezTo>
                  <a:pt x="5675883" y="4520468"/>
                  <a:pt x="5667896" y="4517045"/>
                  <a:pt x="5664473" y="4517045"/>
                </a:cubicBezTo>
                <a:lnTo>
                  <a:pt x="5657627" y="4517045"/>
                </a:lnTo>
                <a:lnTo>
                  <a:pt x="5639656" y="4517901"/>
                </a:lnTo>
                <a:cubicBezTo>
                  <a:pt x="5615694" y="4504208"/>
                  <a:pt x="5596868" y="4489946"/>
                  <a:pt x="5583175" y="4475113"/>
                </a:cubicBezTo>
                <a:cubicBezTo>
                  <a:pt x="5579182" y="4475113"/>
                  <a:pt x="5574333" y="4465129"/>
                  <a:pt x="5568627" y="4445161"/>
                </a:cubicBezTo>
                <a:cubicBezTo>
                  <a:pt x="5558358" y="4440026"/>
                  <a:pt x="5553224" y="4433180"/>
                  <a:pt x="5553224" y="4424623"/>
                </a:cubicBezTo>
                <a:lnTo>
                  <a:pt x="5553224" y="4419488"/>
                </a:lnTo>
                <a:lnTo>
                  <a:pt x="5554079" y="4397238"/>
                </a:lnTo>
                <a:lnTo>
                  <a:pt x="5551512" y="4375844"/>
                </a:lnTo>
                <a:cubicBezTo>
                  <a:pt x="5551512" y="4374133"/>
                  <a:pt x="5554650" y="4369854"/>
                  <a:pt x="5560926" y="4363008"/>
                </a:cubicBezTo>
                <a:lnTo>
                  <a:pt x="5563493" y="4356162"/>
                </a:lnTo>
                <a:lnTo>
                  <a:pt x="5563493" y="4336479"/>
                </a:lnTo>
                <a:cubicBezTo>
                  <a:pt x="5563493" y="4325639"/>
                  <a:pt x="5568057" y="4318223"/>
                  <a:pt x="5577185" y="4314229"/>
                </a:cubicBezTo>
                <a:cubicBezTo>
                  <a:pt x="5611415" y="4283992"/>
                  <a:pt x="5633380" y="4259461"/>
                  <a:pt x="5643079" y="4240634"/>
                </a:cubicBezTo>
                <a:cubicBezTo>
                  <a:pt x="5661905" y="4213249"/>
                  <a:pt x="5673030" y="4193852"/>
                  <a:pt x="5676453" y="4182442"/>
                </a:cubicBezTo>
                <a:cubicBezTo>
                  <a:pt x="5678736" y="4182442"/>
                  <a:pt x="5682159" y="4174740"/>
                  <a:pt x="5686723" y="4159336"/>
                </a:cubicBezTo>
                <a:cubicBezTo>
                  <a:pt x="5692998" y="4152490"/>
                  <a:pt x="5698418" y="4142792"/>
                  <a:pt x="5702982" y="4130241"/>
                </a:cubicBezTo>
                <a:lnTo>
                  <a:pt x="5712395" y="4113125"/>
                </a:lnTo>
                <a:close/>
                <a:moveTo>
                  <a:pt x="2983706" y="4106279"/>
                </a:moveTo>
                <a:lnTo>
                  <a:pt x="2987129" y="4106279"/>
                </a:lnTo>
                <a:lnTo>
                  <a:pt x="2989696" y="4108846"/>
                </a:lnTo>
                <a:lnTo>
                  <a:pt x="2989696" y="4110558"/>
                </a:lnTo>
                <a:cubicBezTo>
                  <a:pt x="2989696" y="4112270"/>
                  <a:pt x="2988556" y="4113125"/>
                  <a:pt x="2986273" y="4113125"/>
                </a:cubicBezTo>
                <a:lnTo>
                  <a:pt x="2981139" y="4108846"/>
                </a:lnTo>
                <a:close/>
                <a:moveTo>
                  <a:pt x="6741170" y="4105423"/>
                </a:moveTo>
                <a:lnTo>
                  <a:pt x="6742026" y="4105423"/>
                </a:lnTo>
                <a:lnTo>
                  <a:pt x="6743737" y="4106279"/>
                </a:lnTo>
                <a:lnTo>
                  <a:pt x="6743737" y="4107991"/>
                </a:lnTo>
                <a:lnTo>
                  <a:pt x="6742026" y="4109702"/>
                </a:lnTo>
                <a:lnTo>
                  <a:pt x="6741170" y="4110558"/>
                </a:lnTo>
                <a:cubicBezTo>
                  <a:pt x="6740599" y="4110558"/>
                  <a:pt x="6740029" y="4110273"/>
                  <a:pt x="6739458" y="4109702"/>
                </a:cubicBezTo>
                <a:close/>
                <a:moveTo>
                  <a:pt x="6737746" y="4102856"/>
                </a:moveTo>
                <a:cubicBezTo>
                  <a:pt x="6740029" y="4102286"/>
                  <a:pt x="6741170" y="4102571"/>
                  <a:pt x="6741170" y="4103712"/>
                </a:cubicBezTo>
                <a:cubicBezTo>
                  <a:pt x="6741170" y="4104853"/>
                  <a:pt x="6740884" y="4105423"/>
                  <a:pt x="6740314" y="4105423"/>
                </a:cubicBezTo>
                <a:lnTo>
                  <a:pt x="6739458" y="4105423"/>
                </a:lnTo>
                <a:lnTo>
                  <a:pt x="6736890" y="4104568"/>
                </a:lnTo>
                <a:close/>
                <a:moveTo>
                  <a:pt x="1644774" y="4099433"/>
                </a:moveTo>
                <a:lnTo>
                  <a:pt x="1630226" y="4113981"/>
                </a:lnTo>
                <a:lnTo>
                  <a:pt x="1637928" y="4120827"/>
                </a:lnTo>
                <a:lnTo>
                  <a:pt x="1644774" y="4120827"/>
                </a:lnTo>
                <a:lnTo>
                  <a:pt x="1652476" y="4113981"/>
                </a:lnTo>
                <a:lnTo>
                  <a:pt x="1652476" y="4099433"/>
                </a:lnTo>
                <a:close/>
                <a:moveTo>
                  <a:pt x="3027350" y="4096010"/>
                </a:moveTo>
                <a:lnTo>
                  <a:pt x="3029917" y="4096010"/>
                </a:lnTo>
                <a:lnTo>
                  <a:pt x="3035052" y="4101145"/>
                </a:lnTo>
                <a:lnTo>
                  <a:pt x="3035052" y="4103712"/>
                </a:lnTo>
                <a:lnTo>
                  <a:pt x="3032485" y="4106279"/>
                </a:lnTo>
                <a:lnTo>
                  <a:pt x="3028206" y="4106279"/>
                </a:lnTo>
                <a:lnTo>
                  <a:pt x="3024783" y="4102856"/>
                </a:lnTo>
                <a:lnTo>
                  <a:pt x="3024783" y="4098577"/>
                </a:lnTo>
                <a:close/>
                <a:moveTo>
                  <a:pt x="6743737" y="4092587"/>
                </a:moveTo>
                <a:lnTo>
                  <a:pt x="6744592" y="4093443"/>
                </a:lnTo>
                <a:cubicBezTo>
                  <a:pt x="6745164" y="4095725"/>
                  <a:pt x="6745164" y="4097436"/>
                  <a:pt x="6744592" y="4098577"/>
                </a:cubicBezTo>
                <a:cubicBezTo>
                  <a:pt x="6746304" y="4100289"/>
                  <a:pt x="6747160" y="4101430"/>
                  <a:pt x="6747160" y="4102000"/>
                </a:cubicBezTo>
                <a:lnTo>
                  <a:pt x="6747160" y="4103712"/>
                </a:lnTo>
                <a:cubicBezTo>
                  <a:pt x="6745448" y="4103712"/>
                  <a:pt x="6744308" y="4103141"/>
                  <a:pt x="6743737" y="4102000"/>
                </a:cubicBezTo>
                <a:cubicBezTo>
                  <a:pt x="6743166" y="4100859"/>
                  <a:pt x="6742310" y="4100004"/>
                  <a:pt x="6741170" y="4099433"/>
                </a:cubicBezTo>
                <a:cubicBezTo>
                  <a:pt x="6738888" y="4099433"/>
                  <a:pt x="6736890" y="4098863"/>
                  <a:pt x="6735179" y="4097722"/>
                </a:cubicBezTo>
                <a:lnTo>
                  <a:pt x="6735179" y="4096866"/>
                </a:lnTo>
                <a:lnTo>
                  <a:pt x="6736035" y="4096010"/>
                </a:lnTo>
                <a:lnTo>
                  <a:pt x="6737746" y="4095154"/>
                </a:lnTo>
                <a:lnTo>
                  <a:pt x="6740314" y="4096010"/>
                </a:lnTo>
                <a:cubicBezTo>
                  <a:pt x="6740314" y="4094869"/>
                  <a:pt x="6741455" y="4093728"/>
                  <a:pt x="6743737" y="4092587"/>
                </a:cubicBezTo>
                <a:close/>
                <a:moveTo>
                  <a:pt x="3042754" y="4092587"/>
                </a:moveTo>
                <a:lnTo>
                  <a:pt x="3043610" y="4092587"/>
                </a:lnTo>
                <a:lnTo>
                  <a:pt x="3046177" y="4095154"/>
                </a:lnTo>
                <a:lnTo>
                  <a:pt x="3046177" y="4107991"/>
                </a:lnTo>
                <a:lnTo>
                  <a:pt x="3047888" y="4107991"/>
                </a:lnTo>
                <a:cubicBezTo>
                  <a:pt x="3047888" y="4103997"/>
                  <a:pt x="3051311" y="4101430"/>
                  <a:pt x="3058157" y="4100289"/>
                </a:cubicBezTo>
                <a:lnTo>
                  <a:pt x="3060725" y="4100289"/>
                </a:lnTo>
                <a:lnTo>
                  <a:pt x="3060725" y="4105423"/>
                </a:lnTo>
                <a:cubicBezTo>
                  <a:pt x="3057872" y="4110558"/>
                  <a:pt x="3053879" y="4113125"/>
                  <a:pt x="3048744" y="4113125"/>
                </a:cubicBezTo>
                <a:cubicBezTo>
                  <a:pt x="3045892" y="4113125"/>
                  <a:pt x="3042468" y="4110843"/>
                  <a:pt x="3038475" y="4106279"/>
                </a:cubicBezTo>
                <a:lnTo>
                  <a:pt x="3038475" y="4096010"/>
                </a:lnTo>
                <a:close/>
                <a:moveTo>
                  <a:pt x="1545505" y="4092587"/>
                </a:moveTo>
                <a:lnTo>
                  <a:pt x="1553207" y="4099433"/>
                </a:lnTo>
                <a:lnTo>
                  <a:pt x="1553207" y="4107135"/>
                </a:lnTo>
                <a:lnTo>
                  <a:pt x="1560053" y="4099433"/>
                </a:lnTo>
                <a:lnTo>
                  <a:pt x="1566900" y="4099433"/>
                </a:lnTo>
                <a:lnTo>
                  <a:pt x="1587438" y="4107135"/>
                </a:lnTo>
                <a:lnTo>
                  <a:pt x="1587438" y="4092587"/>
                </a:lnTo>
                <a:close/>
                <a:moveTo>
                  <a:pt x="6740314" y="4087452"/>
                </a:moveTo>
                <a:lnTo>
                  <a:pt x="6741170" y="4089164"/>
                </a:lnTo>
                <a:lnTo>
                  <a:pt x="6740314" y="4090020"/>
                </a:lnTo>
                <a:lnTo>
                  <a:pt x="6738602" y="4089164"/>
                </a:lnTo>
                <a:cubicBezTo>
                  <a:pt x="6738602" y="4088593"/>
                  <a:pt x="6738888" y="4088308"/>
                  <a:pt x="6739458" y="4088308"/>
                </a:cubicBezTo>
                <a:close/>
                <a:moveTo>
                  <a:pt x="6477595" y="4081462"/>
                </a:moveTo>
                <a:lnTo>
                  <a:pt x="6481874" y="4081462"/>
                </a:lnTo>
                <a:lnTo>
                  <a:pt x="6485297" y="4084885"/>
                </a:lnTo>
                <a:lnTo>
                  <a:pt x="6481874" y="4089164"/>
                </a:lnTo>
                <a:lnTo>
                  <a:pt x="6477595" y="4089164"/>
                </a:lnTo>
                <a:lnTo>
                  <a:pt x="6473316" y="4084885"/>
                </a:lnTo>
                <a:close/>
                <a:moveTo>
                  <a:pt x="6460480" y="4079751"/>
                </a:moveTo>
                <a:lnTo>
                  <a:pt x="6463902" y="4079751"/>
                </a:lnTo>
                <a:lnTo>
                  <a:pt x="6468182" y="4083174"/>
                </a:lnTo>
                <a:lnTo>
                  <a:pt x="6465614" y="4084885"/>
                </a:lnTo>
                <a:lnTo>
                  <a:pt x="6462191" y="4084885"/>
                </a:lnTo>
                <a:lnTo>
                  <a:pt x="6457912" y="4081462"/>
                </a:lnTo>
                <a:close/>
                <a:moveTo>
                  <a:pt x="3060725" y="4079751"/>
                </a:moveTo>
                <a:lnTo>
                  <a:pt x="3061580" y="4079751"/>
                </a:lnTo>
                <a:lnTo>
                  <a:pt x="3066715" y="4084885"/>
                </a:lnTo>
                <a:lnTo>
                  <a:pt x="3066715" y="4087452"/>
                </a:lnTo>
                <a:lnTo>
                  <a:pt x="3063292" y="4090875"/>
                </a:lnTo>
                <a:lnTo>
                  <a:pt x="3061580" y="4090875"/>
                </a:lnTo>
                <a:lnTo>
                  <a:pt x="3056446" y="4085741"/>
                </a:lnTo>
                <a:lnTo>
                  <a:pt x="3056446" y="4083174"/>
                </a:lnTo>
                <a:close/>
                <a:moveTo>
                  <a:pt x="6793371" y="4075472"/>
                </a:moveTo>
                <a:lnTo>
                  <a:pt x="6793371" y="4079751"/>
                </a:lnTo>
                <a:lnTo>
                  <a:pt x="6799362" y="4084885"/>
                </a:lnTo>
                <a:lnTo>
                  <a:pt x="6801928" y="4083174"/>
                </a:lnTo>
                <a:lnTo>
                  <a:pt x="6801928" y="4081462"/>
                </a:lnTo>
                <a:lnTo>
                  <a:pt x="6795938" y="4075472"/>
                </a:lnTo>
                <a:close/>
                <a:moveTo>
                  <a:pt x="3107792" y="4074616"/>
                </a:moveTo>
                <a:lnTo>
                  <a:pt x="3109503" y="4075472"/>
                </a:lnTo>
                <a:lnTo>
                  <a:pt x="3109503" y="4079751"/>
                </a:lnTo>
                <a:lnTo>
                  <a:pt x="3106936" y="4082318"/>
                </a:lnTo>
                <a:lnTo>
                  <a:pt x="3104368" y="4079751"/>
                </a:lnTo>
                <a:lnTo>
                  <a:pt x="3104368" y="4078039"/>
                </a:lnTo>
                <a:close/>
                <a:moveTo>
                  <a:pt x="3074417" y="4074616"/>
                </a:moveTo>
                <a:lnTo>
                  <a:pt x="3076984" y="4077183"/>
                </a:lnTo>
                <a:lnTo>
                  <a:pt x="3074417" y="4079751"/>
                </a:lnTo>
                <a:lnTo>
                  <a:pt x="3071850" y="4077183"/>
                </a:lnTo>
                <a:close/>
                <a:moveTo>
                  <a:pt x="3027350" y="4074616"/>
                </a:moveTo>
                <a:lnTo>
                  <a:pt x="3028206" y="4075472"/>
                </a:lnTo>
                <a:lnTo>
                  <a:pt x="3028206" y="4079751"/>
                </a:lnTo>
                <a:lnTo>
                  <a:pt x="3024783" y="4079751"/>
                </a:lnTo>
                <a:lnTo>
                  <a:pt x="3024783" y="4077183"/>
                </a:lnTo>
                <a:close/>
                <a:moveTo>
                  <a:pt x="6739458" y="4064347"/>
                </a:moveTo>
                <a:cubicBezTo>
                  <a:pt x="6740599" y="4064347"/>
                  <a:pt x="6741170" y="4064917"/>
                  <a:pt x="6741170" y="4066058"/>
                </a:cubicBezTo>
                <a:cubicBezTo>
                  <a:pt x="6740029" y="4067199"/>
                  <a:pt x="6739744" y="4068626"/>
                  <a:pt x="6740314" y="4070337"/>
                </a:cubicBezTo>
                <a:lnTo>
                  <a:pt x="6742026" y="4074616"/>
                </a:lnTo>
                <a:cubicBezTo>
                  <a:pt x="6742596" y="4074616"/>
                  <a:pt x="6742596" y="4075187"/>
                  <a:pt x="6742026" y="4076328"/>
                </a:cubicBezTo>
                <a:cubicBezTo>
                  <a:pt x="6740884" y="4076328"/>
                  <a:pt x="6739744" y="4075757"/>
                  <a:pt x="6738602" y="4074616"/>
                </a:cubicBezTo>
                <a:lnTo>
                  <a:pt x="6737746" y="4072904"/>
                </a:lnTo>
                <a:lnTo>
                  <a:pt x="6732612" y="4072904"/>
                </a:lnTo>
                <a:lnTo>
                  <a:pt x="6732612" y="4071193"/>
                </a:lnTo>
                <a:lnTo>
                  <a:pt x="6734324" y="4070337"/>
                </a:lnTo>
                <a:cubicBezTo>
                  <a:pt x="6736035" y="4066344"/>
                  <a:pt x="6737746" y="4064347"/>
                  <a:pt x="6739458" y="4064347"/>
                </a:cubicBezTo>
                <a:close/>
                <a:moveTo>
                  <a:pt x="5915211" y="4060924"/>
                </a:moveTo>
                <a:lnTo>
                  <a:pt x="5918634" y="4060924"/>
                </a:lnTo>
                <a:cubicBezTo>
                  <a:pt x="5918634" y="4067770"/>
                  <a:pt x="5916067" y="4071193"/>
                  <a:pt x="5910932" y="4071193"/>
                </a:cubicBezTo>
                <a:lnTo>
                  <a:pt x="5908365" y="4067770"/>
                </a:lnTo>
                <a:lnTo>
                  <a:pt x="5907509" y="4066058"/>
                </a:lnTo>
                <a:cubicBezTo>
                  <a:pt x="5908650" y="4062635"/>
                  <a:pt x="5911218" y="4060924"/>
                  <a:pt x="5915211" y="4060924"/>
                </a:cubicBezTo>
                <a:close/>
                <a:moveTo>
                  <a:pt x="6740314" y="4058357"/>
                </a:moveTo>
                <a:lnTo>
                  <a:pt x="6741170" y="4058357"/>
                </a:lnTo>
                <a:lnTo>
                  <a:pt x="6742026" y="4060068"/>
                </a:lnTo>
                <a:lnTo>
                  <a:pt x="6741170" y="4060924"/>
                </a:lnTo>
                <a:lnTo>
                  <a:pt x="6740314" y="4060068"/>
                </a:lnTo>
                <a:close/>
                <a:moveTo>
                  <a:pt x="3076984" y="4057501"/>
                </a:moveTo>
                <a:lnTo>
                  <a:pt x="3079551" y="4057501"/>
                </a:lnTo>
                <a:lnTo>
                  <a:pt x="3082119" y="4060068"/>
                </a:lnTo>
                <a:lnTo>
                  <a:pt x="3082119" y="4061780"/>
                </a:lnTo>
                <a:lnTo>
                  <a:pt x="3079551" y="4064347"/>
                </a:lnTo>
                <a:lnTo>
                  <a:pt x="3076984" y="4064347"/>
                </a:lnTo>
                <a:lnTo>
                  <a:pt x="3074417" y="4061780"/>
                </a:lnTo>
                <a:lnTo>
                  <a:pt x="3074417" y="4060068"/>
                </a:lnTo>
                <a:close/>
                <a:moveTo>
                  <a:pt x="5858731" y="4054934"/>
                </a:moveTo>
                <a:lnTo>
                  <a:pt x="5873279" y="4057501"/>
                </a:lnTo>
                <a:lnTo>
                  <a:pt x="5882692" y="4057501"/>
                </a:lnTo>
                <a:lnTo>
                  <a:pt x="5883548" y="4060068"/>
                </a:lnTo>
                <a:cubicBezTo>
                  <a:pt x="5883548" y="4062350"/>
                  <a:pt x="5880696" y="4063776"/>
                  <a:pt x="5874990" y="4064347"/>
                </a:cubicBezTo>
                <a:cubicBezTo>
                  <a:pt x="5860728" y="4062635"/>
                  <a:pt x="5853311" y="4060639"/>
                  <a:pt x="5852740" y="4058357"/>
                </a:cubicBezTo>
                <a:cubicBezTo>
                  <a:pt x="5852740" y="4057216"/>
                  <a:pt x="5854737" y="4056074"/>
                  <a:pt x="5858731" y="4054934"/>
                </a:cubicBezTo>
                <a:close/>
                <a:moveTo>
                  <a:pt x="5949441" y="4053222"/>
                </a:moveTo>
                <a:lnTo>
                  <a:pt x="5951153" y="4054078"/>
                </a:lnTo>
                <a:lnTo>
                  <a:pt x="5952009" y="4058357"/>
                </a:lnTo>
                <a:lnTo>
                  <a:pt x="5948586" y="4061780"/>
                </a:lnTo>
                <a:lnTo>
                  <a:pt x="5946874" y="4061780"/>
                </a:lnTo>
                <a:lnTo>
                  <a:pt x="5944307" y="4060068"/>
                </a:lnTo>
                <a:lnTo>
                  <a:pt x="5943451" y="4057501"/>
                </a:lnTo>
                <a:cubicBezTo>
                  <a:pt x="5944592" y="4054648"/>
                  <a:pt x="5946589" y="4053222"/>
                  <a:pt x="5949441" y="4053222"/>
                </a:cubicBezTo>
                <a:close/>
                <a:moveTo>
                  <a:pt x="6736035" y="4051510"/>
                </a:moveTo>
                <a:cubicBezTo>
                  <a:pt x="6738318" y="4051510"/>
                  <a:pt x="6740029" y="4052651"/>
                  <a:pt x="6741170" y="4054934"/>
                </a:cubicBezTo>
                <a:cubicBezTo>
                  <a:pt x="6741170" y="4056074"/>
                  <a:pt x="6740884" y="4057216"/>
                  <a:pt x="6740314" y="4058357"/>
                </a:cubicBezTo>
                <a:lnTo>
                  <a:pt x="6739458" y="4058357"/>
                </a:lnTo>
                <a:lnTo>
                  <a:pt x="6738602" y="4060068"/>
                </a:lnTo>
                <a:lnTo>
                  <a:pt x="6737746" y="4060068"/>
                </a:lnTo>
                <a:lnTo>
                  <a:pt x="6736890" y="4057501"/>
                </a:lnTo>
                <a:cubicBezTo>
                  <a:pt x="6735750" y="4055789"/>
                  <a:pt x="6734894" y="4054934"/>
                  <a:pt x="6734324" y="4054934"/>
                </a:cubicBezTo>
                <a:lnTo>
                  <a:pt x="6734324" y="4054078"/>
                </a:lnTo>
                <a:cubicBezTo>
                  <a:pt x="6734324" y="4052937"/>
                  <a:pt x="6734894" y="4052081"/>
                  <a:pt x="6736035" y="4051510"/>
                </a:cubicBezTo>
                <a:close/>
                <a:moveTo>
                  <a:pt x="2968303" y="4049799"/>
                </a:moveTo>
                <a:lnTo>
                  <a:pt x="2970870" y="4049799"/>
                </a:lnTo>
                <a:cubicBezTo>
                  <a:pt x="2973723" y="4049799"/>
                  <a:pt x="2975434" y="4055789"/>
                  <a:pt x="2976004" y="4067770"/>
                </a:cubicBezTo>
                <a:lnTo>
                  <a:pt x="2974293" y="4075472"/>
                </a:lnTo>
                <a:cubicBezTo>
                  <a:pt x="2974293" y="4078895"/>
                  <a:pt x="2976575" y="4084885"/>
                  <a:pt x="2981139" y="4093443"/>
                </a:cubicBezTo>
                <a:lnTo>
                  <a:pt x="2979427" y="4095154"/>
                </a:lnTo>
                <a:lnTo>
                  <a:pt x="2976860" y="4095154"/>
                </a:lnTo>
                <a:cubicBezTo>
                  <a:pt x="2969444" y="4093443"/>
                  <a:pt x="2965735" y="4091731"/>
                  <a:pt x="2965735" y="4090020"/>
                </a:cubicBezTo>
                <a:cubicBezTo>
                  <a:pt x="2965735" y="4086026"/>
                  <a:pt x="2967447" y="4082603"/>
                  <a:pt x="2970870" y="4079751"/>
                </a:cubicBezTo>
                <a:cubicBezTo>
                  <a:pt x="2966306" y="4070052"/>
                  <a:pt x="2964024" y="4062350"/>
                  <a:pt x="2964024" y="4056645"/>
                </a:cubicBezTo>
                <a:cubicBezTo>
                  <a:pt x="2964594" y="4052081"/>
                  <a:pt x="2966021" y="4049799"/>
                  <a:pt x="2968303" y="4049799"/>
                </a:cubicBezTo>
                <a:close/>
                <a:moveTo>
                  <a:pt x="5879269" y="4048087"/>
                </a:moveTo>
                <a:lnTo>
                  <a:pt x="5880125" y="4048087"/>
                </a:lnTo>
                <a:lnTo>
                  <a:pt x="5883548" y="4050655"/>
                </a:lnTo>
                <a:lnTo>
                  <a:pt x="5880125" y="4050655"/>
                </a:lnTo>
                <a:close/>
                <a:moveTo>
                  <a:pt x="1652476" y="4043809"/>
                </a:moveTo>
                <a:lnTo>
                  <a:pt x="1652476" y="4056645"/>
                </a:lnTo>
                <a:lnTo>
                  <a:pt x="1673014" y="4071193"/>
                </a:lnTo>
                <a:lnTo>
                  <a:pt x="1694408" y="4071193"/>
                </a:lnTo>
                <a:lnTo>
                  <a:pt x="1694408" y="4056645"/>
                </a:lnTo>
                <a:lnTo>
                  <a:pt x="1686706" y="4056645"/>
                </a:lnTo>
                <a:lnTo>
                  <a:pt x="1665312" y="4064347"/>
                </a:lnTo>
                <a:lnTo>
                  <a:pt x="1659322" y="4043809"/>
                </a:lnTo>
                <a:close/>
                <a:moveTo>
                  <a:pt x="5975970" y="4042097"/>
                </a:moveTo>
                <a:lnTo>
                  <a:pt x="5977681" y="4042097"/>
                </a:lnTo>
                <a:lnTo>
                  <a:pt x="5979393" y="4044664"/>
                </a:lnTo>
                <a:lnTo>
                  <a:pt x="5980249" y="4045520"/>
                </a:lnTo>
                <a:lnTo>
                  <a:pt x="5978537" y="4048087"/>
                </a:lnTo>
                <a:lnTo>
                  <a:pt x="5973403" y="4044664"/>
                </a:lnTo>
                <a:close/>
                <a:moveTo>
                  <a:pt x="6391163" y="4023270"/>
                </a:moveTo>
                <a:lnTo>
                  <a:pt x="6391163" y="4028405"/>
                </a:lnTo>
                <a:lnTo>
                  <a:pt x="6398865" y="4028405"/>
                </a:lnTo>
                <a:lnTo>
                  <a:pt x="6393730" y="4023270"/>
                </a:lnTo>
                <a:close/>
                <a:moveTo>
                  <a:pt x="2966591" y="4020703"/>
                </a:moveTo>
                <a:lnTo>
                  <a:pt x="2968303" y="4020703"/>
                </a:lnTo>
                <a:lnTo>
                  <a:pt x="2970870" y="4023270"/>
                </a:lnTo>
                <a:lnTo>
                  <a:pt x="2970870" y="4025838"/>
                </a:lnTo>
                <a:lnTo>
                  <a:pt x="2965735" y="4030972"/>
                </a:lnTo>
                <a:lnTo>
                  <a:pt x="2963168" y="4028405"/>
                </a:lnTo>
                <a:lnTo>
                  <a:pt x="2963168" y="4024126"/>
                </a:lnTo>
                <a:close/>
                <a:moveTo>
                  <a:pt x="6823322" y="4016424"/>
                </a:moveTo>
                <a:lnTo>
                  <a:pt x="6823322" y="4036107"/>
                </a:lnTo>
                <a:lnTo>
                  <a:pt x="6826746" y="4036107"/>
                </a:lnTo>
                <a:lnTo>
                  <a:pt x="6828457" y="4025838"/>
                </a:lnTo>
                <a:lnTo>
                  <a:pt x="6828457" y="4020703"/>
                </a:lnTo>
                <a:lnTo>
                  <a:pt x="6825034" y="4016424"/>
                </a:lnTo>
                <a:close/>
                <a:moveTo>
                  <a:pt x="6565738" y="4010434"/>
                </a:moveTo>
                <a:lnTo>
                  <a:pt x="6555469" y="4012145"/>
                </a:lnTo>
                <a:lnTo>
                  <a:pt x="6555469" y="4014713"/>
                </a:lnTo>
                <a:lnTo>
                  <a:pt x="6559748" y="4018136"/>
                </a:lnTo>
                <a:cubicBezTo>
                  <a:pt x="6564882" y="4016424"/>
                  <a:pt x="6567450" y="4014428"/>
                  <a:pt x="6567450" y="4012145"/>
                </a:cubicBezTo>
                <a:lnTo>
                  <a:pt x="6567450" y="4010434"/>
                </a:lnTo>
                <a:close/>
                <a:moveTo>
                  <a:pt x="6354365" y="4010434"/>
                </a:moveTo>
                <a:lnTo>
                  <a:pt x="6356932" y="4010434"/>
                </a:lnTo>
                <a:lnTo>
                  <a:pt x="6360356" y="4014713"/>
                </a:lnTo>
                <a:lnTo>
                  <a:pt x="6356932" y="4018136"/>
                </a:lnTo>
                <a:lnTo>
                  <a:pt x="6354365" y="4018136"/>
                </a:lnTo>
                <a:lnTo>
                  <a:pt x="6350942" y="4014713"/>
                </a:lnTo>
                <a:close/>
                <a:moveTo>
                  <a:pt x="6385172" y="4001876"/>
                </a:moveTo>
                <a:cubicBezTo>
                  <a:pt x="6388596" y="4012145"/>
                  <a:pt x="6392018" y="4017280"/>
                  <a:pt x="6395442" y="4017280"/>
                </a:cubicBezTo>
                <a:lnTo>
                  <a:pt x="6399720" y="4017280"/>
                </a:lnTo>
                <a:lnTo>
                  <a:pt x="6387740" y="4001876"/>
                </a:lnTo>
                <a:close/>
                <a:moveTo>
                  <a:pt x="6778823" y="3990751"/>
                </a:moveTo>
                <a:cubicBezTo>
                  <a:pt x="6778252" y="3993033"/>
                  <a:pt x="6777397" y="3994460"/>
                  <a:pt x="6776256" y="3995030"/>
                </a:cubicBezTo>
                <a:lnTo>
                  <a:pt x="6779679" y="4000165"/>
                </a:lnTo>
                <a:cubicBezTo>
                  <a:pt x="6779679" y="4001306"/>
                  <a:pt x="6779394" y="4002161"/>
                  <a:pt x="6778823" y="4002732"/>
                </a:cubicBezTo>
                <a:cubicBezTo>
                  <a:pt x="6778252" y="4003303"/>
                  <a:pt x="6777682" y="4005584"/>
                  <a:pt x="6777112" y="4009578"/>
                </a:cubicBezTo>
                <a:lnTo>
                  <a:pt x="6777968" y="4009578"/>
                </a:lnTo>
                <a:lnTo>
                  <a:pt x="6778823" y="4010434"/>
                </a:lnTo>
                <a:lnTo>
                  <a:pt x="6777968" y="4011290"/>
                </a:lnTo>
                <a:lnTo>
                  <a:pt x="6779679" y="4016424"/>
                </a:lnTo>
                <a:lnTo>
                  <a:pt x="6779679" y="4017280"/>
                </a:lnTo>
                <a:cubicBezTo>
                  <a:pt x="6781961" y="4016709"/>
                  <a:pt x="6783102" y="4015854"/>
                  <a:pt x="6783102" y="4014713"/>
                </a:cubicBezTo>
                <a:lnTo>
                  <a:pt x="6783102" y="4013001"/>
                </a:lnTo>
                <a:lnTo>
                  <a:pt x="6780534" y="4012145"/>
                </a:lnTo>
                <a:cubicBezTo>
                  <a:pt x="6783388" y="4010434"/>
                  <a:pt x="6784528" y="4009008"/>
                  <a:pt x="6783958" y="4007867"/>
                </a:cubicBezTo>
                <a:lnTo>
                  <a:pt x="6783958" y="4007011"/>
                </a:lnTo>
                <a:lnTo>
                  <a:pt x="6783102" y="4006155"/>
                </a:lnTo>
                <a:cubicBezTo>
                  <a:pt x="6781961" y="4001021"/>
                  <a:pt x="6781390" y="3998168"/>
                  <a:pt x="6781390" y="3997597"/>
                </a:cubicBezTo>
                <a:lnTo>
                  <a:pt x="6779679" y="3990751"/>
                </a:lnTo>
                <a:close/>
                <a:moveTo>
                  <a:pt x="6734652" y="3989237"/>
                </a:moveTo>
                <a:lnTo>
                  <a:pt x="6738602" y="3991607"/>
                </a:lnTo>
                <a:lnTo>
                  <a:pt x="6739458" y="3991607"/>
                </a:lnTo>
                <a:lnTo>
                  <a:pt x="6739458" y="3993319"/>
                </a:lnTo>
                <a:cubicBezTo>
                  <a:pt x="6738318" y="3993319"/>
                  <a:pt x="6738032" y="3994174"/>
                  <a:pt x="6738602" y="3995886"/>
                </a:cubicBezTo>
                <a:lnTo>
                  <a:pt x="6740314" y="3998453"/>
                </a:lnTo>
                <a:lnTo>
                  <a:pt x="6739458" y="4000165"/>
                </a:lnTo>
                <a:lnTo>
                  <a:pt x="6734324" y="4000165"/>
                </a:lnTo>
                <a:lnTo>
                  <a:pt x="6734324" y="3994174"/>
                </a:lnTo>
                <a:lnTo>
                  <a:pt x="6732612" y="3993319"/>
                </a:lnTo>
                <a:close/>
                <a:moveTo>
                  <a:pt x="6735179" y="3988184"/>
                </a:moveTo>
                <a:lnTo>
                  <a:pt x="6734652" y="3989237"/>
                </a:lnTo>
                <a:lnTo>
                  <a:pt x="6734324" y="3989040"/>
                </a:lnTo>
                <a:close/>
                <a:moveTo>
                  <a:pt x="6354365" y="3988184"/>
                </a:moveTo>
                <a:lnTo>
                  <a:pt x="6356076" y="3988184"/>
                </a:lnTo>
                <a:lnTo>
                  <a:pt x="6365661" y="3996704"/>
                </a:lnTo>
                <a:lnTo>
                  <a:pt x="6366346" y="3998453"/>
                </a:lnTo>
                <a:lnTo>
                  <a:pt x="6371059" y="4004289"/>
                </a:lnTo>
                <a:lnTo>
                  <a:pt x="6367844" y="4003106"/>
                </a:lnTo>
                <a:cubicBezTo>
                  <a:pt x="6363992" y="4000860"/>
                  <a:pt x="6359500" y="3995886"/>
                  <a:pt x="6354365" y="3988184"/>
                </a:cubicBezTo>
                <a:close/>
                <a:moveTo>
                  <a:pt x="6467326" y="3984761"/>
                </a:moveTo>
                <a:lnTo>
                  <a:pt x="6464758" y="3988184"/>
                </a:lnTo>
                <a:lnTo>
                  <a:pt x="6465614" y="4006155"/>
                </a:lnTo>
                <a:lnTo>
                  <a:pt x="6468182" y="4006155"/>
                </a:lnTo>
                <a:cubicBezTo>
                  <a:pt x="6480162" y="4006155"/>
                  <a:pt x="6486438" y="4003588"/>
                  <a:pt x="6487008" y="3998453"/>
                </a:cubicBezTo>
                <a:lnTo>
                  <a:pt x="6487008" y="3994174"/>
                </a:lnTo>
                <a:cubicBezTo>
                  <a:pt x="6487008" y="3990751"/>
                  <a:pt x="6480448" y="3987613"/>
                  <a:pt x="6467326" y="3984761"/>
                </a:cubicBezTo>
                <a:close/>
                <a:moveTo>
                  <a:pt x="2968303" y="3982194"/>
                </a:moveTo>
                <a:cubicBezTo>
                  <a:pt x="2971725" y="3983335"/>
                  <a:pt x="2973437" y="3986187"/>
                  <a:pt x="2973437" y="3990751"/>
                </a:cubicBezTo>
                <a:cubicBezTo>
                  <a:pt x="2968303" y="3995315"/>
                  <a:pt x="2963453" y="3997597"/>
                  <a:pt x="2958889" y="3997597"/>
                </a:cubicBezTo>
                <a:lnTo>
                  <a:pt x="2958033" y="3995886"/>
                </a:lnTo>
                <a:lnTo>
                  <a:pt x="2958033" y="3992463"/>
                </a:lnTo>
                <a:cubicBezTo>
                  <a:pt x="2961457" y="3986758"/>
                  <a:pt x="2964879" y="3983335"/>
                  <a:pt x="2968303" y="3982194"/>
                </a:cubicBezTo>
                <a:close/>
                <a:moveTo>
                  <a:pt x="1256258" y="3965934"/>
                </a:moveTo>
                <a:lnTo>
                  <a:pt x="1242566" y="3980482"/>
                </a:lnTo>
                <a:lnTo>
                  <a:pt x="1263960" y="3980482"/>
                </a:lnTo>
                <a:lnTo>
                  <a:pt x="1263960" y="3965934"/>
                </a:lnTo>
                <a:close/>
                <a:moveTo>
                  <a:pt x="6777968" y="3963367"/>
                </a:moveTo>
                <a:lnTo>
                  <a:pt x="6778823" y="3966790"/>
                </a:lnTo>
                <a:cubicBezTo>
                  <a:pt x="6778252" y="3969072"/>
                  <a:pt x="6777682" y="3970213"/>
                  <a:pt x="6777112" y="3970213"/>
                </a:cubicBezTo>
                <a:lnTo>
                  <a:pt x="6777112" y="3971069"/>
                </a:lnTo>
                <a:lnTo>
                  <a:pt x="6776256" y="3974492"/>
                </a:lnTo>
                <a:lnTo>
                  <a:pt x="6777112" y="3980482"/>
                </a:lnTo>
                <a:cubicBezTo>
                  <a:pt x="6777682" y="3984476"/>
                  <a:pt x="6777397" y="3986758"/>
                  <a:pt x="6776256" y="3987328"/>
                </a:cubicBezTo>
                <a:cubicBezTo>
                  <a:pt x="6777397" y="3989610"/>
                  <a:pt x="6778823" y="3990466"/>
                  <a:pt x="6780534" y="3989896"/>
                </a:cubicBezTo>
                <a:lnTo>
                  <a:pt x="6779679" y="3987328"/>
                </a:lnTo>
                <a:cubicBezTo>
                  <a:pt x="6779108" y="3985617"/>
                  <a:pt x="6779394" y="3984190"/>
                  <a:pt x="6780534" y="3983050"/>
                </a:cubicBezTo>
                <a:lnTo>
                  <a:pt x="6779679" y="3983050"/>
                </a:lnTo>
                <a:cubicBezTo>
                  <a:pt x="6779679" y="3981338"/>
                  <a:pt x="6779108" y="3980482"/>
                  <a:pt x="6777968" y="3980482"/>
                </a:cubicBezTo>
                <a:lnTo>
                  <a:pt x="6778823" y="3979626"/>
                </a:lnTo>
                <a:cubicBezTo>
                  <a:pt x="6778252" y="3979056"/>
                  <a:pt x="6778823" y="3978486"/>
                  <a:pt x="6780534" y="3977915"/>
                </a:cubicBezTo>
                <a:cubicBezTo>
                  <a:pt x="6781676" y="3977915"/>
                  <a:pt x="6781961" y="3977630"/>
                  <a:pt x="6781390" y="3977059"/>
                </a:cubicBezTo>
                <a:lnTo>
                  <a:pt x="6780534" y="3974492"/>
                </a:lnTo>
                <a:cubicBezTo>
                  <a:pt x="6779964" y="3973351"/>
                  <a:pt x="6779964" y="3972210"/>
                  <a:pt x="6780534" y="3971069"/>
                </a:cubicBezTo>
                <a:lnTo>
                  <a:pt x="6780534" y="3970213"/>
                </a:lnTo>
                <a:lnTo>
                  <a:pt x="6779679" y="3969357"/>
                </a:lnTo>
                <a:lnTo>
                  <a:pt x="6779679" y="3964223"/>
                </a:lnTo>
                <a:lnTo>
                  <a:pt x="6778823" y="3963367"/>
                </a:lnTo>
                <a:close/>
                <a:moveTo>
                  <a:pt x="2638313" y="3957377"/>
                </a:moveTo>
                <a:lnTo>
                  <a:pt x="2640025" y="3969357"/>
                </a:lnTo>
                <a:lnTo>
                  <a:pt x="2637457" y="3971925"/>
                </a:lnTo>
                <a:lnTo>
                  <a:pt x="2637457" y="3972780"/>
                </a:lnTo>
                <a:lnTo>
                  <a:pt x="2638313" y="3972780"/>
                </a:lnTo>
                <a:cubicBezTo>
                  <a:pt x="2644589" y="3972780"/>
                  <a:pt x="2647726" y="3969928"/>
                  <a:pt x="2647726" y="3964223"/>
                </a:cubicBezTo>
                <a:lnTo>
                  <a:pt x="2640880" y="3957377"/>
                </a:lnTo>
                <a:close/>
                <a:moveTo>
                  <a:pt x="6366346" y="3956521"/>
                </a:moveTo>
                <a:lnTo>
                  <a:pt x="6369769" y="3966790"/>
                </a:lnTo>
                <a:lnTo>
                  <a:pt x="6374048" y="3966790"/>
                </a:lnTo>
                <a:lnTo>
                  <a:pt x="6374048" y="3963367"/>
                </a:lnTo>
                <a:close/>
                <a:moveTo>
                  <a:pt x="5423148" y="3953098"/>
                </a:moveTo>
                <a:lnTo>
                  <a:pt x="5425715" y="3956521"/>
                </a:lnTo>
                <a:cubicBezTo>
                  <a:pt x="5426286" y="3958803"/>
                  <a:pt x="5423148" y="3962511"/>
                  <a:pt x="5416302" y="3967646"/>
                </a:cubicBezTo>
                <a:lnTo>
                  <a:pt x="5413735" y="3967646"/>
                </a:lnTo>
                <a:cubicBezTo>
                  <a:pt x="5413735" y="3957947"/>
                  <a:pt x="5416873" y="3953098"/>
                  <a:pt x="5423148" y="3953098"/>
                </a:cubicBezTo>
                <a:close/>
                <a:moveTo>
                  <a:pt x="6776256" y="3951386"/>
                </a:moveTo>
                <a:lnTo>
                  <a:pt x="6777112" y="3952242"/>
                </a:lnTo>
                <a:lnTo>
                  <a:pt x="6777112" y="3953098"/>
                </a:lnTo>
                <a:lnTo>
                  <a:pt x="6777968" y="3953098"/>
                </a:lnTo>
                <a:lnTo>
                  <a:pt x="6778823" y="3952242"/>
                </a:lnTo>
                <a:lnTo>
                  <a:pt x="6777112" y="3951386"/>
                </a:lnTo>
                <a:close/>
                <a:moveTo>
                  <a:pt x="6321846" y="3945396"/>
                </a:moveTo>
                <a:lnTo>
                  <a:pt x="6321846" y="3947963"/>
                </a:lnTo>
                <a:lnTo>
                  <a:pt x="6329548" y="3955665"/>
                </a:lnTo>
                <a:lnTo>
                  <a:pt x="6329548" y="3953098"/>
                </a:lnTo>
                <a:close/>
                <a:moveTo>
                  <a:pt x="6356076" y="3944540"/>
                </a:moveTo>
                <a:lnTo>
                  <a:pt x="6356076" y="3947108"/>
                </a:lnTo>
                <a:lnTo>
                  <a:pt x="6364634" y="3953954"/>
                </a:lnTo>
                <a:lnTo>
                  <a:pt x="6361212" y="3944540"/>
                </a:lnTo>
                <a:close/>
                <a:moveTo>
                  <a:pt x="5424859" y="3944540"/>
                </a:moveTo>
                <a:lnTo>
                  <a:pt x="5427427" y="3947108"/>
                </a:lnTo>
                <a:lnTo>
                  <a:pt x="5424859" y="3950531"/>
                </a:lnTo>
                <a:lnTo>
                  <a:pt x="5422292" y="3947963"/>
                </a:lnTo>
                <a:close/>
                <a:moveTo>
                  <a:pt x="6389452" y="3941973"/>
                </a:moveTo>
                <a:lnTo>
                  <a:pt x="6390307" y="3947108"/>
                </a:lnTo>
                <a:cubicBezTo>
                  <a:pt x="6396583" y="3954524"/>
                  <a:pt x="6399720" y="3959944"/>
                  <a:pt x="6399720" y="3963367"/>
                </a:cubicBezTo>
                <a:lnTo>
                  <a:pt x="6404855" y="3963367"/>
                </a:lnTo>
                <a:cubicBezTo>
                  <a:pt x="6398580" y="3949104"/>
                  <a:pt x="6393446" y="3941973"/>
                  <a:pt x="6389452" y="3941973"/>
                </a:cubicBezTo>
                <a:close/>
                <a:moveTo>
                  <a:pt x="5638800" y="3941973"/>
                </a:moveTo>
                <a:lnTo>
                  <a:pt x="5640511" y="3943684"/>
                </a:lnTo>
                <a:lnTo>
                  <a:pt x="5640511" y="3944540"/>
                </a:lnTo>
                <a:lnTo>
                  <a:pt x="5637944" y="3947963"/>
                </a:lnTo>
                <a:lnTo>
                  <a:pt x="5636233" y="3947108"/>
                </a:lnTo>
                <a:lnTo>
                  <a:pt x="5636233" y="3945396"/>
                </a:lnTo>
                <a:close/>
                <a:moveTo>
                  <a:pt x="5412879" y="3940261"/>
                </a:moveTo>
                <a:lnTo>
                  <a:pt x="5414590" y="3940261"/>
                </a:lnTo>
                <a:lnTo>
                  <a:pt x="5417158" y="3941973"/>
                </a:lnTo>
                <a:lnTo>
                  <a:pt x="5415446" y="3944540"/>
                </a:lnTo>
                <a:lnTo>
                  <a:pt x="5412879" y="3941973"/>
                </a:lnTo>
                <a:close/>
                <a:moveTo>
                  <a:pt x="5235736" y="3938550"/>
                </a:moveTo>
                <a:lnTo>
                  <a:pt x="5238303" y="3938550"/>
                </a:lnTo>
                <a:lnTo>
                  <a:pt x="5242582" y="3941973"/>
                </a:lnTo>
                <a:lnTo>
                  <a:pt x="5244294" y="3947963"/>
                </a:lnTo>
                <a:lnTo>
                  <a:pt x="5241726" y="3950531"/>
                </a:lnTo>
                <a:cubicBezTo>
                  <a:pt x="5238874" y="3949390"/>
                  <a:pt x="5236307" y="3947393"/>
                  <a:pt x="5234025" y="3944540"/>
                </a:cubicBezTo>
                <a:lnTo>
                  <a:pt x="5233169" y="3941973"/>
                </a:lnTo>
                <a:close/>
                <a:moveTo>
                  <a:pt x="5425715" y="3934271"/>
                </a:moveTo>
                <a:lnTo>
                  <a:pt x="5431706" y="3934271"/>
                </a:lnTo>
                <a:cubicBezTo>
                  <a:pt x="5431706" y="3939406"/>
                  <a:pt x="5430850" y="3941973"/>
                  <a:pt x="5429138" y="3941973"/>
                </a:cubicBezTo>
                <a:lnTo>
                  <a:pt x="5427427" y="3941973"/>
                </a:lnTo>
                <a:lnTo>
                  <a:pt x="5423148" y="3938550"/>
                </a:lnTo>
                <a:lnTo>
                  <a:pt x="5423148" y="3937694"/>
                </a:lnTo>
                <a:close/>
                <a:moveTo>
                  <a:pt x="5272534" y="3929137"/>
                </a:moveTo>
                <a:lnTo>
                  <a:pt x="5269111" y="3930848"/>
                </a:lnTo>
                <a:lnTo>
                  <a:pt x="5269111" y="3931704"/>
                </a:lnTo>
                <a:lnTo>
                  <a:pt x="5272534" y="3934271"/>
                </a:lnTo>
                <a:lnTo>
                  <a:pt x="5273390" y="3931704"/>
                </a:lnTo>
                <a:lnTo>
                  <a:pt x="5272534" y="3930848"/>
                </a:lnTo>
                <a:close/>
                <a:moveTo>
                  <a:pt x="5432561" y="3925713"/>
                </a:moveTo>
                <a:lnTo>
                  <a:pt x="5435129" y="3925713"/>
                </a:lnTo>
                <a:lnTo>
                  <a:pt x="5435984" y="3929137"/>
                </a:lnTo>
                <a:lnTo>
                  <a:pt x="5433417" y="3931704"/>
                </a:lnTo>
                <a:lnTo>
                  <a:pt x="5431706" y="3931704"/>
                </a:lnTo>
                <a:lnTo>
                  <a:pt x="5429994" y="3929137"/>
                </a:lnTo>
                <a:close/>
                <a:moveTo>
                  <a:pt x="5661050" y="3924002"/>
                </a:moveTo>
                <a:lnTo>
                  <a:pt x="5664473" y="3924002"/>
                </a:lnTo>
                <a:lnTo>
                  <a:pt x="5667896" y="3925713"/>
                </a:lnTo>
                <a:lnTo>
                  <a:pt x="5663617" y="3930848"/>
                </a:lnTo>
                <a:lnTo>
                  <a:pt x="5661905" y="3930848"/>
                </a:lnTo>
                <a:lnTo>
                  <a:pt x="5658482" y="3928281"/>
                </a:lnTo>
                <a:lnTo>
                  <a:pt x="5658482" y="3927425"/>
                </a:lnTo>
                <a:close/>
                <a:moveTo>
                  <a:pt x="6314144" y="3919723"/>
                </a:moveTo>
                <a:lnTo>
                  <a:pt x="6311577" y="3922290"/>
                </a:lnTo>
                <a:lnTo>
                  <a:pt x="6311577" y="3928281"/>
                </a:lnTo>
                <a:lnTo>
                  <a:pt x="6321846" y="3939406"/>
                </a:lnTo>
                <a:lnTo>
                  <a:pt x="6323558" y="3939406"/>
                </a:lnTo>
                <a:lnTo>
                  <a:pt x="6323558" y="3937694"/>
                </a:lnTo>
                <a:cubicBezTo>
                  <a:pt x="6319564" y="3933130"/>
                  <a:pt x="6316997" y="3927140"/>
                  <a:pt x="6315856" y="3919723"/>
                </a:cubicBezTo>
                <a:close/>
                <a:moveTo>
                  <a:pt x="5276813" y="3912021"/>
                </a:moveTo>
                <a:lnTo>
                  <a:pt x="5273390" y="3915444"/>
                </a:lnTo>
                <a:lnTo>
                  <a:pt x="5274245" y="3918867"/>
                </a:lnTo>
                <a:lnTo>
                  <a:pt x="5278524" y="3919723"/>
                </a:lnTo>
                <a:cubicBezTo>
                  <a:pt x="5281377" y="3919153"/>
                  <a:pt x="5282233" y="3916871"/>
                  <a:pt x="5281091" y="3912877"/>
                </a:cubicBezTo>
                <a:lnTo>
                  <a:pt x="5280236" y="3912021"/>
                </a:lnTo>
                <a:close/>
                <a:moveTo>
                  <a:pt x="1354671" y="3908598"/>
                </a:moveTo>
                <a:lnTo>
                  <a:pt x="1341835" y="3923146"/>
                </a:lnTo>
                <a:lnTo>
                  <a:pt x="1362372" y="3923146"/>
                </a:lnTo>
                <a:lnTo>
                  <a:pt x="1362372" y="3908598"/>
                </a:lnTo>
                <a:close/>
                <a:moveTo>
                  <a:pt x="6365490" y="3903464"/>
                </a:moveTo>
                <a:lnTo>
                  <a:pt x="6366346" y="3906031"/>
                </a:lnTo>
                <a:lnTo>
                  <a:pt x="6371480" y="3911166"/>
                </a:lnTo>
                <a:lnTo>
                  <a:pt x="6371480" y="3908598"/>
                </a:lnTo>
                <a:close/>
                <a:moveTo>
                  <a:pt x="5526695" y="3882925"/>
                </a:moveTo>
                <a:lnTo>
                  <a:pt x="5529262" y="3883781"/>
                </a:lnTo>
                <a:lnTo>
                  <a:pt x="5529262" y="3885493"/>
                </a:lnTo>
                <a:cubicBezTo>
                  <a:pt x="5527551" y="3885493"/>
                  <a:pt x="5526981" y="3886634"/>
                  <a:pt x="5527551" y="3888916"/>
                </a:cubicBezTo>
                <a:lnTo>
                  <a:pt x="5526695" y="3889771"/>
                </a:lnTo>
                <a:lnTo>
                  <a:pt x="5524128" y="3889771"/>
                </a:lnTo>
                <a:lnTo>
                  <a:pt x="5519849" y="3886348"/>
                </a:lnTo>
                <a:lnTo>
                  <a:pt x="5520705" y="3885493"/>
                </a:lnTo>
                <a:lnTo>
                  <a:pt x="5520705" y="3883781"/>
                </a:lnTo>
                <a:lnTo>
                  <a:pt x="5522416" y="3885493"/>
                </a:lnTo>
                <a:lnTo>
                  <a:pt x="5523272" y="3885493"/>
                </a:lnTo>
                <a:close/>
                <a:moveTo>
                  <a:pt x="5447965" y="3882925"/>
                </a:moveTo>
                <a:cubicBezTo>
                  <a:pt x="5435984" y="3887489"/>
                  <a:pt x="5422007" y="3902608"/>
                  <a:pt x="5406033" y="3928281"/>
                </a:cubicBezTo>
                <a:cubicBezTo>
                  <a:pt x="5395764" y="3943684"/>
                  <a:pt x="5391200" y="3954524"/>
                  <a:pt x="5392340" y="3960800"/>
                </a:cubicBezTo>
                <a:cubicBezTo>
                  <a:pt x="5388347" y="3971069"/>
                  <a:pt x="5386636" y="3977344"/>
                  <a:pt x="5387206" y="3979626"/>
                </a:cubicBezTo>
                <a:cubicBezTo>
                  <a:pt x="5388917" y="3987043"/>
                  <a:pt x="5393767" y="3990751"/>
                  <a:pt x="5401754" y="3990751"/>
                </a:cubicBezTo>
                <a:cubicBezTo>
                  <a:pt x="5404036" y="3990751"/>
                  <a:pt x="5407174" y="3985902"/>
                  <a:pt x="5411167" y="3976203"/>
                </a:cubicBezTo>
                <a:cubicBezTo>
                  <a:pt x="5422007" y="3976203"/>
                  <a:pt x="5429709" y="3966505"/>
                  <a:pt x="5434273" y="3947108"/>
                </a:cubicBezTo>
                <a:cubicBezTo>
                  <a:pt x="5441119" y="3940832"/>
                  <a:pt x="5445113" y="3929137"/>
                  <a:pt x="5446253" y="3912021"/>
                </a:cubicBezTo>
                <a:cubicBezTo>
                  <a:pt x="5447965" y="3912021"/>
                  <a:pt x="5449392" y="3905460"/>
                  <a:pt x="5450532" y="3892339"/>
                </a:cubicBezTo>
                <a:lnTo>
                  <a:pt x="5453100" y="3888916"/>
                </a:lnTo>
                <a:lnTo>
                  <a:pt x="5452244" y="3885493"/>
                </a:lnTo>
                <a:cubicBezTo>
                  <a:pt x="5451673" y="3883781"/>
                  <a:pt x="5450247" y="3882925"/>
                  <a:pt x="5447965" y="3882925"/>
                </a:cubicBezTo>
                <a:close/>
                <a:moveTo>
                  <a:pt x="6348375" y="3874368"/>
                </a:moveTo>
                <a:lnTo>
                  <a:pt x="6356076" y="3894050"/>
                </a:lnTo>
                <a:lnTo>
                  <a:pt x="6361212" y="3894050"/>
                </a:lnTo>
                <a:cubicBezTo>
                  <a:pt x="6357218" y="3880929"/>
                  <a:pt x="6353510" y="3874368"/>
                  <a:pt x="6350086" y="3874368"/>
                </a:cubicBezTo>
                <a:close/>
                <a:moveTo>
                  <a:pt x="5297351" y="3873512"/>
                </a:moveTo>
                <a:cubicBezTo>
                  <a:pt x="5294499" y="3879788"/>
                  <a:pt x="5288793" y="3886634"/>
                  <a:pt x="5280236" y="3894050"/>
                </a:cubicBezTo>
                <a:lnTo>
                  <a:pt x="5278524" y="3900041"/>
                </a:lnTo>
                <a:lnTo>
                  <a:pt x="5279380" y="3901752"/>
                </a:lnTo>
                <a:lnTo>
                  <a:pt x="5281091" y="3901752"/>
                </a:lnTo>
                <a:cubicBezTo>
                  <a:pt x="5296495" y="3892054"/>
                  <a:pt x="5303341" y="3883496"/>
                  <a:pt x="5301630" y="3876079"/>
                </a:cubicBezTo>
                <a:close/>
                <a:moveTo>
                  <a:pt x="6381750" y="3860676"/>
                </a:moveTo>
                <a:cubicBezTo>
                  <a:pt x="6376615" y="3862387"/>
                  <a:pt x="6374048" y="3866951"/>
                  <a:pt x="6374048" y="3874368"/>
                </a:cubicBezTo>
                <a:cubicBezTo>
                  <a:pt x="6374618" y="3877220"/>
                  <a:pt x="6380894" y="3882640"/>
                  <a:pt x="6392874" y="3890627"/>
                </a:cubicBezTo>
                <a:lnTo>
                  <a:pt x="6392018" y="3929992"/>
                </a:lnTo>
                <a:cubicBezTo>
                  <a:pt x="6392018" y="3933986"/>
                  <a:pt x="6397439" y="3942258"/>
                  <a:pt x="6408278" y="3954809"/>
                </a:cubicBezTo>
                <a:lnTo>
                  <a:pt x="6408278" y="3958232"/>
                </a:lnTo>
                <a:lnTo>
                  <a:pt x="6399720" y="3973636"/>
                </a:lnTo>
                <a:lnTo>
                  <a:pt x="6399720" y="3976203"/>
                </a:lnTo>
                <a:cubicBezTo>
                  <a:pt x="6429388" y="4014428"/>
                  <a:pt x="6456772" y="4033539"/>
                  <a:pt x="6481874" y="4033539"/>
                </a:cubicBezTo>
                <a:cubicBezTo>
                  <a:pt x="6481874" y="4037533"/>
                  <a:pt x="6492714" y="4040671"/>
                  <a:pt x="6514392" y="4042953"/>
                </a:cubicBezTo>
                <a:cubicBezTo>
                  <a:pt x="6522950" y="4042953"/>
                  <a:pt x="6527800" y="4039815"/>
                  <a:pt x="6528940" y="4033539"/>
                </a:cubicBezTo>
                <a:cubicBezTo>
                  <a:pt x="6524947" y="4030116"/>
                  <a:pt x="6506406" y="4024697"/>
                  <a:pt x="6473316" y="4017280"/>
                </a:cubicBezTo>
                <a:cubicBezTo>
                  <a:pt x="6472746" y="4013857"/>
                  <a:pt x="6461906" y="4007011"/>
                  <a:pt x="6440797" y="3996742"/>
                </a:cubicBezTo>
                <a:lnTo>
                  <a:pt x="6424538" y="3966790"/>
                </a:lnTo>
                <a:lnTo>
                  <a:pt x="6425394" y="3964223"/>
                </a:lnTo>
                <a:cubicBezTo>
                  <a:pt x="6419688" y="3953954"/>
                  <a:pt x="6414268" y="3939406"/>
                  <a:pt x="6409134" y="3920579"/>
                </a:cubicBezTo>
                <a:cubicBezTo>
                  <a:pt x="6406282" y="3920579"/>
                  <a:pt x="6402003" y="3902893"/>
                  <a:pt x="6396298" y="3867522"/>
                </a:cubicBezTo>
                <a:lnTo>
                  <a:pt x="6386028" y="3860676"/>
                </a:lnTo>
                <a:close/>
                <a:moveTo>
                  <a:pt x="5540387" y="3860676"/>
                </a:moveTo>
                <a:lnTo>
                  <a:pt x="5543810" y="3860676"/>
                </a:lnTo>
                <a:lnTo>
                  <a:pt x="5547233" y="3863243"/>
                </a:lnTo>
                <a:lnTo>
                  <a:pt x="5548089" y="3867522"/>
                </a:lnTo>
                <a:cubicBezTo>
                  <a:pt x="5543525" y="3877791"/>
                  <a:pt x="5538961" y="3882925"/>
                  <a:pt x="5534397" y="3882925"/>
                </a:cubicBezTo>
                <a:cubicBezTo>
                  <a:pt x="5530974" y="3881784"/>
                  <a:pt x="5528977" y="3880643"/>
                  <a:pt x="5528407" y="3879502"/>
                </a:cubicBezTo>
                <a:lnTo>
                  <a:pt x="5528407" y="3877791"/>
                </a:lnTo>
                <a:cubicBezTo>
                  <a:pt x="5537535" y="3870945"/>
                  <a:pt x="5541528" y="3865240"/>
                  <a:pt x="5540387" y="3860676"/>
                </a:cubicBezTo>
                <a:close/>
                <a:moveTo>
                  <a:pt x="5548945" y="3859820"/>
                </a:moveTo>
                <a:lnTo>
                  <a:pt x="5552368" y="3859820"/>
                </a:lnTo>
                <a:lnTo>
                  <a:pt x="5553224" y="3861531"/>
                </a:lnTo>
                <a:lnTo>
                  <a:pt x="5551512" y="3861531"/>
                </a:lnTo>
                <a:close/>
                <a:moveTo>
                  <a:pt x="2786360" y="3854685"/>
                </a:moveTo>
                <a:lnTo>
                  <a:pt x="2788928" y="3854685"/>
                </a:lnTo>
                <a:lnTo>
                  <a:pt x="2788928" y="3858108"/>
                </a:lnTo>
                <a:lnTo>
                  <a:pt x="2786360" y="3858108"/>
                </a:lnTo>
                <a:close/>
                <a:moveTo>
                  <a:pt x="5308476" y="3852118"/>
                </a:moveTo>
                <a:lnTo>
                  <a:pt x="5298207" y="3872656"/>
                </a:lnTo>
                <a:lnTo>
                  <a:pt x="5301630" y="3872656"/>
                </a:lnTo>
                <a:cubicBezTo>
                  <a:pt x="5305624" y="3872656"/>
                  <a:pt x="5309902" y="3866666"/>
                  <a:pt x="5314466" y="3854685"/>
                </a:cubicBezTo>
                <a:lnTo>
                  <a:pt x="5314466" y="3853829"/>
                </a:lnTo>
                <a:close/>
                <a:moveTo>
                  <a:pt x="5315322" y="3847839"/>
                </a:moveTo>
                <a:lnTo>
                  <a:pt x="5314466" y="3848695"/>
                </a:lnTo>
                <a:lnTo>
                  <a:pt x="5315322" y="3851262"/>
                </a:lnTo>
                <a:lnTo>
                  <a:pt x="5318745" y="3851262"/>
                </a:lnTo>
                <a:lnTo>
                  <a:pt x="5318745" y="3850406"/>
                </a:lnTo>
                <a:close/>
                <a:moveTo>
                  <a:pt x="6928581" y="3837570"/>
                </a:moveTo>
                <a:lnTo>
                  <a:pt x="6934572" y="3837570"/>
                </a:lnTo>
                <a:lnTo>
                  <a:pt x="6930293" y="3840993"/>
                </a:lnTo>
                <a:lnTo>
                  <a:pt x="6928581" y="3839282"/>
                </a:lnTo>
                <a:close/>
                <a:moveTo>
                  <a:pt x="5322168" y="3832435"/>
                </a:moveTo>
                <a:lnTo>
                  <a:pt x="5321312" y="3835003"/>
                </a:lnTo>
                <a:lnTo>
                  <a:pt x="5323024" y="3837570"/>
                </a:lnTo>
                <a:lnTo>
                  <a:pt x="5325591" y="3835003"/>
                </a:lnTo>
                <a:close/>
                <a:moveTo>
                  <a:pt x="6104334" y="3829012"/>
                </a:moveTo>
                <a:lnTo>
                  <a:pt x="6106902" y="3829012"/>
                </a:lnTo>
                <a:lnTo>
                  <a:pt x="6110325" y="3831580"/>
                </a:lnTo>
                <a:lnTo>
                  <a:pt x="6108613" y="3832435"/>
                </a:lnTo>
                <a:lnTo>
                  <a:pt x="6105190" y="3832435"/>
                </a:lnTo>
                <a:close/>
                <a:moveTo>
                  <a:pt x="5695280" y="3829012"/>
                </a:moveTo>
                <a:lnTo>
                  <a:pt x="5694424" y="3831580"/>
                </a:lnTo>
                <a:lnTo>
                  <a:pt x="5696136" y="3831580"/>
                </a:lnTo>
                <a:lnTo>
                  <a:pt x="5696136" y="3832435"/>
                </a:lnTo>
                <a:lnTo>
                  <a:pt x="5699559" y="3831580"/>
                </a:lnTo>
                <a:lnTo>
                  <a:pt x="5698703" y="3829012"/>
                </a:lnTo>
                <a:close/>
                <a:moveTo>
                  <a:pt x="6840438" y="3819599"/>
                </a:moveTo>
                <a:lnTo>
                  <a:pt x="6840438" y="3821311"/>
                </a:lnTo>
                <a:lnTo>
                  <a:pt x="6844716" y="3845272"/>
                </a:lnTo>
                <a:cubicBezTo>
                  <a:pt x="6848140" y="3844131"/>
                  <a:pt x="6851278" y="3840708"/>
                  <a:pt x="6854130" y="3835003"/>
                </a:cubicBezTo>
                <a:lnTo>
                  <a:pt x="6854130" y="3829868"/>
                </a:lnTo>
                <a:cubicBezTo>
                  <a:pt x="6848996" y="3829868"/>
                  <a:pt x="6845858" y="3826445"/>
                  <a:pt x="6844716" y="3819599"/>
                </a:cubicBezTo>
                <a:close/>
                <a:moveTo>
                  <a:pt x="5308476" y="3817888"/>
                </a:moveTo>
                <a:lnTo>
                  <a:pt x="5313610" y="3817888"/>
                </a:lnTo>
                <a:lnTo>
                  <a:pt x="5314466" y="3821311"/>
                </a:lnTo>
                <a:lnTo>
                  <a:pt x="5311899" y="3823022"/>
                </a:lnTo>
                <a:lnTo>
                  <a:pt x="5309332" y="3823022"/>
                </a:lnTo>
                <a:lnTo>
                  <a:pt x="5306764" y="3821311"/>
                </a:lnTo>
                <a:lnTo>
                  <a:pt x="5306764" y="3819599"/>
                </a:lnTo>
                <a:close/>
                <a:moveTo>
                  <a:pt x="5603714" y="3815320"/>
                </a:moveTo>
                <a:lnTo>
                  <a:pt x="5607137" y="3815320"/>
                </a:lnTo>
                <a:lnTo>
                  <a:pt x="5607992" y="3818743"/>
                </a:lnTo>
                <a:lnTo>
                  <a:pt x="5604569" y="3818743"/>
                </a:lnTo>
                <a:close/>
                <a:moveTo>
                  <a:pt x="5618262" y="3809330"/>
                </a:moveTo>
                <a:lnTo>
                  <a:pt x="5620829" y="3811897"/>
                </a:lnTo>
                <a:lnTo>
                  <a:pt x="5617406" y="3815320"/>
                </a:lnTo>
                <a:lnTo>
                  <a:pt x="5614839" y="3812753"/>
                </a:lnTo>
                <a:close/>
                <a:moveTo>
                  <a:pt x="5319601" y="3799061"/>
                </a:moveTo>
                <a:lnTo>
                  <a:pt x="5323024" y="3801628"/>
                </a:lnTo>
                <a:lnTo>
                  <a:pt x="5323024" y="3802484"/>
                </a:lnTo>
                <a:lnTo>
                  <a:pt x="5321312" y="3805051"/>
                </a:lnTo>
                <a:lnTo>
                  <a:pt x="5317889" y="3802484"/>
                </a:lnTo>
                <a:lnTo>
                  <a:pt x="5317889" y="3801628"/>
                </a:lnTo>
                <a:close/>
                <a:moveTo>
                  <a:pt x="6840438" y="3790503"/>
                </a:moveTo>
                <a:lnTo>
                  <a:pt x="6840438" y="3796493"/>
                </a:lnTo>
                <a:lnTo>
                  <a:pt x="6844716" y="3799917"/>
                </a:lnTo>
                <a:lnTo>
                  <a:pt x="6844716" y="3790503"/>
                </a:lnTo>
                <a:close/>
                <a:moveTo>
                  <a:pt x="6413413" y="3787936"/>
                </a:moveTo>
                <a:lnTo>
                  <a:pt x="6413413" y="3790503"/>
                </a:lnTo>
                <a:lnTo>
                  <a:pt x="6421114" y="3817888"/>
                </a:lnTo>
                <a:lnTo>
                  <a:pt x="6419403" y="3831580"/>
                </a:lnTo>
                <a:lnTo>
                  <a:pt x="6422826" y="3854685"/>
                </a:lnTo>
                <a:cubicBezTo>
                  <a:pt x="6418833" y="3858679"/>
                  <a:pt x="6415124" y="3860676"/>
                  <a:pt x="6411702" y="3860676"/>
                </a:cubicBezTo>
                <a:lnTo>
                  <a:pt x="6411702" y="3864954"/>
                </a:lnTo>
                <a:cubicBezTo>
                  <a:pt x="6416266" y="3864954"/>
                  <a:pt x="6420544" y="3884066"/>
                  <a:pt x="6424538" y="3922290"/>
                </a:cubicBezTo>
                <a:cubicBezTo>
                  <a:pt x="6435948" y="3927996"/>
                  <a:pt x="6447073" y="3938265"/>
                  <a:pt x="6457912" y="3953098"/>
                </a:cubicBezTo>
                <a:lnTo>
                  <a:pt x="6465614" y="3957377"/>
                </a:lnTo>
                <a:lnTo>
                  <a:pt x="6468182" y="3947963"/>
                </a:lnTo>
                <a:cubicBezTo>
                  <a:pt x="6464188" y="3947963"/>
                  <a:pt x="6460195" y="3943970"/>
                  <a:pt x="6456201" y="3935983"/>
                </a:cubicBezTo>
                <a:lnTo>
                  <a:pt x="6462191" y="3929992"/>
                </a:lnTo>
                <a:cubicBezTo>
                  <a:pt x="6467326" y="3937979"/>
                  <a:pt x="6473887" y="3941973"/>
                  <a:pt x="6481874" y="3941973"/>
                </a:cubicBezTo>
                <a:cubicBezTo>
                  <a:pt x="6498418" y="3941973"/>
                  <a:pt x="6506691" y="3948534"/>
                  <a:pt x="6506691" y="3961655"/>
                </a:cubicBezTo>
                <a:lnTo>
                  <a:pt x="6516960" y="3959088"/>
                </a:lnTo>
                <a:lnTo>
                  <a:pt x="6520383" y="3959088"/>
                </a:lnTo>
                <a:lnTo>
                  <a:pt x="6558036" y="3972780"/>
                </a:lnTo>
                <a:lnTo>
                  <a:pt x="6561460" y="3972780"/>
                </a:lnTo>
                <a:lnTo>
                  <a:pt x="6565738" y="3967646"/>
                </a:lnTo>
                <a:cubicBezTo>
                  <a:pt x="6547482" y="3961941"/>
                  <a:pt x="6531223" y="3951386"/>
                  <a:pt x="6516960" y="3935983"/>
                </a:cubicBezTo>
                <a:cubicBezTo>
                  <a:pt x="6516960" y="3930277"/>
                  <a:pt x="6508402" y="3921150"/>
                  <a:pt x="6491287" y="3908598"/>
                </a:cubicBezTo>
                <a:cubicBezTo>
                  <a:pt x="6485012" y="3901182"/>
                  <a:pt x="6481874" y="3892624"/>
                  <a:pt x="6481874" y="3882925"/>
                </a:cubicBezTo>
                <a:cubicBezTo>
                  <a:pt x="6477880" y="3882925"/>
                  <a:pt x="6473316" y="3874938"/>
                  <a:pt x="6468182" y="3858964"/>
                </a:cubicBezTo>
                <a:lnTo>
                  <a:pt x="6446788" y="3829868"/>
                </a:lnTo>
                <a:cubicBezTo>
                  <a:pt x="6428532" y="3809330"/>
                  <a:pt x="6419403" y="3795353"/>
                  <a:pt x="6419403" y="3787936"/>
                </a:cubicBezTo>
                <a:close/>
                <a:moveTo>
                  <a:pt x="5749193" y="3783657"/>
                </a:moveTo>
                <a:lnTo>
                  <a:pt x="5750905" y="3783657"/>
                </a:lnTo>
                <a:lnTo>
                  <a:pt x="5753472" y="3786224"/>
                </a:lnTo>
                <a:lnTo>
                  <a:pt x="5753472" y="3787080"/>
                </a:lnTo>
                <a:lnTo>
                  <a:pt x="5752616" y="3789647"/>
                </a:lnTo>
                <a:lnTo>
                  <a:pt x="5750905" y="3789647"/>
                </a:lnTo>
                <a:lnTo>
                  <a:pt x="5747482" y="3787080"/>
                </a:lnTo>
                <a:lnTo>
                  <a:pt x="5747482" y="3786224"/>
                </a:lnTo>
                <a:close/>
                <a:moveTo>
                  <a:pt x="5611415" y="3781090"/>
                </a:moveTo>
                <a:lnTo>
                  <a:pt x="5607992" y="3786224"/>
                </a:lnTo>
                <a:lnTo>
                  <a:pt x="5607992" y="3788792"/>
                </a:lnTo>
                <a:lnTo>
                  <a:pt x="5610560" y="3788792"/>
                </a:lnTo>
                <a:lnTo>
                  <a:pt x="5612271" y="3789647"/>
                </a:lnTo>
                <a:lnTo>
                  <a:pt x="5613127" y="3788792"/>
                </a:lnTo>
                <a:lnTo>
                  <a:pt x="5616550" y="3782801"/>
                </a:lnTo>
                <a:lnTo>
                  <a:pt x="5615694" y="3781090"/>
                </a:lnTo>
                <a:close/>
                <a:moveTo>
                  <a:pt x="5337572" y="3777667"/>
                </a:moveTo>
                <a:lnTo>
                  <a:pt x="5339283" y="3781090"/>
                </a:lnTo>
                <a:cubicBezTo>
                  <a:pt x="5339854" y="3783372"/>
                  <a:pt x="5337857" y="3786224"/>
                  <a:pt x="5333293" y="3789647"/>
                </a:cubicBezTo>
                <a:lnTo>
                  <a:pt x="5330726" y="3786224"/>
                </a:lnTo>
                <a:cubicBezTo>
                  <a:pt x="5330726" y="3780519"/>
                  <a:pt x="5333008" y="3777667"/>
                  <a:pt x="5337572" y="3777667"/>
                </a:cubicBezTo>
                <a:close/>
                <a:moveTo>
                  <a:pt x="6132574" y="3772532"/>
                </a:moveTo>
                <a:lnTo>
                  <a:pt x="6133430" y="3773388"/>
                </a:lnTo>
                <a:lnTo>
                  <a:pt x="6134286" y="3774244"/>
                </a:lnTo>
                <a:lnTo>
                  <a:pt x="6131719" y="3776811"/>
                </a:lnTo>
                <a:lnTo>
                  <a:pt x="6133430" y="3777667"/>
                </a:lnTo>
                <a:lnTo>
                  <a:pt x="6134286" y="3779378"/>
                </a:lnTo>
                <a:cubicBezTo>
                  <a:pt x="6135997" y="3786224"/>
                  <a:pt x="6132004" y="3792785"/>
                  <a:pt x="6122305" y="3799061"/>
                </a:cubicBezTo>
                <a:cubicBezTo>
                  <a:pt x="6112036" y="3811041"/>
                  <a:pt x="6107472" y="3819599"/>
                  <a:pt x="6108613" y="3824734"/>
                </a:cubicBezTo>
                <a:lnTo>
                  <a:pt x="6097488" y="3828157"/>
                </a:lnTo>
                <a:lnTo>
                  <a:pt x="6096632" y="3827301"/>
                </a:lnTo>
                <a:lnTo>
                  <a:pt x="6094921" y="3823022"/>
                </a:lnTo>
                <a:lnTo>
                  <a:pt x="6105190" y="3801628"/>
                </a:lnTo>
                <a:cubicBezTo>
                  <a:pt x="6109754" y="3801057"/>
                  <a:pt x="6115459" y="3792785"/>
                  <a:pt x="6122305" y="3776811"/>
                </a:cubicBezTo>
                <a:close/>
                <a:moveTo>
                  <a:pt x="6161670" y="3769965"/>
                </a:moveTo>
                <a:lnTo>
                  <a:pt x="6165093" y="3769965"/>
                </a:lnTo>
                <a:lnTo>
                  <a:pt x="6168516" y="3772532"/>
                </a:lnTo>
                <a:lnTo>
                  <a:pt x="6169372" y="3775955"/>
                </a:lnTo>
                <a:lnTo>
                  <a:pt x="6166804" y="3777667"/>
                </a:lnTo>
                <a:cubicBezTo>
                  <a:pt x="6163952" y="3776526"/>
                  <a:pt x="6162240" y="3774244"/>
                  <a:pt x="6161670" y="3770821"/>
                </a:cubicBezTo>
                <a:close/>
                <a:moveTo>
                  <a:pt x="4643326" y="3755417"/>
                </a:moveTo>
                <a:lnTo>
                  <a:pt x="4638191" y="3799917"/>
                </a:lnTo>
                <a:lnTo>
                  <a:pt x="4643326" y="3805051"/>
                </a:lnTo>
                <a:lnTo>
                  <a:pt x="4647605" y="3805051"/>
                </a:lnTo>
                <a:lnTo>
                  <a:pt x="4647605" y="3755417"/>
                </a:lnTo>
                <a:close/>
                <a:moveTo>
                  <a:pt x="5359822" y="3743436"/>
                </a:moveTo>
                <a:lnTo>
                  <a:pt x="5361533" y="3743436"/>
                </a:lnTo>
                <a:lnTo>
                  <a:pt x="5364956" y="3745148"/>
                </a:lnTo>
                <a:lnTo>
                  <a:pt x="5358110" y="3757984"/>
                </a:lnTo>
                <a:lnTo>
                  <a:pt x="5355543" y="3757984"/>
                </a:lnTo>
                <a:lnTo>
                  <a:pt x="5352975" y="3756273"/>
                </a:lnTo>
                <a:lnTo>
                  <a:pt x="5352120" y="3753705"/>
                </a:lnTo>
                <a:lnTo>
                  <a:pt x="5358966" y="3746859"/>
                </a:lnTo>
                <a:cubicBezTo>
                  <a:pt x="5358395" y="3744577"/>
                  <a:pt x="5358681" y="3743436"/>
                  <a:pt x="5359822" y="3743436"/>
                </a:cubicBezTo>
                <a:close/>
                <a:moveTo>
                  <a:pt x="6156536" y="3730600"/>
                </a:moveTo>
                <a:lnTo>
                  <a:pt x="6159102" y="3730600"/>
                </a:lnTo>
                <a:lnTo>
                  <a:pt x="6165949" y="3760551"/>
                </a:lnTo>
                <a:cubicBezTo>
                  <a:pt x="6159102" y="3760551"/>
                  <a:pt x="6151971" y="3766827"/>
                  <a:pt x="6144555" y="3779378"/>
                </a:cubicBezTo>
                <a:lnTo>
                  <a:pt x="6143699" y="3779378"/>
                </a:lnTo>
                <a:cubicBezTo>
                  <a:pt x="6141417" y="3779378"/>
                  <a:pt x="6138565" y="3775670"/>
                  <a:pt x="6135142" y="3768253"/>
                </a:cubicBezTo>
                <a:cubicBezTo>
                  <a:pt x="6134571" y="3766542"/>
                  <a:pt x="6138279" y="3762548"/>
                  <a:pt x="6146267" y="3756273"/>
                </a:cubicBezTo>
                <a:lnTo>
                  <a:pt x="6153968" y="3744292"/>
                </a:lnTo>
                <a:lnTo>
                  <a:pt x="6148834" y="3743436"/>
                </a:lnTo>
                <a:lnTo>
                  <a:pt x="6148834" y="3741725"/>
                </a:lnTo>
                <a:cubicBezTo>
                  <a:pt x="6149404" y="3737731"/>
                  <a:pt x="6151971" y="3734023"/>
                  <a:pt x="6156536" y="3730600"/>
                </a:cubicBezTo>
                <a:close/>
                <a:moveTo>
                  <a:pt x="5376937" y="3719475"/>
                </a:moveTo>
                <a:lnTo>
                  <a:pt x="5378648" y="3721186"/>
                </a:lnTo>
                <a:lnTo>
                  <a:pt x="5379504" y="3724609"/>
                </a:lnTo>
                <a:cubicBezTo>
                  <a:pt x="5378934" y="3726892"/>
                  <a:pt x="5376937" y="3728033"/>
                  <a:pt x="5373514" y="3728033"/>
                </a:cubicBezTo>
                <a:lnTo>
                  <a:pt x="5371802" y="3726321"/>
                </a:lnTo>
                <a:lnTo>
                  <a:pt x="5370946" y="3724609"/>
                </a:lnTo>
                <a:cubicBezTo>
                  <a:pt x="5372088" y="3721186"/>
                  <a:pt x="5374085" y="3719475"/>
                  <a:pt x="5376937" y="3719475"/>
                </a:cubicBezTo>
                <a:close/>
                <a:moveTo>
                  <a:pt x="5382071" y="3711773"/>
                </a:moveTo>
                <a:lnTo>
                  <a:pt x="5383783" y="3711773"/>
                </a:lnTo>
                <a:lnTo>
                  <a:pt x="5387206" y="3714340"/>
                </a:lnTo>
                <a:cubicBezTo>
                  <a:pt x="5387206" y="3716052"/>
                  <a:pt x="5385494" y="3717193"/>
                  <a:pt x="5382071" y="3717763"/>
                </a:cubicBezTo>
                <a:lnTo>
                  <a:pt x="5379504" y="3716052"/>
                </a:lnTo>
                <a:lnTo>
                  <a:pt x="5379504" y="3715196"/>
                </a:lnTo>
                <a:close/>
                <a:moveTo>
                  <a:pt x="5396619" y="3692091"/>
                </a:moveTo>
                <a:lnTo>
                  <a:pt x="5399187" y="3692091"/>
                </a:lnTo>
                <a:lnTo>
                  <a:pt x="5399187" y="3693802"/>
                </a:lnTo>
                <a:lnTo>
                  <a:pt x="5394052" y="3701504"/>
                </a:lnTo>
                <a:lnTo>
                  <a:pt x="5391485" y="3701504"/>
                </a:lnTo>
                <a:lnTo>
                  <a:pt x="5390629" y="3698937"/>
                </a:lnTo>
                <a:close/>
                <a:moveTo>
                  <a:pt x="5441119" y="3633899"/>
                </a:moveTo>
                <a:lnTo>
                  <a:pt x="5442830" y="3633899"/>
                </a:lnTo>
                <a:lnTo>
                  <a:pt x="5445398" y="3635610"/>
                </a:lnTo>
                <a:lnTo>
                  <a:pt x="5445398" y="3637322"/>
                </a:lnTo>
                <a:lnTo>
                  <a:pt x="5444542" y="3639033"/>
                </a:lnTo>
                <a:lnTo>
                  <a:pt x="5442830" y="3639033"/>
                </a:lnTo>
                <a:lnTo>
                  <a:pt x="5440263" y="3637322"/>
                </a:lnTo>
                <a:lnTo>
                  <a:pt x="5440263" y="3635610"/>
                </a:lnTo>
                <a:close/>
                <a:moveTo>
                  <a:pt x="2196740" y="3629620"/>
                </a:moveTo>
                <a:cubicBezTo>
                  <a:pt x="2194458" y="3629620"/>
                  <a:pt x="2193032" y="3636466"/>
                  <a:pt x="2192461" y="3650158"/>
                </a:cubicBezTo>
                <a:cubicBezTo>
                  <a:pt x="2195314" y="3650158"/>
                  <a:pt x="2196740" y="3651870"/>
                  <a:pt x="2196740" y="3655293"/>
                </a:cubicBezTo>
                <a:lnTo>
                  <a:pt x="2192461" y="3662995"/>
                </a:lnTo>
                <a:lnTo>
                  <a:pt x="2196740" y="3665562"/>
                </a:lnTo>
                <a:lnTo>
                  <a:pt x="2197596" y="3665562"/>
                </a:lnTo>
                <a:lnTo>
                  <a:pt x="2200163" y="3643312"/>
                </a:lnTo>
                <a:cubicBezTo>
                  <a:pt x="2199592" y="3634184"/>
                  <a:pt x="2198452" y="3629620"/>
                  <a:pt x="2196740" y="3629620"/>
                </a:cubicBezTo>
                <a:close/>
                <a:moveTo>
                  <a:pt x="5492465" y="3576563"/>
                </a:moveTo>
                <a:lnTo>
                  <a:pt x="5494176" y="3577418"/>
                </a:lnTo>
                <a:lnTo>
                  <a:pt x="5495032" y="3579130"/>
                </a:lnTo>
                <a:lnTo>
                  <a:pt x="5492465" y="3580842"/>
                </a:lnTo>
                <a:lnTo>
                  <a:pt x="5490753" y="3580842"/>
                </a:lnTo>
                <a:lnTo>
                  <a:pt x="5490753" y="3579130"/>
                </a:lnTo>
                <a:close/>
                <a:moveTo>
                  <a:pt x="860896" y="3570572"/>
                </a:moveTo>
                <a:cubicBezTo>
                  <a:pt x="832371" y="3575136"/>
                  <a:pt x="818108" y="3582268"/>
                  <a:pt x="818108" y="3591966"/>
                </a:cubicBezTo>
                <a:lnTo>
                  <a:pt x="825810" y="3591966"/>
                </a:lnTo>
                <a:lnTo>
                  <a:pt x="860896" y="3585120"/>
                </a:lnTo>
                <a:close/>
                <a:moveTo>
                  <a:pt x="6965379" y="3504679"/>
                </a:moveTo>
                <a:lnTo>
                  <a:pt x="6971369" y="3504679"/>
                </a:lnTo>
                <a:lnTo>
                  <a:pt x="6971369" y="3510669"/>
                </a:lnTo>
                <a:lnTo>
                  <a:pt x="6969658" y="3510669"/>
                </a:lnTo>
                <a:lnTo>
                  <a:pt x="6965379" y="3507246"/>
                </a:lnTo>
                <a:close/>
                <a:moveTo>
                  <a:pt x="4618509" y="3482429"/>
                </a:moveTo>
                <a:lnTo>
                  <a:pt x="4603105" y="3497833"/>
                </a:lnTo>
                <a:lnTo>
                  <a:pt x="4603105" y="3507246"/>
                </a:lnTo>
                <a:lnTo>
                  <a:pt x="4608239" y="3507246"/>
                </a:lnTo>
                <a:lnTo>
                  <a:pt x="4627922" y="3487563"/>
                </a:lnTo>
                <a:lnTo>
                  <a:pt x="4627922" y="3482429"/>
                </a:lnTo>
                <a:close/>
                <a:moveTo>
                  <a:pt x="3065859" y="3439641"/>
                </a:moveTo>
                <a:lnTo>
                  <a:pt x="3086398" y="3439641"/>
                </a:lnTo>
                <a:cubicBezTo>
                  <a:pt x="3097808" y="3439641"/>
                  <a:pt x="3111500" y="3442208"/>
                  <a:pt x="3127474" y="3447343"/>
                </a:cubicBezTo>
                <a:lnTo>
                  <a:pt x="3156570" y="3448198"/>
                </a:lnTo>
                <a:lnTo>
                  <a:pt x="3178820" y="3462746"/>
                </a:lnTo>
                <a:lnTo>
                  <a:pt x="3218185" y="3473016"/>
                </a:lnTo>
                <a:cubicBezTo>
                  <a:pt x="3234730" y="3477580"/>
                  <a:pt x="3248136" y="3487278"/>
                  <a:pt x="3258406" y="3502111"/>
                </a:cubicBezTo>
                <a:cubicBezTo>
                  <a:pt x="3270957" y="3509528"/>
                  <a:pt x="3281226" y="3519512"/>
                  <a:pt x="3289213" y="3532063"/>
                </a:cubicBezTo>
                <a:lnTo>
                  <a:pt x="3295204" y="3550890"/>
                </a:lnTo>
                <a:cubicBezTo>
                  <a:pt x="3295204" y="3565153"/>
                  <a:pt x="3287502" y="3590540"/>
                  <a:pt x="3272098" y="3627053"/>
                </a:cubicBezTo>
                <a:lnTo>
                  <a:pt x="3245569" y="3655293"/>
                </a:lnTo>
                <a:cubicBezTo>
                  <a:pt x="3242146" y="3655293"/>
                  <a:pt x="3237297" y="3666133"/>
                  <a:pt x="3231021" y="3687812"/>
                </a:cubicBezTo>
                <a:cubicBezTo>
                  <a:pt x="3218470" y="3698651"/>
                  <a:pt x="3209057" y="3715767"/>
                  <a:pt x="3202781" y="3739157"/>
                </a:cubicBezTo>
                <a:cubicBezTo>
                  <a:pt x="3176538" y="3755132"/>
                  <a:pt x="3163416" y="3767112"/>
                  <a:pt x="3163416" y="3775099"/>
                </a:cubicBezTo>
                <a:cubicBezTo>
                  <a:pt x="3163416" y="3782516"/>
                  <a:pt x="3159423" y="3789362"/>
                  <a:pt x="3151435" y="3795638"/>
                </a:cubicBezTo>
                <a:cubicBezTo>
                  <a:pt x="3145731" y="3821311"/>
                  <a:pt x="3141166" y="3837570"/>
                  <a:pt x="3137743" y="3844416"/>
                </a:cubicBezTo>
                <a:lnTo>
                  <a:pt x="3136032" y="3861531"/>
                </a:lnTo>
                <a:lnTo>
                  <a:pt x="3128330" y="3874368"/>
                </a:lnTo>
                <a:lnTo>
                  <a:pt x="3130897" y="3884637"/>
                </a:lnTo>
                <a:cubicBezTo>
                  <a:pt x="3126904" y="3890342"/>
                  <a:pt x="3124907" y="3894621"/>
                  <a:pt x="3124907" y="3897473"/>
                </a:cubicBezTo>
                <a:lnTo>
                  <a:pt x="3124907" y="3898329"/>
                </a:lnTo>
                <a:cubicBezTo>
                  <a:pt x="3128900" y="3902893"/>
                  <a:pt x="3130897" y="3906887"/>
                  <a:pt x="3130897" y="3910310"/>
                </a:cubicBezTo>
                <a:cubicBezTo>
                  <a:pt x="3130897" y="3914303"/>
                  <a:pt x="3127474" y="3918582"/>
                  <a:pt x="3120628" y="3923146"/>
                </a:cubicBezTo>
                <a:lnTo>
                  <a:pt x="3119772" y="3924002"/>
                </a:lnTo>
                <a:lnTo>
                  <a:pt x="3119772" y="3925713"/>
                </a:lnTo>
                <a:lnTo>
                  <a:pt x="3124907" y="3939406"/>
                </a:lnTo>
                <a:lnTo>
                  <a:pt x="3119772" y="3951386"/>
                </a:lnTo>
                <a:lnTo>
                  <a:pt x="3120628" y="3980482"/>
                </a:lnTo>
                <a:cubicBezTo>
                  <a:pt x="3122910" y="3980482"/>
                  <a:pt x="3124622" y="3984761"/>
                  <a:pt x="3125763" y="3993319"/>
                </a:cubicBezTo>
                <a:lnTo>
                  <a:pt x="3125763" y="4002732"/>
                </a:lnTo>
                <a:cubicBezTo>
                  <a:pt x="3125763" y="4004444"/>
                  <a:pt x="3123766" y="4006155"/>
                  <a:pt x="3119772" y="4007867"/>
                </a:cubicBezTo>
                <a:cubicBezTo>
                  <a:pt x="3120343" y="4010719"/>
                  <a:pt x="3122054" y="4012431"/>
                  <a:pt x="3124907" y="4013001"/>
                </a:cubicBezTo>
                <a:lnTo>
                  <a:pt x="3123195" y="4013857"/>
                </a:lnTo>
                <a:lnTo>
                  <a:pt x="3123195" y="4015568"/>
                </a:lnTo>
                <a:lnTo>
                  <a:pt x="3127474" y="4030972"/>
                </a:lnTo>
                <a:cubicBezTo>
                  <a:pt x="3126333" y="4034966"/>
                  <a:pt x="3124907" y="4036963"/>
                  <a:pt x="3123195" y="4036963"/>
                </a:cubicBezTo>
                <a:cubicBezTo>
                  <a:pt x="3120343" y="4036963"/>
                  <a:pt x="3117776" y="4029831"/>
                  <a:pt x="3115493" y="4015568"/>
                </a:cubicBezTo>
                <a:lnTo>
                  <a:pt x="3118061" y="4006155"/>
                </a:lnTo>
                <a:lnTo>
                  <a:pt x="3112070" y="3977915"/>
                </a:lnTo>
                <a:lnTo>
                  <a:pt x="3112926" y="3972780"/>
                </a:lnTo>
                <a:lnTo>
                  <a:pt x="3110359" y="3970213"/>
                </a:lnTo>
                <a:cubicBezTo>
                  <a:pt x="3108077" y="3970213"/>
                  <a:pt x="3105510" y="3973636"/>
                  <a:pt x="3102657" y="3980482"/>
                </a:cubicBezTo>
                <a:lnTo>
                  <a:pt x="3092388" y="3983050"/>
                </a:lnTo>
                <a:lnTo>
                  <a:pt x="3091532" y="3983050"/>
                </a:lnTo>
                <a:lnTo>
                  <a:pt x="3088965" y="3980482"/>
                </a:lnTo>
                <a:lnTo>
                  <a:pt x="3088965" y="3979626"/>
                </a:lnTo>
                <a:cubicBezTo>
                  <a:pt x="3094100" y="3979626"/>
                  <a:pt x="3096667" y="3975348"/>
                  <a:pt x="3096667" y="3966790"/>
                </a:cubicBezTo>
                <a:lnTo>
                  <a:pt x="3096667" y="3964223"/>
                </a:lnTo>
                <a:cubicBezTo>
                  <a:pt x="3090962" y="3959088"/>
                  <a:pt x="3086112" y="3956521"/>
                  <a:pt x="3082119" y="3956521"/>
                </a:cubicBezTo>
                <a:lnTo>
                  <a:pt x="3081263" y="3962511"/>
                </a:lnTo>
                <a:lnTo>
                  <a:pt x="3081263" y="3967646"/>
                </a:lnTo>
                <a:cubicBezTo>
                  <a:pt x="3081263" y="3972210"/>
                  <a:pt x="3082404" y="3976489"/>
                  <a:pt x="3084686" y="3980482"/>
                </a:cubicBezTo>
                <a:lnTo>
                  <a:pt x="3082119" y="4024126"/>
                </a:lnTo>
                <a:lnTo>
                  <a:pt x="3083830" y="4028405"/>
                </a:lnTo>
                <a:cubicBezTo>
                  <a:pt x="3083260" y="4035822"/>
                  <a:pt x="3079837" y="4039530"/>
                  <a:pt x="3073561" y="4039530"/>
                </a:cubicBezTo>
                <a:cubicBezTo>
                  <a:pt x="3071279" y="4034395"/>
                  <a:pt x="3069568" y="4031828"/>
                  <a:pt x="3068427" y="4031828"/>
                </a:cubicBezTo>
                <a:lnTo>
                  <a:pt x="3064148" y="4031828"/>
                </a:lnTo>
                <a:lnTo>
                  <a:pt x="3061580" y="4051510"/>
                </a:lnTo>
                <a:lnTo>
                  <a:pt x="3063292" y="4067770"/>
                </a:lnTo>
                <a:lnTo>
                  <a:pt x="3041042" y="4072904"/>
                </a:lnTo>
                <a:lnTo>
                  <a:pt x="3040186" y="4072049"/>
                </a:lnTo>
                <a:lnTo>
                  <a:pt x="3040186" y="4059212"/>
                </a:lnTo>
                <a:cubicBezTo>
                  <a:pt x="3040186" y="4052937"/>
                  <a:pt x="3037905" y="4043523"/>
                  <a:pt x="3033340" y="4030972"/>
                </a:cubicBezTo>
                <a:lnTo>
                  <a:pt x="3033340" y="4013001"/>
                </a:lnTo>
                <a:lnTo>
                  <a:pt x="3030773" y="4013001"/>
                </a:lnTo>
                <a:lnTo>
                  <a:pt x="3030773" y="4011290"/>
                </a:lnTo>
                <a:cubicBezTo>
                  <a:pt x="3027350" y="4011290"/>
                  <a:pt x="3023642" y="4019847"/>
                  <a:pt x="3019648" y="4036963"/>
                </a:cubicBezTo>
                <a:cubicBezTo>
                  <a:pt x="3014514" y="4045520"/>
                  <a:pt x="3011947" y="4055789"/>
                  <a:pt x="3011947" y="4067770"/>
                </a:cubicBezTo>
                <a:cubicBezTo>
                  <a:pt x="3014228" y="4067770"/>
                  <a:pt x="3016225" y="4070337"/>
                  <a:pt x="3017937" y="4075472"/>
                </a:cubicBezTo>
                <a:lnTo>
                  <a:pt x="3014514" y="4087452"/>
                </a:lnTo>
                <a:lnTo>
                  <a:pt x="3017081" y="4097722"/>
                </a:lnTo>
                <a:lnTo>
                  <a:pt x="3015369" y="4103712"/>
                </a:lnTo>
                <a:lnTo>
                  <a:pt x="3022215" y="4113125"/>
                </a:lnTo>
                <a:lnTo>
                  <a:pt x="3017081" y="4118260"/>
                </a:lnTo>
                <a:lnTo>
                  <a:pt x="3015369" y="4118260"/>
                </a:lnTo>
                <a:cubicBezTo>
                  <a:pt x="3013087" y="4118260"/>
                  <a:pt x="3011090" y="4114266"/>
                  <a:pt x="3009379" y="4106279"/>
                </a:cubicBezTo>
                <a:lnTo>
                  <a:pt x="3011947" y="4103712"/>
                </a:lnTo>
                <a:lnTo>
                  <a:pt x="3004244" y="4101145"/>
                </a:lnTo>
                <a:cubicBezTo>
                  <a:pt x="3003103" y="4103997"/>
                  <a:pt x="3000536" y="4105423"/>
                  <a:pt x="2996543" y="4105423"/>
                </a:cubicBezTo>
                <a:cubicBezTo>
                  <a:pt x="2994831" y="4105423"/>
                  <a:pt x="2993975" y="4103997"/>
                  <a:pt x="2993975" y="4101145"/>
                </a:cubicBezTo>
                <a:cubicBezTo>
                  <a:pt x="2993975" y="4095439"/>
                  <a:pt x="2994831" y="4092587"/>
                  <a:pt x="2996543" y="4092587"/>
                </a:cubicBezTo>
                <a:cubicBezTo>
                  <a:pt x="2991979" y="4087452"/>
                  <a:pt x="2988556" y="4075472"/>
                  <a:pt x="2986273" y="4056645"/>
                </a:cubicBezTo>
                <a:lnTo>
                  <a:pt x="2986273" y="4049799"/>
                </a:lnTo>
                <a:cubicBezTo>
                  <a:pt x="2989696" y="4038959"/>
                  <a:pt x="2992264" y="4033539"/>
                  <a:pt x="2993975" y="4033539"/>
                </a:cubicBezTo>
                <a:lnTo>
                  <a:pt x="2996543" y="4033539"/>
                </a:lnTo>
                <a:lnTo>
                  <a:pt x="2996543" y="4038674"/>
                </a:lnTo>
                <a:lnTo>
                  <a:pt x="2997398" y="4042097"/>
                </a:lnTo>
                <a:lnTo>
                  <a:pt x="2996543" y="4048943"/>
                </a:lnTo>
                <a:lnTo>
                  <a:pt x="2996543" y="4075472"/>
                </a:lnTo>
                <a:lnTo>
                  <a:pt x="3001677" y="4079751"/>
                </a:lnTo>
                <a:cubicBezTo>
                  <a:pt x="3005671" y="4078610"/>
                  <a:pt x="3007667" y="4077183"/>
                  <a:pt x="3007667" y="4075472"/>
                </a:cubicBezTo>
                <a:lnTo>
                  <a:pt x="3007667" y="4074616"/>
                </a:lnTo>
                <a:cubicBezTo>
                  <a:pt x="3005956" y="4074616"/>
                  <a:pt x="3003959" y="4072904"/>
                  <a:pt x="3001677" y="4069481"/>
                </a:cubicBezTo>
                <a:lnTo>
                  <a:pt x="3002533" y="4062635"/>
                </a:lnTo>
                <a:lnTo>
                  <a:pt x="3002533" y="4043809"/>
                </a:lnTo>
                <a:cubicBezTo>
                  <a:pt x="3002533" y="4038674"/>
                  <a:pt x="2997113" y="4029261"/>
                  <a:pt x="2986273" y="4015568"/>
                </a:cubicBezTo>
                <a:cubicBezTo>
                  <a:pt x="2984562" y="3987043"/>
                  <a:pt x="2980283" y="3970784"/>
                  <a:pt x="2973437" y="3966790"/>
                </a:cubicBezTo>
                <a:lnTo>
                  <a:pt x="2968303" y="3966790"/>
                </a:lnTo>
                <a:cubicBezTo>
                  <a:pt x="2964879" y="3969072"/>
                  <a:pt x="2961742" y="3970213"/>
                  <a:pt x="2958889" y="3970213"/>
                </a:cubicBezTo>
                <a:cubicBezTo>
                  <a:pt x="2951473" y="3969642"/>
                  <a:pt x="2947764" y="3967931"/>
                  <a:pt x="2947764" y="3965079"/>
                </a:cubicBezTo>
                <a:lnTo>
                  <a:pt x="2947764" y="3962511"/>
                </a:lnTo>
                <a:cubicBezTo>
                  <a:pt x="2947764" y="3961370"/>
                  <a:pt x="2951473" y="3958518"/>
                  <a:pt x="2958889" y="3953954"/>
                </a:cubicBezTo>
                <a:lnTo>
                  <a:pt x="2958889" y="3952242"/>
                </a:lnTo>
                <a:cubicBezTo>
                  <a:pt x="2958889" y="3949390"/>
                  <a:pt x="2954325" y="3942258"/>
                  <a:pt x="2945197" y="3930848"/>
                </a:cubicBezTo>
                <a:lnTo>
                  <a:pt x="2943485" y="3925713"/>
                </a:lnTo>
                <a:lnTo>
                  <a:pt x="2943485" y="3906031"/>
                </a:lnTo>
                <a:cubicBezTo>
                  <a:pt x="2943485" y="3892339"/>
                  <a:pt x="2940062" y="3870660"/>
                  <a:pt x="2933216" y="3840993"/>
                </a:cubicBezTo>
                <a:cubicBezTo>
                  <a:pt x="2929223" y="3796493"/>
                  <a:pt x="2925800" y="3770821"/>
                  <a:pt x="2922947" y="3763975"/>
                </a:cubicBezTo>
                <a:lnTo>
                  <a:pt x="2924659" y="3753705"/>
                </a:lnTo>
                <a:lnTo>
                  <a:pt x="2912678" y="3689523"/>
                </a:lnTo>
                <a:cubicBezTo>
                  <a:pt x="2902409" y="3666703"/>
                  <a:pt x="2897274" y="3646165"/>
                  <a:pt x="2897274" y="3627908"/>
                </a:cubicBezTo>
                <a:cubicBezTo>
                  <a:pt x="2896133" y="3627908"/>
                  <a:pt x="2894137" y="3619351"/>
                  <a:pt x="2891284" y="3602236"/>
                </a:cubicBezTo>
                <a:cubicBezTo>
                  <a:pt x="2886720" y="3597101"/>
                  <a:pt x="2882726" y="3594534"/>
                  <a:pt x="2879303" y="3594534"/>
                </a:cubicBezTo>
                <a:cubicBezTo>
                  <a:pt x="2877592" y="3594534"/>
                  <a:pt x="2863899" y="3607370"/>
                  <a:pt x="2838227" y="3633043"/>
                </a:cubicBezTo>
                <a:lnTo>
                  <a:pt x="2837371" y="3633043"/>
                </a:lnTo>
                <a:lnTo>
                  <a:pt x="2837371" y="3573140"/>
                </a:lnTo>
                <a:cubicBezTo>
                  <a:pt x="2845928" y="3563441"/>
                  <a:pt x="2850207" y="3557451"/>
                  <a:pt x="2850207" y="3555169"/>
                </a:cubicBezTo>
                <a:lnTo>
                  <a:pt x="2845928" y="3545755"/>
                </a:lnTo>
                <a:cubicBezTo>
                  <a:pt x="2859621" y="3529781"/>
                  <a:pt x="2875595" y="3514948"/>
                  <a:pt x="2893851" y="3501256"/>
                </a:cubicBezTo>
                <a:cubicBezTo>
                  <a:pt x="2893851" y="3493269"/>
                  <a:pt x="2901838" y="3484711"/>
                  <a:pt x="2917813" y="3475583"/>
                </a:cubicBezTo>
                <a:cubicBezTo>
                  <a:pt x="2917813" y="3467596"/>
                  <a:pt x="2923803" y="3462746"/>
                  <a:pt x="2935783" y="3461035"/>
                </a:cubicBezTo>
                <a:cubicBezTo>
                  <a:pt x="2948905" y="3450766"/>
                  <a:pt x="2963453" y="3445631"/>
                  <a:pt x="2979427" y="3445631"/>
                </a:cubicBezTo>
                <a:cubicBezTo>
                  <a:pt x="2991408" y="3446202"/>
                  <a:pt x="2997398" y="3447058"/>
                  <a:pt x="2997398" y="3448198"/>
                </a:cubicBezTo>
                <a:lnTo>
                  <a:pt x="2999110" y="3447343"/>
                </a:lnTo>
                <a:lnTo>
                  <a:pt x="3010235" y="3447343"/>
                </a:lnTo>
                <a:close/>
                <a:moveTo>
                  <a:pt x="1016645" y="3436218"/>
                </a:moveTo>
                <a:lnTo>
                  <a:pt x="1009799" y="3443064"/>
                </a:lnTo>
                <a:lnTo>
                  <a:pt x="1009799" y="3449910"/>
                </a:lnTo>
                <a:lnTo>
                  <a:pt x="1016645" y="3449910"/>
                </a:lnTo>
                <a:lnTo>
                  <a:pt x="1038039" y="3443064"/>
                </a:lnTo>
                <a:lnTo>
                  <a:pt x="1038039" y="3436218"/>
                </a:lnTo>
                <a:close/>
                <a:moveTo>
                  <a:pt x="4618509" y="3418247"/>
                </a:moveTo>
                <a:cubicBezTo>
                  <a:pt x="4599112" y="3429087"/>
                  <a:pt x="4585704" y="3440497"/>
                  <a:pt x="4578288" y="3452477"/>
                </a:cubicBezTo>
                <a:lnTo>
                  <a:pt x="4593692" y="3452477"/>
                </a:lnTo>
                <a:cubicBezTo>
                  <a:pt x="4616512" y="3438785"/>
                  <a:pt x="4627922" y="3429087"/>
                  <a:pt x="4627922" y="3423381"/>
                </a:cubicBezTo>
                <a:lnTo>
                  <a:pt x="4627922" y="3418247"/>
                </a:lnTo>
                <a:close/>
                <a:moveTo>
                  <a:pt x="1038039" y="3407978"/>
                </a:moveTo>
                <a:lnTo>
                  <a:pt x="1051731" y="3443064"/>
                </a:lnTo>
                <a:lnTo>
                  <a:pt x="1058577" y="3443064"/>
                </a:lnTo>
                <a:lnTo>
                  <a:pt x="1073125" y="3429372"/>
                </a:lnTo>
                <a:cubicBezTo>
                  <a:pt x="1063427" y="3429372"/>
                  <a:pt x="1058577" y="3422240"/>
                  <a:pt x="1058577" y="3407978"/>
                </a:cubicBezTo>
                <a:close/>
                <a:moveTo>
                  <a:pt x="1143298" y="3344651"/>
                </a:moveTo>
                <a:lnTo>
                  <a:pt x="1136451" y="3351497"/>
                </a:lnTo>
                <a:lnTo>
                  <a:pt x="1136451" y="3359199"/>
                </a:lnTo>
                <a:lnTo>
                  <a:pt x="1157846" y="3372036"/>
                </a:lnTo>
                <a:lnTo>
                  <a:pt x="1164692" y="3372036"/>
                </a:lnTo>
                <a:lnTo>
                  <a:pt x="1164692" y="3365190"/>
                </a:lnTo>
                <a:close/>
                <a:moveTo>
                  <a:pt x="1038039" y="3344651"/>
                </a:moveTo>
                <a:lnTo>
                  <a:pt x="1023491" y="3359199"/>
                </a:lnTo>
                <a:lnTo>
                  <a:pt x="1023491" y="3365190"/>
                </a:lnTo>
                <a:lnTo>
                  <a:pt x="1044030" y="3372036"/>
                </a:lnTo>
                <a:lnTo>
                  <a:pt x="1044030" y="3344651"/>
                </a:lnTo>
                <a:close/>
                <a:moveTo>
                  <a:pt x="2237817" y="3339517"/>
                </a:moveTo>
                <a:lnTo>
                  <a:pt x="2236105" y="3341228"/>
                </a:lnTo>
                <a:lnTo>
                  <a:pt x="2236105" y="3343796"/>
                </a:lnTo>
                <a:lnTo>
                  <a:pt x="2237817" y="3352353"/>
                </a:lnTo>
                <a:cubicBezTo>
                  <a:pt x="2235534" y="3352353"/>
                  <a:pt x="2233823" y="3356917"/>
                  <a:pt x="2232682" y="3366045"/>
                </a:cubicBezTo>
                <a:lnTo>
                  <a:pt x="2230971" y="3366045"/>
                </a:lnTo>
                <a:lnTo>
                  <a:pt x="2232682" y="3375459"/>
                </a:lnTo>
                <a:lnTo>
                  <a:pt x="2232682" y="3378882"/>
                </a:lnTo>
                <a:lnTo>
                  <a:pt x="2222413" y="3419958"/>
                </a:lnTo>
                <a:lnTo>
                  <a:pt x="2223269" y="3429372"/>
                </a:lnTo>
                <a:cubicBezTo>
                  <a:pt x="2223269" y="3437359"/>
                  <a:pt x="2221272" y="3445631"/>
                  <a:pt x="2217278" y="3454189"/>
                </a:cubicBezTo>
                <a:cubicBezTo>
                  <a:pt x="2213855" y="3463887"/>
                  <a:pt x="2211573" y="3482429"/>
                  <a:pt x="2210432" y="3509813"/>
                </a:cubicBezTo>
                <a:cubicBezTo>
                  <a:pt x="2208721" y="3509813"/>
                  <a:pt x="2207009" y="3514948"/>
                  <a:pt x="2205298" y="3525217"/>
                </a:cubicBezTo>
                <a:cubicBezTo>
                  <a:pt x="2204157" y="3525217"/>
                  <a:pt x="2203301" y="3527214"/>
                  <a:pt x="2202730" y="3531207"/>
                </a:cubicBezTo>
                <a:lnTo>
                  <a:pt x="2202730" y="3532919"/>
                </a:lnTo>
                <a:cubicBezTo>
                  <a:pt x="2205583" y="3535771"/>
                  <a:pt x="2207009" y="3538624"/>
                  <a:pt x="2207009" y="3541476"/>
                </a:cubicBezTo>
                <a:lnTo>
                  <a:pt x="2204442" y="3546611"/>
                </a:lnTo>
                <a:lnTo>
                  <a:pt x="2205298" y="3551746"/>
                </a:lnTo>
                <a:cubicBezTo>
                  <a:pt x="2201875" y="3554598"/>
                  <a:pt x="2199307" y="3563156"/>
                  <a:pt x="2197596" y="3577418"/>
                </a:cubicBezTo>
                <a:lnTo>
                  <a:pt x="2199307" y="3578274"/>
                </a:lnTo>
                <a:lnTo>
                  <a:pt x="2196740" y="3603947"/>
                </a:lnTo>
                <a:lnTo>
                  <a:pt x="2197596" y="3610793"/>
                </a:lnTo>
                <a:lnTo>
                  <a:pt x="2196740" y="3617639"/>
                </a:lnTo>
                <a:lnTo>
                  <a:pt x="2199307" y="3617639"/>
                </a:lnTo>
                <a:cubicBezTo>
                  <a:pt x="2202730" y="3616498"/>
                  <a:pt x="2204442" y="3614216"/>
                  <a:pt x="2204442" y="3610793"/>
                </a:cubicBezTo>
                <a:lnTo>
                  <a:pt x="2202730" y="3606514"/>
                </a:lnTo>
                <a:lnTo>
                  <a:pt x="2207865" y="3585976"/>
                </a:lnTo>
                <a:cubicBezTo>
                  <a:pt x="2210147" y="3568861"/>
                  <a:pt x="2212429" y="3560303"/>
                  <a:pt x="2214711" y="3560303"/>
                </a:cubicBezTo>
                <a:lnTo>
                  <a:pt x="2213000" y="3554313"/>
                </a:lnTo>
                <a:lnTo>
                  <a:pt x="2213000" y="3552601"/>
                </a:lnTo>
                <a:cubicBezTo>
                  <a:pt x="2213000" y="3540050"/>
                  <a:pt x="2215282" y="3521794"/>
                  <a:pt x="2219846" y="3497833"/>
                </a:cubicBezTo>
                <a:lnTo>
                  <a:pt x="2220701" y="3496977"/>
                </a:lnTo>
                <a:lnTo>
                  <a:pt x="2219846" y="3491842"/>
                </a:lnTo>
                <a:cubicBezTo>
                  <a:pt x="2222698" y="3491842"/>
                  <a:pt x="2226121" y="3479291"/>
                  <a:pt x="2230115" y="3454189"/>
                </a:cubicBezTo>
                <a:lnTo>
                  <a:pt x="2228403" y="3453333"/>
                </a:lnTo>
                <a:lnTo>
                  <a:pt x="2228403" y="3451621"/>
                </a:lnTo>
                <a:cubicBezTo>
                  <a:pt x="2229544" y="3443064"/>
                  <a:pt x="2231256" y="3437644"/>
                  <a:pt x="2233538" y="3435362"/>
                </a:cubicBezTo>
                <a:lnTo>
                  <a:pt x="2232682" y="3429372"/>
                </a:lnTo>
                <a:cubicBezTo>
                  <a:pt x="2234394" y="3427660"/>
                  <a:pt x="2235249" y="3421955"/>
                  <a:pt x="2235249" y="3412256"/>
                </a:cubicBezTo>
                <a:lnTo>
                  <a:pt x="2238672" y="3394285"/>
                </a:lnTo>
                <a:lnTo>
                  <a:pt x="2237817" y="3388295"/>
                </a:lnTo>
                <a:cubicBezTo>
                  <a:pt x="2240669" y="3364334"/>
                  <a:pt x="2242666" y="3352353"/>
                  <a:pt x="2243807" y="3352353"/>
                </a:cubicBezTo>
                <a:cubicBezTo>
                  <a:pt x="2240955" y="3343796"/>
                  <a:pt x="2238958" y="3339517"/>
                  <a:pt x="2237817" y="3339517"/>
                </a:cubicBezTo>
                <a:close/>
                <a:moveTo>
                  <a:pt x="1128750" y="3287315"/>
                </a:moveTo>
                <a:lnTo>
                  <a:pt x="1121904" y="3295017"/>
                </a:lnTo>
                <a:lnTo>
                  <a:pt x="1121904" y="3301863"/>
                </a:lnTo>
                <a:lnTo>
                  <a:pt x="1143298" y="3301863"/>
                </a:lnTo>
                <a:close/>
                <a:moveTo>
                  <a:pt x="1038039" y="3287315"/>
                </a:moveTo>
                <a:lnTo>
                  <a:pt x="1009799" y="3295017"/>
                </a:lnTo>
                <a:lnTo>
                  <a:pt x="1009799" y="3301863"/>
                </a:lnTo>
                <a:lnTo>
                  <a:pt x="1023491" y="3316411"/>
                </a:lnTo>
                <a:lnTo>
                  <a:pt x="1038039" y="3295017"/>
                </a:lnTo>
                <a:close/>
                <a:moveTo>
                  <a:pt x="1065423" y="3274479"/>
                </a:moveTo>
                <a:lnTo>
                  <a:pt x="1065423" y="3287315"/>
                </a:lnTo>
                <a:lnTo>
                  <a:pt x="1094519" y="3287315"/>
                </a:lnTo>
                <a:lnTo>
                  <a:pt x="1079971" y="3274479"/>
                </a:lnTo>
                <a:close/>
                <a:moveTo>
                  <a:pt x="6748872" y="3271056"/>
                </a:moveTo>
                <a:lnTo>
                  <a:pt x="6758285" y="3271056"/>
                </a:lnTo>
                <a:cubicBezTo>
                  <a:pt x="6763420" y="3271056"/>
                  <a:pt x="6769410" y="3274194"/>
                  <a:pt x="6776256" y="3280469"/>
                </a:cubicBezTo>
                <a:cubicBezTo>
                  <a:pt x="6784243" y="3275335"/>
                  <a:pt x="6789948" y="3272767"/>
                  <a:pt x="6793371" y="3272767"/>
                </a:cubicBezTo>
                <a:cubicBezTo>
                  <a:pt x="6800788" y="3272767"/>
                  <a:pt x="6805352" y="3281325"/>
                  <a:pt x="6807063" y="3298440"/>
                </a:cubicBezTo>
                <a:cubicBezTo>
                  <a:pt x="6812198" y="3298440"/>
                  <a:pt x="6818759" y="3303575"/>
                  <a:pt x="6826746" y="3313844"/>
                </a:cubicBezTo>
                <a:lnTo>
                  <a:pt x="6838726" y="3327536"/>
                </a:lnTo>
                <a:cubicBezTo>
                  <a:pt x="6846714" y="3327536"/>
                  <a:pt x="6853274" y="3335523"/>
                  <a:pt x="6858409" y="3351497"/>
                </a:cubicBezTo>
                <a:cubicBezTo>
                  <a:pt x="6868678" y="3351497"/>
                  <a:pt x="6877806" y="3364619"/>
                  <a:pt x="6885793" y="3390862"/>
                </a:cubicBezTo>
                <a:lnTo>
                  <a:pt x="6881514" y="3402843"/>
                </a:lnTo>
                <a:cubicBezTo>
                  <a:pt x="6896918" y="3423952"/>
                  <a:pt x="6914604" y="3434506"/>
                  <a:pt x="6934572" y="3434506"/>
                </a:cubicBezTo>
                <a:cubicBezTo>
                  <a:pt x="6941989" y="3438500"/>
                  <a:pt x="6945697" y="3446202"/>
                  <a:pt x="6945697" y="3457612"/>
                </a:cubicBezTo>
                <a:lnTo>
                  <a:pt x="6943985" y="3477294"/>
                </a:lnTo>
                <a:lnTo>
                  <a:pt x="6959389" y="3501256"/>
                </a:lnTo>
                <a:lnTo>
                  <a:pt x="6959389" y="3504679"/>
                </a:lnTo>
                <a:cubicBezTo>
                  <a:pt x="6945126" y="3512095"/>
                  <a:pt x="6937995" y="3524076"/>
                  <a:pt x="6937995" y="3540621"/>
                </a:cubicBezTo>
                <a:cubicBezTo>
                  <a:pt x="6928867" y="3546896"/>
                  <a:pt x="6924303" y="3554028"/>
                  <a:pt x="6924303" y="3562015"/>
                </a:cubicBezTo>
                <a:lnTo>
                  <a:pt x="6924303" y="3563726"/>
                </a:lnTo>
                <a:cubicBezTo>
                  <a:pt x="6932290" y="3563726"/>
                  <a:pt x="6936283" y="3568290"/>
                  <a:pt x="6936283" y="3577418"/>
                </a:cubicBezTo>
                <a:lnTo>
                  <a:pt x="6936283" y="3579986"/>
                </a:lnTo>
                <a:lnTo>
                  <a:pt x="6916600" y="3634754"/>
                </a:lnTo>
                <a:lnTo>
                  <a:pt x="6914889" y="3669841"/>
                </a:lnTo>
                <a:lnTo>
                  <a:pt x="6916600" y="3680110"/>
                </a:lnTo>
                <a:lnTo>
                  <a:pt x="6912322" y="3692091"/>
                </a:lnTo>
                <a:lnTo>
                  <a:pt x="6916600" y="3713485"/>
                </a:lnTo>
                <a:lnTo>
                  <a:pt x="6904620" y="3746859"/>
                </a:lnTo>
                <a:lnTo>
                  <a:pt x="6908899" y="3768253"/>
                </a:lnTo>
                <a:lnTo>
                  <a:pt x="6907188" y="3781946"/>
                </a:lnTo>
                <a:lnTo>
                  <a:pt x="6907188" y="3801628"/>
                </a:lnTo>
                <a:lnTo>
                  <a:pt x="6910610" y="3829868"/>
                </a:lnTo>
                <a:lnTo>
                  <a:pt x="6908899" y="3831580"/>
                </a:lnTo>
                <a:lnTo>
                  <a:pt x="6908899" y="3833291"/>
                </a:lnTo>
                <a:lnTo>
                  <a:pt x="6910610" y="3839282"/>
                </a:lnTo>
                <a:cubicBezTo>
                  <a:pt x="6905476" y="3854115"/>
                  <a:pt x="6900912" y="3862102"/>
                  <a:pt x="6896918" y="3863243"/>
                </a:cubicBezTo>
                <a:lnTo>
                  <a:pt x="6893495" y="3863243"/>
                </a:lnTo>
                <a:cubicBezTo>
                  <a:pt x="6888932" y="3863243"/>
                  <a:pt x="6886364" y="3853829"/>
                  <a:pt x="6885793" y="3835003"/>
                </a:cubicBezTo>
                <a:lnTo>
                  <a:pt x="6887505" y="3815320"/>
                </a:lnTo>
                <a:lnTo>
                  <a:pt x="6883226" y="3807618"/>
                </a:lnTo>
                <a:lnTo>
                  <a:pt x="6885793" y="3799917"/>
                </a:lnTo>
                <a:lnTo>
                  <a:pt x="6883226" y="3792215"/>
                </a:lnTo>
                <a:cubicBezTo>
                  <a:pt x="6884938" y="3764830"/>
                  <a:pt x="6886934" y="3751138"/>
                  <a:pt x="6889216" y="3751138"/>
                </a:cubicBezTo>
                <a:lnTo>
                  <a:pt x="6887505" y="3731456"/>
                </a:lnTo>
                <a:lnTo>
                  <a:pt x="6887505" y="3717763"/>
                </a:lnTo>
                <a:lnTo>
                  <a:pt x="6889216" y="3715196"/>
                </a:lnTo>
                <a:lnTo>
                  <a:pt x="6885793" y="3693802"/>
                </a:lnTo>
                <a:lnTo>
                  <a:pt x="6890928" y="3678398"/>
                </a:lnTo>
                <a:lnTo>
                  <a:pt x="6889216" y="3666418"/>
                </a:lnTo>
                <a:lnTo>
                  <a:pt x="6890928" y="3663850"/>
                </a:lnTo>
                <a:lnTo>
                  <a:pt x="6890928" y="3662139"/>
                </a:lnTo>
                <a:lnTo>
                  <a:pt x="6887505" y="3645024"/>
                </a:lnTo>
                <a:lnTo>
                  <a:pt x="6889216" y="3633043"/>
                </a:lnTo>
                <a:lnTo>
                  <a:pt x="6889216" y="3628764"/>
                </a:lnTo>
                <a:lnTo>
                  <a:pt x="6883226" y="3622774"/>
                </a:lnTo>
                <a:lnTo>
                  <a:pt x="6877236" y="3625341"/>
                </a:lnTo>
                <a:lnTo>
                  <a:pt x="6879803" y="3639033"/>
                </a:lnTo>
                <a:lnTo>
                  <a:pt x="6877236" y="3650158"/>
                </a:lnTo>
                <a:lnTo>
                  <a:pt x="6879803" y="3669841"/>
                </a:lnTo>
                <a:lnTo>
                  <a:pt x="6872101" y="3693802"/>
                </a:lnTo>
                <a:lnTo>
                  <a:pt x="6872101" y="3698081"/>
                </a:lnTo>
                <a:lnTo>
                  <a:pt x="6877236" y="3721186"/>
                </a:lnTo>
                <a:lnTo>
                  <a:pt x="6875524" y="3733167"/>
                </a:lnTo>
                <a:lnTo>
                  <a:pt x="6877236" y="3746859"/>
                </a:lnTo>
                <a:lnTo>
                  <a:pt x="6867822" y="3770821"/>
                </a:lnTo>
                <a:lnTo>
                  <a:pt x="6867822" y="3772532"/>
                </a:lnTo>
                <a:lnTo>
                  <a:pt x="6872101" y="3778522"/>
                </a:lnTo>
                <a:lnTo>
                  <a:pt x="6872101" y="3781946"/>
                </a:lnTo>
                <a:lnTo>
                  <a:pt x="6863544" y="3801628"/>
                </a:lnTo>
                <a:cubicBezTo>
                  <a:pt x="6870390" y="3805051"/>
                  <a:pt x="6873812" y="3810471"/>
                  <a:pt x="6873812" y="3817888"/>
                </a:cubicBezTo>
                <a:lnTo>
                  <a:pt x="6873812" y="3827301"/>
                </a:lnTo>
                <a:lnTo>
                  <a:pt x="6872101" y="3837570"/>
                </a:lnTo>
                <a:lnTo>
                  <a:pt x="6873812" y="3845272"/>
                </a:lnTo>
                <a:cubicBezTo>
                  <a:pt x="6872672" y="3871515"/>
                  <a:pt x="6870675" y="3884637"/>
                  <a:pt x="6867822" y="3884637"/>
                </a:cubicBezTo>
                <a:lnTo>
                  <a:pt x="6869534" y="3894050"/>
                </a:lnTo>
                <a:lnTo>
                  <a:pt x="6866110" y="3910310"/>
                </a:lnTo>
                <a:lnTo>
                  <a:pt x="6867822" y="3922290"/>
                </a:lnTo>
                <a:lnTo>
                  <a:pt x="6861832" y="3928281"/>
                </a:lnTo>
                <a:lnTo>
                  <a:pt x="6860120" y="3928281"/>
                </a:lnTo>
                <a:cubicBezTo>
                  <a:pt x="6857268" y="3928281"/>
                  <a:pt x="6854701" y="3916871"/>
                  <a:pt x="6852418" y="3894050"/>
                </a:cubicBezTo>
                <a:lnTo>
                  <a:pt x="6855842" y="3882925"/>
                </a:lnTo>
                <a:lnTo>
                  <a:pt x="6852418" y="3858964"/>
                </a:lnTo>
                <a:lnTo>
                  <a:pt x="6844716" y="3858964"/>
                </a:lnTo>
                <a:lnTo>
                  <a:pt x="6842150" y="3876935"/>
                </a:lnTo>
                <a:lnTo>
                  <a:pt x="6846428" y="3888916"/>
                </a:lnTo>
                <a:lnTo>
                  <a:pt x="6844716" y="3890627"/>
                </a:lnTo>
                <a:lnTo>
                  <a:pt x="6846428" y="3900041"/>
                </a:lnTo>
                <a:lnTo>
                  <a:pt x="6846428" y="3906031"/>
                </a:lnTo>
                <a:lnTo>
                  <a:pt x="6838726" y="3919723"/>
                </a:lnTo>
                <a:lnTo>
                  <a:pt x="6842150" y="3931704"/>
                </a:lnTo>
                <a:lnTo>
                  <a:pt x="6842150" y="3943684"/>
                </a:lnTo>
                <a:lnTo>
                  <a:pt x="6840438" y="3951386"/>
                </a:lnTo>
                <a:lnTo>
                  <a:pt x="6846428" y="3977059"/>
                </a:lnTo>
                <a:lnTo>
                  <a:pt x="6840438" y="3984761"/>
                </a:lnTo>
                <a:lnTo>
                  <a:pt x="6842150" y="4001021"/>
                </a:lnTo>
                <a:lnTo>
                  <a:pt x="6838726" y="4020703"/>
                </a:lnTo>
                <a:lnTo>
                  <a:pt x="6844716" y="4045520"/>
                </a:lnTo>
                <a:lnTo>
                  <a:pt x="6842150" y="4060068"/>
                </a:lnTo>
                <a:lnTo>
                  <a:pt x="6844716" y="4075472"/>
                </a:lnTo>
                <a:cubicBezTo>
                  <a:pt x="6832736" y="4077611"/>
                  <a:pt x="6825248" y="4083281"/>
                  <a:pt x="6822253" y="4092480"/>
                </a:cubicBezTo>
                <a:lnTo>
                  <a:pt x="6821835" y="4095378"/>
                </a:lnTo>
                <a:lnTo>
                  <a:pt x="6822467" y="4096010"/>
                </a:lnTo>
                <a:lnTo>
                  <a:pt x="6821744" y="4096010"/>
                </a:lnTo>
                <a:lnTo>
                  <a:pt x="6820756" y="4102856"/>
                </a:lnTo>
                <a:lnTo>
                  <a:pt x="6818148" y="4107492"/>
                </a:lnTo>
                <a:lnTo>
                  <a:pt x="6819900" y="4110558"/>
                </a:lnTo>
                <a:lnTo>
                  <a:pt x="6819044" y="4111414"/>
                </a:lnTo>
                <a:lnTo>
                  <a:pt x="6819900" y="4112270"/>
                </a:lnTo>
                <a:lnTo>
                  <a:pt x="6819900" y="4113981"/>
                </a:lnTo>
                <a:lnTo>
                  <a:pt x="6814872" y="4117572"/>
                </a:lnTo>
                <a:lnTo>
                  <a:pt x="6819059" y="4119926"/>
                </a:lnTo>
                <a:lnTo>
                  <a:pt x="6819900" y="4117404"/>
                </a:lnTo>
                <a:cubicBezTo>
                  <a:pt x="6821611" y="4117404"/>
                  <a:pt x="6823038" y="4118260"/>
                  <a:pt x="6824178" y="4119971"/>
                </a:cubicBezTo>
                <a:lnTo>
                  <a:pt x="6821510" y="4121305"/>
                </a:lnTo>
                <a:lnTo>
                  <a:pt x="6826746" y="4124250"/>
                </a:lnTo>
                <a:cubicBezTo>
                  <a:pt x="6825034" y="4140225"/>
                  <a:pt x="6822467" y="4148212"/>
                  <a:pt x="6819044" y="4148212"/>
                </a:cubicBezTo>
                <a:lnTo>
                  <a:pt x="6816476" y="4148212"/>
                </a:lnTo>
                <a:lnTo>
                  <a:pt x="6814765" y="4148212"/>
                </a:lnTo>
                <a:cubicBezTo>
                  <a:pt x="6811342" y="4148212"/>
                  <a:pt x="6808774" y="4140225"/>
                  <a:pt x="6807063" y="4124250"/>
                </a:cubicBezTo>
                <a:lnTo>
                  <a:pt x="6809630" y="4119116"/>
                </a:lnTo>
                <a:lnTo>
                  <a:pt x="6807063" y="4119116"/>
                </a:lnTo>
                <a:cubicBezTo>
                  <a:pt x="6800788" y="4119116"/>
                  <a:pt x="6797650" y="4115693"/>
                  <a:pt x="6797650" y="4108846"/>
                </a:cubicBezTo>
                <a:lnTo>
                  <a:pt x="6795938" y="4108846"/>
                </a:lnTo>
                <a:cubicBezTo>
                  <a:pt x="6792515" y="4108846"/>
                  <a:pt x="6790519" y="4113981"/>
                  <a:pt x="6789948" y="4124250"/>
                </a:cubicBezTo>
                <a:lnTo>
                  <a:pt x="6791660" y="4130241"/>
                </a:lnTo>
                <a:cubicBezTo>
                  <a:pt x="6790519" y="4150779"/>
                  <a:pt x="6788522" y="4162759"/>
                  <a:pt x="6785669" y="4166183"/>
                </a:cubicBezTo>
                <a:lnTo>
                  <a:pt x="6789948" y="4177307"/>
                </a:lnTo>
                <a:cubicBezTo>
                  <a:pt x="6789948" y="4187006"/>
                  <a:pt x="6785384" y="4191855"/>
                  <a:pt x="6776256" y="4191855"/>
                </a:cubicBezTo>
                <a:cubicBezTo>
                  <a:pt x="6773688" y="4188717"/>
                  <a:pt x="6771763" y="4184011"/>
                  <a:pt x="6770480" y="4177735"/>
                </a:cubicBezTo>
                <a:lnTo>
                  <a:pt x="6769067" y="4167381"/>
                </a:lnTo>
                <a:lnTo>
                  <a:pt x="6768554" y="4167894"/>
                </a:lnTo>
                <a:lnTo>
                  <a:pt x="6768554" y="4166183"/>
                </a:lnTo>
                <a:lnTo>
                  <a:pt x="6768999" y="4166183"/>
                </a:lnTo>
                <a:lnTo>
                  <a:pt x="6768554" y="4154202"/>
                </a:lnTo>
                <a:lnTo>
                  <a:pt x="6770266" y="4128529"/>
                </a:lnTo>
                <a:lnTo>
                  <a:pt x="6768554" y="4120827"/>
                </a:lnTo>
                <a:lnTo>
                  <a:pt x="6770266" y="4107135"/>
                </a:lnTo>
                <a:lnTo>
                  <a:pt x="6768554" y="4099433"/>
                </a:lnTo>
                <a:lnTo>
                  <a:pt x="6770266" y="4096866"/>
                </a:lnTo>
                <a:lnTo>
                  <a:pt x="6770266" y="4095154"/>
                </a:lnTo>
                <a:lnTo>
                  <a:pt x="6768554" y="4083174"/>
                </a:lnTo>
                <a:lnTo>
                  <a:pt x="6768554" y="4079751"/>
                </a:lnTo>
                <a:lnTo>
                  <a:pt x="6769410" y="4075472"/>
                </a:lnTo>
                <a:lnTo>
                  <a:pt x="6770266" y="4071193"/>
                </a:lnTo>
                <a:lnTo>
                  <a:pt x="6765986" y="4054078"/>
                </a:lnTo>
                <a:lnTo>
                  <a:pt x="6768554" y="4018136"/>
                </a:lnTo>
                <a:lnTo>
                  <a:pt x="6768554" y="4014713"/>
                </a:lnTo>
                <a:lnTo>
                  <a:pt x="6765986" y="3996742"/>
                </a:lnTo>
                <a:lnTo>
                  <a:pt x="6768554" y="3995030"/>
                </a:lnTo>
                <a:lnTo>
                  <a:pt x="6768554" y="3992463"/>
                </a:lnTo>
                <a:lnTo>
                  <a:pt x="6764275" y="3984761"/>
                </a:lnTo>
                <a:lnTo>
                  <a:pt x="6768554" y="3975348"/>
                </a:lnTo>
                <a:lnTo>
                  <a:pt x="6765986" y="3961655"/>
                </a:lnTo>
                <a:lnTo>
                  <a:pt x="6765986" y="3939406"/>
                </a:lnTo>
                <a:cubicBezTo>
                  <a:pt x="6765986" y="3935412"/>
                  <a:pt x="6764275" y="3930848"/>
                  <a:pt x="6760852" y="3925713"/>
                </a:cubicBezTo>
                <a:lnTo>
                  <a:pt x="6762564" y="3924002"/>
                </a:lnTo>
                <a:lnTo>
                  <a:pt x="6762564" y="3922290"/>
                </a:lnTo>
                <a:lnTo>
                  <a:pt x="6760852" y="3913733"/>
                </a:lnTo>
                <a:lnTo>
                  <a:pt x="6765986" y="3906031"/>
                </a:lnTo>
                <a:lnTo>
                  <a:pt x="6760852" y="3860676"/>
                </a:lnTo>
                <a:lnTo>
                  <a:pt x="6762564" y="3851262"/>
                </a:lnTo>
                <a:lnTo>
                  <a:pt x="6758285" y="3825589"/>
                </a:lnTo>
                <a:lnTo>
                  <a:pt x="6762564" y="3805907"/>
                </a:lnTo>
                <a:cubicBezTo>
                  <a:pt x="6760282" y="3805907"/>
                  <a:pt x="6757714" y="3797920"/>
                  <a:pt x="6754862" y="3781946"/>
                </a:cubicBezTo>
                <a:cubicBezTo>
                  <a:pt x="6754862" y="3776811"/>
                  <a:pt x="6756003" y="3774244"/>
                  <a:pt x="6758285" y="3774244"/>
                </a:cubicBezTo>
                <a:lnTo>
                  <a:pt x="6756573" y="3762263"/>
                </a:lnTo>
                <a:lnTo>
                  <a:pt x="6760852" y="3740869"/>
                </a:lnTo>
                <a:lnTo>
                  <a:pt x="6758285" y="3740869"/>
                </a:lnTo>
                <a:cubicBezTo>
                  <a:pt x="6755432" y="3740869"/>
                  <a:pt x="6752294" y="3749997"/>
                  <a:pt x="6748872" y="3768253"/>
                </a:cubicBezTo>
                <a:lnTo>
                  <a:pt x="6750583" y="3784513"/>
                </a:lnTo>
                <a:lnTo>
                  <a:pt x="6747160" y="3792215"/>
                </a:lnTo>
                <a:lnTo>
                  <a:pt x="6748872" y="3801628"/>
                </a:lnTo>
                <a:lnTo>
                  <a:pt x="6748872" y="3804195"/>
                </a:lnTo>
                <a:lnTo>
                  <a:pt x="6744592" y="3817888"/>
                </a:lnTo>
                <a:lnTo>
                  <a:pt x="6748872" y="3839282"/>
                </a:lnTo>
                <a:cubicBezTo>
                  <a:pt x="6742596" y="3864384"/>
                  <a:pt x="6730900" y="3897188"/>
                  <a:pt x="6713785" y="3937694"/>
                </a:cubicBezTo>
                <a:cubicBezTo>
                  <a:pt x="6712074" y="3947963"/>
                  <a:pt x="6702946" y="3965079"/>
                  <a:pt x="6686401" y="3989040"/>
                </a:cubicBezTo>
                <a:cubicBezTo>
                  <a:pt x="6686401" y="4000450"/>
                  <a:pt x="6669571" y="4016709"/>
                  <a:pt x="6635911" y="4037818"/>
                </a:cubicBezTo>
                <a:lnTo>
                  <a:pt x="6558036" y="4055789"/>
                </a:lnTo>
                <a:lnTo>
                  <a:pt x="6544344" y="4054078"/>
                </a:lnTo>
                <a:cubicBezTo>
                  <a:pt x="6544344" y="4059783"/>
                  <a:pt x="6539780" y="4063491"/>
                  <a:pt x="6530652" y="4065203"/>
                </a:cubicBezTo>
                <a:lnTo>
                  <a:pt x="6530652" y="4069481"/>
                </a:lnTo>
                <a:cubicBezTo>
                  <a:pt x="6546056" y="4074045"/>
                  <a:pt x="6553758" y="4077468"/>
                  <a:pt x="6553758" y="4079751"/>
                </a:cubicBezTo>
                <a:lnTo>
                  <a:pt x="6553758" y="4083174"/>
                </a:lnTo>
                <a:lnTo>
                  <a:pt x="6544344" y="4084885"/>
                </a:lnTo>
                <a:lnTo>
                  <a:pt x="6534075" y="4081462"/>
                </a:lnTo>
                <a:cubicBezTo>
                  <a:pt x="6524947" y="4086597"/>
                  <a:pt x="6515248" y="4089164"/>
                  <a:pt x="6504980" y="4089164"/>
                </a:cubicBezTo>
                <a:cubicBezTo>
                  <a:pt x="6497563" y="4082318"/>
                  <a:pt x="6476169" y="4073760"/>
                  <a:pt x="6440797" y="4063491"/>
                </a:cubicBezTo>
                <a:cubicBezTo>
                  <a:pt x="6433951" y="4054363"/>
                  <a:pt x="6427960" y="4049799"/>
                  <a:pt x="6422826" y="4049799"/>
                </a:cubicBezTo>
                <a:lnTo>
                  <a:pt x="6416836" y="4051510"/>
                </a:lnTo>
                <a:lnTo>
                  <a:pt x="6416836" y="4055789"/>
                </a:lnTo>
                <a:lnTo>
                  <a:pt x="6434807" y="4061780"/>
                </a:lnTo>
                <a:lnTo>
                  <a:pt x="6451922" y="4079751"/>
                </a:lnTo>
                <a:lnTo>
                  <a:pt x="6450210" y="4081462"/>
                </a:lnTo>
                <a:lnTo>
                  <a:pt x="6444220" y="4081462"/>
                </a:lnTo>
                <a:cubicBezTo>
                  <a:pt x="6415695" y="4075187"/>
                  <a:pt x="6390307" y="4060639"/>
                  <a:pt x="6368058" y="4037818"/>
                </a:cubicBezTo>
                <a:cubicBezTo>
                  <a:pt x="6364634" y="4033254"/>
                  <a:pt x="6362923" y="4028690"/>
                  <a:pt x="6362923" y="4024126"/>
                </a:cubicBezTo>
                <a:lnTo>
                  <a:pt x="6364634" y="4022415"/>
                </a:lnTo>
                <a:lnTo>
                  <a:pt x="6366346" y="4022415"/>
                </a:lnTo>
                <a:lnTo>
                  <a:pt x="6384317" y="4028405"/>
                </a:lnTo>
                <a:lnTo>
                  <a:pt x="6384317" y="4025838"/>
                </a:lnTo>
                <a:cubicBezTo>
                  <a:pt x="6384317" y="4022842"/>
                  <a:pt x="6380948" y="4016959"/>
                  <a:pt x="6374208" y="4008188"/>
                </a:cubicBezTo>
                <a:lnTo>
                  <a:pt x="6371059" y="4004289"/>
                </a:lnTo>
                <a:lnTo>
                  <a:pt x="6371480" y="4004444"/>
                </a:lnTo>
                <a:lnTo>
                  <a:pt x="6371480" y="4001876"/>
                </a:lnTo>
                <a:lnTo>
                  <a:pt x="6365661" y="3996704"/>
                </a:lnTo>
                <a:lnTo>
                  <a:pt x="6362495" y="3988612"/>
                </a:lnTo>
                <a:cubicBezTo>
                  <a:pt x="6359928" y="3985760"/>
                  <a:pt x="6356076" y="3983335"/>
                  <a:pt x="6350942" y="3981338"/>
                </a:cubicBezTo>
                <a:cubicBezTo>
                  <a:pt x="6350942" y="3977915"/>
                  <a:pt x="6344382" y="3969928"/>
                  <a:pt x="6331260" y="3957377"/>
                </a:cubicBezTo>
                <a:lnTo>
                  <a:pt x="6331260" y="3959088"/>
                </a:lnTo>
                <a:lnTo>
                  <a:pt x="6344952" y="3992463"/>
                </a:lnTo>
                <a:lnTo>
                  <a:pt x="6344952" y="3995030"/>
                </a:lnTo>
                <a:lnTo>
                  <a:pt x="6340673" y="3998453"/>
                </a:lnTo>
                <a:cubicBezTo>
                  <a:pt x="6330404" y="3998453"/>
                  <a:pt x="6322132" y="3988755"/>
                  <a:pt x="6315856" y="3969357"/>
                </a:cubicBezTo>
                <a:cubicBezTo>
                  <a:pt x="6306728" y="3969357"/>
                  <a:pt x="6300738" y="3960800"/>
                  <a:pt x="6297885" y="3943684"/>
                </a:cubicBezTo>
                <a:cubicBezTo>
                  <a:pt x="6292750" y="3941402"/>
                  <a:pt x="6290183" y="3936838"/>
                  <a:pt x="6290183" y="3929992"/>
                </a:cubicBezTo>
                <a:lnTo>
                  <a:pt x="6290183" y="3928281"/>
                </a:lnTo>
                <a:lnTo>
                  <a:pt x="6291894" y="3925713"/>
                </a:lnTo>
                <a:lnTo>
                  <a:pt x="6291894" y="3924002"/>
                </a:lnTo>
                <a:lnTo>
                  <a:pt x="6286760" y="3918012"/>
                </a:lnTo>
                <a:lnTo>
                  <a:pt x="6288472" y="3908598"/>
                </a:lnTo>
                <a:lnTo>
                  <a:pt x="6286760" y="3900041"/>
                </a:lnTo>
                <a:lnTo>
                  <a:pt x="6290183" y="3890627"/>
                </a:lnTo>
                <a:lnTo>
                  <a:pt x="6278202" y="3880358"/>
                </a:lnTo>
                <a:lnTo>
                  <a:pt x="6270500" y="3882925"/>
                </a:lnTo>
                <a:lnTo>
                  <a:pt x="6265366" y="3874368"/>
                </a:lnTo>
                <a:lnTo>
                  <a:pt x="6267078" y="3869233"/>
                </a:lnTo>
                <a:cubicBezTo>
                  <a:pt x="6264226" y="3868663"/>
                  <a:pt x="6261658" y="3865240"/>
                  <a:pt x="6259376" y="3858964"/>
                </a:cubicBezTo>
                <a:cubicBezTo>
                  <a:pt x="6263370" y="3849836"/>
                  <a:pt x="6265366" y="3841278"/>
                  <a:pt x="6265366" y="3833291"/>
                </a:cubicBezTo>
                <a:cubicBezTo>
                  <a:pt x="6261372" y="3829868"/>
                  <a:pt x="6254812" y="3814179"/>
                  <a:pt x="6245684" y="3786224"/>
                </a:cubicBezTo>
                <a:cubicBezTo>
                  <a:pt x="6242832" y="3783942"/>
                  <a:pt x="6238838" y="3773388"/>
                  <a:pt x="6233703" y="3754561"/>
                </a:cubicBezTo>
                <a:cubicBezTo>
                  <a:pt x="6214306" y="3722042"/>
                  <a:pt x="6204607" y="3701789"/>
                  <a:pt x="6204607" y="3693802"/>
                </a:cubicBezTo>
                <a:cubicBezTo>
                  <a:pt x="6180076" y="3686385"/>
                  <a:pt x="6167809" y="3675831"/>
                  <a:pt x="6167809" y="3662139"/>
                </a:cubicBezTo>
                <a:lnTo>
                  <a:pt x="6169520" y="3652725"/>
                </a:lnTo>
                <a:cubicBezTo>
                  <a:pt x="6168665" y="3649017"/>
                  <a:pt x="6166954" y="3644382"/>
                  <a:pt x="6164386" y="3638819"/>
                </a:cubicBezTo>
                <a:lnTo>
                  <a:pt x="6156801" y="3624440"/>
                </a:lnTo>
                <a:lnTo>
                  <a:pt x="6148834" y="3641601"/>
                </a:lnTo>
                <a:cubicBezTo>
                  <a:pt x="6149975" y="3645024"/>
                  <a:pt x="6146267" y="3660998"/>
                  <a:pt x="6137709" y="3689523"/>
                </a:cubicBezTo>
                <a:cubicBezTo>
                  <a:pt x="6139420" y="3696369"/>
                  <a:pt x="6133716" y="3700933"/>
                  <a:pt x="6120594" y="3703215"/>
                </a:cubicBezTo>
                <a:cubicBezTo>
                  <a:pt x="6101197" y="3724895"/>
                  <a:pt x="6085223" y="3735734"/>
                  <a:pt x="6072671" y="3735734"/>
                </a:cubicBezTo>
                <a:lnTo>
                  <a:pt x="6046142" y="3734879"/>
                </a:lnTo>
                <a:lnTo>
                  <a:pt x="6040152" y="3735734"/>
                </a:lnTo>
                <a:cubicBezTo>
                  <a:pt x="6024178" y="3732311"/>
                  <a:pt x="6015050" y="3729173"/>
                  <a:pt x="6012768" y="3726321"/>
                </a:cubicBezTo>
                <a:lnTo>
                  <a:pt x="6006777" y="3728033"/>
                </a:lnTo>
                <a:lnTo>
                  <a:pt x="6005922" y="3728033"/>
                </a:lnTo>
                <a:cubicBezTo>
                  <a:pt x="5998505" y="3721757"/>
                  <a:pt x="5993941" y="3718619"/>
                  <a:pt x="5992229" y="3718619"/>
                </a:cubicBezTo>
                <a:cubicBezTo>
                  <a:pt x="5986525" y="3718619"/>
                  <a:pt x="5977681" y="3722898"/>
                  <a:pt x="5965701" y="3731456"/>
                </a:cubicBezTo>
                <a:cubicBezTo>
                  <a:pt x="5953150" y="3731456"/>
                  <a:pt x="5944592" y="3734593"/>
                  <a:pt x="5940028" y="3740869"/>
                </a:cubicBezTo>
                <a:cubicBezTo>
                  <a:pt x="5929759" y="3745433"/>
                  <a:pt x="5909221" y="3751709"/>
                  <a:pt x="5878413" y="3759696"/>
                </a:cubicBezTo>
                <a:cubicBezTo>
                  <a:pt x="5864151" y="3759696"/>
                  <a:pt x="5840760" y="3751423"/>
                  <a:pt x="5808241" y="3734879"/>
                </a:cubicBezTo>
                <a:lnTo>
                  <a:pt x="5793693" y="3732311"/>
                </a:lnTo>
                <a:lnTo>
                  <a:pt x="5783424" y="3734879"/>
                </a:lnTo>
                <a:lnTo>
                  <a:pt x="5780856" y="3732311"/>
                </a:lnTo>
                <a:lnTo>
                  <a:pt x="5780001" y="3722042"/>
                </a:lnTo>
                <a:lnTo>
                  <a:pt x="5778289" y="3721186"/>
                </a:lnTo>
                <a:lnTo>
                  <a:pt x="5776577" y="3721186"/>
                </a:lnTo>
                <a:cubicBezTo>
                  <a:pt x="5764597" y="3728033"/>
                  <a:pt x="5751476" y="3731456"/>
                  <a:pt x="5737212" y="3731456"/>
                </a:cubicBezTo>
                <a:cubicBezTo>
                  <a:pt x="5737783" y="3733167"/>
                  <a:pt x="5729511" y="3735449"/>
                  <a:pt x="5712395" y="3738302"/>
                </a:cubicBezTo>
                <a:cubicBezTo>
                  <a:pt x="5706690" y="3745148"/>
                  <a:pt x="5694710" y="3752850"/>
                  <a:pt x="5676453" y="3761407"/>
                </a:cubicBezTo>
                <a:cubicBezTo>
                  <a:pt x="5664473" y="3777952"/>
                  <a:pt x="5657627" y="3786224"/>
                  <a:pt x="5655915" y="3786224"/>
                </a:cubicBezTo>
                <a:lnTo>
                  <a:pt x="5654204" y="3785369"/>
                </a:lnTo>
                <a:lnTo>
                  <a:pt x="5654204" y="3783657"/>
                </a:lnTo>
                <a:cubicBezTo>
                  <a:pt x="5658197" y="3773958"/>
                  <a:pt x="5663332" y="3768253"/>
                  <a:pt x="5669607" y="3766542"/>
                </a:cubicBezTo>
                <a:lnTo>
                  <a:pt x="5669607" y="3763975"/>
                </a:lnTo>
                <a:lnTo>
                  <a:pt x="5663617" y="3761407"/>
                </a:lnTo>
                <a:lnTo>
                  <a:pt x="5662761" y="3761407"/>
                </a:lnTo>
                <a:cubicBezTo>
                  <a:pt x="5646787" y="3764260"/>
                  <a:pt x="5639085" y="3766542"/>
                  <a:pt x="5639656" y="3768253"/>
                </a:cubicBezTo>
                <a:cubicBezTo>
                  <a:pt x="5641938" y="3779663"/>
                  <a:pt x="5639371" y="3788792"/>
                  <a:pt x="5631954" y="3795638"/>
                </a:cubicBezTo>
                <a:cubicBezTo>
                  <a:pt x="5629672" y="3795638"/>
                  <a:pt x="5627390" y="3793641"/>
                  <a:pt x="5625108" y="3789647"/>
                </a:cubicBezTo>
                <a:cubicBezTo>
                  <a:pt x="5630813" y="3787365"/>
                  <a:pt x="5633380" y="3785369"/>
                  <a:pt x="5632810" y="3783657"/>
                </a:cubicBezTo>
                <a:cubicBezTo>
                  <a:pt x="5635662" y="3777952"/>
                  <a:pt x="5636803" y="3774244"/>
                  <a:pt x="5636233" y="3772532"/>
                </a:cubicBezTo>
                <a:cubicBezTo>
                  <a:pt x="5625963" y="3778808"/>
                  <a:pt x="5619403" y="3787936"/>
                  <a:pt x="5616550" y="3799917"/>
                </a:cubicBezTo>
                <a:cubicBezTo>
                  <a:pt x="5609704" y="3801057"/>
                  <a:pt x="5601717" y="3808474"/>
                  <a:pt x="5592589" y="3822166"/>
                </a:cubicBezTo>
                <a:cubicBezTo>
                  <a:pt x="5590307" y="3822166"/>
                  <a:pt x="5585172" y="3826445"/>
                  <a:pt x="5577185" y="3835003"/>
                </a:cubicBezTo>
                <a:lnTo>
                  <a:pt x="5573762" y="3835003"/>
                </a:lnTo>
                <a:cubicBezTo>
                  <a:pt x="5572050" y="3835003"/>
                  <a:pt x="5570910" y="3833862"/>
                  <a:pt x="5570339" y="3831580"/>
                </a:cubicBezTo>
                <a:cubicBezTo>
                  <a:pt x="5569769" y="3828727"/>
                  <a:pt x="5575189" y="3823593"/>
                  <a:pt x="5586598" y="3816176"/>
                </a:cubicBezTo>
                <a:lnTo>
                  <a:pt x="5587454" y="3811897"/>
                </a:lnTo>
                <a:lnTo>
                  <a:pt x="5584031" y="3809330"/>
                </a:lnTo>
                <a:lnTo>
                  <a:pt x="5584031" y="3808474"/>
                </a:lnTo>
                <a:lnTo>
                  <a:pt x="5590021" y="3808474"/>
                </a:lnTo>
                <a:cubicBezTo>
                  <a:pt x="5591163" y="3807904"/>
                  <a:pt x="5592018" y="3805907"/>
                  <a:pt x="5592589" y="3802484"/>
                </a:cubicBezTo>
                <a:lnTo>
                  <a:pt x="5591733" y="3801628"/>
                </a:lnTo>
                <a:cubicBezTo>
                  <a:pt x="5576329" y="3808474"/>
                  <a:pt x="5568627" y="3812753"/>
                  <a:pt x="5568627" y="3814464"/>
                </a:cubicBezTo>
                <a:cubicBezTo>
                  <a:pt x="5567487" y="3817317"/>
                  <a:pt x="5563208" y="3821596"/>
                  <a:pt x="5555791" y="3827301"/>
                </a:cubicBezTo>
                <a:lnTo>
                  <a:pt x="5548089" y="3840137"/>
                </a:lnTo>
                <a:cubicBezTo>
                  <a:pt x="5561211" y="3847554"/>
                  <a:pt x="5568057" y="3852403"/>
                  <a:pt x="5568627" y="3854685"/>
                </a:cubicBezTo>
                <a:lnTo>
                  <a:pt x="5572050" y="3854685"/>
                </a:lnTo>
                <a:lnTo>
                  <a:pt x="5578041" y="3853829"/>
                </a:lnTo>
                <a:lnTo>
                  <a:pt x="5578041" y="3856397"/>
                </a:lnTo>
                <a:lnTo>
                  <a:pt x="5575473" y="3856397"/>
                </a:lnTo>
                <a:cubicBezTo>
                  <a:pt x="5576044" y="3859820"/>
                  <a:pt x="5575473" y="3861531"/>
                  <a:pt x="5573762" y="3861531"/>
                </a:cubicBezTo>
                <a:lnTo>
                  <a:pt x="5572050" y="3861531"/>
                </a:lnTo>
                <a:cubicBezTo>
                  <a:pt x="5568057" y="3858679"/>
                  <a:pt x="5556932" y="3854400"/>
                  <a:pt x="5538676" y="3848695"/>
                </a:cubicBezTo>
                <a:cubicBezTo>
                  <a:pt x="5534682" y="3848695"/>
                  <a:pt x="5528977" y="3854970"/>
                  <a:pt x="5521560" y="3867522"/>
                </a:cubicBezTo>
                <a:cubicBezTo>
                  <a:pt x="5518137" y="3867522"/>
                  <a:pt x="5515570" y="3872656"/>
                  <a:pt x="5513859" y="3882925"/>
                </a:cubicBezTo>
                <a:cubicBezTo>
                  <a:pt x="5506442" y="3889771"/>
                  <a:pt x="5503305" y="3894906"/>
                  <a:pt x="5504445" y="3898329"/>
                </a:cubicBezTo>
                <a:cubicBezTo>
                  <a:pt x="5505586" y="3900611"/>
                  <a:pt x="5510721" y="3901752"/>
                  <a:pt x="5519849" y="3901752"/>
                </a:cubicBezTo>
                <a:lnTo>
                  <a:pt x="5521560" y="3902608"/>
                </a:lnTo>
                <a:lnTo>
                  <a:pt x="5521560" y="3903464"/>
                </a:lnTo>
                <a:cubicBezTo>
                  <a:pt x="5520420" y="3909169"/>
                  <a:pt x="5516997" y="3912021"/>
                  <a:pt x="5511291" y="3912021"/>
                </a:cubicBezTo>
                <a:lnTo>
                  <a:pt x="5498455" y="3905175"/>
                </a:lnTo>
                <a:cubicBezTo>
                  <a:pt x="5496743" y="3905175"/>
                  <a:pt x="5494176" y="3908313"/>
                  <a:pt x="5490753" y="3914589"/>
                </a:cubicBezTo>
                <a:lnTo>
                  <a:pt x="5490753" y="3915444"/>
                </a:lnTo>
                <a:cubicBezTo>
                  <a:pt x="5498740" y="3920008"/>
                  <a:pt x="5503019" y="3923146"/>
                  <a:pt x="5503589" y="3924858"/>
                </a:cubicBezTo>
                <a:cubicBezTo>
                  <a:pt x="5503589" y="3932274"/>
                  <a:pt x="5500452" y="3935983"/>
                  <a:pt x="5494176" y="3935983"/>
                </a:cubicBezTo>
                <a:cubicBezTo>
                  <a:pt x="5489612" y="3935412"/>
                  <a:pt x="5484763" y="3933700"/>
                  <a:pt x="5479628" y="3930848"/>
                </a:cubicBezTo>
                <a:cubicBezTo>
                  <a:pt x="5475064" y="3933700"/>
                  <a:pt x="5473353" y="3937124"/>
                  <a:pt x="5474494" y="3941117"/>
                </a:cubicBezTo>
                <a:cubicBezTo>
                  <a:pt x="5476205" y="3947963"/>
                  <a:pt x="5482481" y="3952242"/>
                  <a:pt x="5493320" y="3953954"/>
                </a:cubicBezTo>
                <a:lnTo>
                  <a:pt x="5511291" y="3943684"/>
                </a:lnTo>
                <a:lnTo>
                  <a:pt x="5507013" y="3929137"/>
                </a:lnTo>
                <a:lnTo>
                  <a:pt x="5507868" y="3927425"/>
                </a:lnTo>
                <a:lnTo>
                  <a:pt x="5513003" y="3932560"/>
                </a:lnTo>
                <a:lnTo>
                  <a:pt x="5513003" y="3935127"/>
                </a:lnTo>
                <a:lnTo>
                  <a:pt x="5512147" y="3938550"/>
                </a:lnTo>
                <a:lnTo>
                  <a:pt x="5513003" y="3940261"/>
                </a:lnTo>
                <a:cubicBezTo>
                  <a:pt x="5518137" y="3940261"/>
                  <a:pt x="5528407" y="3933130"/>
                  <a:pt x="5543810" y="3918867"/>
                </a:cubicBezTo>
                <a:cubicBezTo>
                  <a:pt x="5567201" y="3908028"/>
                  <a:pt x="5578612" y="3901467"/>
                  <a:pt x="5578041" y="3899185"/>
                </a:cubicBezTo>
                <a:cubicBezTo>
                  <a:pt x="5579182" y="3892909"/>
                  <a:pt x="5586028" y="3889771"/>
                  <a:pt x="5598579" y="3889771"/>
                </a:cubicBezTo>
                <a:cubicBezTo>
                  <a:pt x="5605425" y="3883496"/>
                  <a:pt x="5617121" y="3877220"/>
                  <a:pt x="5633665" y="3870945"/>
                </a:cubicBezTo>
                <a:lnTo>
                  <a:pt x="5660194" y="3848695"/>
                </a:lnTo>
                <a:cubicBezTo>
                  <a:pt x="5677880" y="3842419"/>
                  <a:pt x="5685867" y="3835859"/>
                  <a:pt x="5684155" y="3829012"/>
                </a:cubicBezTo>
                <a:cubicBezTo>
                  <a:pt x="5683015" y="3823878"/>
                  <a:pt x="5689861" y="3819314"/>
                  <a:pt x="5704693" y="3815320"/>
                </a:cubicBezTo>
                <a:lnTo>
                  <a:pt x="5707261" y="3815320"/>
                </a:lnTo>
                <a:cubicBezTo>
                  <a:pt x="5709543" y="3815320"/>
                  <a:pt x="5711255" y="3816747"/>
                  <a:pt x="5712395" y="3819599"/>
                </a:cubicBezTo>
                <a:lnTo>
                  <a:pt x="5715818" y="3819599"/>
                </a:lnTo>
                <a:cubicBezTo>
                  <a:pt x="5716960" y="3808189"/>
                  <a:pt x="5724947" y="3802484"/>
                  <a:pt x="5739780" y="3802484"/>
                </a:cubicBezTo>
                <a:lnTo>
                  <a:pt x="5740635" y="3801628"/>
                </a:lnTo>
                <a:lnTo>
                  <a:pt x="5755183" y="3803340"/>
                </a:lnTo>
                <a:cubicBezTo>
                  <a:pt x="5766594" y="3799346"/>
                  <a:pt x="5772014" y="3796779"/>
                  <a:pt x="5771443" y="3795638"/>
                </a:cubicBezTo>
                <a:cubicBezTo>
                  <a:pt x="5768591" y="3783086"/>
                  <a:pt x="5771158" y="3776811"/>
                  <a:pt x="5779145" y="3776811"/>
                </a:cubicBezTo>
                <a:cubicBezTo>
                  <a:pt x="5798542" y="3776811"/>
                  <a:pt x="5821363" y="3781946"/>
                  <a:pt x="5847606" y="3792215"/>
                </a:cubicBezTo>
                <a:cubicBezTo>
                  <a:pt x="5856163" y="3797920"/>
                  <a:pt x="5867003" y="3802199"/>
                  <a:pt x="5880125" y="3805051"/>
                </a:cubicBezTo>
                <a:cubicBezTo>
                  <a:pt x="5880696" y="3807333"/>
                  <a:pt x="5889253" y="3817317"/>
                  <a:pt x="5905798" y="3835003"/>
                </a:cubicBezTo>
                <a:cubicBezTo>
                  <a:pt x="5907509" y="3843560"/>
                  <a:pt x="5912359" y="3852118"/>
                  <a:pt x="5920345" y="3860676"/>
                </a:cubicBezTo>
                <a:lnTo>
                  <a:pt x="5959710" y="3940261"/>
                </a:lnTo>
                <a:cubicBezTo>
                  <a:pt x="5964275" y="3943114"/>
                  <a:pt x="5969980" y="3944540"/>
                  <a:pt x="5976826" y="3944540"/>
                </a:cubicBezTo>
                <a:lnTo>
                  <a:pt x="5985383" y="3944540"/>
                </a:lnTo>
                <a:cubicBezTo>
                  <a:pt x="6005351" y="3944540"/>
                  <a:pt x="6029313" y="3923717"/>
                  <a:pt x="6057267" y="3882070"/>
                </a:cubicBezTo>
                <a:lnTo>
                  <a:pt x="6065825" y="3864099"/>
                </a:lnTo>
                <a:cubicBezTo>
                  <a:pt x="6067536" y="3864099"/>
                  <a:pt x="6075238" y="3854115"/>
                  <a:pt x="6088931" y="3834147"/>
                </a:cubicBezTo>
                <a:lnTo>
                  <a:pt x="6091498" y="3834147"/>
                </a:lnTo>
                <a:cubicBezTo>
                  <a:pt x="6093209" y="3839852"/>
                  <a:pt x="6095206" y="3842990"/>
                  <a:pt x="6097488" y="3843560"/>
                </a:cubicBezTo>
                <a:lnTo>
                  <a:pt x="6106046" y="3835003"/>
                </a:lnTo>
                <a:lnTo>
                  <a:pt x="6106902" y="3835003"/>
                </a:lnTo>
                <a:lnTo>
                  <a:pt x="6112036" y="3840137"/>
                </a:lnTo>
                <a:lnTo>
                  <a:pt x="6112036" y="3841849"/>
                </a:lnTo>
                <a:cubicBezTo>
                  <a:pt x="6113177" y="3845272"/>
                  <a:pt x="6109754" y="3854685"/>
                  <a:pt x="6101767" y="3870089"/>
                </a:cubicBezTo>
                <a:cubicBezTo>
                  <a:pt x="6104620" y="3881499"/>
                  <a:pt x="6100626" y="3898044"/>
                  <a:pt x="6089786" y="3919723"/>
                </a:cubicBezTo>
                <a:cubicBezTo>
                  <a:pt x="6092069" y="3928851"/>
                  <a:pt x="6084652" y="3943399"/>
                  <a:pt x="6067536" y="3963367"/>
                </a:cubicBezTo>
                <a:lnTo>
                  <a:pt x="6046142" y="3999309"/>
                </a:lnTo>
                <a:cubicBezTo>
                  <a:pt x="6037014" y="4003873"/>
                  <a:pt x="6024748" y="4012431"/>
                  <a:pt x="6009345" y="4024982"/>
                </a:cubicBezTo>
                <a:cubicBezTo>
                  <a:pt x="6001928" y="4028975"/>
                  <a:pt x="5983102" y="4034395"/>
                  <a:pt x="5952864" y="4041241"/>
                </a:cubicBezTo>
                <a:cubicBezTo>
                  <a:pt x="5934609" y="4043523"/>
                  <a:pt x="5919775" y="4046661"/>
                  <a:pt x="5908365" y="4050655"/>
                </a:cubicBezTo>
                <a:lnTo>
                  <a:pt x="5903230" y="4050655"/>
                </a:lnTo>
                <a:cubicBezTo>
                  <a:pt x="5900378" y="4050655"/>
                  <a:pt x="5892391" y="4047802"/>
                  <a:pt x="5879269" y="4042097"/>
                </a:cubicBezTo>
                <a:lnTo>
                  <a:pt x="5859586" y="4045520"/>
                </a:lnTo>
                <a:lnTo>
                  <a:pt x="5857019" y="4045520"/>
                </a:lnTo>
                <a:cubicBezTo>
                  <a:pt x="5837052" y="4040386"/>
                  <a:pt x="5824786" y="4035822"/>
                  <a:pt x="5820221" y="4031828"/>
                </a:cubicBezTo>
                <a:cubicBezTo>
                  <a:pt x="5811664" y="4031828"/>
                  <a:pt x="5797972" y="4017565"/>
                  <a:pt x="5779145" y="3989040"/>
                </a:cubicBezTo>
                <a:cubicBezTo>
                  <a:pt x="5770587" y="3981623"/>
                  <a:pt x="5756895" y="3963367"/>
                  <a:pt x="5738068" y="3934271"/>
                </a:cubicBezTo>
                <a:cubicBezTo>
                  <a:pt x="5723806" y="3918867"/>
                  <a:pt x="5713251" y="3911166"/>
                  <a:pt x="5706405" y="3911166"/>
                </a:cubicBezTo>
                <a:cubicBezTo>
                  <a:pt x="5696136" y="3911166"/>
                  <a:pt x="5686438" y="3915729"/>
                  <a:pt x="5677309" y="3924858"/>
                </a:cubicBezTo>
                <a:lnTo>
                  <a:pt x="5673886" y="3924858"/>
                </a:lnTo>
                <a:cubicBezTo>
                  <a:pt x="5671604" y="3924858"/>
                  <a:pt x="5669607" y="3921435"/>
                  <a:pt x="5667896" y="3914589"/>
                </a:cubicBezTo>
                <a:cubicBezTo>
                  <a:pt x="5662761" y="3914589"/>
                  <a:pt x="5656486" y="3920008"/>
                  <a:pt x="5649069" y="3930848"/>
                </a:cubicBezTo>
                <a:cubicBezTo>
                  <a:pt x="5641653" y="3932560"/>
                  <a:pt x="5627960" y="3942258"/>
                  <a:pt x="5607992" y="3959944"/>
                </a:cubicBezTo>
                <a:cubicBezTo>
                  <a:pt x="5609134" y="3966219"/>
                  <a:pt x="5600576" y="3970498"/>
                  <a:pt x="5582320" y="3972780"/>
                </a:cubicBezTo>
                <a:cubicBezTo>
                  <a:pt x="5571480" y="3987613"/>
                  <a:pt x="5558929" y="3997883"/>
                  <a:pt x="5544666" y="4003588"/>
                </a:cubicBezTo>
                <a:cubicBezTo>
                  <a:pt x="5529833" y="4016139"/>
                  <a:pt x="5519279" y="4026408"/>
                  <a:pt x="5513003" y="4034395"/>
                </a:cubicBezTo>
                <a:cubicBezTo>
                  <a:pt x="5510151" y="4034395"/>
                  <a:pt x="5495317" y="4049228"/>
                  <a:pt x="5468503" y="4078895"/>
                </a:cubicBezTo>
                <a:cubicBezTo>
                  <a:pt x="5454811" y="4086312"/>
                  <a:pt x="5442546" y="4096295"/>
                  <a:pt x="5431706" y="4108846"/>
                </a:cubicBezTo>
                <a:cubicBezTo>
                  <a:pt x="5419155" y="4108846"/>
                  <a:pt x="5412023" y="4112840"/>
                  <a:pt x="5410311" y="4120827"/>
                </a:cubicBezTo>
                <a:cubicBezTo>
                  <a:pt x="5396619" y="4124250"/>
                  <a:pt x="5386350" y="4131381"/>
                  <a:pt x="5379504" y="4142221"/>
                </a:cubicBezTo>
                <a:cubicBezTo>
                  <a:pt x="5376652" y="4149067"/>
                  <a:pt x="5373229" y="4154202"/>
                  <a:pt x="5369235" y="4157625"/>
                </a:cubicBezTo>
                <a:lnTo>
                  <a:pt x="5365812" y="4157625"/>
                </a:lnTo>
                <a:cubicBezTo>
                  <a:pt x="5364671" y="4157625"/>
                  <a:pt x="5362960" y="4155343"/>
                  <a:pt x="5360677" y="4150779"/>
                </a:cubicBezTo>
                <a:lnTo>
                  <a:pt x="5355543" y="4149923"/>
                </a:lnTo>
                <a:cubicBezTo>
                  <a:pt x="5346415" y="4156199"/>
                  <a:pt x="5333293" y="4161904"/>
                  <a:pt x="5316178" y="4167038"/>
                </a:cubicBezTo>
                <a:cubicBezTo>
                  <a:pt x="5309902" y="4169891"/>
                  <a:pt x="5305338" y="4176452"/>
                  <a:pt x="5302485" y="4186721"/>
                </a:cubicBezTo>
                <a:cubicBezTo>
                  <a:pt x="5303056" y="4189573"/>
                  <a:pt x="5290220" y="4194138"/>
                  <a:pt x="5263976" y="4200413"/>
                </a:cubicBezTo>
                <a:cubicBezTo>
                  <a:pt x="5241156" y="4196990"/>
                  <a:pt x="5228890" y="4190429"/>
                  <a:pt x="5227178" y="4180730"/>
                </a:cubicBezTo>
                <a:lnTo>
                  <a:pt x="5224611" y="4176452"/>
                </a:lnTo>
                <a:lnTo>
                  <a:pt x="5224611" y="4171317"/>
                </a:lnTo>
                <a:cubicBezTo>
                  <a:pt x="5215483" y="4151349"/>
                  <a:pt x="5206926" y="4128529"/>
                  <a:pt x="5198938" y="4102856"/>
                </a:cubicBezTo>
                <a:cubicBezTo>
                  <a:pt x="5198368" y="4074901"/>
                  <a:pt x="5197227" y="4057501"/>
                  <a:pt x="5195515" y="4050655"/>
                </a:cubicBezTo>
                <a:cubicBezTo>
                  <a:pt x="5204073" y="4047802"/>
                  <a:pt x="5207781" y="4044379"/>
                  <a:pt x="5206640" y="4040386"/>
                </a:cubicBezTo>
                <a:cubicBezTo>
                  <a:pt x="5200365" y="4039245"/>
                  <a:pt x="5196942" y="4038103"/>
                  <a:pt x="5196371" y="4036963"/>
                </a:cubicBezTo>
                <a:lnTo>
                  <a:pt x="5195515" y="4032684"/>
                </a:lnTo>
                <a:cubicBezTo>
                  <a:pt x="5198368" y="4024126"/>
                  <a:pt x="5204073" y="4019847"/>
                  <a:pt x="5212631" y="4019847"/>
                </a:cubicBezTo>
                <a:cubicBezTo>
                  <a:pt x="5210919" y="3997597"/>
                  <a:pt x="5212631" y="3986473"/>
                  <a:pt x="5217765" y="3986473"/>
                </a:cubicBezTo>
                <a:cubicBezTo>
                  <a:pt x="5220047" y="3982479"/>
                  <a:pt x="5220903" y="3975918"/>
                  <a:pt x="5220332" y="3966790"/>
                </a:cubicBezTo>
                <a:cubicBezTo>
                  <a:pt x="5222615" y="3962226"/>
                  <a:pt x="5225467" y="3959944"/>
                  <a:pt x="5228890" y="3959944"/>
                </a:cubicBezTo>
                <a:lnTo>
                  <a:pt x="5230602" y="3959944"/>
                </a:lnTo>
                <a:lnTo>
                  <a:pt x="5230602" y="3960800"/>
                </a:lnTo>
                <a:lnTo>
                  <a:pt x="5229746" y="3972780"/>
                </a:lnTo>
                <a:lnTo>
                  <a:pt x="5234025" y="3973636"/>
                </a:lnTo>
                <a:cubicBezTo>
                  <a:pt x="5239730" y="3969642"/>
                  <a:pt x="5244294" y="3961085"/>
                  <a:pt x="5247717" y="3947963"/>
                </a:cubicBezTo>
                <a:cubicBezTo>
                  <a:pt x="5255704" y="3937124"/>
                  <a:pt x="5259413" y="3929707"/>
                  <a:pt x="5258842" y="3925713"/>
                </a:cubicBezTo>
                <a:lnTo>
                  <a:pt x="5257986" y="3924858"/>
                </a:lnTo>
                <a:lnTo>
                  <a:pt x="5257130" y="3924002"/>
                </a:lnTo>
                <a:lnTo>
                  <a:pt x="5257986" y="3918867"/>
                </a:lnTo>
                <a:lnTo>
                  <a:pt x="5255419" y="3912021"/>
                </a:lnTo>
                <a:cubicBezTo>
                  <a:pt x="5259983" y="3894906"/>
                  <a:pt x="5263120" y="3886348"/>
                  <a:pt x="5264832" y="3886348"/>
                </a:cubicBezTo>
                <a:lnTo>
                  <a:pt x="5266543" y="3886348"/>
                </a:lnTo>
                <a:lnTo>
                  <a:pt x="5271678" y="3889771"/>
                </a:lnTo>
                <a:cubicBezTo>
                  <a:pt x="5272249" y="3892054"/>
                  <a:pt x="5270822" y="3893195"/>
                  <a:pt x="5267399" y="3893195"/>
                </a:cubicBezTo>
                <a:lnTo>
                  <a:pt x="5266543" y="3894050"/>
                </a:lnTo>
                <a:lnTo>
                  <a:pt x="5268255" y="3899185"/>
                </a:lnTo>
                <a:lnTo>
                  <a:pt x="5269111" y="3899185"/>
                </a:lnTo>
                <a:cubicBezTo>
                  <a:pt x="5275387" y="3892339"/>
                  <a:pt x="5278239" y="3887204"/>
                  <a:pt x="5277668" y="3883781"/>
                </a:cubicBezTo>
                <a:lnTo>
                  <a:pt x="5271678" y="3874368"/>
                </a:lnTo>
                <a:cubicBezTo>
                  <a:pt x="5271678" y="3872086"/>
                  <a:pt x="5273675" y="3870945"/>
                  <a:pt x="5277668" y="3870945"/>
                </a:cubicBezTo>
                <a:lnTo>
                  <a:pt x="5283659" y="3876079"/>
                </a:lnTo>
                <a:lnTo>
                  <a:pt x="5285370" y="3876079"/>
                </a:lnTo>
                <a:cubicBezTo>
                  <a:pt x="5287082" y="3869233"/>
                  <a:pt x="5287653" y="3861817"/>
                  <a:pt x="5287082" y="3853829"/>
                </a:cubicBezTo>
                <a:cubicBezTo>
                  <a:pt x="5291646" y="3853829"/>
                  <a:pt x="5293643" y="3849836"/>
                  <a:pt x="5293072" y="3841849"/>
                </a:cubicBezTo>
                <a:cubicBezTo>
                  <a:pt x="5295355" y="3839567"/>
                  <a:pt x="5299633" y="3837570"/>
                  <a:pt x="5305909" y="3835859"/>
                </a:cubicBezTo>
                <a:cubicBezTo>
                  <a:pt x="5305338" y="3832435"/>
                  <a:pt x="5310187" y="3828727"/>
                  <a:pt x="5320456" y="3824734"/>
                </a:cubicBezTo>
                <a:cubicBezTo>
                  <a:pt x="5323880" y="3821311"/>
                  <a:pt x="5326447" y="3815035"/>
                  <a:pt x="5328158" y="3805907"/>
                </a:cubicBezTo>
                <a:cubicBezTo>
                  <a:pt x="5332152" y="3798490"/>
                  <a:pt x="5339283" y="3791929"/>
                  <a:pt x="5349552" y="3786224"/>
                </a:cubicBezTo>
                <a:cubicBezTo>
                  <a:pt x="5348982" y="3784513"/>
                  <a:pt x="5356969" y="3772817"/>
                  <a:pt x="5373514" y="3751138"/>
                </a:cubicBezTo>
                <a:cubicBezTo>
                  <a:pt x="5372943" y="3747715"/>
                  <a:pt x="5381216" y="3736590"/>
                  <a:pt x="5398331" y="3717763"/>
                </a:cubicBezTo>
                <a:lnTo>
                  <a:pt x="5424004" y="3677543"/>
                </a:lnTo>
                <a:cubicBezTo>
                  <a:pt x="5426856" y="3677543"/>
                  <a:pt x="5436555" y="3666703"/>
                  <a:pt x="5453100" y="3645024"/>
                </a:cubicBezTo>
                <a:cubicBezTo>
                  <a:pt x="5458805" y="3641030"/>
                  <a:pt x="5465080" y="3632187"/>
                  <a:pt x="5471926" y="3618495"/>
                </a:cubicBezTo>
                <a:cubicBezTo>
                  <a:pt x="5483907" y="3610508"/>
                  <a:pt x="5498455" y="3592252"/>
                  <a:pt x="5515570" y="3563726"/>
                </a:cubicBezTo>
                <a:lnTo>
                  <a:pt x="5514714" y="3560303"/>
                </a:lnTo>
                <a:lnTo>
                  <a:pt x="5513859" y="3560303"/>
                </a:lnTo>
                <a:cubicBezTo>
                  <a:pt x="5512147" y="3560303"/>
                  <a:pt x="5508154" y="3564867"/>
                  <a:pt x="5501878" y="3573995"/>
                </a:cubicBezTo>
                <a:lnTo>
                  <a:pt x="5498455" y="3573995"/>
                </a:lnTo>
                <a:lnTo>
                  <a:pt x="5497599" y="3573140"/>
                </a:lnTo>
                <a:lnTo>
                  <a:pt x="5497599" y="3571428"/>
                </a:lnTo>
                <a:cubicBezTo>
                  <a:pt x="5497029" y="3568005"/>
                  <a:pt x="5507583" y="3554883"/>
                  <a:pt x="5529262" y="3532063"/>
                </a:cubicBezTo>
                <a:cubicBezTo>
                  <a:pt x="5528692" y="3528069"/>
                  <a:pt x="5533827" y="3521509"/>
                  <a:pt x="5544666" y="3512381"/>
                </a:cubicBezTo>
                <a:cubicBezTo>
                  <a:pt x="5550942" y="3499829"/>
                  <a:pt x="5560070" y="3488134"/>
                  <a:pt x="5572050" y="3477294"/>
                </a:cubicBezTo>
                <a:cubicBezTo>
                  <a:pt x="5570910" y="3473871"/>
                  <a:pt x="5578612" y="3463032"/>
                  <a:pt x="5595156" y="3444775"/>
                </a:cubicBezTo>
                <a:cubicBezTo>
                  <a:pt x="5598579" y="3435077"/>
                  <a:pt x="5606852" y="3424237"/>
                  <a:pt x="5619973" y="3412256"/>
                </a:cubicBezTo>
                <a:cubicBezTo>
                  <a:pt x="5619973" y="3409975"/>
                  <a:pt x="5627675" y="3398849"/>
                  <a:pt x="5643079" y="3378882"/>
                </a:cubicBezTo>
                <a:cubicBezTo>
                  <a:pt x="5642508" y="3357203"/>
                  <a:pt x="5645076" y="3343225"/>
                  <a:pt x="5650781" y="3336949"/>
                </a:cubicBezTo>
                <a:cubicBezTo>
                  <a:pt x="5658768" y="3326110"/>
                  <a:pt x="5662191" y="3318123"/>
                  <a:pt x="5661050" y="3312988"/>
                </a:cubicBezTo>
                <a:lnTo>
                  <a:pt x="5654204" y="3300152"/>
                </a:lnTo>
                <a:cubicBezTo>
                  <a:pt x="5654774" y="3294447"/>
                  <a:pt x="5656486" y="3291024"/>
                  <a:pt x="5659338" y="3289883"/>
                </a:cubicBezTo>
                <a:lnTo>
                  <a:pt x="5663617" y="3289883"/>
                </a:lnTo>
                <a:cubicBezTo>
                  <a:pt x="5677309" y="3300152"/>
                  <a:pt x="5696707" y="3307854"/>
                  <a:pt x="5721809" y="3312988"/>
                </a:cubicBezTo>
                <a:lnTo>
                  <a:pt x="5723520" y="3312988"/>
                </a:lnTo>
                <a:cubicBezTo>
                  <a:pt x="5729226" y="3303290"/>
                  <a:pt x="5736928" y="3297584"/>
                  <a:pt x="5746626" y="3295873"/>
                </a:cubicBezTo>
                <a:cubicBezTo>
                  <a:pt x="5752902" y="3289597"/>
                  <a:pt x="5764027" y="3286459"/>
                  <a:pt x="5780001" y="3286459"/>
                </a:cubicBezTo>
                <a:cubicBezTo>
                  <a:pt x="5790841" y="3286459"/>
                  <a:pt x="5805103" y="3291879"/>
                  <a:pt x="5822789" y="3302719"/>
                </a:cubicBezTo>
                <a:lnTo>
                  <a:pt x="5839048" y="3302719"/>
                </a:lnTo>
                <a:cubicBezTo>
                  <a:pt x="5861869" y="3307283"/>
                  <a:pt x="5878128" y="3313559"/>
                  <a:pt x="5887827" y="3321546"/>
                </a:cubicBezTo>
                <a:cubicBezTo>
                  <a:pt x="5893532" y="3321546"/>
                  <a:pt x="5904371" y="3328392"/>
                  <a:pt x="5920345" y="3342084"/>
                </a:cubicBezTo>
                <a:cubicBezTo>
                  <a:pt x="5923198" y="3342084"/>
                  <a:pt x="5931756" y="3348360"/>
                  <a:pt x="5946018" y="3360911"/>
                </a:cubicBezTo>
                <a:cubicBezTo>
                  <a:pt x="5961993" y="3369468"/>
                  <a:pt x="5979108" y="3382020"/>
                  <a:pt x="5997364" y="3398564"/>
                </a:cubicBezTo>
                <a:cubicBezTo>
                  <a:pt x="5999076" y="3398564"/>
                  <a:pt x="6013623" y="3409689"/>
                  <a:pt x="6041008" y="3431939"/>
                </a:cubicBezTo>
                <a:cubicBezTo>
                  <a:pt x="6051277" y="3435933"/>
                  <a:pt x="6063829" y="3446487"/>
                  <a:pt x="6078661" y="3463602"/>
                </a:cubicBezTo>
                <a:lnTo>
                  <a:pt x="6141132" y="3554313"/>
                </a:lnTo>
                <a:cubicBezTo>
                  <a:pt x="6143414" y="3554313"/>
                  <a:pt x="6147122" y="3564011"/>
                  <a:pt x="6152257" y="3583409"/>
                </a:cubicBezTo>
                <a:lnTo>
                  <a:pt x="6154271" y="3595491"/>
                </a:lnTo>
                <a:lnTo>
                  <a:pt x="6159466" y="3590255"/>
                </a:lnTo>
                <a:cubicBezTo>
                  <a:pt x="6165314" y="3585405"/>
                  <a:pt x="6173800" y="3579986"/>
                  <a:pt x="6184924" y="3573995"/>
                </a:cubicBezTo>
                <a:cubicBezTo>
                  <a:pt x="6188348" y="3552887"/>
                  <a:pt x="6194338" y="3542332"/>
                  <a:pt x="6202896" y="3542332"/>
                </a:cubicBezTo>
                <a:lnTo>
                  <a:pt x="6218299" y="3546611"/>
                </a:lnTo>
                <a:cubicBezTo>
                  <a:pt x="6259946" y="3520368"/>
                  <a:pt x="6281911" y="3498688"/>
                  <a:pt x="6284193" y="3481573"/>
                </a:cubicBezTo>
                <a:cubicBezTo>
                  <a:pt x="6292750" y="3474156"/>
                  <a:pt x="6299882" y="3462176"/>
                  <a:pt x="6305587" y="3445631"/>
                </a:cubicBezTo>
                <a:lnTo>
                  <a:pt x="6337250" y="3431939"/>
                </a:lnTo>
                <a:cubicBezTo>
                  <a:pt x="6352654" y="3431939"/>
                  <a:pt x="6366346" y="3445916"/>
                  <a:pt x="6378326" y="3473871"/>
                </a:cubicBezTo>
                <a:cubicBezTo>
                  <a:pt x="6380609" y="3477294"/>
                  <a:pt x="6393446" y="3486423"/>
                  <a:pt x="6416836" y="3501256"/>
                </a:cubicBezTo>
                <a:cubicBezTo>
                  <a:pt x="6420830" y="3508672"/>
                  <a:pt x="6429958" y="3515233"/>
                  <a:pt x="6444220" y="3520938"/>
                </a:cubicBezTo>
                <a:cubicBezTo>
                  <a:pt x="6444220" y="3526073"/>
                  <a:pt x="6448214" y="3528640"/>
                  <a:pt x="6456201" y="3528640"/>
                </a:cubicBezTo>
                <a:cubicBezTo>
                  <a:pt x="6470464" y="3540050"/>
                  <a:pt x="6477595" y="3551175"/>
                  <a:pt x="6477595" y="3562015"/>
                </a:cubicBezTo>
                <a:lnTo>
                  <a:pt x="6489576" y="3577418"/>
                </a:lnTo>
                <a:lnTo>
                  <a:pt x="6489576" y="3579986"/>
                </a:lnTo>
                <a:cubicBezTo>
                  <a:pt x="6489576" y="3583979"/>
                  <a:pt x="6487008" y="3585976"/>
                  <a:pt x="6481874" y="3585976"/>
                </a:cubicBezTo>
                <a:lnTo>
                  <a:pt x="6481874" y="3587688"/>
                </a:lnTo>
                <a:lnTo>
                  <a:pt x="6483585" y="3607370"/>
                </a:lnTo>
                <a:lnTo>
                  <a:pt x="6481874" y="3625341"/>
                </a:lnTo>
                <a:cubicBezTo>
                  <a:pt x="6484156" y="3625341"/>
                  <a:pt x="6487864" y="3630476"/>
                  <a:pt x="6492998" y="3640745"/>
                </a:cubicBezTo>
                <a:lnTo>
                  <a:pt x="6491287" y="3650158"/>
                </a:lnTo>
                <a:cubicBezTo>
                  <a:pt x="6494140" y="3650158"/>
                  <a:pt x="6496137" y="3653581"/>
                  <a:pt x="6497278" y="3660427"/>
                </a:cubicBezTo>
                <a:lnTo>
                  <a:pt x="6495566" y="3662139"/>
                </a:lnTo>
                <a:lnTo>
                  <a:pt x="6506691" y="3722898"/>
                </a:lnTo>
                <a:lnTo>
                  <a:pt x="6504980" y="3734879"/>
                </a:lnTo>
                <a:cubicBezTo>
                  <a:pt x="6509544" y="3738872"/>
                  <a:pt x="6516675" y="3755988"/>
                  <a:pt x="6526374" y="3786224"/>
                </a:cubicBezTo>
                <a:cubicBezTo>
                  <a:pt x="6526374" y="3802769"/>
                  <a:pt x="6534931" y="3829583"/>
                  <a:pt x="6552046" y="3866666"/>
                </a:cubicBezTo>
                <a:lnTo>
                  <a:pt x="6576864" y="3900041"/>
                </a:lnTo>
                <a:cubicBezTo>
                  <a:pt x="6589985" y="3908028"/>
                  <a:pt x="6598543" y="3912021"/>
                  <a:pt x="6602536" y="3912021"/>
                </a:cubicBezTo>
                <a:lnTo>
                  <a:pt x="6614517" y="3912021"/>
                </a:lnTo>
                <a:cubicBezTo>
                  <a:pt x="6627068" y="3912021"/>
                  <a:pt x="6633344" y="3905460"/>
                  <a:pt x="6633344" y="3892339"/>
                </a:cubicBezTo>
                <a:lnTo>
                  <a:pt x="6659016" y="3799917"/>
                </a:lnTo>
                <a:cubicBezTo>
                  <a:pt x="6659016" y="3775955"/>
                  <a:pt x="6663010" y="3756843"/>
                  <a:pt x="6670997" y="3742580"/>
                </a:cubicBezTo>
                <a:lnTo>
                  <a:pt x="6666718" y="3715196"/>
                </a:lnTo>
                <a:lnTo>
                  <a:pt x="6670997" y="3707494"/>
                </a:lnTo>
                <a:lnTo>
                  <a:pt x="6666718" y="3699792"/>
                </a:lnTo>
                <a:lnTo>
                  <a:pt x="6674420" y="3645024"/>
                </a:lnTo>
                <a:lnTo>
                  <a:pt x="6672708" y="3622774"/>
                </a:lnTo>
                <a:lnTo>
                  <a:pt x="6674420" y="3605659"/>
                </a:lnTo>
                <a:lnTo>
                  <a:pt x="6672708" y="3597101"/>
                </a:lnTo>
                <a:lnTo>
                  <a:pt x="6678699" y="3569717"/>
                </a:lnTo>
                <a:lnTo>
                  <a:pt x="6676988" y="3546611"/>
                </a:lnTo>
                <a:lnTo>
                  <a:pt x="6682122" y="3524361"/>
                </a:lnTo>
                <a:lnTo>
                  <a:pt x="6680410" y="3510669"/>
                </a:lnTo>
                <a:cubicBezTo>
                  <a:pt x="6680410" y="3499829"/>
                  <a:pt x="6683834" y="3481573"/>
                  <a:pt x="6690680" y="3455900"/>
                </a:cubicBezTo>
                <a:lnTo>
                  <a:pt x="6690680" y="3422526"/>
                </a:lnTo>
                <a:lnTo>
                  <a:pt x="6695814" y="3402843"/>
                </a:lnTo>
                <a:lnTo>
                  <a:pt x="6694102" y="3392574"/>
                </a:lnTo>
                <a:cubicBezTo>
                  <a:pt x="6698096" y="3369183"/>
                  <a:pt x="6702090" y="3357488"/>
                  <a:pt x="6706084" y="3357488"/>
                </a:cubicBezTo>
                <a:lnTo>
                  <a:pt x="6704372" y="3343796"/>
                </a:lnTo>
                <a:lnTo>
                  <a:pt x="6704372" y="3339517"/>
                </a:lnTo>
                <a:cubicBezTo>
                  <a:pt x="6707795" y="3325825"/>
                  <a:pt x="6711504" y="3316126"/>
                  <a:pt x="6715496" y="3310421"/>
                </a:cubicBezTo>
                <a:lnTo>
                  <a:pt x="6715496" y="3290738"/>
                </a:lnTo>
                <a:cubicBezTo>
                  <a:pt x="6715496" y="3286174"/>
                  <a:pt x="6724625" y="3282181"/>
                  <a:pt x="6742881" y="3278758"/>
                </a:cubicBezTo>
                <a:cubicBezTo>
                  <a:pt x="6743452" y="3273623"/>
                  <a:pt x="6745448" y="3271056"/>
                  <a:pt x="6748872" y="3271056"/>
                </a:cubicBezTo>
                <a:close/>
                <a:moveTo>
                  <a:pt x="4960813" y="3249662"/>
                </a:moveTo>
                <a:cubicBezTo>
                  <a:pt x="4920878" y="3269630"/>
                  <a:pt x="4900910" y="3287600"/>
                  <a:pt x="4900910" y="3303575"/>
                </a:cubicBezTo>
                <a:lnTo>
                  <a:pt x="4911179" y="3303575"/>
                </a:lnTo>
                <a:cubicBezTo>
                  <a:pt x="4940845" y="3285319"/>
                  <a:pt x="4959102" y="3270485"/>
                  <a:pt x="4965948" y="3259075"/>
                </a:cubicBezTo>
                <a:lnTo>
                  <a:pt x="4965948" y="3249662"/>
                </a:lnTo>
                <a:close/>
                <a:moveTo>
                  <a:pt x="1086817" y="3245383"/>
                </a:moveTo>
                <a:lnTo>
                  <a:pt x="1086817" y="3253085"/>
                </a:lnTo>
                <a:lnTo>
                  <a:pt x="1101365" y="3266777"/>
                </a:lnTo>
                <a:lnTo>
                  <a:pt x="1101365" y="3245383"/>
                </a:lnTo>
                <a:close/>
                <a:moveTo>
                  <a:pt x="1150143" y="3223989"/>
                </a:moveTo>
                <a:lnTo>
                  <a:pt x="1108211" y="3238537"/>
                </a:lnTo>
                <a:lnTo>
                  <a:pt x="1108211" y="3245383"/>
                </a:lnTo>
                <a:lnTo>
                  <a:pt x="1128750" y="3245383"/>
                </a:lnTo>
                <a:lnTo>
                  <a:pt x="1150143" y="3238537"/>
                </a:lnTo>
                <a:close/>
                <a:moveTo>
                  <a:pt x="1412007" y="3217143"/>
                </a:moveTo>
                <a:lnTo>
                  <a:pt x="1376065" y="3223989"/>
                </a:lnTo>
                <a:lnTo>
                  <a:pt x="1376065" y="3231691"/>
                </a:lnTo>
                <a:lnTo>
                  <a:pt x="1405161" y="3231691"/>
                </a:lnTo>
                <a:lnTo>
                  <a:pt x="1405161" y="3238537"/>
                </a:lnTo>
                <a:lnTo>
                  <a:pt x="1390613" y="3253085"/>
                </a:lnTo>
                <a:lnTo>
                  <a:pt x="1383767" y="3253085"/>
                </a:lnTo>
                <a:lnTo>
                  <a:pt x="1354671" y="3231691"/>
                </a:lnTo>
                <a:cubicBezTo>
                  <a:pt x="1331851" y="3237396"/>
                  <a:pt x="1320440" y="3244527"/>
                  <a:pt x="1320440" y="3253085"/>
                </a:cubicBezTo>
                <a:lnTo>
                  <a:pt x="1320440" y="3259931"/>
                </a:lnTo>
                <a:cubicBezTo>
                  <a:pt x="1320440" y="3271912"/>
                  <a:pt x="1336700" y="3281040"/>
                  <a:pt x="1369219" y="3287315"/>
                </a:cubicBezTo>
                <a:lnTo>
                  <a:pt x="1362372" y="3281325"/>
                </a:lnTo>
                <a:lnTo>
                  <a:pt x="1362372" y="3274479"/>
                </a:lnTo>
                <a:lnTo>
                  <a:pt x="1418853" y="3259931"/>
                </a:lnTo>
                <a:lnTo>
                  <a:pt x="1418853" y="3245383"/>
                </a:lnTo>
                <a:lnTo>
                  <a:pt x="1412007" y="3238537"/>
                </a:lnTo>
                <a:lnTo>
                  <a:pt x="1418853" y="3231691"/>
                </a:lnTo>
                <a:lnTo>
                  <a:pt x="1418853" y="3217143"/>
                </a:lnTo>
                <a:close/>
                <a:moveTo>
                  <a:pt x="1284498" y="3217143"/>
                </a:moveTo>
                <a:lnTo>
                  <a:pt x="1206624" y="3245383"/>
                </a:lnTo>
                <a:lnTo>
                  <a:pt x="1206624" y="3266777"/>
                </a:lnTo>
                <a:lnTo>
                  <a:pt x="1221172" y="3266777"/>
                </a:lnTo>
                <a:cubicBezTo>
                  <a:pt x="1221172" y="3251944"/>
                  <a:pt x="1242281" y="3240248"/>
                  <a:pt x="1284498" y="3231691"/>
                </a:cubicBezTo>
                <a:lnTo>
                  <a:pt x="1291344" y="3223989"/>
                </a:lnTo>
                <a:lnTo>
                  <a:pt x="1291344" y="3217143"/>
                </a:lnTo>
                <a:close/>
                <a:moveTo>
                  <a:pt x="5557502" y="3193181"/>
                </a:moveTo>
                <a:lnTo>
                  <a:pt x="5554935" y="3195749"/>
                </a:lnTo>
                <a:lnTo>
                  <a:pt x="5554935" y="3198316"/>
                </a:lnTo>
                <a:lnTo>
                  <a:pt x="5560070" y="3202595"/>
                </a:lnTo>
                <a:cubicBezTo>
                  <a:pt x="5565204" y="3202595"/>
                  <a:pt x="5568343" y="3199742"/>
                  <a:pt x="5569483" y="3194037"/>
                </a:cubicBezTo>
                <a:lnTo>
                  <a:pt x="5559214" y="3193181"/>
                </a:lnTo>
                <a:close/>
                <a:moveTo>
                  <a:pt x="5582320" y="3184624"/>
                </a:moveTo>
                <a:cubicBezTo>
                  <a:pt x="5580038" y="3184624"/>
                  <a:pt x="5576044" y="3187477"/>
                  <a:pt x="5570339" y="3193181"/>
                </a:cubicBezTo>
                <a:lnTo>
                  <a:pt x="5570339" y="3194037"/>
                </a:lnTo>
                <a:cubicBezTo>
                  <a:pt x="5574903" y="3194037"/>
                  <a:pt x="5579467" y="3196034"/>
                  <a:pt x="5584031" y="3200028"/>
                </a:cubicBezTo>
                <a:lnTo>
                  <a:pt x="5585743" y="3200028"/>
                </a:lnTo>
                <a:lnTo>
                  <a:pt x="5589166" y="3195749"/>
                </a:lnTo>
                <a:lnTo>
                  <a:pt x="5588310" y="3194037"/>
                </a:lnTo>
                <a:lnTo>
                  <a:pt x="5584887" y="3184624"/>
                </a:lnTo>
                <a:close/>
                <a:moveTo>
                  <a:pt x="5149081" y="3170076"/>
                </a:moveTo>
                <a:lnTo>
                  <a:pt x="5129398" y="3184624"/>
                </a:lnTo>
                <a:lnTo>
                  <a:pt x="5129398" y="3194893"/>
                </a:lnTo>
                <a:lnTo>
                  <a:pt x="5149081" y="3175210"/>
                </a:lnTo>
                <a:close/>
                <a:moveTo>
                  <a:pt x="6194189" y="3165797"/>
                </a:moveTo>
                <a:lnTo>
                  <a:pt x="6195044" y="3168364"/>
                </a:lnTo>
                <a:lnTo>
                  <a:pt x="6252380" y="3238537"/>
                </a:lnTo>
                <a:lnTo>
                  <a:pt x="6252380" y="3236825"/>
                </a:lnTo>
                <a:lnTo>
                  <a:pt x="6251525" y="3234258"/>
                </a:lnTo>
                <a:cubicBezTo>
                  <a:pt x="6249243" y="3232546"/>
                  <a:pt x="6244679" y="3224274"/>
                  <a:pt x="6237833" y="3209441"/>
                </a:cubicBezTo>
                <a:lnTo>
                  <a:pt x="6207026" y="3173499"/>
                </a:lnTo>
                <a:close/>
                <a:moveTo>
                  <a:pt x="1659322" y="3153816"/>
                </a:moveTo>
                <a:lnTo>
                  <a:pt x="1644774" y="3167509"/>
                </a:lnTo>
                <a:lnTo>
                  <a:pt x="1652476" y="3167509"/>
                </a:lnTo>
                <a:lnTo>
                  <a:pt x="1665312" y="3153816"/>
                </a:lnTo>
                <a:close/>
                <a:moveTo>
                  <a:pt x="1538660" y="3153816"/>
                </a:moveTo>
                <a:cubicBezTo>
                  <a:pt x="1458788" y="3170361"/>
                  <a:pt x="1418853" y="3184624"/>
                  <a:pt x="1418853" y="3196604"/>
                </a:cubicBezTo>
                <a:lnTo>
                  <a:pt x="1426555" y="3203451"/>
                </a:lnTo>
                <a:lnTo>
                  <a:pt x="1439391" y="3217143"/>
                </a:lnTo>
                <a:cubicBezTo>
                  <a:pt x="1451372" y="3217143"/>
                  <a:pt x="1468202" y="3203165"/>
                  <a:pt x="1489881" y="3175210"/>
                </a:cubicBezTo>
                <a:cubicBezTo>
                  <a:pt x="1522400" y="3175210"/>
                  <a:pt x="1538660" y="3170361"/>
                  <a:pt x="1538660" y="3160663"/>
                </a:cubicBezTo>
                <a:close/>
                <a:moveTo>
                  <a:pt x="6171939" y="3145259"/>
                </a:moveTo>
                <a:lnTo>
                  <a:pt x="6171939" y="3146115"/>
                </a:lnTo>
                <a:cubicBezTo>
                  <a:pt x="6181067" y="3155813"/>
                  <a:pt x="6187913" y="3161804"/>
                  <a:pt x="6192478" y="3164086"/>
                </a:cubicBezTo>
                <a:lnTo>
                  <a:pt x="6191622" y="3161518"/>
                </a:lnTo>
                <a:cubicBezTo>
                  <a:pt x="6184776" y="3152961"/>
                  <a:pt x="6178215" y="3147541"/>
                  <a:pt x="6171939" y="3145259"/>
                </a:cubicBezTo>
                <a:close/>
                <a:moveTo>
                  <a:pt x="1383767" y="3139268"/>
                </a:moveTo>
                <a:lnTo>
                  <a:pt x="1383767" y="3160663"/>
                </a:lnTo>
                <a:lnTo>
                  <a:pt x="1397459" y="3160663"/>
                </a:lnTo>
                <a:lnTo>
                  <a:pt x="1390613" y="3139268"/>
                </a:lnTo>
                <a:close/>
                <a:moveTo>
                  <a:pt x="6138565" y="3128144"/>
                </a:moveTo>
                <a:lnTo>
                  <a:pt x="6141132" y="3128144"/>
                </a:lnTo>
                <a:lnTo>
                  <a:pt x="6144555" y="3130711"/>
                </a:lnTo>
                <a:lnTo>
                  <a:pt x="6146267" y="3136701"/>
                </a:lnTo>
                <a:lnTo>
                  <a:pt x="6143699" y="3139268"/>
                </a:lnTo>
                <a:lnTo>
                  <a:pt x="6142843" y="3139268"/>
                </a:lnTo>
                <a:cubicBezTo>
                  <a:pt x="6139991" y="3138698"/>
                  <a:pt x="6137994" y="3135845"/>
                  <a:pt x="6136853" y="3130711"/>
                </a:cubicBezTo>
                <a:close/>
                <a:moveTo>
                  <a:pt x="1673014" y="3118730"/>
                </a:moveTo>
                <a:lnTo>
                  <a:pt x="1659322" y="3133278"/>
                </a:lnTo>
                <a:lnTo>
                  <a:pt x="1679860" y="3133278"/>
                </a:lnTo>
                <a:lnTo>
                  <a:pt x="1679860" y="3118730"/>
                </a:lnTo>
                <a:close/>
                <a:moveTo>
                  <a:pt x="1341835" y="3118730"/>
                </a:moveTo>
                <a:lnTo>
                  <a:pt x="1291344" y="3133278"/>
                </a:lnTo>
                <a:lnTo>
                  <a:pt x="1291344" y="3160663"/>
                </a:lnTo>
                <a:lnTo>
                  <a:pt x="1299046" y="3160663"/>
                </a:lnTo>
                <a:cubicBezTo>
                  <a:pt x="1308174" y="3160663"/>
                  <a:pt x="1312738" y="3153531"/>
                  <a:pt x="1312738" y="3139268"/>
                </a:cubicBezTo>
                <a:cubicBezTo>
                  <a:pt x="1336700" y="3133564"/>
                  <a:pt x="1348680" y="3126717"/>
                  <a:pt x="1348680" y="3118730"/>
                </a:cubicBezTo>
                <a:close/>
                <a:moveTo>
                  <a:pt x="1574602" y="3111884"/>
                </a:moveTo>
                <a:lnTo>
                  <a:pt x="1574602" y="3125576"/>
                </a:lnTo>
                <a:lnTo>
                  <a:pt x="1595140" y="3125576"/>
                </a:lnTo>
                <a:lnTo>
                  <a:pt x="1581448" y="3111884"/>
                </a:lnTo>
                <a:close/>
                <a:moveTo>
                  <a:pt x="5727799" y="3095625"/>
                </a:moveTo>
                <a:lnTo>
                  <a:pt x="5726088" y="3098192"/>
                </a:lnTo>
                <a:lnTo>
                  <a:pt x="5726088" y="3099903"/>
                </a:lnTo>
                <a:lnTo>
                  <a:pt x="5728655" y="3099903"/>
                </a:lnTo>
                <a:lnTo>
                  <a:pt x="5731222" y="3097336"/>
                </a:lnTo>
                <a:lnTo>
                  <a:pt x="5731222" y="3095625"/>
                </a:lnTo>
                <a:close/>
                <a:moveTo>
                  <a:pt x="6082084" y="3082788"/>
                </a:moveTo>
                <a:lnTo>
                  <a:pt x="6088931" y="3089634"/>
                </a:lnTo>
                <a:lnTo>
                  <a:pt x="6087219" y="3093057"/>
                </a:lnTo>
                <a:lnTo>
                  <a:pt x="6081229" y="3088779"/>
                </a:lnTo>
                <a:lnTo>
                  <a:pt x="6080373" y="3086211"/>
                </a:lnTo>
                <a:close/>
                <a:moveTo>
                  <a:pt x="5660194" y="3080221"/>
                </a:moveTo>
                <a:cubicBezTo>
                  <a:pt x="5644790" y="3084214"/>
                  <a:pt x="5637659" y="3088493"/>
                  <a:pt x="5638800" y="3093057"/>
                </a:cubicBezTo>
                <a:lnTo>
                  <a:pt x="5641367" y="3093057"/>
                </a:lnTo>
                <a:lnTo>
                  <a:pt x="5641367" y="3093913"/>
                </a:lnTo>
                <a:lnTo>
                  <a:pt x="5649925" y="3087067"/>
                </a:lnTo>
                <a:cubicBezTo>
                  <a:pt x="5658482" y="3087067"/>
                  <a:pt x="5662476" y="3085641"/>
                  <a:pt x="5661905" y="3082788"/>
                </a:cubicBezTo>
                <a:lnTo>
                  <a:pt x="5660194" y="3081932"/>
                </a:lnTo>
                <a:close/>
                <a:moveTo>
                  <a:pt x="6084652" y="3077654"/>
                </a:moveTo>
                <a:lnTo>
                  <a:pt x="6091498" y="3077654"/>
                </a:lnTo>
                <a:lnTo>
                  <a:pt x="6093209" y="3081932"/>
                </a:lnTo>
                <a:lnTo>
                  <a:pt x="6088931" y="3081932"/>
                </a:lnTo>
                <a:lnTo>
                  <a:pt x="6085507" y="3078509"/>
                </a:lnTo>
                <a:close/>
                <a:moveTo>
                  <a:pt x="1418853" y="3069096"/>
                </a:moveTo>
                <a:lnTo>
                  <a:pt x="1418853" y="3082788"/>
                </a:lnTo>
                <a:lnTo>
                  <a:pt x="1439391" y="3082788"/>
                </a:lnTo>
                <a:lnTo>
                  <a:pt x="1426555" y="3069096"/>
                </a:lnTo>
                <a:close/>
                <a:moveTo>
                  <a:pt x="5772299" y="3064817"/>
                </a:moveTo>
                <a:lnTo>
                  <a:pt x="5774866" y="3066529"/>
                </a:lnTo>
                <a:lnTo>
                  <a:pt x="5775722" y="3071663"/>
                </a:lnTo>
                <a:cubicBezTo>
                  <a:pt x="5776293" y="3075657"/>
                  <a:pt x="5770587" y="3078509"/>
                  <a:pt x="5758606" y="3080221"/>
                </a:cubicBezTo>
                <a:cubicBezTo>
                  <a:pt x="5751760" y="3086497"/>
                  <a:pt x="5744914" y="3089634"/>
                  <a:pt x="5738068" y="3089634"/>
                </a:cubicBezTo>
                <a:lnTo>
                  <a:pt x="5738068" y="3091346"/>
                </a:lnTo>
                <a:cubicBezTo>
                  <a:pt x="5738639" y="3093057"/>
                  <a:pt x="5740351" y="3093913"/>
                  <a:pt x="5743203" y="3093913"/>
                </a:cubicBezTo>
                <a:lnTo>
                  <a:pt x="5744914" y="3095625"/>
                </a:lnTo>
                <a:lnTo>
                  <a:pt x="5744914" y="3097336"/>
                </a:lnTo>
                <a:cubicBezTo>
                  <a:pt x="5746056" y="3103041"/>
                  <a:pt x="5742918" y="3106464"/>
                  <a:pt x="5735501" y="3107605"/>
                </a:cubicBezTo>
                <a:cubicBezTo>
                  <a:pt x="5724091" y="3115593"/>
                  <a:pt x="5714963" y="3119586"/>
                  <a:pt x="5708117" y="3119586"/>
                </a:cubicBezTo>
                <a:lnTo>
                  <a:pt x="5702982" y="3114451"/>
                </a:lnTo>
                <a:cubicBezTo>
                  <a:pt x="5704693" y="3108746"/>
                  <a:pt x="5708687" y="3105894"/>
                  <a:pt x="5714963" y="3105894"/>
                </a:cubicBezTo>
                <a:cubicBezTo>
                  <a:pt x="5714963" y="3104753"/>
                  <a:pt x="5717245" y="3104182"/>
                  <a:pt x="5721809" y="3104182"/>
                </a:cubicBezTo>
                <a:lnTo>
                  <a:pt x="5722664" y="3102471"/>
                </a:lnTo>
                <a:lnTo>
                  <a:pt x="5722664" y="3100759"/>
                </a:lnTo>
                <a:cubicBezTo>
                  <a:pt x="5715248" y="3100759"/>
                  <a:pt x="5711255" y="3099618"/>
                  <a:pt x="5710684" y="3097336"/>
                </a:cubicBezTo>
                <a:cubicBezTo>
                  <a:pt x="5709543" y="3089920"/>
                  <a:pt x="5730081" y="3079080"/>
                  <a:pt x="5772299" y="3064817"/>
                </a:cubicBezTo>
                <a:close/>
                <a:moveTo>
                  <a:pt x="5796260" y="3060538"/>
                </a:moveTo>
                <a:lnTo>
                  <a:pt x="5799683" y="3063961"/>
                </a:lnTo>
                <a:lnTo>
                  <a:pt x="5797972" y="3066529"/>
                </a:lnTo>
                <a:lnTo>
                  <a:pt x="5794548" y="3063961"/>
                </a:lnTo>
                <a:close/>
                <a:moveTo>
                  <a:pt x="5807385" y="3056260"/>
                </a:moveTo>
                <a:lnTo>
                  <a:pt x="5811664" y="3059683"/>
                </a:lnTo>
                <a:lnTo>
                  <a:pt x="5808241" y="3063961"/>
                </a:lnTo>
                <a:lnTo>
                  <a:pt x="5806529" y="3062250"/>
                </a:lnTo>
                <a:lnTo>
                  <a:pt x="5805673" y="3059683"/>
                </a:lnTo>
                <a:close/>
                <a:moveTo>
                  <a:pt x="5824500" y="3053692"/>
                </a:moveTo>
                <a:lnTo>
                  <a:pt x="5826212" y="3055404"/>
                </a:lnTo>
                <a:lnTo>
                  <a:pt x="5827067" y="3060538"/>
                </a:lnTo>
                <a:lnTo>
                  <a:pt x="5825356" y="3063961"/>
                </a:lnTo>
                <a:lnTo>
                  <a:pt x="5821077" y="3063961"/>
                </a:lnTo>
                <a:lnTo>
                  <a:pt x="5817654" y="3060538"/>
                </a:lnTo>
                <a:lnTo>
                  <a:pt x="5816798" y="3057971"/>
                </a:lnTo>
                <a:cubicBezTo>
                  <a:pt x="5817369" y="3055119"/>
                  <a:pt x="5819936" y="3053692"/>
                  <a:pt x="5824500" y="3053692"/>
                </a:cubicBezTo>
                <a:close/>
                <a:moveTo>
                  <a:pt x="5864721" y="3052837"/>
                </a:moveTo>
                <a:lnTo>
                  <a:pt x="5866432" y="3052837"/>
                </a:lnTo>
                <a:lnTo>
                  <a:pt x="5869856" y="3055404"/>
                </a:lnTo>
                <a:lnTo>
                  <a:pt x="5869856" y="3056260"/>
                </a:lnTo>
                <a:lnTo>
                  <a:pt x="5868144" y="3059683"/>
                </a:lnTo>
                <a:lnTo>
                  <a:pt x="5862154" y="3055404"/>
                </a:lnTo>
                <a:close/>
                <a:moveTo>
                  <a:pt x="5833914" y="3052837"/>
                </a:moveTo>
                <a:lnTo>
                  <a:pt x="5836481" y="3055404"/>
                </a:lnTo>
                <a:lnTo>
                  <a:pt x="5837337" y="3057971"/>
                </a:lnTo>
                <a:lnTo>
                  <a:pt x="5835625" y="3060538"/>
                </a:lnTo>
                <a:lnTo>
                  <a:pt x="5832202" y="3057971"/>
                </a:lnTo>
                <a:lnTo>
                  <a:pt x="5831346" y="3055404"/>
                </a:lnTo>
                <a:close/>
                <a:moveTo>
                  <a:pt x="6123161" y="3042567"/>
                </a:moveTo>
                <a:cubicBezTo>
                  <a:pt x="6144270" y="3056830"/>
                  <a:pt x="6159102" y="3067955"/>
                  <a:pt x="6167660" y="3075942"/>
                </a:cubicBezTo>
                <a:lnTo>
                  <a:pt x="6197612" y="3093913"/>
                </a:lnTo>
                <a:lnTo>
                  <a:pt x="6200180" y="3093913"/>
                </a:lnTo>
                <a:lnTo>
                  <a:pt x="6200180" y="3093057"/>
                </a:lnTo>
                <a:lnTo>
                  <a:pt x="6204458" y="3087067"/>
                </a:lnTo>
                <a:cubicBezTo>
                  <a:pt x="6209022" y="3087067"/>
                  <a:pt x="6217294" y="3094199"/>
                  <a:pt x="6229275" y="3108461"/>
                </a:cubicBezTo>
                <a:cubicBezTo>
                  <a:pt x="6258942" y="3132993"/>
                  <a:pt x="6279195" y="3159807"/>
                  <a:pt x="6290034" y="3188903"/>
                </a:cubicBezTo>
                <a:cubicBezTo>
                  <a:pt x="6292316" y="3188903"/>
                  <a:pt x="6295169" y="3193467"/>
                  <a:pt x="6298592" y="3202595"/>
                </a:cubicBezTo>
                <a:cubicBezTo>
                  <a:pt x="6300304" y="3204306"/>
                  <a:pt x="6304012" y="3211723"/>
                  <a:pt x="6309717" y="3224845"/>
                </a:cubicBezTo>
                <a:cubicBezTo>
                  <a:pt x="6322268" y="3233402"/>
                  <a:pt x="6328829" y="3238822"/>
                  <a:pt x="6329400" y="3241104"/>
                </a:cubicBezTo>
                <a:lnTo>
                  <a:pt x="6332822" y="3256508"/>
                </a:lnTo>
                <a:cubicBezTo>
                  <a:pt x="6333964" y="3298726"/>
                  <a:pt x="6328829" y="3319834"/>
                  <a:pt x="6317418" y="3319834"/>
                </a:cubicBezTo>
                <a:cubicBezTo>
                  <a:pt x="6313426" y="3324398"/>
                  <a:pt x="6310002" y="3326680"/>
                  <a:pt x="6307150" y="3326680"/>
                </a:cubicBezTo>
                <a:cubicBezTo>
                  <a:pt x="6287752" y="3320405"/>
                  <a:pt x="6276912" y="3310991"/>
                  <a:pt x="6274630" y="3298440"/>
                </a:cubicBezTo>
                <a:cubicBezTo>
                  <a:pt x="6271778" y="3298440"/>
                  <a:pt x="6266928" y="3287600"/>
                  <a:pt x="6260082" y="3265921"/>
                </a:cubicBezTo>
                <a:lnTo>
                  <a:pt x="6218150" y="3219710"/>
                </a:lnTo>
                <a:cubicBezTo>
                  <a:pt x="6214727" y="3217428"/>
                  <a:pt x="6210163" y="3211723"/>
                  <a:pt x="6204458" y="3202595"/>
                </a:cubicBezTo>
                <a:cubicBezTo>
                  <a:pt x="6202176" y="3202595"/>
                  <a:pt x="6197898" y="3198887"/>
                  <a:pt x="6191622" y="3191470"/>
                </a:cubicBezTo>
                <a:cubicBezTo>
                  <a:pt x="6171654" y="3179489"/>
                  <a:pt x="6161100" y="3170361"/>
                  <a:pt x="6159958" y="3164086"/>
                </a:cubicBezTo>
                <a:lnTo>
                  <a:pt x="6162526" y="3160663"/>
                </a:lnTo>
                <a:lnTo>
                  <a:pt x="6165949" y="3160663"/>
                </a:lnTo>
                <a:lnTo>
                  <a:pt x="6170228" y="3163230"/>
                </a:lnTo>
                <a:lnTo>
                  <a:pt x="6171939" y="3163230"/>
                </a:lnTo>
                <a:cubicBezTo>
                  <a:pt x="6159958" y="3151820"/>
                  <a:pt x="6153683" y="3144403"/>
                  <a:pt x="6153113" y="3140980"/>
                </a:cubicBezTo>
                <a:cubicBezTo>
                  <a:pt x="6155965" y="3139268"/>
                  <a:pt x="6159388" y="3138413"/>
                  <a:pt x="6163382" y="3138413"/>
                </a:cubicBezTo>
                <a:cubicBezTo>
                  <a:pt x="6155965" y="3128714"/>
                  <a:pt x="6144840" y="3120727"/>
                  <a:pt x="6130007" y="3114451"/>
                </a:cubicBezTo>
                <a:cubicBezTo>
                  <a:pt x="6129437" y="3112740"/>
                  <a:pt x="6127725" y="3111884"/>
                  <a:pt x="6124873" y="3111884"/>
                </a:cubicBezTo>
                <a:lnTo>
                  <a:pt x="6121449" y="3105894"/>
                </a:lnTo>
                <a:lnTo>
                  <a:pt x="6124017" y="3100759"/>
                </a:lnTo>
                <a:cubicBezTo>
                  <a:pt x="6131433" y="3105323"/>
                  <a:pt x="6141988" y="3109317"/>
                  <a:pt x="6155680" y="3112740"/>
                </a:cubicBezTo>
                <a:lnTo>
                  <a:pt x="6204458" y="3157239"/>
                </a:lnTo>
                <a:cubicBezTo>
                  <a:pt x="6215868" y="3157239"/>
                  <a:pt x="6231842" y="3174355"/>
                  <a:pt x="6252380" y="3208585"/>
                </a:cubicBezTo>
                <a:cubicBezTo>
                  <a:pt x="6253522" y="3213149"/>
                  <a:pt x="6258656" y="3222563"/>
                  <a:pt x="6267784" y="3236825"/>
                </a:cubicBezTo>
                <a:cubicBezTo>
                  <a:pt x="6268355" y="3240248"/>
                  <a:pt x="6269782" y="3241960"/>
                  <a:pt x="6272064" y="3241960"/>
                </a:cubicBezTo>
                <a:lnTo>
                  <a:pt x="6272919" y="3241960"/>
                </a:lnTo>
                <a:cubicBezTo>
                  <a:pt x="6275201" y="3241960"/>
                  <a:pt x="6276056" y="3234829"/>
                  <a:pt x="6275486" y="3220566"/>
                </a:cubicBezTo>
                <a:cubicBezTo>
                  <a:pt x="6273775" y="3210867"/>
                  <a:pt x="6263220" y="3197460"/>
                  <a:pt x="6243823" y="3180345"/>
                </a:cubicBezTo>
                <a:lnTo>
                  <a:pt x="6232698" y="3163230"/>
                </a:lnTo>
                <a:cubicBezTo>
                  <a:pt x="6230416" y="3163230"/>
                  <a:pt x="6226422" y="3158666"/>
                  <a:pt x="6220718" y="3149538"/>
                </a:cubicBezTo>
                <a:cubicBezTo>
                  <a:pt x="6209878" y="3137557"/>
                  <a:pt x="6203317" y="3126432"/>
                  <a:pt x="6201035" y="3116163"/>
                </a:cubicBezTo>
                <a:cubicBezTo>
                  <a:pt x="6190766" y="3103612"/>
                  <a:pt x="6181638" y="3095339"/>
                  <a:pt x="6173650" y="3091346"/>
                </a:cubicBezTo>
                <a:lnTo>
                  <a:pt x="6141132" y="3066529"/>
                </a:lnTo>
                <a:cubicBezTo>
                  <a:pt x="6128010" y="3056260"/>
                  <a:pt x="6121164" y="3049128"/>
                  <a:pt x="6120594" y="3045135"/>
                </a:cubicBezTo>
                <a:close/>
                <a:moveTo>
                  <a:pt x="5771443" y="3042567"/>
                </a:moveTo>
                <a:lnTo>
                  <a:pt x="5772299" y="3044279"/>
                </a:lnTo>
                <a:lnTo>
                  <a:pt x="5773154" y="3048558"/>
                </a:lnTo>
                <a:lnTo>
                  <a:pt x="5771443" y="3051125"/>
                </a:lnTo>
                <a:lnTo>
                  <a:pt x="5769731" y="3049413"/>
                </a:lnTo>
                <a:lnTo>
                  <a:pt x="5768876" y="3045135"/>
                </a:lnTo>
                <a:close/>
                <a:moveTo>
                  <a:pt x="5794548" y="3039144"/>
                </a:moveTo>
                <a:lnTo>
                  <a:pt x="5798827" y="3039144"/>
                </a:lnTo>
                <a:lnTo>
                  <a:pt x="5798827" y="3041712"/>
                </a:lnTo>
                <a:lnTo>
                  <a:pt x="5795404" y="3041712"/>
                </a:lnTo>
                <a:close/>
                <a:moveTo>
                  <a:pt x="5841615" y="3034866"/>
                </a:moveTo>
                <a:lnTo>
                  <a:pt x="5847606" y="3034866"/>
                </a:lnTo>
                <a:lnTo>
                  <a:pt x="5849317" y="3038289"/>
                </a:lnTo>
                <a:lnTo>
                  <a:pt x="5850173" y="3040856"/>
                </a:lnTo>
                <a:lnTo>
                  <a:pt x="5849317" y="3042567"/>
                </a:lnTo>
                <a:lnTo>
                  <a:pt x="5843327" y="3042567"/>
                </a:lnTo>
                <a:lnTo>
                  <a:pt x="5839048" y="3039144"/>
                </a:lnTo>
                <a:close/>
                <a:moveTo>
                  <a:pt x="5821077" y="3034010"/>
                </a:moveTo>
                <a:lnTo>
                  <a:pt x="5822789" y="3034010"/>
                </a:lnTo>
                <a:lnTo>
                  <a:pt x="5827923" y="3038289"/>
                </a:lnTo>
                <a:lnTo>
                  <a:pt x="5827923" y="3039144"/>
                </a:lnTo>
                <a:lnTo>
                  <a:pt x="5826212" y="3041712"/>
                </a:lnTo>
                <a:lnTo>
                  <a:pt x="5822789" y="3041712"/>
                </a:lnTo>
                <a:lnTo>
                  <a:pt x="5818510" y="3038289"/>
                </a:lnTo>
                <a:lnTo>
                  <a:pt x="5818510" y="3036577"/>
                </a:lnTo>
                <a:close/>
                <a:moveTo>
                  <a:pt x="6103478" y="3030587"/>
                </a:moveTo>
                <a:lnTo>
                  <a:pt x="6104334" y="3030587"/>
                </a:lnTo>
                <a:lnTo>
                  <a:pt x="6107757" y="3034010"/>
                </a:lnTo>
                <a:lnTo>
                  <a:pt x="6105190" y="3036577"/>
                </a:lnTo>
                <a:lnTo>
                  <a:pt x="6104334" y="3036577"/>
                </a:lnTo>
                <a:lnTo>
                  <a:pt x="6100911" y="3034010"/>
                </a:lnTo>
                <a:close/>
                <a:moveTo>
                  <a:pt x="5845038" y="3018606"/>
                </a:moveTo>
                <a:lnTo>
                  <a:pt x="5848461" y="3018606"/>
                </a:lnTo>
                <a:lnTo>
                  <a:pt x="5851885" y="3021173"/>
                </a:lnTo>
                <a:lnTo>
                  <a:pt x="5851885" y="3022885"/>
                </a:lnTo>
                <a:lnTo>
                  <a:pt x="5850173" y="3025452"/>
                </a:lnTo>
                <a:lnTo>
                  <a:pt x="5845894" y="3025452"/>
                </a:lnTo>
                <a:lnTo>
                  <a:pt x="5843327" y="3022885"/>
                </a:lnTo>
                <a:lnTo>
                  <a:pt x="5843327" y="3021173"/>
                </a:lnTo>
                <a:close/>
                <a:moveTo>
                  <a:pt x="5878413" y="3016895"/>
                </a:moveTo>
                <a:lnTo>
                  <a:pt x="5881836" y="3016895"/>
                </a:lnTo>
                <a:cubicBezTo>
                  <a:pt x="5886971" y="3017465"/>
                  <a:pt x="5889823" y="3018892"/>
                  <a:pt x="5890394" y="3021173"/>
                </a:cubicBezTo>
                <a:lnTo>
                  <a:pt x="5890394" y="3022885"/>
                </a:lnTo>
                <a:cubicBezTo>
                  <a:pt x="5890965" y="3024596"/>
                  <a:pt x="5888682" y="3026022"/>
                  <a:pt x="5883548" y="3027164"/>
                </a:cubicBezTo>
                <a:cubicBezTo>
                  <a:pt x="5879554" y="3025452"/>
                  <a:pt x="5877557" y="3024026"/>
                  <a:pt x="5877557" y="3022885"/>
                </a:cubicBezTo>
                <a:lnTo>
                  <a:pt x="5876702" y="3019462"/>
                </a:lnTo>
                <a:close/>
                <a:moveTo>
                  <a:pt x="5820221" y="3012616"/>
                </a:moveTo>
                <a:cubicBezTo>
                  <a:pt x="5825927" y="3012616"/>
                  <a:pt x="5831061" y="3015468"/>
                  <a:pt x="5835625" y="3021173"/>
                </a:cubicBezTo>
                <a:lnTo>
                  <a:pt x="5832202" y="3025452"/>
                </a:lnTo>
                <a:lnTo>
                  <a:pt x="5817654" y="3025452"/>
                </a:lnTo>
                <a:lnTo>
                  <a:pt x="5813375" y="3022885"/>
                </a:lnTo>
                <a:lnTo>
                  <a:pt x="5813375" y="3021173"/>
                </a:lnTo>
                <a:cubicBezTo>
                  <a:pt x="5815087" y="3016039"/>
                  <a:pt x="5817369" y="3013186"/>
                  <a:pt x="5820221" y="3012616"/>
                </a:cubicBezTo>
                <a:close/>
                <a:moveTo>
                  <a:pt x="5866432" y="2985231"/>
                </a:moveTo>
                <a:lnTo>
                  <a:pt x="5868144" y="2986087"/>
                </a:lnTo>
                <a:lnTo>
                  <a:pt x="5869000" y="2987799"/>
                </a:lnTo>
                <a:lnTo>
                  <a:pt x="5864721" y="2987799"/>
                </a:lnTo>
                <a:close/>
                <a:moveTo>
                  <a:pt x="5797972" y="2985231"/>
                </a:moveTo>
                <a:lnTo>
                  <a:pt x="5807385" y="2985231"/>
                </a:lnTo>
                <a:lnTo>
                  <a:pt x="5810808" y="2987799"/>
                </a:lnTo>
                <a:lnTo>
                  <a:pt x="5811664" y="2992077"/>
                </a:lnTo>
                <a:cubicBezTo>
                  <a:pt x="5812805" y="2994930"/>
                  <a:pt x="5808526" y="2996356"/>
                  <a:pt x="5798827" y="2996356"/>
                </a:cubicBezTo>
                <a:lnTo>
                  <a:pt x="5795404" y="2992077"/>
                </a:lnTo>
                <a:cubicBezTo>
                  <a:pt x="5795975" y="2987513"/>
                  <a:pt x="5796831" y="2985231"/>
                  <a:pt x="5797972" y="2985231"/>
                </a:cubicBezTo>
                <a:close/>
                <a:moveTo>
                  <a:pt x="5965701" y="2962126"/>
                </a:moveTo>
                <a:lnTo>
                  <a:pt x="5973403" y="2962126"/>
                </a:lnTo>
                <a:lnTo>
                  <a:pt x="5975970" y="2964693"/>
                </a:lnTo>
                <a:lnTo>
                  <a:pt x="5976826" y="2967260"/>
                </a:lnTo>
                <a:lnTo>
                  <a:pt x="5975114" y="2970683"/>
                </a:lnTo>
                <a:cubicBezTo>
                  <a:pt x="5968268" y="2968972"/>
                  <a:pt x="5964560" y="2966975"/>
                  <a:pt x="5963989" y="2964693"/>
                </a:cubicBezTo>
                <a:close/>
                <a:moveTo>
                  <a:pt x="5810808" y="2917626"/>
                </a:moveTo>
                <a:cubicBezTo>
                  <a:pt x="5815943" y="2917626"/>
                  <a:pt x="5819651" y="2921335"/>
                  <a:pt x="5821933" y="2928751"/>
                </a:cubicBezTo>
                <a:lnTo>
                  <a:pt x="5827067" y="2928751"/>
                </a:lnTo>
                <a:cubicBezTo>
                  <a:pt x="5827067" y="2923046"/>
                  <a:pt x="5827923" y="2920193"/>
                  <a:pt x="5829635" y="2920193"/>
                </a:cubicBezTo>
                <a:lnTo>
                  <a:pt x="5833914" y="2920193"/>
                </a:lnTo>
                <a:lnTo>
                  <a:pt x="5836481" y="2922761"/>
                </a:lnTo>
                <a:lnTo>
                  <a:pt x="5836481" y="2930463"/>
                </a:lnTo>
                <a:lnTo>
                  <a:pt x="5838192" y="2931318"/>
                </a:lnTo>
                <a:lnTo>
                  <a:pt x="5849317" y="2931318"/>
                </a:lnTo>
                <a:cubicBezTo>
                  <a:pt x="5847606" y="2923331"/>
                  <a:pt x="5849888" y="2919338"/>
                  <a:pt x="5856163" y="2919338"/>
                </a:cubicBezTo>
                <a:lnTo>
                  <a:pt x="5861298" y="2919338"/>
                </a:lnTo>
                <a:cubicBezTo>
                  <a:pt x="5867574" y="2919338"/>
                  <a:pt x="5871852" y="2923331"/>
                  <a:pt x="5874134" y="2931318"/>
                </a:cubicBezTo>
                <a:cubicBezTo>
                  <a:pt x="5903230" y="2939876"/>
                  <a:pt x="5921201" y="2944155"/>
                  <a:pt x="5928047" y="2944155"/>
                </a:cubicBezTo>
                <a:cubicBezTo>
                  <a:pt x="5930900" y="2948719"/>
                  <a:pt x="5935749" y="2951001"/>
                  <a:pt x="5942595" y="2951001"/>
                </a:cubicBezTo>
                <a:lnTo>
                  <a:pt x="5954576" y="2957847"/>
                </a:lnTo>
                <a:lnTo>
                  <a:pt x="5954576" y="2959559"/>
                </a:lnTo>
                <a:lnTo>
                  <a:pt x="5953720" y="2962126"/>
                </a:lnTo>
                <a:lnTo>
                  <a:pt x="5940884" y="2962126"/>
                </a:lnTo>
                <a:cubicBezTo>
                  <a:pt x="5936890" y="2959273"/>
                  <a:pt x="5933467" y="2957847"/>
                  <a:pt x="5930615" y="2957847"/>
                </a:cubicBezTo>
                <a:cubicBezTo>
                  <a:pt x="5927762" y="2960700"/>
                  <a:pt x="5924910" y="2962126"/>
                  <a:pt x="5922057" y="2962126"/>
                </a:cubicBezTo>
                <a:lnTo>
                  <a:pt x="5912644" y="2957847"/>
                </a:lnTo>
                <a:lnTo>
                  <a:pt x="5865577" y="2956135"/>
                </a:lnTo>
                <a:cubicBezTo>
                  <a:pt x="5860442" y="2953853"/>
                  <a:pt x="5855593" y="2952712"/>
                  <a:pt x="5851029" y="2952712"/>
                </a:cubicBezTo>
                <a:lnTo>
                  <a:pt x="5845894" y="2952712"/>
                </a:lnTo>
                <a:lnTo>
                  <a:pt x="5800539" y="2957847"/>
                </a:lnTo>
                <a:lnTo>
                  <a:pt x="5799683" y="2957847"/>
                </a:lnTo>
                <a:cubicBezTo>
                  <a:pt x="5794548" y="2957847"/>
                  <a:pt x="5789414" y="2962982"/>
                  <a:pt x="5784279" y="2973251"/>
                </a:cubicBezTo>
                <a:lnTo>
                  <a:pt x="5759462" y="2980953"/>
                </a:lnTo>
                <a:cubicBezTo>
                  <a:pt x="5760033" y="2983235"/>
                  <a:pt x="5752046" y="2984946"/>
                  <a:pt x="5735501" y="2986087"/>
                </a:cubicBezTo>
                <a:cubicBezTo>
                  <a:pt x="5736072" y="2990081"/>
                  <a:pt x="5719241" y="2996356"/>
                  <a:pt x="5685011" y="3004914"/>
                </a:cubicBezTo>
                <a:cubicBezTo>
                  <a:pt x="5676453" y="3010619"/>
                  <a:pt x="5666184" y="3015183"/>
                  <a:pt x="5654204" y="3018606"/>
                </a:cubicBezTo>
                <a:lnTo>
                  <a:pt x="5643934" y="3022885"/>
                </a:lnTo>
                <a:cubicBezTo>
                  <a:pt x="5644505" y="3025738"/>
                  <a:pt x="5643650" y="3027164"/>
                  <a:pt x="5641367" y="3027164"/>
                </a:cubicBezTo>
                <a:lnTo>
                  <a:pt x="5642223" y="3032298"/>
                </a:lnTo>
                <a:lnTo>
                  <a:pt x="5643934" y="3032298"/>
                </a:lnTo>
                <a:cubicBezTo>
                  <a:pt x="5653633" y="3031157"/>
                  <a:pt x="5677309" y="3022885"/>
                  <a:pt x="5714963" y="3007481"/>
                </a:cubicBezTo>
                <a:lnTo>
                  <a:pt x="5752616" y="2994645"/>
                </a:lnTo>
                <a:cubicBezTo>
                  <a:pt x="5765168" y="2991222"/>
                  <a:pt x="5775437" y="2989510"/>
                  <a:pt x="5783424" y="2989510"/>
                </a:cubicBezTo>
                <a:lnTo>
                  <a:pt x="5784279" y="2990366"/>
                </a:lnTo>
                <a:lnTo>
                  <a:pt x="5785135" y="2994645"/>
                </a:lnTo>
                <a:cubicBezTo>
                  <a:pt x="5785706" y="2997497"/>
                  <a:pt x="5777433" y="3001776"/>
                  <a:pt x="5760318" y="3007481"/>
                </a:cubicBezTo>
                <a:cubicBezTo>
                  <a:pt x="5760889" y="3011475"/>
                  <a:pt x="5752902" y="3015183"/>
                  <a:pt x="5736357" y="3018606"/>
                </a:cubicBezTo>
                <a:cubicBezTo>
                  <a:pt x="5729511" y="3024882"/>
                  <a:pt x="5721809" y="3028019"/>
                  <a:pt x="5713251" y="3028019"/>
                </a:cubicBezTo>
                <a:cubicBezTo>
                  <a:pt x="5693854" y="3037147"/>
                  <a:pt x="5676168" y="3043423"/>
                  <a:pt x="5660194" y="3046846"/>
                </a:cubicBezTo>
                <a:cubicBezTo>
                  <a:pt x="5641938" y="3057115"/>
                  <a:pt x="5631098" y="3062250"/>
                  <a:pt x="5627675" y="3062250"/>
                </a:cubicBezTo>
                <a:cubicBezTo>
                  <a:pt x="5624252" y="3068526"/>
                  <a:pt x="5613983" y="3077368"/>
                  <a:pt x="5596868" y="3088779"/>
                </a:cubicBezTo>
                <a:lnTo>
                  <a:pt x="5593444" y="3095625"/>
                </a:lnTo>
                <a:lnTo>
                  <a:pt x="5595156" y="3104182"/>
                </a:lnTo>
                <a:lnTo>
                  <a:pt x="5596012" y="3104182"/>
                </a:lnTo>
                <a:cubicBezTo>
                  <a:pt x="5600006" y="3104182"/>
                  <a:pt x="5608563" y="3098192"/>
                  <a:pt x="5621685" y="3086211"/>
                </a:cubicBezTo>
                <a:lnTo>
                  <a:pt x="5636233" y="3075942"/>
                </a:lnTo>
                <a:lnTo>
                  <a:pt x="5649069" y="3070808"/>
                </a:lnTo>
                <a:cubicBezTo>
                  <a:pt x="5654204" y="3070808"/>
                  <a:pt x="5678165" y="3061394"/>
                  <a:pt x="5720953" y="3042567"/>
                </a:cubicBezTo>
                <a:lnTo>
                  <a:pt x="5756895" y="3032298"/>
                </a:lnTo>
                <a:cubicBezTo>
                  <a:pt x="5769447" y="3026022"/>
                  <a:pt x="5780571" y="3022885"/>
                  <a:pt x="5790270" y="3022885"/>
                </a:cubicBezTo>
                <a:cubicBezTo>
                  <a:pt x="5790270" y="3020032"/>
                  <a:pt x="5792552" y="3018606"/>
                  <a:pt x="5797116" y="3018606"/>
                </a:cubicBezTo>
                <a:lnTo>
                  <a:pt x="5804818" y="3018606"/>
                </a:lnTo>
                <a:lnTo>
                  <a:pt x="5809952" y="3022885"/>
                </a:lnTo>
                <a:cubicBezTo>
                  <a:pt x="5810523" y="3026308"/>
                  <a:pt x="5796260" y="3032298"/>
                  <a:pt x="5767164" y="3040856"/>
                </a:cubicBezTo>
                <a:lnTo>
                  <a:pt x="5756039" y="3046846"/>
                </a:lnTo>
                <a:cubicBezTo>
                  <a:pt x="5761174" y="3047987"/>
                  <a:pt x="5764027" y="3049413"/>
                  <a:pt x="5764597" y="3051125"/>
                </a:cubicBezTo>
                <a:lnTo>
                  <a:pt x="5761174" y="3055404"/>
                </a:lnTo>
                <a:lnTo>
                  <a:pt x="5759462" y="3055404"/>
                </a:lnTo>
                <a:cubicBezTo>
                  <a:pt x="5756610" y="3054263"/>
                  <a:pt x="5754613" y="3051410"/>
                  <a:pt x="5753472" y="3046846"/>
                </a:cubicBezTo>
                <a:cubicBezTo>
                  <a:pt x="5746056" y="3046846"/>
                  <a:pt x="5743488" y="3051981"/>
                  <a:pt x="5745770" y="3062250"/>
                </a:cubicBezTo>
                <a:cubicBezTo>
                  <a:pt x="5732649" y="3066244"/>
                  <a:pt x="5720953" y="3071378"/>
                  <a:pt x="5710684" y="3077654"/>
                </a:cubicBezTo>
                <a:cubicBezTo>
                  <a:pt x="5700986" y="3081077"/>
                  <a:pt x="5691287" y="3083359"/>
                  <a:pt x="5681588" y="3084500"/>
                </a:cubicBezTo>
                <a:cubicBezTo>
                  <a:pt x="5674172" y="3090775"/>
                  <a:pt x="5664473" y="3096195"/>
                  <a:pt x="5652492" y="3100759"/>
                </a:cubicBezTo>
                <a:cubicBezTo>
                  <a:pt x="5653063" y="3103612"/>
                  <a:pt x="5643364" y="3107320"/>
                  <a:pt x="5623396" y="3111884"/>
                </a:cubicBezTo>
                <a:cubicBezTo>
                  <a:pt x="5619403" y="3139268"/>
                  <a:pt x="5613127" y="3152961"/>
                  <a:pt x="5604569" y="3152961"/>
                </a:cubicBezTo>
                <a:cubicBezTo>
                  <a:pt x="5600576" y="3158095"/>
                  <a:pt x="5599435" y="3164086"/>
                  <a:pt x="5601146" y="3170932"/>
                </a:cubicBezTo>
                <a:lnTo>
                  <a:pt x="5602858" y="3171787"/>
                </a:lnTo>
                <a:lnTo>
                  <a:pt x="5603714" y="3171787"/>
                </a:lnTo>
                <a:lnTo>
                  <a:pt x="5626819" y="3154672"/>
                </a:lnTo>
                <a:cubicBezTo>
                  <a:pt x="5626249" y="3151249"/>
                  <a:pt x="5632239" y="3147541"/>
                  <a:pt x="5644790" y="3143547"/>
                </a:cubicBezTo>
                <a:lnTo>
                  <a:pt x="5660194" y="3127288"/>
                </a:lnTo>
                <a:lnTo>
                  <a:pt x="5667040" y="3127288"/>
                </a:lnTo>
                <a:lnTo>
                  <a:pt x="5672175" y="3130711"/>
                </a:lnTo>
                <a:cubicBezTo>
                  <a:pt x="5669322" y="3142692"/>
                  <a:pt x="5659909" y="3152105"/>
                  <a:pt x="5643934" y="3158951"/>
                </a:cubicBezTo>
                <a:cubicBezTo>
                  <a:pt x="5638800" y="3158951"/>
                  <a:pt x="5636518" y="3159807"/>
                  <a:pt x="5637088" y="3161518"/>
                </a:cubicBezTo>
                <a:lnTo>
                  <a:pt x="5639656" y="3167509"/>
                </a:lnTo>
                <a:cubicBezTo>
                  <a:pt x="5637944" y="3171502"/>
                  <a:pt x="5632239" y="3174925"/>
                  <a:pt x="5622540" y="3177778"/>
                </a:cubicBezTo>
                <a:cubicBezTo>
                  <a:pt x="5604855" y="3200028"/>
                  <a:pt x="5592018" y="3212579"/>
                  <a:pt x="5584031" y="3215431"/>
                </a:cubicBezTo>
                <a:cubicBezTo>
                  <a:pt x="5569769" y="3218854"/>
                  <a:pt x="5563208" y="3223419"/>
                  <a:pt x="5564349" y="3229123"/>
                </a:cubicBezTo>
                <a:cubicBezTo>
                  <a:pt x="5562067" y="3231976"/>
                  <a:pt x="5557502" y="3233687"/>
                  <a:pt x="5550656" y="3234258"/>
                </a:cubicBezTo>
                <a:cubicBezTo>
                  <a:pt x="5544952" y="3240534"/>
                  <a:pt x="5538676" y="3251088"/>
                  <a:pt x="5531830" y="3265921"/>
                </a:cubicBezTo>
                <a:cubicBezTo>
                  <a:pt x="5524413" y="3265921"/>
                  <a:pt x="5518708" y="3273908"/>
                  <a:pt x="5514714" y="3289883"/>
                </a:cubicBezTo>
                <a:cubicBezTo>
                  <a:pt x="5505586" y="3299011"/>
                  <a:pt x="5495603" y="3312988"/>
                  <a:pt x="5484763" y="3331815"/>
                </a:cubicBezTo>
                <a:cubicBezTo>
                  <a:pt x="5481911" y="3342084"/>
                  <a:pt x="5477061" y="3347219"/>
                  <a:pt x="5470215" y="3347219"/>
                </a:cubicBezTo>
                <a:cubicBezTo>
                  <a:pt x="5465651" y="3357488"/>
                  <a:pt x="5460801" y="3364334"/>
                  <a:pt x="5455667" y="3367757"/>
                </a:cubicBezTo>
                <a:lnTo>
                  <a:pt x="5448821" y="3385728"/>
                </a:lnTo>
                <a:lnTo>
                  <a:pt x="5435984" y="3390862"/>
                </a:lnTo>
                <a:cubicBezTo>
                  <a:pt x="5431991" y="3389151"/>
                  <a:pt x="5426001" y="3388295"/>
                  <a:pt x="5418013" y="3388295"/>
                </a:cubicBezTo>
                <a:lnTo>
                  <a:pt x="5388917" y="3392574"/>
                </a:lnTo>
                <a:lnTo>
                  <a:pt x="5382927" y="3392574"/>
                </a:lnTo>
                <a:lnTo>
                  <a:pt x="5366668" y="3388295"/>
                </a:lnTo>
                <a:lnTo>
                  <a:pt x="5352120" y="3388295"/>
                </a:lnTo>
                <a:cubicBezTo>
                  <a:pt x="5345844" y="3382590"/>
                  <a:pt x="5337287" y="3378311"/>
                  <a:pt x="5326447" y="3375459"/>
                </a:cubicBezTo>
                <a:cubicBezTo>
                  <a:pt x="5319030" y="3365190"/>
                  <a:pt x="5313896" y="3352639"/>
                  <a:pt x="5311043" y="3337805"/>
                </a:cubicBezTo>
                <a:lnTo>
                  <a:pt x="5310187" y="3333526"/>
                </a:lnTo>
                <a:cubicBezTo>
                  <a:pt x="5306764" y="3309565"/>
                  <a:pt x="5305909" y="3293591"/>
                  <a:pt x="5307620" y="3285604"/>
                </a:cubicBezTo>
                <a:lnTo>
                  <a:pt x="5298207" y="3250517"/>
                </a:lnTo>
                <a:lnTo>
                  <a:pt x="5298207" y="3249662"/>
                </a:lnTo>
                <a:cubicBezTo>
                  <a:pt x="5297636" y="3219425"/>
                  <a:pt x="5302771" y="3204306"/>
                  <a:pt x="5313610" y="3204306"/>
                </a:cubicBezTo>
                <a:cubicBezTo>
                  <a:pt x="5319316" y="3199742"/>
                  <a:pt x="5326732" y="3190899"/>
                  <a:pt x="5335860" y="3177778"/>
                </a:cubicBezTo>
                <a:cubicBezTo>
                  <a:pt x="5348412" y="3169220"/>
                  <a:pt x="5357540" y="3160663"/>
                  <a:pt x="5363245" y="3152105"/>
                </a:cubicBezTo>
                <a:cubicBezTo>
                  <a:pt x="5382071" y="3139554"/>
                  <a:pt x="5394052" y="3128714"/>
                  <a:pt x="5399187" y="3119586"/>
                </a:cubicBezTo>
                <a:cubicBezTo>
                  <a:pt x="5407174" y="3117304"/>
                  <a:pt x="5418584" y="3109887"/>
                  <a:pt x="5433417" y="3097336"/>
                </a:cubicBezTo>
                <a:lnTo>
                  <a:pt x="5471071" y="3064817"/>
                </a:lnTo>
                <a:lnTo>
                  <a:pt x="5509580" y="3041712"/>
                </a:lnTo>
                <a:cubicBezTo>
                  <a:pt x="5508439" y="3036577"/>
                  <a:pt x="5514714" y="3034010"/>
                  <a:pt x="5528407" y="3034010"/>
                </a:cubicBezTo>
                <a:cubicBezTo>
                  <a:pt x="5527266" y="3028305"/>
                  <a:pt x="5544096" y="3017180"/>
                  <a:pt x="5578897" y="3000635"/>
                </a:cubicBezTo>
                <a:cubicBezTo>
                  <a:pt x="5590877" y="2987513"/>
                  <a:pt x="5621400" y="2971825"/>
                  <a:pt x="5670463" y="2953568"/>
                </a:cubicBezTo>
                <a:lnTo>
                  <a:pt x="5718386" y="2938164"/>
                </a:lnTo>
                <a:lnTo>
                  <a:pt x="5760318" y="2926184"/>
                </a:lnTo>
                <a:lnTo>
                  <a:pt x="5779145" y="2920193"/>
                </a:lnTo>
                <a:lnTo>
                  <a:pt x="5783424" y="2920193"/>
                </a:lnTo>
                <a:cubicBezTo>
                  <a:pt x="5789699" y="2920193"/>
                  <a:pt x="5793408" y="2923617"/>
                  <a:pt x="5794548" y="2930463"/>
                </a:cubicBezTo>
                <a:lnTo>
                  <a:pt x="5799683" y="2930463"/>
                </a:lnTo>
                <a:lnTo>
                  <a:pt x="5797972" y="2922761"/>
                </a:lnTo>
                <a:lnTo>
                  <a:pt x="5800539" y="2919338"/>
                </a:lnTo>
                <a:lnTo>
                  <a:pt x="5806529" y="2920193"/>
                </a:lnTo>
                <a:close/>
                <a:moveTo>
                  <a:pt x="4682691" y="2867136"/>
                </a:moveTo>
                <a:lnTo>
                  <a:pt x="4682691" y="2921905"/>
                </a:lnTo>
                <a:lnTo>
                  <a:pt x="4687825" y="2921905"/>
                </a:lnTo>
                <a:lnTo>
                  <a:pt x="4687825" y="2867136"/>
                </a:lnTo>
                <a:close/>
                <a:moveTo>
                  <a:pt x="4970227" y="2827771"/>
                </a:moveTo>
                <a:lnTo>
                  <a:pt x="4960813" y="2837185"/>
                </a:lnTo>
                <a:lnTo>
                  <a:pt x="4960813" y="2877405"/>
                </a:lnTo>
                <a:lnTo>
                  <a:pt x="4970227" y="2877405"/>
                </a:lnTo>
                <a:close/>
                <a:moveTo>
                  <a:pt x="2547602" y="2795252"/>
                </a:moveTo>
                <a:cubicBezTo>
                  <a:pt x="2545891" y="2795252"/>
                  <a:pt x="2545035" y="2797820"/>
                  <a:pt x="2545035" y="2802954"/>
                </a:cubicBezTo>
                <a:cubicBezTo>
                  <a:pt x="2537618" y="2808659"/>
                  <a:pt x="2533910" y="2814364"/>
                  <a:pt x="2533910" y="2820069"/>
                </a:cubicBezTo>
                <a:lnTo>
                  <a:pt x="2527064" y="2823492"/>
                </a:lnTo>
                <a:lnTo>
                  <a:pt x="2527064" y="2825204"/>
                </a:lnTo>
                <a:lnTo>
                  <a:pt x="2528776" y="2831194"/>
                </a:lnTo>
                <a:cubicBezTo>
                  <a:pt x="2520789" y="2838611"/>
                  <a:pt x="2514798" y="2848309"/>
                  <a:pt x="2510805" y="2860290"/>
                </a:cubicBezTo>
                <a:cubicBezTo>
                  <a:pt x="2501676" y="2871130"/>
                  <a:pt x="2496257" y="2880258"/>
                  <a:pt x="2494545" y="2887675"/>
                </a:cubicBezTo>
                <a:cubicBezTo>
                  <a:pt x="2491122" y="2887675"/>
                  <a:pt x="2488840" y="2892239"/>
                  <a:pt x="2487699" y="2901367"/>
                </a:cubicBezTo>
                <a:cubicBezTo>
                  <a:pt x="2485417" y="2901367"/>
                  <a:pt x="2484276" y="2902222"/>
                  <a:pt x="2484276" y="2903934"/>
                </a:cubicBezTo>
                <a:lnTo>
                  <a:pt x="2485132" y="2908213"/>
                </a:lnTo>
                <a:cubicBezTo>
                  <a:pt x="2481138" y="2916770"/>
                  <a:pt x="2477715" y="2921335"/>
                  <a:pt x="2474863" y="2921905"/>
                </a:cubicBezTo>
                <a:lnTo>
                  <a:pt x="2476574" y="2928751"/>
                </a:lnTo>
                <a:cubicBezTo>
                  <a:pt x="2476574" y="2941873"/>
                  <a:pt x="2472295" y="2950716"/>
                  <a:pt x="2463738" y="2955280"/>
                </a:cubicBezTo>
                <a:cubicBezTo>
                  <a:pt x="2463738" y="2960414"/>
                  <a:pt x="2462026" y="2963837"/>
                  <a:pt x="2458603" y="2965549"/>
                </a:cubicBezTo>
                <a:cubicBezTo>
                  <a:pt x="2454039" y="2971825"/>
                  <a:pt x="2448334" y="2984946"/>
                  <a:pt x="2441488" y="3004914"/>
                </a:cubicBezTo>
                <a:lnTo>
                  <a:pt x="2438921" y="3004914"/>
                </a:lnTo>
                <a:lnTo>
                  <a:pt x="2438921" y="3009193"/>
                </a:lnTo>
                <a:cubicBezTo>
                  <a:pt x="2434357" y="3021173"/>
                  <a:pt x="2430363" y="3034580"/>
                  <a:pt x="2426940" y="3049413"/>
                </a:cubicBezTo>
                <a:cubicBezTo>
                  <a:pt x="2422376" y="3049413"/>
                  <a:pt x="2418097" y="3061965"/>
                  <a:pt x="2414104" y="3087067"/>
                </a:cubicBezTo>
                <a:cubicBezTo>
                  <a:pt x="2412392" y="3087067"/>
                  <a:pt x="2410110" y="3089920"/>
                  <a:pt x="2407257" y="3095625"/>
                </a:cubicBezTo>
                <a:lnTo>
                  <a:pt x="2408969" y="3103326"/>
                </a:lnTo>
                <a:lnTo>
                  <a:pt x="2408969" y="3105894"/>
                </a:lnTo>
                <a:cubicBezTo>
                  <a:pt x="2403834" y="3111599"/>
                  <a:pt x="2400411" y="3122153"/>
                  <a:pt x="2398700" y="3137557"/>
                </a:cubicBezTo>
                <a:lnTo>
                  <a:pt x="2389286" y="3150393"/>
                </a:lnTo>
                <a:cubicBezTo>
                  <a:pt x="2387575" y="3150393"/>
                  <a:pt x="2386719" y="3155243"/>
                  <a:pt x="2386719" y="3164941"/>
                </a:cubicBezTo>
                <a:lnTo>
                  <a:pt x="2385863" y="3178634"/>
                </a:lnTo>
                <a:cubicBezTo>
                  <a:pt x="2381870" y="3183768"/>
                  <a:pt x="2378732" y="3190899"/>
                  <a:pt x="2376450" y="3200028"/>
                </a:cubicBezTo>
                <a:cubicBezTo>
                  <a:pt x="2373598" y="3200028"/>
                  <a:pt x="2371601" y="3210012"/>
                  <a:pt x="2370460" y="3229979"/>
                </a:cubicBezTo>
                <a:cubicBezTo>
                  <a:pt x="2367607" y="3229979"/>
                  <a:pt x="2365325" y="3235970"/>
                  <a:pt x="2363614" y="3247950"/>
                </a:cubicBezTo>
                <a:cubicBezTo>
                  <a:pt x="2359620" y="3250803"/>
                  <a:pt x="2357623" y="3257649"/>
                  <a:pt x="2357623" y="3268488"/>
                </a:cubicBezTo>
                <a:lnTo>
                  <a:pt x="2355056" y="3271056"/>
                </a:lnTo>
                <a:lnTo>
                  <a:pt x="2355912" y="3278758"/>
                </a:lnTo>
                <a:cubicBezTo>
                  <a:pt x="2355912" y="3287886"/>
                  <a:pt x="2353915" y="3295303"/>
                  <a:pt x="2349921" y="3301007"/>
                </a:cubicBezTo>
                <a:lnTo>
                  <a:pt x="2337085" y="3351497"/>
                </a:lnTo>
                <a:lnTo>
                  <a:pt x="2338796" y="3357488"/>
                </a:lnTo>
                <a:cubicBezTo>
                  <a:pt x="2338796" y="3363193"/>
                  <a:pt x="2335659" y="3374603"/>
                  <a:pt x="2329383" y="3391718"/>
                </a:cubicBezTo>
                <a:cubicBezTo>
                  <a:pt x="2329383" y="3398564"/>
                  <a:pt x="2328242" y="3401987"/>
                  <a:pt x="2325960" y="3401987"/>
                </a:cubicBezTo>
                <a:lnTo>
                  <a:pt x="2326816" y="3403699"/>
                </a:lnTo>
                <a:lnTo>
                  <a:pt x="2326816" y="3404555"/>
                </a:lnTo>
                <a:lnTo>
                  <a:pt x="2325960" y="3416535"/>
                </a:lnTo>
                <a:lnTo>
                  <a:pt x="2326816" y="3422526"/>
                </a:lnTo>
                <a:lnTo>
                  <a:pt x="2320826" y="3427660"/>
                </a:lnTo>
                <a:lnTo>
                  <a:pt x="2321681" y="3429372"/>
                </a:lnTo>
                <a:cubicBezTo>
                  <a:pt x="2321681" y="3447628"/>
                  <a:pt x="2318829" y="3459323"/>
                  <a:pt x="2313124" y="3464458"/>
                </a:cubicBezTo>
                <a:lnTo>
                  <a:pt x="2313124" y="3466169"/>
                </a:lnTo>
                <a:lnTo>
                  <a:pt x="2313979" y="3473871"/>
                </a:lnTo>
                <a:cubicBezTo>
                  <a:pt x="2312268" y="3475012"/>
                  <a:pt x="2311127" y="3483855"/>
                  <a:pt x="2310556" y="3500400"/>
                </a:cubicBezTo>
                <a:lnTo>
                  <a:pt x="2311412" y="3502111"/>
                </a:lnTo>
                <a:lnTo>
                  <a:pt x="2311412" y="3502967"/>
                </a:lnTo>
                <a:lnTo>
                  <a:pt x="2308845" y="3510669"/>
                </a:lnTo>
                <a:lnTo>
                  <a:pt x="2310556" y="3520938"/>
                </a:lnTo>
                <a:lnTo>
                  <a:pt x="2305422" y="3539765"/>
                </a:lnTo>
                <a:lnTo>
                  <a:pt x="2306278" y="3544044"/>
                </a:lnTo>
                <a:lnTo>
                  <a:pt x="2302855" y="3569717"/>
                </a:lnTo>
                <a:lnTo>
                  <a:pt x="2303710" y="3577418"/>
                </a:lnTo>
                <a:lnTo>
                  <a:pt x="2301143" y="3582553"/>
                </a:lnTo>
                <a:lnTo>
                  <a:pt x="2302855" y="3583409"/>
                </a:lnTo>
                <a:cubicBezTo>
                  <a:pt x="2300002" y="3601095"/>
                  <a:pt x="2296864" y="3613075"/>
                  <a:pt x="2293441" y="3619351"/>
                </a:cubicBezTo>
                <a:lnTo>
                  <a:pt x="2297720" y="3627908"/>
                </a:lnTo>
                <a:lnTo>
                  <a:pt x="2320826" y="3605659"/>
                </a:lnTo>
                <a:cubicBezTo>
                  <a:pt x="2324819" y="3603376"/>
                  <a:pt x="2330809" y="3595675"/>
                  <a:pt x="2338796" y="3582553"/>
                </a:cubicBezTo>
                <a:cubicBezTo>
                  <a:pt x="2341079" y="3582553"/>
                  <a:pt x="2343075" y="3578559"/>
                  <a:pt x="2344787" y="3570572"/>
                </a:cubicBezTo>
                <a:cubicBezTo>
                  <a:pt x="2347069" y="3566008"/>
                  <a:pt x="2352204" y="3560018"/>
                  <a:pt x="2360191" y="3552601"/>
                </a:cubicBezTo>
                <a:cubicBezTo>
                  <a:pt x="2360191" y="3550319"/>
                  <a:pt x="2365610" y="3542903"/>
                  <a:pt x="2376450" y="3530352"/>
                </a:cubicBezTo>
                <a:cubicBezTo>
                  <a:pt x="2376450" y="3526358"/>
                  <a:pt x="2378732" y="3522935"/>
                  <a:pt x="2383296" y="3520082"/>
                </a:cubicBezTo>
                <a:cubicBezTo>
                  <a:pt x="2383296" y="3517230"/>
                  <a:pt x="2391854" y="3503538"/>
                  <a:pt x="2408969" y="3479006"/>
                </a:cubicBezTo>
                <a:cubicBezTo>
                  <a:pt x="2410680" y="3479006"/>
                  <a:pt x="2411536" y="3476439"/>
                  <a:pt x="2411536" y="3471304"/>
                </a:cubicBezTo>
                <a:cubicBezTo>
                  <a:pt x="2422376" y="3452477"/>
                  <a:pt x="2428366" y="3440211"/>
                  <a:pt x="2429507" y="3434506"/>
                </a:cubicBezTo>
                <a:cubicBezTo>
                  <a:pt x="2431789" y="3434506"/>
                  <a:pt x="2434642" y="3427660"/>
                  <a:pt x="2438065" y="3413968"/>
                </a:cubicBezTo>
                <a:lnTo>
                  <a:pt x="2454324" y="3368613"/>
                </a:lnTo>
                <a:cubicBezTo>
                  <a:pt x="2454324" y="3363478"/>
                  <a:pt x="2459174" y="3353779"/>
                  <a:pt x="2468872" y="3339517"/>
                </a:cubicBezTo>
                <a:lnTo>
                  <a:pt x="2467161" y="3333526"/>
                </a:lnTo>
                <a:cubicBezTo>
                  <a:pt x="2470584" y="3321546"/>
                  <a:pt x="2474007" y="3312132"/>
                  <a:pt x="2477430" y="3305286"/>
                </a:cubicBezTo>
                <a:cubicBezTo>
                  <a:pt x="2477430" y="3292735"/>
                  <a:pt x="2481709" y="3279899"/>
                  <a:pt x="2490266" y="3266777"/>
                </a:cubicBezTo>
                <a:lnTo>
                  <a:pt x="2489411" y="3265921"/>
                </a:lnTo>
                <a:lnTo>
                  <a:pt x="2489411" y="3264210"/>
                </a:lnTo>
                <a:cubicBezTo>
                  <a:pt x="2492263" y="3251659"/>
                  <a:pt x="2494260" y="3245383"/>
                  <a:pt x="2495401" y="3245383"/>
                </a:cubicBezTo>
                <a:lnTo>
                  <a:pt x="2494545" y="3243671"/>
                </a:lnTo>
                <a:lnTo>
                  <a:pt x="2494545" y="3242816"/>
                </a:lnTo>
                <a:cubicBezTo>
                  <a:pt x="2497398" y="3240534"/>
                  <a:pt x="2499965" y="3230550"/>
                  <a:pt x="2502247" y="3212864"/>
                </a:cubicBezTo>
                <a:cubicBezTo>
                  <a:pt x="2505670" y="3211723"/>
                  <a:pt x="2507382" y="3206588"/>
                  <a:pt x="2507382" y="3197460"/>
                </a:cubicBezTo>
                <a:lnTo>
                  <a:pt x="2521930" y="3146970"/>
                </a:lnTo>
                <a:lnTo>
                  <a:pt x="2519362" y="3141836"/>
                </a:lnTo>
                <a:lnTo>
                  <a:pt x="2523641" y="3136701"/>
                </a:lnTo>
                <a:lnTo>
                  <a:pt x="2521930" y="3129855"/>
                </a:lnTo>
                <a:lnTo>
                  <a:pt x="2521930" y="3126432"/>
                </a:lnTo>
                <a:lnTo>
                  <a:pt x="2526208" y="3122153"/>
                </a:lnTo>
                <a:lnTo>
                  <a:pt x="2524497" y="3121297"/>
                </a:lnTo>
                <a:lnTo>
                  <a:pt x="2524497" y="3116163"/>
                </a:lnTo>
                <a:lnTo>
                  <a:pt x="2527064" y="3105894"/>
                </a:lnTo>
                <a:lnTo>
                  <a:pt x="2526208" y="3099903"/>
                </a:lnTo>
                <a:lnTo>
                  <a:pt x="2537333" y="3045990"/>
                </a:lnTo>
                <a:cubicBezTo>
                  <a:pt x="2537333" y="3034580"/>
                  <a:pt x="2539615" y="3025167"/>
                  <a:pt x="2544179" y="3017750"/>
                </a:cubicBezTo>
                <a:lnTo>
                  <a:pt x="2545035" y="3002347"/>
                </a:lnTo>
                <a:lnTo>
                  <a:pt x="2542468" y="2994645"/>
                </a:lnTo>
                <a:lnTo>
                  <a:pt x="2549314" y="2980953"/>
                </a:lnTo>
                <a:lnTo>
                  <a:pt x="2549314" y="2978385"/>
                </a:lnTo>
                <a:lnTo>
                  <a:pt x="2547602" y="2978385"/>
                </a:lnTo>
                <a:lnTo>
                  <a:pt x="2549314" y="2968972"/>
                </a:lnTo>
                <a:lnTo>
                  <a:pt x="2549314" y="2957847"/>
                </a:lnTo>
                <a:lnTo>
                  <a:pt x="2552737" y="2952712"/>
                </a:lnTo>
                <a:lnTo>
                  <a:pt x="2551881" y="2951001"/>
                </a:lnTo>
                <a:lnTo>
                  <a:pt x="2551881" y="2950145"/>
                </a:lnTo>
                <a:lnTo>
                  <a:pt x="2552737" y="2926184"/>
                </a:lnTo>
                <a:lnTo>
                  <a:pt x="2552737" y="2924472"/>
                </a:lnTo>
                <a:cubicBezTo>
                  <a:pt x="2554448" y="2923331"/>
                  <a:pt x="2555875" y="2917341"/>
                  <a:pt x="2557016" y="2906501"/>
                </a:cubicBezTo>
                <a:lnTo>
                  <a:pt x="2555304" y="2903078"/>
                </a:lnTo>
                <a:lnTo>
                  <a:pt x="2557016" y="2901367"/>
                </a:lnTo>
                <a:lnTo>
                  <a:pt x="2557016" y="2900511"/>
                </a:lnTo>
                <a:lnTo>
                  <a:pt x="2555304" y="2893665"/>
                </a:lnTo>
                <a:lnTo>
                  <a:pt x="2557871" y="2877405"/>
                </a:lnTo>
                <a:lnTo>
                  <a:pt x="2557016" y="2873127"/>
                </a:lnTo>
                <a:cubicBezTo>
                  <a:pt x="2558727" y="2873127"/>
                  <a:pt x="2560724" y="2870274"/>
                  <a:pt x="2563006" y="2864569"/>
                </a:cubicBezTo>
                <a:lnTo>
                  <a:pt x="2559583" y="2849165"/>
                </a:lnTo>
                <a:lnTo>
                  <a:pt x="2560439" y="2845742"/>
                </a:lnTo>
                <a:lnTo>
                  <a:pt x="2559583" y="2844031"/>
                </a:lnTo>
                <a:lnTo>
                  <a:pt x="2559583" y="2843175"/>
                </a:lnTo>
                <a:lnTo>
                  <a:pt x="2560439" y="2833762"/>
                </a:lnTo>
                <a:lnTo>
                  <a:pt x="2557871" y="2827771"/>
                </a:lnTo>
                <a:cubicBezTo>
                  <a:pt x="2559583" y="2827771"/>
                  <a:pt x="2560439" y="2826345"/>
                  <a:pt x="2560439" y="2823492"/>
                </a:cubicBezTo>
                <a:lnTo>
                  <a:pt x="2559583" y="2820069"/>
                </a:lnTo>
                <a:lnTo>
                  <a:pt x="2560439" y="2812367"/>
                </a:lnTo>
                <a:lnTo>
                  <a:pt x="2560439" y="2809800"/>
                </a:lnTo>
                <a:cubicBezTo>
                  <a:pt x="2558157" y="2809800"/>
                  <a:pt x="2556160" y="2808089"/>
                  <a:pt x="2554448" y="2804666"/>
                </a:cubicBezTo>
                <a:lnTo>
                  <a:pt x="2554448" y="2802098"/>
                </a:lnTo>
                <a:lnTo>
                  <a:pt x="2555304" y="2800387"/>
                </a:lnTo>
                <a:lnTo>
                  <a:pt x="2555304" y="2799531"/>
                </a:lnTo>
                <a:lnTo>
                  <a:pt x="2550170" y="2795252"/>
                </a:lnTo>
                <a:close/>
                <a:moveTo>
                  <a:pt x="5446886" y="2748185"/>
                </a:moveTo>
                <a:lnTo>
                  <a:pt x="5427203" y="2767868"/>
                </a:lnTo>
                <a:lnTo>
                  <a:pt x="5436617" y="2767868"/>
                </a:lnTo>
                <a:lnTo>
                  <a:pt x="5452021" y="2753320"/>
                </a:lnTo>
                <a:lnTo>
                  <a:pt x="5452021" y="2748185"/>
                </a:lnTo>
                <a:close/>
                <a:moveTo>
                  <a:pt x="3721373" y="2725080"/>
                </a:moveTo>
                <a:lnTo>
                  <a:pt x="3723940" y="2727647"/>
                </a:lnTo>
                <a:lnTo>
                  <a:pt x="3723940" y="2728503"/>
                </a:lnTo>
                <a:lnTo>
                  <a:pt x="3721373" y="2731070"/>
                </a:lnTo>
                <a:lnTo>
                  <a:pt x="3719661" y="2731070"/>
                </a:lnTo>
                <a:lnTo>
                  <a:pt x="3717094" y="2728503"/>
                </a:lnTo>
                <a:close/>
                <a:moveTo>
                  <a:pt x="3759882" y="2689138"/>
                </a:moveTo>
                <a:lnTo>
                  <a:pt x="3762449" y="2691705"/>
                </a:lnTo>
                <a:lnTo>
                  <a:pt x="3762449" y="2692561"/>
                </a:lnTo>
                <a:lnTo>
                  <a:pt x="3758170" y="2696840"/>
                </a:lnTo>
                <a:lnTo>
                  <a:pt x="3755603" y="2692561"/>
                </a:lnTo>
                <a:close/>
                <a:moveTo>
                  <a:pt x="3844602" y="2653196"/>
                </a:moveTo>
                <a:lnTo>
                  <a:pt x="3842891" y="2654052"/>
                </a:lnTo>
                <a:lnTo>
                  <a:pt x="3842891" y="2656619"/>
                </a:lnTo>
                <a:lnTo>
                  <a:pt x="3844602" y="2656619"/>
                </a:lnTo>
                <a:lnTo>
                  <a:pt x="3847170" y="2654052"/>
                </a:lnTo>
                <a:lnTo>
                  <a:pt x="3845458" y="2653196"/>
                </a:lnTo>
                <a:close/>
                <a:moveTo>
                  <a:pt x="3804382" y="2648061"/>
                </a:moveTo>
                <a:lnTo>
                  <a:pt x="3809516" y="2651484"/>
                </a:lnTo>
                <a:lnTo>
                  <a:pt x="3809516" y="2655763"/>
                </a:lnTo>
                <a:lnTo>
                  <a:pt x="3806949" y="2658330"/>
                </a:lnTo>
                <a:lnTo>
                  <a:pt x="3801814" y="2653196"/>
                </a:lnTo>
                <a:lnTo>
                  <a:pt x="3801814" y="2650629"/>
                </a:lnTo>
                <a:close/>
                <a:moveTo>
                  <a:pt x="3832622" y="2630090"/>
                </a:moveTo>
                <a:lnTo>
                  <a:pt x="3834333" y="2630090"/>
                </a:lnTo>
                <a:lnTo>
                  <a:pt x="3836901" y="2632658"/>
                </a:lnTo>
                <a:lnTo>
                  <a:pt x="3836901" y="2633513"/>
                </a:lnTo>
                <a:lnTo>
                  <a:pt x="3834333" y="2636081"/>
                </a:lnTo>
                <a:lnTo>
                  <a:pt x="3832622" y="2636081"/>
                </a:lnTo>
                <a:lnTo>
                  <a:pt x="3830054" y="2633513"/>
                </a:lnTo>
                <a:lnTo>
                  <a:pt x="3830054" y="2632658"/>
                </a:lnTo>
                <a:close/>
                <a:moveTo>
                  <a:pt x="3840324" y="2619821"/>
                </a:moveTo>
                <a:cubicBezTo>
                  <a:pt x="3844887" y="2620962"/>
                  <a:pt x="3847170" y="2622103"/>
                  <a:pt x="3847170" y="2623244"/>
                </a:cubicBezTo>
                <a:lnTo>
                  <a:pt x="3847170" y="2627523"/>
                </a:lnTo>
                <a:lnTo>
                  <a:pt x="3844602" y="2630090"/>
                </a:lnTo>
                <a:lnTo>
                  <a:pt x="3842891" y="2630090"/>
                </a:lnTo>
                <a:cubicBezTo>
                  <a:pt x="3840608" y="2628949"/>
                  <a:pt x="3839468" y="2626382"/>
                  <a:pt x="3839468" y="2622388"/>
                </a:cubicBezTo>
                <a:lnTo>
                  <a:pt x="3840324" y="2620677"/>
                </a:lnTo>
                <a:close/>
                <a:moveTo>
                  <a:pt x="3883112" y="2597571"/>
                </a:moveTo>
                <a:lnTo>
                  <a:pt x="3885679" y="2597571"/>
                </a:lnTo>
                <a:lnTo>
                  <a:pt x="3888246" y="2600139"/>
                </a:lnTo>
                <a:lnTo>
                  <a:pt x="3888246" y="2602706"/>
                </a:lnTo>
                <a:lnTo>
                  <a:pt x="3885679" y="2605273"/>
                </a:lnTo>
                <a:lnTo>
                  <a:pt x="3881400" y="2605273"/>
                </a:lnTo>
                <a:lnTo>
                  <a:pt x="3878833" y="2602706"/>
                </a:lnTo>
                <a:lnTo>
                  <a:pt x="3878833" y="2601850"/>
                </a:lnTo>
                <a:close/>
                <a:moveTo>
                  <a:pt x="3932746" y="2586446"/>
                </a:moveTo>
                <a:cubicBezTo>
                  <a:pt x="3929893" y="2586446"/>
                  <a:pt x="3925614" y="2589869"/>
                  <a:pt x="3919909" y="2596716"/>
                </a:cubicBezTo>
                <a:lnTo>
                  <a:pt x="3919909" y="2597571"/>
                </a:lnTo>
                <a:lnTo>
                  <a:pt x="3922477" y="2597571"/>
                </a:lnTo>
                <a:lnTo>
                  <a:pt x="3922477" y="2599283"/>
                </a:lnTo>
                <a:cubicBezTo>
                  <a:pt x="3926470" y="2597571"/>
                  <a:pt x="3929893" y="2594434"/>
                  <a:pt x="3932746" y="2589869"/>
                </a:cubicBezTo>
                <a:close/>
                <a:moveTo>
                  <a:pt x="3962698" y="2553928"/>
                </a:moveTo>
                <a:lnTo>
                  <a:pt x="3963553" y="2555639"/>
                </a:lnTo>
                <a:lnTo>
                  <a:pt x="3963553" y="2558206"/>
                </a:lnTo>
                <a:cubicBezTo>
                  <a:pt x="3963553" y="2559918"/>
                  <a:pt x="3960701" y="2561059"/>
                  <a:pt x="3954996" y="2561629"/>
                </a:cubicBezTo>
                <a:lnTo>
                  <a:pt x="3954996" y="2558206"/>
                </a:lnTo>
                <a:cubicBezTo>
                  <a:pt x="3955566" y="2555354"/>
                  <a:pt x="3958133" y="2553928"/>
                  <a:pt x="3962698" y="2553928"/>
                </a:cubicBezTo>
                <a:close/>
                <a:moveTo>
                  <a:pt x="3972967" y="2525687"/>
                </a:moveTo>
                <a:lnTo>
                  <a:pt x="3976390" y="2525687"/>
                </a:lnTo>
                <a:lnTo>
                  <a:pt x="3980668" y="2529966"/>
                </a:lnTo>
                <a:lnTo>
                  <a:pt x="3980668" y="2532533"/>
                </a:lnTo>
                <a:lnTo>
                  <a:pt x="3976390" y="2535957"/>
                </a:lnTo>
                <a:lnTo>
                  <a:pt x="3972967" y="2528255"/>
                </a:lnTo>
                <a:close/>
                <a:moveTo>
                  <a:pt x="2675967" y="2514562"/>
                </a:moveTo>
                <a:lnTo>
                  <a:pt x="2694794" y="2514562"/>
                </a:lnTo>
                <a:cubicBezTo>
                  <a:pt x="2717043" y="2520267"/>
                  <a:pt x="2728168" y="2526543"/>
                  <a:pt x="2728168" y="2533389"/>
                </a:cubicBezTo>
                <a:cubicBezTo>
                  <a:pt x="2730450" y="2536242"/>
                  <a:pt x="2734159" y="2537668"/>
                  <a:pt x="2739293" y="2537668"/>
                </a:cubicBezTo>
                <a:cubicBezTo>
                  <a:pt x="2739293" y="2539950"/>
                  <a:pt x="2741860" y="2541091"/>
                  <a:pt x="2746995" y="2541091"/>
                </a:cubicBezTo>
                <a:cubicBezTo>
                  <a:pt x="2763540" y="2557636"/>
                  <a:pt x="2772383" y="2568761"/>
                  <a:pt x="2773524" y="2574466"/>
                </a:cubicBezTo>
                <a:lnTo>
                  <a:pt x="2775235" y="2576177"/>
                </a:lnTo>
                <a:lnTo>
                  <a:pt x="2775235" y="2577033"/>
                </a:lnTo>
                <a:lnTo>
                  <a:pt x="2773524" y="2583879"/>
                </a:lnTo>
                <a:lnTo>
                  <a:pt x="2778658" y="2597571"/>
                </a:lnTo>
                <a:lnTo>
                  <a:pt x="2777802" y="2610408"/>
                </a:lnTo>
                <a:lnTo>
                  <a:pt x="2780370" y="2612975"/>
                </a:lnTo>
                <a:lnTo>
                  <a:pt x="2780370" y="2618965"/>
                </a:lnTo>
                <a:lnTo>
                  <a:pt x="2778658" y="2625811"/>
                </a:lnTo>
                <a:cubicBezTo>
                  <a:pt x="2783222" y="2629805"/>
                  <a:pt x="2785504" y="2633228"/>
                  <a:pt x="2785504" y="2636081"/>
                </a:cubicBezTo>
                <a:lnTo>
                  <a:pt x="2782937" y="2642071"/>
                </a:lnTo>
                <a:cubicBezTo>
                  <a:pt x="2785789" y="2646635"/>
                  <a:pt x="2788642" y="2648917"/>
                  <a:pt x="2791495" y="2648917"/>
                </a:cubicBezTo>
                <a:lnTo>
                  <a:pt x="2793206" y="2649773"/>
                </a:lnTo>
                <a:lnTo>
                  <a:pt x="2793206" y="2657475"/>
                </a:lnTo>
                <a:cubicBezTo>
                  <a:pt x="2793206" y="2661468"/>
                  <a:pt x="2791495" y="2664891"/>
                  <a:pt x="2788072" y="2667744"/>
                </a:cubicBezTo>
                <a:lnTo>
                  <a:pt x="2791495" y="2680580"/>
                </a:lnTo>
                <a:lnTo>
                  <a:pt x="2788072" y="2699407"/>
                </a:lnTo>
                <a:lnTo>
                  <a:pt x="2788928" y="2704542"/>
                </a:lnTo>
                <a:cubicBezTo>
                  <a:pt x="2785504" y="2704542"/>
                  <a:pt x="2783508" y="2707965"/>
                  <a:pt x="2782937" y="2714811"/>
                </a:cubicBezTo>
                <a:cubicBezTo>
                  <a:pt x="2779514" y="2714811"/>
                  <a:pt x="2776947" y="2723939"/>
                  <a:pt x="2775235" y="2742195"/>
                </a:cubicBezTo>
                <a:cubicBezTo>
                  <a:pt x="2773524" y="2742195"/>
                  <a:pt x="2772668" y="2743336"/>
                  <a:pt x="2772668" y="2745618"/>
                </a:cubicBezTo>
                <a:lnTo>
                  <a:pt x="2775235" y="2749897"/>
                </a:lnTo>
                <a:lnTo>
                  <a:pt x="2766677" y="2831194"/>
                </a:lnTo>
                <a:lnTo>
                  <a:pt x="2767533" y="2836329"/>
                </a:lnTo>
                <a:lnTo>
                  <a:pt x="2766677" y="2841463"/>
                </a:lnTo>
                <a:lnTo>
                  <a:pt x="2767533" y="2843175"/>
                </a:lnTo>
                <a:lnTo>
                  <a:pt x="2767533" y="2844031"/>
                </a:lnTo>
                <a:lnTo>
                  <a:pt x="2764110" y="2862002"/>
                </a:lnTo>
                <a:lnTo>
                  <a:pt x="2764110" y="2877405"/>
                </a:lnTo>
                <a:lnTo>
                  <a:pt x="2758976" y="2903078"/>
                </a:lnTo>
                <a:lnTo>
                  <a:pt x="2759831" y="2914203"/>
                </a:lnTo>
                <a:lnTo>
                  <a:pt x="2758976" y="2918482"/>
                </a:lnTo>
                <a:lnTo>
                  <a:pt x="2759831" y="2923617"/>
                </a:lnTo>
                <a:cubicBezTo>
                  <a:pt x="2757549" y="2925899"/>
                  <a:pt x="2756408" y="2931033"/>
                  <a:pt x="2756408" y="2939020"/>
                </a:cubicBezTo>
                <a:lnTo>
                  <a:pt x="2751274" y="2945866"/>
                </a:lnTo>
                <a:lnTo>
                  <a:pt x="2752130" y="2947578"/>
                </a:lnTo>
                <a:lnTo>
                  <a:pt x="2752130" y="2948434"/>
                </a:lnTo>
                <a:cubicBezTo>
                  <a:pt x="2750418" y="2952427"/>
                  <a:pt x="2748421" y="2971254"/>
                  <a:pt x="2746139" y="3004914"/>
                </a:cubicBezTo>
                <a:lnTo>
                  <a:pt x="2743572" y="3007481"/>
                </a:lnTo>
                <a:lnTo>
                  <a:pt x="2746139" y="3015183"/>
                </a:lnTo>
                <a:cubicBezTo>
                  <a:pt x="2741575" y="3015183"/>
                  <a:pt x="2739008" y="3022029"/>
                  <a:pt x="2738438" y="3035721"/>
                </a:cubicBezTo>
                <a:lnTo>
                  <a:pt x="2736726" y="3035721"/>
                </a:lnTo>
                <a:lnTo>
                  <a:pt x="2738438" y="3036577"/>
                </a:lnTo>
                <a:lnTo>
                  <a:pt x="2738438" y="3038289"/>
                </a:lnTo>
                <a:lnTo>
                  <a:pt x="2736726" y="3039144"/>
                </a:lnTo>
                <a:lnTo>
                  <a:pt x="2738438" y="3040856"/>
                </a:lnTo>
                <a:lnTo>
                  <a:pt x="2738438" y="3041712"/>
                </a:lnTo>
                <a:lnTo>
                  <a:pt x="2728168" y="3074231"/>
                </a:lnTo>
                <a:lnTo>
                  <a:pt x="2729024" y="3075086"/>
                </a:lnTo>
                <a:lnTo>
                  <a:pt x="2726457" y="3087923"/>
                </a:lnTo>
                <a:lnTo>
                  <a:pt x="2728168" y="3093057"/>
                </a:lnTo>
                <a:cubicBezTo>
                  <a:pt x="2723034" y="3103897"/>
                  <a:pt x="2719040" y="3120157"/>
                  <a:pt x="2716187" y="3141836"/>
                </a:cubicBezTo>
                <a:lnTo>
                  <a:pt x="2712764" y="3146970"/>
                </a:lnTo>
                <a:lnTo>
                  <a:pt x="2711053" y="3147826"/>
                </a:lnTo>
                <a:lnTo>
                  <a:pt x="2710197" y="3147826"/>
                </a:lnTo>
                <a:lnTo>
                  <a:pt x="2711053" y="3154672"/>
                </a:lnTo>
                <a:cubicBezTo>
                  <a:pt x="2711053" y="3163800"/>
                  <a:pt x="2709056" y="3171502"/>
                  <a:pt x="2705063" y="3177778"/>
                </a:cubicBezTo>
                <a:lnTo>
                  <a:pt x="2702495" y="3185480"/>
                </a:lnTo>
                <a:lnTo>
                  <a:pt x="2703351" y="3190614"/>
                </a:lnTo>
                <a:cubicBezTo>
                  <a:pt x="2698216" y="3197460"/>
                  <a:pt x="2695364" y="3206303"/>
                  <a:pt x="2694794" y="3217143"/>
                </a:cubicBezTo>
                <a:cubicBezTo>
                  <a:pt x="2691370" y="3217143"/>
                  <a:pt x="2688518" y="3227412"/>
                  <a:pt x="2686236" y="3247950"/>
                </a:cubicBezTo>
                <a:cubicBezTo>
                  <a:pt x="2683954" y="3247950"/>
                  <a:pt x="2681672" y="3253941"/>
                  <a:pt x="2679390" y="3265921"/>
                </a:cubicBezTo>
                <a:lnTo>
                  <a:pt x="2663130" y="3284748"/>
                </a:lnTo>
                <a:lnTo>
                  <a:pt x="2663986" y="3292450"/>
                </a:lnTo>
                <a:cubicBezTo>
                  <a:pt x="2660563" y="3308994"/>
                  <a:pt x="2656284" y="3319264"/>
                  <a:pt x="2651150" y="3323257"/>
                </a:cubicBezTo>
                <a:cubicBezTo>
                  <a:pt x="2651150" y="3325539"/>
                  <a:pt x="2649438" y="3326680"/>
                  <a:pt x="2646015" y="3326680"/>
                </a:cubicBezTo>
                <a:cubicBezTo>
                  <a:pt x="2644303" y="3335238"/>
                  <a:pt x="2640595" y="3342940"/>
                  <a:pt x="2634890" y="3349786"/>
                </a:cubicBezTo>
                <a:lnTo>
                  <a:pt x="2635746" y="3354920"/>
                </a:lnTo>
                <a:lnTo>
                  <a:pt x="2632323" y="3361767"/>
                </a:lnTo>
                <a:lnTo>
                  <a:pt x="2633179" y="3366045"/>
                </a:lnTo>
                <a:cubicBezTo>
                  <a:pt x="2630326" y="3366045"/>
                  <a:pt x="2627759" y="3373747"/>
                  <a:pt x="2625477" y="3389151"/>
                </a:cubicBezTo>
                <a:cubicBezTo>
                  <a:pt x="2621483" y="3393145"/>
                  <a:pt x="2619486" y="3398279"/>
                  <a:pt x="2619486" y="3404555"/>
                </a:cubicBezTo>
                <a:cubicBezTo>
                  <a:pt x="2617204" y="3404555"/>
                  <a:pt x="2612355" y="3410545"/>
                  <a:pt x="2604938" y="3422526"/>
                </a:cubicBezTo>
                <a:cubicBezTo>
                  <a:pt x="2603797" y="3422526"/>
                  <a:pt x="2602656" y="3426519"/>
                  <a:pt x="2601515" y="3434506"/>
                </a:cubicBezTo>
                <a:lnTo>
                  <a:pt x="2591246" y="3453333"/>
                </a:lnTo>
                <a:cubicBezTo>
                  <a:pt x="2586112" y="3453333"/>
                  <a:pt x="2580977" y="3460465"/>
                  <a:pt x="2575842" y="3474727"/>
                </a:cubicBezTo>
                <a:cubicBezTo>
                  <a:pt x="2573560" y="3474727"/>
                  <a:pt x="2571849" y="3479006"/>
                  <a:pt x="2570708" y="3487563"/>
                </a:cubicBezTo>
                <a:cubicBezTo>
                  <a:pt x="2568996" y="3487563"/>
                  <a:pt x="2564432" y="3494410"/>
                  <a:pt x="2557016" y="3508102"/>
                </a:cubicBezTo>
                <a:cubicBezTo>
                  <a:pt x="2555304" y="3508102"/>
                  <a:pt x="2553593" y="3513807"/>
                  <a:pt x="2551881" y="3525217"/>
                </a:cubicBezTo>
                <a:cubicBezTo>
                  <a:pt x="2548458" y="3525788"/>
                  <a:pt x="2544464" y="3531492"/>
                  <a:pt x="2539901" y="3542332"/>
                </a:cubicBezTo>
                <a:cubicBezTo>
                  <a:pt x="2532484" y="3549749"/>
                  <a:pt x="2527920" y="3556310"/>
                  <a:pt x="2526208" y="3562015"/>
                </a:cubicBezTo>
                <a:cubicBezTo>
                  <a:pt x="2521644" y="3562015"/>
                  <a:pt x="2518221" y="3565438"/>
                  <a:pt x="2515939" y="3572284"/>
                </a:cubicBezTo>
                <a:cubicBezTo>
                  <a:pt x="2506811" y="3581412"/>
                  <a:pt x="2502247" y="3591111"/>
                  <a:pt x="2502247" y="3601380"/>
                </a:cubicBezTo>
                <a:cubicBezTo>
                  <a:pt x="2485702" y="3612790"/>
                  <a:pt x="2475718" y="3624771"/>
                  <a:pt x="2472295" y="3637322"/>
                </a:cubicBezTo>
                <a:cubicBezTo>
                  <a:pt x="2467731" y="3639604"/>
                  <a:pt x="2462311" y="3645024"/>
                  <a:pt x="2456036" y="3653581"/>
                </a:cubicBezTo>
                <a:cubicBezTo>
                  <a:pt x="2454324" y="3653581"/>
                  <a:pt x="2449190" y="3659286"/>
                  <a:pt x="2440632" y="3670696"/>
                </a:cubicBezTo>
                <a:cubicBezTo>
                  <a:pt x="2437209" y="3670696"/>
                  <a:pt x="2434642" y="3675831"/>
                  <a:pt x="2432930" y="3686100"/>
                </a:cubicBezTo>
                <a:cubicBezTo>
                  <a:pt x="2410110" y="3703786"/>
                  <a:pt x="2398700" y="3713485"/>
                  <a:pt x="2398700" y="3715196"/>
                </a:cubicBezTo>
                <a:lnTo>
                  <a:pt x="2389286" y="3730600"/>
                </a:lnTo>
                <a:lnTo>
                  <a:pt x="2362758" y="3746004"/>
                </a:lnTo>
                <a:cubicBezTo>
                  <a:pt x="2362758" y="3752850"/>
                  <a:pt x="2354771" y="3761692"/>
                  <a:pt x="2338796" y="3772532"/>
                </a:cubicBezTo>
                <a:lnTo>
                  <a:pt x="2336229" y="3775099"/>
                </a:lnTo>
                <a:cubicBezTo>
                  <a:pt x="2333377" y="3775099"/>
                  <a:pt x="2331950" y="3776526"/>
                  <a:pt x="2331950" y="3779378"/>
                </a:cubicBezTo>
                <a:cubicBezTo>
                  <a:pt x="2329668" y="3779949"/>
                  <a:pt x="2325389" y="3787080"/>
                  <a:pt x="2319114" y="3800772"/>
                </a:cubicBezTo>
                <a:lnTo>
                  <a:pt x="2313124" y="3799061"/>
                </a:lnTo>
                <a:lnTo>
                  <a:pt x="2311412" y="3799061"/>
                </a:lnTo>
                <a:cubicBezTo>
                  <a:pt x="2309130" y="3807618"/>
                  <a:pt x="2305707" y="3814179"/>
                  <a:pt x="2301143" y="3818743"/>
                </a:cubicBezTo>
                <a:lnTo>
                  <a:pt x="2301143" y="3829868"/>
                </a:lnTo>
                <a:cubicBezTo>
                  <a:pt x="2303995" y="3836714"/>
                  <a:pt x="2306563" y="3848695"/>
                  <a:pt x="2308845" y="3865810"/>
                </a:cubicBezTo>
                <a:lnTo>
                  <a:pt x="2307989" y="3876079"/>
                </a:lnTo>
                <a:cubicBezTo>
                  <a:pt x="2310271" y="3876650"/>
                  <a:pt x="2316547" y="3885493"/>
                  <a:pt x="2326816" y="3902608"/>
                </a:cubicBezTo>
                <a:lnTo>
                  <a:pt x="2352489" y="3930848"/>
                </a:lnTo>
                <a:lnTo>
                  <a:pt x="2361046" y="3932560"/>
                </a:lnTo>
                <a:cubicBezTo>
                  <a:pt x="2372456" y="3932560"/>
                  <a:pt x="2378162" y="3929422"/>
                  <a:pt x="2378162" y="3923146"/>
                </a:cubicBezTo>
                <a:cubicBezTo>
                  <a:pt x="2386719" y="3919723"/>
                  <a:pt x="2394706" y="3912021"/>
                  <a:pt x="2402123" y="3900041"/>
                </a:cubicBezTo>
                <a:cubicBezTo>
                  <a:pt x="2407828" y="3894906"/>
                  <a:pt x="2414389" y="3884352"/>
                  <a:pt x="2421805" y="3868377"/>
                </a:cubicBezTo>
                <a:cubicBezTo>
                  <a:pt x="2431504" y="3858108"/>
                  <a:pt x="2441203" y="3842419"/>
                  <a:pt x="2450901" y="3821311"/>
                </a:cubicBezTo>
                <a:cubicBezTo>
                  <a:pt x="2453183" y="3821311"/>
                  <a:pt x="2455751" y="3815320"/>
                  <a:pt x="2458603" y="3803340"/>
                </a:cubicBezTo>
                <a:cubicBezTo>
                  <a:pt x="2467731" y="3795353"/>
                  <a:pt x="2479141" y="3774814"/>
                  <a:pt x="2492834" y="3741725"/>
                </a:cubicBezTo>
                <a:cubicBezTo>
                  <a:pt x="2510519" y="3719475"/>
                  <a:pt x="2519362" y="3705212"/>
                  <a:pt x="2519362" y="3698937"/>
                </a:cubicBezTo>
                <a:cubicBezTo>
                  <a:pt x="2534195" y="3686385"/>
                  <a:pt x="2541612" y="3678684"/>
                  <a:pt x="2541612" y="3675831"/>
                </a:cubicBezTo>
                <a:cubicBezTo>
                  <a:pt x="2544464" y="3668414"/>
                  <a:pt x="2550455" y="3660998"/>
                  <a:pt x="2559583" y="3653581"/>
                </a:cubicBezTo>
                <a:cubicBezTo>
                  <a:pt x="2559583" y="3648447"/>
                  <a:pt x="2564147" y="3644738"/>
                  <a:pt x="2573275" y="3642456"/>
                </a:cubicBezTo>
                <a:cubicBezTo>
                  <a:pt x="2590390" y="3629335"/>
                  <a:pt x="2604083" y="3622774"/>
                  <a:pt x="2614352" y="3622774"/>
                </a:cubicBezTo>
                <a:lnTo>
                  <a:pt x="2617775" y="3619351"/>
                </a:lnTo>
                <a:lnTo>
                  <a:pt x="2619486" y="3620207"/>
                </a:lnTo>
                <a:lnTo>
                  <a:pt x="2620342" y="3620207"/>
                </a:lnTo>
                <a:lnTo>
                  <a:pt x="2624621" y="3619351"/>
                </a:lnTo>
                <a:lnTo>
                  <a:pt x="2632323" y="3620207"/>
                </a:lnTo>
                <a:lnTo>
                  <a:pt x="2635746" y="3620207"/>
                </a:lnTo>
                <a:lnTo>
                  <a:pt x="2640025" y="3617639"/>
                </a:lnTo>
                <a:lnTo>
                  <a:pt x="2651150" y="3617639"/>
                </a:lnTo>
                <a:lnTo>
                  <a:pt x="2656284" y="3620207"/>
                </a:lnTo>
                <a:lnTo>
                  <a:pt x="2663130" y="3619351"/>
                </a:lnTo>
                <a:lnTo>
                  <a:pt x="2665697" y="3621918"/>
                </a:lnTo>
                <a:lnTo>
                  <a:pt x="2673399" y="3620207"/>
                </a:lnTo>
                <a:cubicBezTo>
                  <a:pt x="2673399" y="3623059"/>
                  <a:pt x="2675111" y="3624485"/>
                  <a:pt x="2678534" y="3624485"/>
                </a:cubicBezTo>
                <a:lnTo>
                  <a:pt x="2683668" y="3621918"/>
                </a:lnTo>
                <a:lnTo>
                  <a:pt x="2686236" y="3627053"/>
                </a:lnTo>
                <a:lnTo>
                  <a:pt x="2692226" y="3627053"/>
                </a:lnTo>
                <a:cubicBezTo>
                  <a:pt x="2701354" y="3635610"/>
                  <a:pt x="2709056" y="3639889"/>
                  <a:pt x="2715332" y="3639889"/>
                </a:cubicBezTo>
                <a:cubicBezTo>
                  <a:pt x="2726742" y="3643312"/>
                  <a:pt x="2739578" y="3652155"/>
                  <a:pt x="2753841" y="3666418"/>
                </a:cubicBezTo>
                <a:lnTo>
                  <a:pt x="2769245" y="3686100"/>
                </a:lnTo>
                <a:lnTo>
                  <a:pt x="2769245" y="3692091"/>
                </a:lnTo>
                <a:cubicBezTo>
                  <a:pt x="2778943" y="3692091"/>
                  <a:pt x="2786360" y="3699792"/>
                  <a:pt x="2791495" y="3715196"/>
                </a:cubicBezTo>
                <a:cubicBezTo>
                  <a:pt x="2794918" y="3715196"/>
                  <a:pt x="2796629" y="3717763"/>
                  <a:pt x="2796629" y="3722898"/>
                </a:cubicBezTo>
                <a:cubicBezTo>
                  <a:pt x="2804046" y="3722898"/>
                  <a:pt x="2808895" y="3732596"/>
                  <a:pt x="2811177" y="3751994"/>
                </a:cubicBezTo>
                <a:lnTo>
                  <a:pt x="2813744" y="3754561"/>
                </a:lnTo>
                <a:lnTo>
                  <a:pt x="2813744" y="3763975"/>
                </a:lnTo>
                <a:lnTo>
                  <a:pt x="2817167" y="3777667"/>
                </a:lnTo>
                <a:lnTo>
                  <a:pt x="2814600" y="3784513"/>
                </a:lnTo>
                <a:lnTo>
                  <a:pt x="2816312" y="3791359"/>
                </a:lnTo>
                <a:cubicBezTo>
                  <a:pt x="2813459" y="3799346"/>
                  <a:pt x="2810892" y="3803340"/>
                  <a:pt x="2808610" y="3803340"/>
                </a:cubicBezTo>
                <a:lnTo>
                  <a:pt x="2808610" y="3809330"/>
                </a:lnTo>
                <a:lnTo>
                  <a:pt x="2812033" y="3816176"/>
                </a:lnTo>
                <a:cubicBezTo>
                  <a:pt x="2801764" y="3838426"/>
                  <a:pt x="2793777" y="3849551"/>
                  <a:pt x="2788072" y="3849551"/>
                </a:cubicBezTo>
                <a:lnTo>
                  <a:pt x="2782937" y="3852118"/>
                </a:lnTo>
                <a:lnTo>
                  <a:pt x="2783793" y="3858108"/>
                </a:lnTo>
                <a:lnTo>
                  <a:pt x="2783793" y="3862387"/>
                </a:lnTo>
                <a:cubicBezTo>
                  <a:pt x="2783793" y="3868663"/>
                  <a:pt x="2780085" y="3873512"/>
                  <a:pt x="2772668" y="3876935"/>
                </a:cubicBezTo>
                <a:lnTo>
                  <a:pt x="2773524" y="3878647"/>
                </a:lnTo>
                <a:lnTo>
                  <a:pt x="2773524" y="3882070"/>
                </a:lnTo>
                <a:cubicBezTo>
                  <a:pt x="2773524" y="3883781"/>
                  <a:pt x="2771241" y="3884637"/>
                  <a:pt x="2766677" y="3884637"/>
                </a:cubicBezTo>
                <a:lnTo>
                  <a:pt x="2766677" y="3888916"/>
                </a:lnTo>
                <a:lnTo>
                  <a:pt x="2764110" y="3888916"/>
                </a:lnTo>
                <a:cubicBezTo>
                  <a:pt x="2762399" y="3888916"/>
                  <a:pt x="2761543" y="3886634"/>
                  <a:pt x="2761543" y="3882070"/>
                </a:cubicBezTo>
                <a:cubicBezTo>
                  <a:pt x="2755838" y="3882070"/>
                  <a:pt x="2750703" y="3886919"/>
                  <a:pt x="2746139" y="3896618"/>
                </a:cubicBezTo>
                <a:lnTo>
                  <a:pt x="2746995" y="3901752"/>
                </a:lnTo>
                <a:lnTo>
                  <a:pt x="2726457" y="3922290"/>
                </a:lnTo>
                <a:lnTo>
                  <a:pt x="2726457" y="3923146"/>
                </a:lnTo>
                <a:lnTo>
                  <a:pt x="2728168" y="3928281"/>
                </a:lnTo>
                <a:cubicBezTo>
                  <a:pt x="2726457" y="3933986"/>
                  <a:pt x="2722463" y="3939121"/>
                  <a:pt x="2716187" y="3943684"/>
                </a:cubicBezTo>
                <a:lnTo>
                  <a:pt x="2713620" y="3943684"/>
                </a:lnTo>
                <a:lnTo>
                  <a:pt x="2707630" y="3942829"/>
                </a:lnTo>
                <a:cubicBezTo>
                  <a:pt x="2706489" y="3947393"/>
                  <a:pt x="2704207" y="3950816"/>
                  <a:pt x="2700784" y="3953098"/>
                </a:cubicBezTo>
                <a:lnTo>
                  <a:pt x="2698216" y="3959088"/>
                </a:lnTo>
                <a:lnTo>
                  <a:pt x="2698216" y="3969357"/>
                </a:lnTo>
                <a:cubicBezTo>
                  <a:pt x="2698216" y="3980767"/>
                  <a:pt x="2692797" y="3991037"/>
                  <a:pt x="2681957" y="4000165"/>
                </a:cubicBezTo>
                <a:cubicBezTo>
                  <a:pt x="2679105" y="4002447"/>
                  <a:pt x="2674540" y="4009293"/>
                  <a:pt x="2668265" y="4020703"/>
                </a:cubicBezTo>
                <a:cubicBezTo>
                  <a:pt x="2666553" y="4020703"/>
                  <a:pt x="2660848" y="4027264"/>
                  <a:pt x="2651150" y="4040386"/>
                </a:cubicBezTo>
                <a:lnTo>
                  <a:pt x="2648582" y="4040386"/>
                </a:lnTo>
                <a:lnTo>
                  <a:pt x="2646015" y="4038674"/>
                </a:lnTo>
                <a:cubicBezTo>
                  <a:pt x="2648867" y="4031257"/>
                  <a:pt x="2650579" y="4022700"/>
                  <a:pt x="2651150" y="4013001"/>
                </a:cubicBezTo>
                <a:cubicBezTo>
                  <a:pt x="2649438" y="4013001"/>
                  <a:pt x="2648582" y="4010434"/>
                  <a:pt x="2648582" y="4005299"/>
                </a:cubicBezTo>
                <a:lnTo>
                  <a:pt x="2646015" y="4002732"/>
                </a:lnTo>
                <a:lnTo>
                  <a:pt x="2642592" y="4003588"/>
                </a:lnTo>
                <a:lnTo>
                  <a:pt x="2640880" y="4002732"/>
                </a:lnTo>
                <a:lnTo>
                  <a:pt x="2640880" y="4001021"/>
                </a:lnTo>
                <a:lnTo>
                  <a:pt x="2643448" y="3984761"/>
                </a:lnTo>
                <a:lnTo>
                  <a:pt x="2642592" y="3980482"/>
                </a:lnTo>
                <a:lnTo>
                  <a:pt x="2630611" y="3980482"/>
                </a:lnTo>
                <a:cubicBezTo>
                  <a:pt x="2628900" y="3995315"/>
                  <a:pt x="2626903" y="4002732"/>
                  <a:pt x="2624621" y="4002732"/>
                </a:cubicBezTo>
                <a:lnTo>
                  <a:pt x="2625477" y="4011290"/>
                </a:lnTo>
                <a:lnTo>
                  <a:pt x="2625477" y="4015568"/>
                </a:lnTo>
                <a:lnTo>
                  <a:pt x="2615208" y="4031828"/>
                </a:lnTo>
                <a:cubicBezTo>
                  <a:pt x="2616919" y="4031828"/>
                  <a:pt x="2617775" y="4033254"/>
                  <a:pt x="2617775" y="4036107"/>
                </a:cubicBezTo>
                <a:cubicBezTo>
                  <a:pt x="2615493" y="4038959"/>
                  <a:pt x="2613781" y="4045235"/>
                  <a:pt x="2612640" y="4054934"/>
                </a:cubicBezTo>
                <a:lnTo>
                  <a:pt x="2611784" y="4055789"/>
                </a:lnTo>
                <a:cubicBezTo>
                  <a:pt x="2604368" y="4059783"/>
                  <a:pt x="2598092" y="4066629"/>
                  <a:pt x="2592958" y="4076328"/>
                </a:cubicBezTo>
                <a:lnTo>
                  <a:pt x="2596381" y="4081462"/>
                </a:lnTo>
                <a:cubicBezTo>
                  <a:pt x="2596381" y="4086026"/>
                  <a:pt x="2594384" y="4090875"/>
                  <a:pt x="2590390" y="4096010"/>
                </a:cubicBezTo>
                <a:lnTo>
                  <a:pt x="2591246" y="4101145"/>
                </a:lnTo>
                <a:lnTo>
                  <a:pt x="2585256" y="4106279"/>
                </a:lnTo>
                <a:lnTo>
                  <a:pt x="2586112" y="4109702"/>
                </a:lnTo>
                <a:cubicBezTo>
                  <a:pt x="2585541" y="4118260"/>
                  <a:pt x="2583830" y="4122539"/>
                  <a:pt x="2580977" y="4122539"/>
                </a:cubicBezTo>
                <a:lnTo>
                  <a:pt x="2578410" y="4122539"/>
                </a:lnTo>
                <a:lnTo>
                  <a:pt x="2574987" y="4119971"/>
                </a:lnTo>
                <a:lnTo>
                  <a:pt x="2580121" y="4096010"/>
                </a:lnTo>
                <a:lnTo>
                  <a:pt x="2577554" y="4089164"/>
                </a:lnTo>
                <a:lnTo>
                  <a:pt x="2585256" y="4040386"/>
                </a:lnTo>
                <a:lnTo>
                  <a:pt x="2583544" y="4034395"/>
                </a:lnTo>
                <a:cubicBezTo>
                  <a:pt x="2586397" y="4030402"/>
                  <a:pt x="2588108" y="4022700"/>
                  <a:pt x="2588679" y="4011290"/>
                </a:cubicBezTo>
                <a:lnTo>
                  <a:pt x="2585256" y="4002732"/>
                </a:lnTo>
                <a:cubicBezTo>
                  <a:pt x="2589250" y="3992463"/>
                  <a:pt x="2591817" y="3982194"/>
                  <a:pt x="2592958" y="3971925"/>
                </a:cubicBezTo>
                <a:lnTo>
                  <a:pt x="2590390" y="3956521"/>
                </a:lnTo>
                <a:lnTo>
                  <a:pt x="2591246" y="3954809"/>
                </a:lnTo>
                <a:lnTo>
                  <a:pt x="2592958" y="3954809"/>
                </a:lnTo>
                <a:lnTo>
                  <a:pt x="2590390" y="3937694"/>
                </a:lnTo>
                <a:lnTo>
                  <a:pt x="2591246" y="3933415"/>
                </a:lnTo>
                <a:lnTo>
                  <a:pt x="2590390" y="3928281"/>
                </a:lnTo>
                <a:lnTo>
                  <a:pt x="2591246" y="3915444"/>
                </a:lnTo>
                <a:cubicBezTo>
                  <a:pt x="2591246" y="3912021"/>
                  <a:pt x="2586682" y="3900041"/>
                  <a:pt x="2577554" y="3879502"/>
                </a:cubicBezTo>
                <a:lnTo>
                  <a:pt x="2577554" y="3871800"/>
                </a:lnTo>
                <a:lnTo>
                  <a:pt x="2582689" y="3859820"/>
                </a:lnTo>
                <a:lnTo>
                  <a:pt x="2580121" y="3834147"/>
                </a:lnTo>
                <a:lnTo>
                  <a:pt x="2580977" y="3832435"/>
                </a:lnTo>
                <a:lnTo>
                  <a:pt x="2580121" y="3827301"/>
                </a:lnTo>
                <a:lnTo>
                  <a:pt x="2582689" y="3791359"/>
                </a:lnTo>
                <a:lnTo>
                  <a:pt x="2578410" y="3784513"/>
                </a:lnTo>
                <a:lnTo>
                  <a:pt x="2580977" y="3764830"/>
                </a:lnTo>
                <a:lnTo>
                  <a:pt x="2580121" y="3759696"/>
                </a:lnTo>
                <a:lnTo>
                  <a:pt x="2582689" y="3754561"/>
                </a:lnTo>
                <a:lnTo>
                  <a:pt x="2575842" y="3751994"/>
                </a:lnTo>
                <a:cubicBezTo>
                  <a:pt x="2549029" y="3774244"/>
                  <a:pt x="2535337" y="3789077"/>
                  <a:pt x="2534766" y="3796493"/>
                </a:cubicBezTo>
                <a:cubicBezTo>
                  <a:pt x="2528490" y="3805622"/>
                  <a:pt x="2523356" y="3815035"/>
                  <a:pt x="2519362" y="3824734"/>
                </a:cubicBezTo>
                <a:cubicBezTo>
                  <a:pt x="2517080" y="3824734"/>
                  <a:pt x="2510805" y="3831580"/>
                  <a:pt x="2500535" y="3845272"/>
                </a:cubicBezTo>
                <a:lnTo>
                  <a:pt x="2502247" y="3846983"/>
                </a:lnTo>
                <a:lnTo>
                  <a:pt x="2502247" y="3847839"/>
                </a:lnTo>
                <a:cubicBezTo>
                  <a:pt x="2502247" y="3850121"/>
                  <a:pt x="2498253" y="3857538"/>
                  <a:pt x="2490266" y="3870089"/>
                </a:cubicBezTo>
                <a:cubicBezTo>
                  <a:pt x="2490266" y="3876364"/>
                  <a:pt x="2486558" y="3881214"/>
                  <a:pt x="2479141" y="3884637"/>
                </a:cubicBezTo>
                <a:cubicBezTo>
                  <a:pt x="2476859" y="3897759"/>
                  <a:pt x="2471725" y="3906887"/>
                  <a:pt x="2463738" y="3912021"/>
                </a:cubicBezTo>
                <a:cubicBezTo>
                  <a:pt x="2458603" y="3916585"/>
                  <a:pt x="2456036" y="3922005"/>
                  <a:pt x="2456036" y="3928281"/>
                </a:cubicBezTo>
                <a:cubicBezTo>
                  <a:pt x="2453754" y="3928281"/>
                  <a:pt x="2446908" y="3939406"/>
                  <a:pt x="2435498" y="3961655"/>
                </a:cubicBezTo>
                <a:lnTo>
                  <a:pt x="2421805" y="3975348"/>
                </a:lnTo>
                <a:cubicBezTo>
                  <a:pt x="2421805" y="3982194"/>
                  <a:pt x="2414959" y="3990751"/>
                  <a:pt x="2401267" y="4001021"/>
                </a:cubicBezTo>
                <a:cubicBezTo>
                  <a:pt x="2392709" y="4003303"/>
                  <a:pt x="2388431" y="4006726"/>
                  <a:pt x="2388431" y="4011290"/>
                </a:cubicBezTo>
                <a:cubicBezTo>
                  <a:pt x="2377591" y="4020988"/>
                  <a:pt x="2366751" y="4027549"/>
                  <a:pt x="2355912" y="4030972"/>
                </a:cubicBezTo>
                <a:lnTo>
                  <a:pt x="2352489" y="4033539"/>
                </a:lnTo>
                <a:lnTo>
                  <a:pt x="2347354" y="4031828"/>
                </a:lnTo>
                <a:lnTo>
                  <a:pt x="2342220" y="4036963"/>
                </a:lnTo>
                <a:lnTo>
                  <a:pt x="2341364" y="4036963"/>
                </a:lnTo>
                <a:lnTo>
                  <a:pt x="2334518" y="4036107"/>
                </a:lnTo>
                <a:cubicBezTo>
                  <a:pt x="2329383" y="4036107"/>
                  <a:pt x="2325104" y="4037533"/>
                  <a:pt x="2321681" y="4040386"/>
                </a:cubicBezTo>
                <a:lnTo>
                  <a:pt x="2320826" y="4040386"/>
                </a:lnTo>
                <a:lnTo>
                  <a:pt x="2310556" y="4038674"/>
                </a:lnTo>
                <a:lnTo>
                  <a:pt x="2306278" y="4039530"/>
                </a:lnTo>
                <a:cubicBezTo>
                  <a:pt x="2286310" y="4039530"/>
                  <a:pt x="2262063" y="4028405"/>
                  <a:pt x="2233538" y="4006155"/>
                </a:cubicBezTo>
                <a:cubicBezTo>
                  <a:pt x="2230685" y="4000450"/>
                  <a:pt x="2224695" y="3994460"/>
                  <a:pt x="2215567" y="3988184"/>
                </a:cubicBezTo>
                <a:cubicBezTo>
                  <a:pt x="2209291" y="3973921"/>
                  <a:pt x="2202160" y="3961370"/>
                  <a:pt x="2194173" y="3950531"/>
                </a:cubicBezTo>
                <a:cubicBezTo>
                  <a:pt x="2194173" y="3946537"/>
                  <a:pt x="2189609" y="3936553"/>
                  <a:pt x="2180481" y="3920579"/>
                </a:cubicBezTo>
                <a:cubicBezTo>
                  <a:pt x="2180481" y="3914303"/>
                  <a:pt x="2178198" y="3909169"/>
                  <a:pt x="2173634" y="3905175"/>
                </a:cubicBezTo>
                <a:cubicBezTo>
                  <a:pt x="2171352" y="3908028"/>
                  <a:pt x="2167929" y="3909454"/>
                  <a:pt x="2163365" y="3909454"/>
                </a:cubicBezTo>
                <a:cubicBezTo>
                  <a:pt x="2162224" y="3914589"/>
                  <a:pt x="2161083" y="3917156"/>
                  <a:pt x="2159942" y="3917156"/>
                </a:cubicBezTo>
                <a:lnTo>
                  <a:pt x="2157375" y="3917156"/>
                </a:lnTo>
                <a:cubicBezTo>
                  <a:pt x="2155663" y="3917156"/>
                  <a:pt x="2154808" y="3915729"/>
                  <a:pt x="2154808" y="3912877"/>
                </a:cubicBezTo>
                <a:lnTo>
                  <a:pt x="2153096" y="3912877"/>
                </a:lnTo>
                <a:cubicBezTo>
                  <a:pt x="2153096" y="3919153"/>
                  <a:pt x="2149388" y="3923431"/>
                  <a:pt x="2141971" y="3925713"/>
                </a:cubicBezTo>
                <a:lnTo>
                  <a:pt x="2135125" y="3925713"/>
                </a:lnTo>
                <a:cubicBezTo>
                  <a:pt x="2134555" y="3931989"/>
                  <a:pt x="2133414" y="3935127"/>
                  <a:pt x="2131702" y="3935127"/>
                </a:cubicBezTo>
                <a:lnTo>
                  <a:pt x="2129135" y="3935127"/>
                </a:lnTo>
                <a:lnTo>
                  <a:pt x="2124856" y="3932560"/>
                </a:lnTo>
                <a:lnTo>
                  <a:pt x="2124000" y="3932560"/>
                </a:lnTo>
                <a:cubicBezTo>
                  <a:pt x="2124000" y="3938265"/>
                  <a:pt x="2111164" y="3942544"/>
                  <a:pt x="2085491" y="3945396"/>
                </a:cubicBezTo>
                <a:lnTo>
                  <a:pt x="2085491" y="3948819"/>
                </a:lnTo>
                <a:cubicBezTo>
                  <a:pt x="2085491" y="3955665"/>
                  <a:pt x="2080927" y="3959088"/>
                  <a:pt x="2071799" y="3959088"/>
                </a:cubicBezTo>
                <a:lnTo>
                  <a:pt x="2067520" y="3959088"/>
                </a:lnTo>
                <a:cubicBezTo>
                  <a:pt x="2066379" y="3965934"/>
                  <a:pt x="2064668" y="3969357"/>
                  <a:pt x="2062385" y="3969357"/>
                </a:cubicBezTo>
                <a:cubicBezTo>
                  <a:pt x="2060674" y="3969357"/>
                  <a:pt x="2059818" y="3967931"/>
                  <a:pt x="2059818" y="3965079"/>
                </a:cubicBezTo>
                <a:lnTo>
                  <a:pt x="2058962" y="3964223"/>
                </a:lnTo>
                <a:lnTo>
                  <a:pt x="2057251" y="3964223"/>
                </a:lnTo>
                <a:lnTo>
                  <a:pt x="2053828" y="3969357"/>
                </a:lnTo>
                <a:cubicBezTo>
                  <a:pt x="2052116" y="3969357"/>
                  <a:pt x="2051261" y="3967931"/>
                  <a:pt x="2051261" y="3965079"/>
                </a:cubicBezTo>
                <a:lnTo>
                  <a:pt x="2049549" y="3965079"/>
                </a:lnTo>
                <a:lnTo>
                  <a:pt x="2046982" y="3967646"/>
                </a:lnTo>
                <a:lnTo>
                  <a:pt x="2048693" y="3971925"/>
                </a:lnTo>
                <a:cubicBezTo>
                  <a:pt x="2045841" y="3974207"/>
                  <a:pt x="2038995" y="3976203"/>
                  <a:pt x="2028155" y="3977915"/>
                </a:cubicBezTo>
                <a:lnTo>
                  <a:pt x="2026443" y="3979626"/>
                </a:lnTo>
                <a:lnTo>
                  <a:pt x="2020453" y="3982194"/>
                </a:lnTo>
                <a:cubicBezTo>
                  <a:pt x="2019883" y="3986187"/>
                  <a:pt x="2018456" y="3988184"/>
                  <a:pt x="2016174" y="3988184"/>
                </a:cubicBezTo>
                <a:lnTo>
                  <a:pt x="2013607" y="3988184"/>
                </a:lnTo>
                <a:cubicBezTo>
                  <a:pt x="2012466" y="3988184"/>
                  <a:pt x="2011896" y="3986473"/>
                  <a:pt x="2011896" y="3983050"/>
                </a:cubicBezTo>
                <a:lnTo>
                  <a:pt x="2009328" y="3983050"/>
                </a:lnTo>
                <a:cubicBezTo>
                  <a:pt x="2009328" y="3989325"/>
                  <a:pt x="2007046" y="3992463"/>
                  <a:pt x="2002482" y="3992463"/>
                </a:cubicBezTo>
                <a:lnTo>
                  <a:pt x="2001626" y="3990751"/>
                </a:lnTo>
                <a:cubicBezTo>
                  <a:pt x="2001626" y="3993604"/>
                  <a:pt x="1994780" y="3996742"/>
                  <a:pt x="1981088" y="4000165"/>
                </a:cubicBezTo>
                <a:cubicBezTo>
                  <a:pt x="1979947" y="4004158"/>
                  <a:pt x="1978521" y="4006155"/>
                  <a:pt x="1976809" y="4006155"/>
                </a:cubicBezTo>
                <a:lnTo>
                  <a:pt x="1975954" y="4006155"/>
                </a:lnTo>
                <a:lnTo>
                  <a:pt x="1971675" y="4003588"/>
                </a:lnTo>
                <a:lnTo>
                  <a:pt x="1970819" y="4003588"/>
                </a:lnTo>
                <a:cubicBezTo>
                  <a:pt x="1970819" y="4008152"/>
                  <a:pt x="1968537" y="4010434"/>
                  <a:pt x="1963973" y="4010434"/>
                </a:cubicBezTo>
                <a:cubicBezTo>
                  <a:pt x="1962832" y="4012716"/>
                  <a:pt x="1954845" y="4014713"/>
                  <a:pt x="1940012" y="4016424"/>
                </a:cubicBezTo>
                <a:cubicBezTo>
                  <a:pt x="1940012" y="4019277"/>
                  <a:pt x="1934021" y="4020703"/>
                  <a:pt x="1922041" y="4020703"/>
                </a:cubicBezTo>
                <a:cubicBezTo>
                  <a:pt x="1922041" y="4025838"/>
                  <a:pt x="1919188" y="4028405"/>
                  <a:pt x="1913483" y="4028405"/>
                </a:cubicBezTo>
                <a:cubicBezTo>
                  <a:pt x="1913483" y="4031828"/>
                  <a:pt x="1908349" y="4034395"/>
                  <a:pt x="1898080" y="4036107"/>
                </a:cubicBezTo>
                <a:lnTo>
                  <a:pt x="1893801" y="4031828"/>
                </a:lnTo>
                <a:cubicBezTo>
                  <a:pt x="1893801" y="4034110"/>
                  <a:pt x="1892945" y="4035822"/>
                  <a:pt x="1891234" y="4036963"/>
                </a:cubicBezTo>
                <a:lnTo>
                  <a:pt x="1886347" y="4038048"/>
                </a:lnTo>
                <a:lnTo>
                  <a:pt x="1912574" y="4050762"/>
                </a:lnTo>
                <a:cubicBezTo>
                  <a:pt x="1940422" y="4063241"/>
                  <a:pt x="1968680" y="4074901"/>
                  <a:pt x="1997348" y="4085741"/>
                </a:cubicBezTo>
                <a:cubicBezTo>
                  <a:pt x="2058962" y="4118830"/>
                  <a:pt x="2127423" y="4147071"/>
                  <a:pt x="2202730" y="4170461"/>
                </a:cubicBezTo>
                <a:lnTo>
                  <a:pt x="2202730" y="4184154"/>
                </a:lnTo>
                <a:lnTo>
                  <a:pt x="2237817" y="4177307"/>
                </a:lnTo>
                <a:lnTo>
                  <a:pt x="2259211" y="4198701"/>
                </a:lnTo>
                <a:lnTo>
                  <a:pt x="2266057" y="4191855"/>
                </a:lnTo>
                <a:lnTo>
                  <a:pt x="2272903" y="4191855"/>
                </a:lnTo>
                <a:cubicBezTo>
                  <a:pt x="2340793" y="4228938"/>
                  <a:pt x="2474863" y="4271156"/>
                  <a:pt x="2675111" y="4318508"/>
                </a:cubicBezTo>
                <a:lnTo>
                  <a:pt x="2681957" y="4311662"/>
                </a:lnTo>
                <a:lnTo>
                  <a:pt x="2688803" y="4311662"/>
                </a:lnTo>
                <a:lnTo>
                  <a:pt x="2752985" y="4325354"/>
                </a:lnTo>
                <a:lnTo>
                  <a:pt x="2759831" y="4318508"/>
                </a:lnTo>
                <a:lnTo>
                  <a:pt x="2766677" y="4318508"/>
                </a:lnTo>
                <a:lnTo>
                  <a:pt x="2985752" y="4374988"/>
                </a:lnTo>
                <a:lnTo>
                  <a:pt x="2992599" y="4367287"/>
                </a:lnTo>
                <a:lnTo>
                  <a:pt x="2999445" y="4367287"/>
                </a:lnTo>
                <a:lnTo>
                  <a:pt x="3020839" y="4374988"/>
                </a:lnTo>
                <a:lnTo>
                  <a:pt x="3028541" y="4367287"/>
                </a:lnTo>
                <a:lnTo>
                  <a:pt x="3035387" y="4367287"/>
                </a:lnTo>
                <a:lnTo>
                  <a:pt x="3239914" y="4410075"/>
                </a:lnTo>
                <a:lnTo>
                  <a:pt x="3275856" y="4403229"/>
                </a:lnTo>
                <a:lnTo>
                  <a:pt x="3275856" y="4410075"/>
                </a:lnTo>
                <a:lnTo>
                  <a:pt x="3282702" y="4403229"/>
                </a:lnTo>
                <a:lnTo>
                  <a:pt x="3366566" y="4417776"/>
                </a:lnTo>
                <a:lnTo>
                  <a:pt x="3373413" y="4410075"/>
                </a:lnTo>
                <a:lnTo>
                  <a:pt x="3381114" y="4410075"/>
                </a:lnTo>
                <a:lnTo>
                  <a:pt x="3387960" y="4417776"/>
                </a:lnTo>
                <a:lnTo>
                  <a:pt x="3423902" y="4410075"/>
                </a:lnTo>
                <a:lnTo>
                  <a:pt x="3437595" y="4410075"/>
                </a:lnTo>
                <a:lnTo>
                  <a:pt x="3458133" y="4424623"/>
                </a:lnTo>
                <a:lnTo>
                  <a:pt x="3465835" y="4424623"/>
                </a:lnTo>
                <a:lnTo>
                  <a:pt x="3642122" y="4396382"/>
                </a:lnTo>
                <a:lnTo>
                  <a:pt x="3663516" y="4403229"/>
                </a:lnTo>
                <a:cubicBezTo>
                  <a:pt x="3663516" y="4393530"/>
                  <a:pt x="3684624" y="4388681"/>
                  <a:pt x="3726842" y="4388681"/>
                </a:cubicBezTo>
                <a:cubicBezTo>
                  <a:pt x="3761073" y="4367572"/>
                  <a:pt x="3805858" y="4349030"/>
                  <a:pt x="3861197" y="4333056"/>
                </a:cubicBezTo>
                <a:lnTo>
                  <a:pt x="3903985" y="4303960"/>
                </a:lnTo>
                <a:lnTo>
                  <a:pt x="3939071" y="4303960"/>
                </a:lnTo>
                <a:lnTo>
                  <a:pt x="3939071" y="4283422"/>
                </a:lnTo>
                <a:lnTo>
                  <a:pt x="3945917" y="4283422"/>
                </a:lnTo>
                <a:lnTo>
                  <a:pt x="3967311" y="4297114"/>
                </a:lnTo>
                <a:cubicBezTo>
                  <a:pt x="3967311" y="4278287"/>
                  <a:pt x="3972160" y="4268874"/>
                  <a:pt x="3981859" y="4268874"/>
                </a:cubicBezTo>
                <a:lnTo>
                  <a:pt x="3987849" y="4276576"/>
                </a:lnTo>
                <a:lnTo>
                  <a:pt x="3987849" y="4283422"/>
                </a:lnTo>
                <a:lnTo>
                  <a:pt x="3981859" y="4283422"/>
                </a:lnTo>
                <a:lnTo>
                  <a:pt x="3987849" y="4291124"/>
                </a:lnTo>
                <a:lnTo>
                  <a:pt x="3987849" y="4297114"/>
                </a:lnTo>
                <a:cubicBezTo>
                  <a:pt x="3987849" y="4308524"/>
                  <a:pt x="3971590" y="4315656"/>
                  <a:pt x="3939071" y="4318508"/>
                </a:cubicBezTo>
                <a:lnTo>
                  <a:pt x="3832101" y="4410075"/>
                </a:lnTo>
                <a:cubicBezTo>
                  <a:pt x="3789313" y="4410075"/>
                  <a:pt x="3737682" y="4431183"/>
                  <a:pt x="3677208" y="4473401"/>
                </a:cubicBezTo>
                <a:lnTo>
                  <a:pt x="3635276" y="4487949"/>
                </a:lnTo>
                <a:lnTo>
                  <a:pt x="3628430" y="4481103"/>
                </a:lnTo>
                <a:cubicBezTo>
                  <a:pt x="3628430" y="4492513"/>
                  <a:pt x="3578795" y="4508772"/>
                  <a:pt x="3479527" y="4529881"/>
                </a:cubicBezTo>
                <a:lnTo>
                  <a:pt x="3451287" y="4536727"/>
                </a:lnTo>
                <a:cubicBezTo>
                  <a:pt x="3451287" y="4528170"/>
                  <a:pt x="3444441" y="4523891"/>
                  <a:pt x="3430749" y="4523891"/>
                </a:cubicBezTo>
                <a:cubicBezTo>
                  <a:pt x="3353730" y="4532449"/>
                  <a:pt x="3311227" y="4541577"/>
                  <a:pt x="3303240" y="4551275"/>
                </a:cubicBezTo>
                <a:lnTo>
                  <a:pt x="3296394" y="4551275"/>
                </a:lnTo>
                <a:lnTo>
                  <a:pt x="3261308" y="4544429"/>
                </a:lnTo>
                <a:lnTo>
                  <a:pt x="3254462" y="4551275"/>
                </a:lnTo>
                <a:lnTo>
                  <a:pt x="3239914" y="4536727"/>
                </a:lnTo>
                <a:lnTo>
                  <a:pt x="3155193" y="4551275"/>
                </a:lnTo>
                <a:lnTo>
                  <a:pt x="3140645" y="4536727"/>
                </a:lnTo>
                <a:lnTo>
                  <a:pt x="3140645" y="4544429"/>
                </a:lnTo>
                <a:lnTo>
                  <a:pt x="3134655" y="4536727"/>
                </a:lnTo>
                <a:lnTo>
                  <a:pt x="3127809" y="4536727"/>
                </a:lnTo>
                <a:lnTo>
                  <a:pt x="3091867" y="4544429"/>
                </a:lnTo>
                <a:lnTo>
                  <a:pt x="3091867" y="4523891"/>
                </a:lnTo>
                <a:lnTo>
                  <a:pt x="3077319" y="4523891"/>
                </a:lnTo>
                <a:lnTo>
                  <a:pt x="3077319" y="4544429"/>
                </a:lnTo>
                <a:lnTo>
                  <a:pt x="3070473" y="4544429"/>
                </a:lnTo>
                <a:lnTo>
                  <a:pt x="3049935" y="4529881"/>
                </a:lnTo>
                <a:lnTo>
                  <a:pt x="2999445" y="4536727"/>
                </a:lnTo>
                <a:lnTo>
                  <a:pt x="2999445" y="4529881"/>
                </a:lnTo>
                <a:lnTo>
                  <a:pt x="2992599" y="4536727"/>
                </a:lnTo>
                <a:lnTo>
                  <a:pt x="2985752" y="4536727"/>
                </a:lnTo>
                <a:lnTo>
                  <a:pt x="2972060" y="4523891"/>
                </a:lnTo>
                <a:cubicBezTo>
                  <a:pt x="2896753" y="4532449"/>
                  <a:pt x="2851968" y="4543859"/>
                  <a:pt x="2837706" y="4558121"/>
                </a:cubicBezTo>
                <a:lnTo>
                  <a:pt x="2830004" y="4551275"/>
                </a:lnTo>
                <a:lnTo>
                  <a:pt x="2824014" y="4551275"/>
                </a:lnTo>
                <a:lnTo>
                  <a:pt x="2795773" y="4558121"/>
                </a:lnTo>
                <a:lnTo>
                  <a:pt x="2795773" y="4529881"/>
                </a:lnTo>
                <a:lnTo>
                  <a:pt x="2739293" y="4551275"/>
                </a:lnTo>
                <a:lnTo>
                  <a:pt x="2731591" y="4516189"/>
                </a:lnTo>
                <a:lnTo>
                  <a:pt x="2646871" y="4544429"/>
                </a:lnTo>
                <a:lnTo>
                  <a:pt x="2640025" y="4523891"/>
                </a:lnTo>
                <a:lnTo>
                  <a:pt x="2583544" y="4523891"/>
                </a:lnTo>
                <a:lnTo>
                  <a:pt x="2583544" y="4502497"/>
                </a:lnTo>
                <a:lnTo>
                  <a:pt x="2527064" y="4516189"/>
                </a:lnTo>
                <a:lnTo>
                  <a:pt x="2519362" y="4487949"/>
                </a:lnTo>
                <a:lnTo>
                  <a:pt x="2463738" y="4502497"/>
                </a:lnTo>
                <a:lnTo>
                  <a:pt x="2456036" y="4481103"/>
                </a:lnTo>
                <a:lnTo>
                  <a:pt x="2435498" y="4481103"/>
                </a:lnTo>
                <a:lnTo>
                  <a:pt x="2400411" y="4487949"/>
                </a:lnTo>
                <a:cubicBezTo>
                  <a:pt x="2400411" y="4473686"/>
                  <a:pt x="2388431" y="4466555"/>
                  <a:pt x="2364469" y="4466555"/>
                </a:cubicBezTo>
                <a:lnTo>
                  <a:pt x="2356767" y="4446017"/>
                </a:lnTo>
                <a:lnTo>
                  <a:pt x="2322537" y="4452007"/>
                </a:lnTo>
                <a:lnTo>
                  <a:pt x="2314835" y="4446017"/>
                </a:lnTo>
                <a:lnTo>
                  <a:pt x="2307989" y="4452007"/>
                </a:lnTo>
                <a:lnTo>
                  <a:pt x="2293441" y="4431469"/>
                </a:lnTo>
                <a:lnTo>
                  <a:pt x="2259211" y="4439171"/>
                </a:lnTo>
                <a:lnTo>
                  <a:pt x="2244663" y="4439171"/>
                </a:lnTo>
                <a:cubicBezTo>
                  <a:pt x="2234964" y="4439171"/>
                  <a:pt x="2230115" y="4432039"/>
                  <a:pt x="2230115" y="4417776"/>
                </a:cubicBezTo>
                <a:lnTo>
                  <a:pt x="2195884" y="4424623"/>
                </a:lnTo>
                <a:lnTo>
                  <a:pt x="2181336" y="4424623"/>
                </a:lnTo>
                <a:lnTo>
                  <a:pt x="2159942" y="4403229"/>
                </a:lnTo>
                <a:lnTo>
                  <a:pt x="2153096" y="4410075"/>
                </a:lnTo>
                <a:lnTo>
                  <a:pt x="2145394" y="4410075"/>
                </a:lnTo>
                <a:cubicBezTo>
                  <a:pt x="2136837" y="4410075"/>
                  <a:pt x="2132558" y="4402943"/>
                  <a:pt x="2132558" y="4388681"/>
                </a:cubicBezTo>
                <a:lnTo>
                  <a:pt x="2096616" y="4396382"/>
                </a:lnTo>
                <a:lnTo>
                  <a:pt x="2082068" y="4396382"/>
                </a:lnTo>
                <a:lnTo>
                  <a:pt x="2068376" y="4381834"/>
                </a:lnTo>
                <a:lnTo>
                  <a:pt x="2040136" y="4374988"/>
                </a:lnTo>
                <a:lnTo>
                  <a:pt x="2033290" y="4367287"/>
                </a:lnTo>
                <a:lnTo>
                  <a:pt x="2033290" y="4361296"/>
                </a:lnTo>
                <a:lnTo>
                  <a:pt x="2026443" y="4367287"/>
                </a:lnTo>
                <a:lnTo>
                  <a:pt x="2011896" y="4367287"/>
                </a:lnTo>
                <a:lnTo>
                  <a:pt x="2011896" y="4354450"/>
                </a:lnTo>
                <a:lnTo>
                  <a:pt x="2004194" y="4354450"/>
                </a:lnTo>
                <a:lnTo>
                  <a:pt x="1982800" y="4361296"/>
                </a:lnTo>
                <a:lnTo>
                  <a:pt x="1969963" y="4339902"/>
                </a:lnTo>
                <a:lnTo>
                  <a:pt x="1962262" y="4346748"/>
                </a:lnTo>
                <a:lnTo>
                  <a:pt x="1955415" y="4346748"/>
                </a:lnTo>
                <a:cubicBezTo>
                  <a:pt x="1926890" y="4340473"/>
                  <a:pt x="1912628" y="4331059"/>
                  <a:pt x="1912628" y="4318508"/>
                </a:cubicBezTo>
                <a:lnTo>
                  <a:pt x="1905781" y="4325354"/>
                </a:lnTo>
                <a:lnTo>
                  <a:pt x="1898080" y="4325354"/>
                </a:lnTo>
                <a:lnTo>
                  <a:pt x="1877541" y="4303960"/>
                </a:lnTo>
                <a:lnTo>
                  <a:pt x="1856147" y="4311662"/>
                </a:lnTo>
                <a:cubicBezTo>
                  <a:pt x="1856147" y="4301963"/>
                  <a:pt x="1820776" y="4285419"/>
                  <a:pt x="1750032" y="4262028"/>
                </a:cubicBezTo>
                <a:lnTo>
                  <a:pt x="1715802" y="4247480"/>
                </a:lnTo>
                <a:lnTo>
                  <a:pt x="1715802" y="4233788"/>
                </a:lnTo>
                <a:lnTo>
                  <a:pt x="1673014" y="4233788"/>
                </a:lnTo>
                <a:cubicBezTo>
                  <a:pt x="1654187" y="4226371"/>
                  <a:pt x="1644774" y="4212394"/>
                  <a:pt x="1644774" y="4191855"/>
                </a:cubicBezTo>
                <a:lnTo>
                  <a:pt x="1623380" y="4191855"/>
                </a:lnTo>
                <a:lnTo>
                  <a:pt x="1587438" y="4198701"/>
                </a:lnTo>
                <a:cubicBezTo>
                  <a:pt x="1587438" y="4190144"/>
                  <a:pt x="1566329" y="4183013"/>
                  <a:pt x="1524112" y="4177307"/>
                </a:cubicBezTo>
                <a:cubicBezTo>
                  <a:pt x="1524112" y="4167609"/>
                  <a:pt x="1514983" y="4162759"/>
                  <a:pt x="1496727" y="4162759"/>
                </a:cubicBezTo>
                <a:lnTo>
                  <a:pt x="1496727" y="4141365"/>
                </a:lnTo>
                <a:lnTo>
                  <a:pt x="1460785" y="4141365"/>
                </a:lnTo>
                <a:lnTo>
                  <a:pt x="1376065" y="4107135"/>
                </a:lnTo>
                <a:lnTo>
                  <a:pt x="1369219" y="4113981"/>
                </a:lnTo>
                <a:lnTo>
                  <a:pt x="1348680" y="4085741"/>
                </a:lnTo>
                <a:lnTo>
                  <a:pt x="1341835" y="4092587"/>
                </a:lnTo>
                <a:lnTo>
                  <a:pt x="1334132" y="4092587"/>
                </a:lnTo>
                <a:cubicBezTo>
                  <a:pt x="1325005" y="4092587"/>
                  <a:pt x="1320440" y="4085456"/>
                  <a:pt x="1320440" y="4071193"/>
                </a:cubicBezTo>
                <a:lnTo>
                  <a:pt x="1284498" y="4078039"/>
                </a:lnTo>
                <a:lnTo>
                  <a:pt x="1276796" y="4071193"/>
                </a:lnTo>
                <a:lnTo>
                  <a:pt x="1270806" y="4078039"/>
                </a:lnTo>
                <a:cubicBezTo>
                  <a:pt x="1266242" y="4059783"/>
                  <a:pt x="1256829" y="4050655"/>
                  <a:pt x="1242566" y="4050655"/>
                </a:cubicBezTo>
                <a:lnTo>
                  <a:pt x="1242566" y="4043809"/>
                </a:lnTo>
                <a:lnTo>
                  <a:pt x="1256258" y="4022415"/>
                </a:lnTo>
                <a:lnTo>
                  <a:pt x="1256258" y="4014713"/>
                </a:lnTo>
                <a:lnTo>
                  <a:pt x="1234864" y="3980482"/>
                </a:lnTo>
                <a:lnTo>
                  <a:pt x="1228018" y="3980482"/>
                </a:lnTo>
                <a:lnTo>
                  <a:pt x="1206624" y="4029261"/>
                </a:lnTo>
                <a:lnTo>
                  <a:pt x="1213470" y="4036107"/>
                </a:lnTo>
                <a:lnTo>
                  <a:pt x="1206624" y="4043809"/>
                </a:lnTo>
                <a:lnTo>
                  <a:pt x="1200634" y="4043809"/>
                </a:lnTo>
                <a:lnTo>
                  <a:pt x="1179240" y="4014713"/>
                </a:lnTo>
                <a:lnTo>
                  <a:pt x="1171538" y="4022415"/>
                </a:lnTo>
                <a:lnTo>
                  <a:pt x="1143298" y="4022415"/>
                </a:lnTo>
                <a:lnTo>
                  <a:pt x="1121904" y="4001021"/>
                </a:lnTo>
                <a:lnTo>
                  <a:pt x="1115913" y="4007867"/>
                </a:lnTo>
                <a:lnTo>
                  <a:pt x="1101365" y="4007867"/>
                </a:lnTo>
                <a:lnTo>
                  <a:pt x="1086817" y="3993319"/>
                </a:lnTo>
                <a:lnTo>
                  <a:pt x="1094519" y="3986473"/>
                </a:lnTo>
                <a:lnTo>
                  <a:pt x="1094519" y="3980482"/>
                </a:lnTo>
                <a:lnTo>
                  <a:pt x="1058577" y="3986473"/>
                </a:lnTo>
                <a:lnTo>
                  <a:pt x="1044030" y="3986473"/>
                </a:lnTo>
                <a:lnTo>
                  <a:pt x="1023491" y="3965934"/>
                </a:lnTo>
                <a:lnTo>
                  <a:pt x="1002097" y="3972780"/>
                </a:lnTo>
                <a:lnTo>
                  <a:pt x="995251" y="3951386"/>
                </a:lnTo>
                <a:lnTo>
                  <a:pt x="980703" y="3951386"/>
                </a:lnTo>
                <a:lnTo>
                  <a:pt x="980703" y="3965934"/>
                </a:lnTo>
                <a:lnTo>
                  <a:pt x="946472" y="3959088"/>
                </a:lnTo>
                <a:lnTo>
                  <a:pt x="902829" y="3965934"/>
                </a:lnTo>
                <a:cubicBezTo>
                  <a:pt x="893130" y="3956236"/>
                  <a:pt x="867457" y="3951386"/>
                  <a:pt x="825810" y="3951386"/>
                </a:cubicBezTo>
                <a:cubicBezTo>
                  <a:pt x="825810" y="3942258"/>
                  <a:pt x="802134" y="3935127"/>
                  <a:pt x="754782" y="3929992"/>
                </a:cubicBezTo>
                <a:lnTo>
                  <a:pt x="747936" y="3923146"/>
                </a:lnTo>
                <a:cubicBezTo>
                  <a:pt x="715417" y="3923146"/>
                  <a:pt x="699157" y="3953668"/>
                  <a:pt x="699157" y="4014713"/>
                </a:cubicBezTo>
                <a:lnTo>
                  <a:pt x="649523" y="4064347"/>
                </a:lnTo>
                <a:cubicBezTo>
                  <a:pt x="640395" y="4064347"/>
                  <a:pt x="635831" y="4057501"/>
                  <a:pt x="635831" y="4043809"/>
                </a:cubicBezTo>
                <a:lnTo>
                  <a:pt x="614437" y="4036107"/>
                </a:lnTo>
                <a:lnTo>
                  <a:pt x="621283" y="4029261"/>
                </a:lnTo>
                <a:lnTo>
                  <a:pt x="621283" y="4014713"/>
                </a:lnTo>
                <a:cubicBezTo>
                  <a:pt x="607020" y="4014713"/>
                  <a:pt x="585911" y="3979341"/>
                  <a:pt x="557957" y="3908598"/>
                </a:cubicBezTo>
                <a:cubicBezTo>
                  <a:pt x="543694" y="3908598"/>
                  <a:pt x="536563" y="3904034"/>
                  <a:pt x="536563" y="3894906"/>
                </a:cubicBezTo>
                <a:lnTo>
                  <a:pt x="451842" y="3908598"/>
                </a:lnTo>
                <a:lnTo>
                  <a:pt x="451842" y="3902608"/>
                </a:lnTo>
                <a:lnTo>
                  <a:pt x="444140" y="3908598"/>
                </a:lnTo>
                <a:lnTo>
                  <a:pt x="437294" y="3908598"/>
                </a:lnTo>
                <a:lnTo>
                  <a:pt x="422746" y="3894906"/>
                </a:lnTo>
                <a:lnTo>
                  <a:pt x="367122" y="3908598"/>
                </a:lnTo>
                <a:lnTo>
                  <a:pt x="367122" y="3902608"/>
                </a:lnTo>
                <a:lnTo>
                  <a:pt x="359420" y="3908598"/>
                </a:lnTo>
                <a:lnTo>
                  <a:pt x="346583" y="3908598"/>
                </a:lnTo>
                <a:cubicBezTo>
                  <a:pt x="336885" y="3908598"/>
                  <a:pt x="332035" y="3901752"/>
                  <a:pt x="332035" y="3888060"/>
                </a:cubicBezTo>
                <a:lnTo>
                  <a:pt x="325189" y="3894906"/>
                </a:lnTo>
                <a:lnTo>
                  <a:pt x="274700" y="3894906"/>
                </a:lnTo>
                <a:cubicBezTo>
                  <a:pt x="274700" y="3880643"/>
                  <a:pt x="265571" y="3873512"/>
                  <a:pt x="247315" y="3873512"/>
                </a:cubicBezTo>
                <a:lnTo>
                  <a:pt x="219075" y="3838426"/>
                </a:lnTo>
                <a:lnTo>
                  <a:pt x="225921" y="3830724"/>
                </a:lnTo>
                <a:cubicBezTo>
                  <a:pt x="192832" y="3830724"/>
                  <a:pt x="162024" y="3798205"/>
                  <a:pt x="133499" y="3733167"/>
                </a:cubicBezTo>
                <a:cubicBezTo>
                  <a:pt x="98127" y="3690950"/>
                  <a:pt x="65608" y="3639033"/>
                  <a:pt x="35942" y="3577418"/>
                </a:cubicBezTo>
                <a:lnTo>
                  <a:pt x="28240" y="3577418"/>
                </a:lnTo>
                <a:lnTo>
                  <a:pt x="28240" y="3563726"/>
                </a:lnTo>
                <a:lnTo>
                  <a:pt x="41932" y="3563726"/>
                </a:lnTo>
                <a:lnTo>
                  <a:pt x="35942" y="3556024"/>
                </a:lnTo>
                <a:lnTo>
                  <a:pt x="35942" y="3541476"/>
                </a:lnTo>
                <a:lnTo>
                  <a:pt x="41932" y="3534630"/>
                </a:lnTo>
                <a:lnTo>
                  <a:pt x="41932" y="3527784"/>
                </a:lnTo>
                <a:lnTo>
                  <a:pt x="35942" y="3520082"/>
                </a:lnTo>
                <a:lnTo>
                  <a:pt x="28240" y="3520082"/>
                </a:lnTo>
                <a:lnTo>
                  <a:pt x="0" y="3527784"/>
                </a:lnTo>
                <a:lnTo>
                  <a:pt x="0" y="3499544"/>
                </a:lnTo>
                <a:lnTo>
                  <a:pt x="14548" y="3485852"/>
                </a:lnTo>
                <a:lnTo>
                  <a:pt x="6846" y="3464458"/>
                </a:lnTo>
                <a:lnTo>
                  <a:pt x="63326" y="3330103"/>
                </a:lnTo>
                <a:lnTo>
                  <a:pt x="70172" y="3323257"/>
                </a:lnTo>
                <a:lnTo>
                  <a:pt x="77874" y="3323257"/>
                </a:lnTo>
                <a:lnTo>
                  <a:pt x="84721" y="3330103"/>
                </a:lnTo>
                <a:cubicBezTo>
                  <a:pt x="100695" y="3310136"/>
                  <a:pt x="138633" y="3293876"/>
                  <a:pt x="198537" y="3281325"/>
                </a:cubicBezTo>
                <a:lnTo>
                  <a:pt x="219075" y="3287315"/>
                </a:lnTo>
                <a:cubicBezTo>
                  <a:pt x="219075" y="3278758"/>
                  <a:pt x="242466" y="3271912"/>
                  <a:pt x="289248" y="3266777"/>
                </a:cubicBezTo>
                <a:lnTo>
                  <a:pt x="310641" y="3274479"/>
                </a:lnTo>
                <a:cubicBezTo>
                  <a:pt x="326045" y="3259075"/>
                  <a:pt x="368263" y="3244812"/>
                  <a:pt x="437294" y="3231691"/>
                </a:cubicBezTo>
                <a:cubicBezTo>
                  <a:pt x="437294" y="3223704"/>
                  <a:pt x="449275" y="3216858"/>
                  <a:pt x="473237" y="3211152"/>
                </a:cubicBezTo>
                <a:lnTo>
                  <a:pt x="501476" y="3217143"/>
                </a:lnTo>
                <a:cubicBezTo>
                  <a:pt x="501476" y="3208015"/>
                  <a:pt x="513172" y="3203451"/>
                  <a:pt x="536563" y="3203451"/>
                </a:cubicBezTo>
                <a:lnTo>
                  <a:pt x="572504" y="3175210"/>
                </a:lnTo>
                <a:lnTo>
                  <a:pt x="572504" y="3133278"/>
                </a:lnTo>
                <a:lnTo>
                  <a:pt x="564803" y="3097336"/>
                </a:lnTo>
                <a:lnTo>
                  <a:pt x="579351" y="3082788"/>
                </a:lnTo>
                <a:lnTo>
                  <a:pt x="572504" y="3075942"/>
                </a:lnTo>
                <a:lnTo>
                  <a:pt x="564803" y="3075942"/>
                </a:lnTo>
                <a:lnTo>
                  <a:pt x="572504" y="3040856"/>
                </a:lnTo>
                <a:lnTo>
                  <a:pt x="572504" y="3012616"/>
                </a:lnTo>
                <a:lnTo>
                  <a:pt x="564803" y="2984376"/>
                </a:lnTo>
                <a:lnTo>
                  <a:pt x="572504" y="2976674"/>
                </a:lnTo>
                <a:lnTo>
                  <a:pt x="572504" y="2970683"/>
                </a:lnTo>
                <a:lnTo>
                  <a:pt x="564803" y="2963837"/>
                </a:lnTo>
                <a:lnTo>
                  <a:pt x="564803" y="2956135"/>
                </a:lnTo>
                <a:lnTo>
                  <a:pt x="572504" y="2927895"/>
                </a:lnTo>
                <a:lnTo>
                  <a:pt x="551110" y="2801243"/>
                </a:lnTo>
                <a:lnTo>
                  <a:pt x="557957" y="2793541"/>
                </a:lnTo>
                <a:cubicBezTo>
                  <a:pt x="547117" y="2793541"/>
                  <a:pt x="539986" y="2781845"/>
                  <a:pt x="536563" y="2758454"/>
                </a:cubicBezTo>
                <a:cubicBezTo>
                  <a:pt x="536563" y="2747044"/>
                  <a:pt x="559953" y="2733067"/>
                  <a:pt x="606735" y="2716522"/>
                </a:cubicBezTo>
                <a:lnTo>
                  <a:pt x="642677" y="2716522"/>
                </a:lnTo>
                <a:lnTo>
                  <a:pt x="649523" y="2723368"/>
                </a:lnTo>
                <a:lnTo>
                  <a:pt x="657225" y="2716522"/>
                </a:lnTo>
                <a:lnTo>
                  <a:pt x="691455" y="2716522"/>
                </a:lnTo>
                <a:cubicBezTo>
                  <a:pt x="753070" y="2791829"/>
                  <a:pt x="783878" y="2855156"/>
                  <a:pt x="783878" y="2906501"/>
                </a:cubicBezTo>
                <a:lnTo>
                  <a:pt x="783878" y="2921049"/>
                </a:lnTo>
                <a:lnTo>
                  <a:pt x="754782" y="2976674"/>
                </a:lnTo>
                <a:cubicBezTo>
                  <a:pt x="722263" y="3029731"/>
                  <a:pt x="706003" y="3077083"/>
                  <a:pt x="706003" y="3118730"/>
                </a:cubicBezTo>
                <a:lnTo>
                  <a:pt x="727397" y="3133278"/>
                </a:lnTo>
                <a:cubicBezTo>
                  <a:pt x="727397" y="3123580"/>
                  <a:pt x="771897" y="3106750"/>
                  <a:pt x="860896" y="3082788"/>
                </a:cubicBezTo>
                <a:cubicBezTo>
                  <a:pt x="860896" y="3076513"/>
                  <a:pt x="950181" y="3029731"/>
                  <a:pt x="1128750" y="2942443"/>
                </a:cubicBezTo>
                <a:lnTo>
                  <a:pt x="1354671" y="2836329"/>
                </a:lnTo>
                <a:lnTo>
                  <a:pt x="1623380" y="2730214"/>
                </a:lnTo>
                <a:cubicBezTo>
                  <a:pt x="1657610" y="2706823"/>
                  <a:pt x="1688418" y="2695128"/>
                  <a:pt x="1715802" y="2695128"/>
                </a:cubicBezTo>
                <a:lnTo>
                  <a:pt x="1729494" y="2695128"/>
                </a:lnTo>
                <a:cubicBezTo>
                  <a:pt x="1729494" y="2680865"/>
                  <a:pt x="1734058" y="2673734"/>
                  <a:pt x="1743187" y="2673734"/>
                </a:cubicBezTo>
                <a:lnTo>
                  <a:pt x="1750032" y="2680580"/>
                </a:lnTo>
                <a:lnTo>
                  <a:pt x="1948569" y="2624100"/>
                </a:lnTo>
                <a:lnTo>
                  <a:pt x="1975954" y="2624100"/>
                </a:lnTo>
                <a:lnTo>
                  <a:pt x="2145394" y="2666032"/>
                </a:lnTo>
                <a:cubicBezTo>
                  <a:pt x="2200734" y="2689423"/>
                  <a:pt x="2247801" y="2731926"/>
                  <a:pt x="2286595" y="2793541"/>
                </a:cubicBezTo>
                <a:lnTo>
                  <a:pt x="2293441" y="2879117"/>
                </a:lnTo>
                <a:lnTo>
                  <a:pt x="2286595" y="2906501"/>
                </a:lnTo>
                <a:lnTo>
                  <a:pt x="2293441" y="2913347"/>
                </a:lnTo>
                <a:lnTo>
                  <a:pt x="2293441" y="2921049"/>
                </a:lnTo>
                <a:lnTo>
                  <a:pt x="2286595" y="2927895"/>
                </a:lnTo>
                <a:lnTo>
                  <a:pt x="2286595" y="2934741"/>
                </a:lnTo>
                <a:lnTo>
                  <a:pt x="2293441" y="2956135"/>
                </a:lnTo>
                <a:lnTo>
                  <a:pt x="2272903" y="2963837"/>
                </a:lnTo>
                <a:lnTo>
                  <a:pt x="2280605" y="2970683"/>
                </a:lnTo>
                <a:lnTo>
                  <a:pt x="2280605" y="2976674"/>
                </a:lnTo>
                <a:cubicBezTo>
                  <a:pt x="2232682" y="3052551"/>
                  <a:pt x="2173634" y="3090490"/>
                  <a:pt x="2103462" y="3090490"/>
                </a:cubicBezTo>
                <a:lnTo>
                  <a:pt x="2103462" y="3082788"/>
                </a:lnTo>
                <a:lnTo>
                  <a:pt x="2111164" y="3075942"/>
                </a:lnTo>
                <a:lnTo>
                  <a:pt x="2111164" y="3069096"/>
                </a:lnTo>
                <a:lnTo>
                  <a:pt x="2103462" y="3069096"/>
                </a:lnTo>
                <a:lnTo>
                  <a:pt x="2082068" y="3082788"/>
                </a:lnTo>
                <a:lnTo>
                  <a:pt x="2075222" y="3075942"/>
                </a:lnTo>
                <a:lnTo>
                  <a:pt x="2068376" y="3075942"/>
                </a:lnTo>
                <a:lnTo>
                  <a:pt x="1969963" y="3097336"/>
                </a:lnTo>
                <a:lnTo>
                  <a:pt x="1948569" y="3090490"/>
                </a:lnTo>
                <a:lnTo>
                  <a:pt x="1940868" y="3097336"/>
                </a:lnTo>
                <a:lnTo>
                  <a:pt x="1927175" y="3082788"/>
                </a:lnTo>
                <a:lnTo>
                  <a:pt x="1919473" y="3082788"/>
                </a:lnTo>
                <a:cubicBezTo>
                  <a:pt x="1919473" y="3099903"/>
                  <a:pt x="1851583" y="3128144"/>
                  <a:pt x="1715802" y="3167509"/>
                </a:cubicBezTo>
                <a:cubicBezTo>
                  <a:pt x="1712950" y="3177778"/>
                  <a:pt x="1689274" y="3187477"/>
                  <a:pt x="1644774" y="3196604"/>
                </a:cubicBezTo>
                <a:lnTo>
                  <a:pt x="1637928" y="3189758"/>
                </a:lnTo>
                <a:lnTo>
                  <a:pt x="1637928" y="3182057"/>
                </a:lnTo>
                <a:lnTo>
                  <a:pt x="1560053" y="3211152"/>
                </a:lnTo>
                <a:cubicBezTo>
                  <a:pt x="1552637" y="3191755"/>
                  <a:pt x="1545505" y="3182057"/>
                  <a:pt x="1538660" y="3182057"/>
                </a:cubicBezTo>
                <a:lnTo>
                  <a:pt x="1531814" y="3182057"/>
                </a:lnTo>
                <a:lnTo>
                  <a:pt x="1538660" y="3189758"/>
                </a:lnTo>
                <a:lnTo>
                  <a:pt x="1538660" y="3211152"/>
                </a:lnTo>
                <a:cubicBezTo>
                  <a:pt x="1528961" y="3211152"/>
                  <a:pt x="1524112" y="3204021"/>
                  <a:pt x="1524112" y="3189758"/>
                </a:cubicBezTo>
                <a:lnTo>
                  <a:pt x="1503574" y="3189758"/>
                </a:lnTo>
                <a:lnTo>
                  <a:pt x="1503574" y="3196604"/>
                </a:lnTo>
                <a:lnTo>
                  <a:pt x="1517266" y="3217143"/>
                </a:lnTo>
                <a:lnTo>
                  <a:pt x="1503574" y="3217143"/>
                </a:lnTo>
                <a:lnTo>
                  <a:pt x="1503574" y="3231691"/>
                </a:lnTo>
                <a:lnTo>
                  <a:pt x="1531814" y="3231691"/>
                </a:lnTo>
                <a:lnTo>
                  <a:pt x="1531814" y="3217143"/>
                </a:lnTo>
                <a:lnTo>
                  <a:pt x="1545505" y="3217143"/>
                </a:lnTo>
                <a:lnTo>
                  <a:pt x="1545505" y="3223989"/>
                </a:lnTo>
                <a:cubicBezTo>
                  <a:pt x="1545505" y="3234829"/>
                  <a:pt x="1524397" y="3244527"/>
                  <a:pt x="1482179" y="3253085"/>
                </a:cubicBezTo>
                <a:cubicBezTo>
                  <a:pt x="1482179" y="3233687"/>
                  <a:pt x="1475048" y="3223989"/>
                  <a:pt x="1460785" y="3223989"/>
                </a:cubicBezTo>
                <a:lnTo>
                  <a:pt x="1453939" y="3231691"/>
                </a:lnTo>
                <a:lnTo>
                  <a:pt x="1432545" y="3238537"/>
                </a:lnTo>
                <a:cubicBezTo>
                  <a:pt x="1432545" y="3251659"/>
                  <a:pt x="1425699" y="3265921"/>
                  <a:pt x="1412007" y="3281325"/>
                </a:cubicBezTo>
                <a:lnTo>
                  <a:pt x="1418853" y="3287315"/>
                </a:lnTo>
                <a:lnTo>
                  <a:pt x="1418853" y="3295017"/>
                </a:lnTo>
                <a:cubicBezTo>
                  <a:pt x="1386334" y="3313844"/>
                  <a:pt x="1358094" y="3323257"/>
                  <a:pt x="1334132" y="3323257"/>
                </a:cubicBezTo>
                <a:cubicBezTo>
                  <a:pt x="1325005" y="3323257"/>
                  <a:pt x="1320440" y="3316126"/>
                  <a:pt x="1320440" y="3301863"/>
                </a:cubicBezTo>
                <a:lnTo>
                  <a:pt x="1299046" y="3295017"/>
                </a:lnTo>
                <a:lnTo>
                  <a:pt x="1305892" y="3274479"/>
                </a:lnTo>
                <a:cubicBezTo>
                  <a:pt x="1258540" y="3284748"/>
                  <a:pt x="1234864" y="3293876"/>
                  <a:pt x="1234864" y="3301863"/>
                </a:cubicBezTo>
                <a:cubicBezTo>
                  <a:pt x="1267954" y="3307568"/>
                  <a:pt x="1284498" y="3328677"/>
                  <a:pt x="1284498" y="3365190"/>
                </a:cubicBezTo>
                <a:lnTo>
                  <a:pt x="1284498" y="3372036"/>
                </a:lnTo>
                <a:lnTo>
                  <a:pt x="1263960" y="3372036"/>
                </a:lnTo>
                <a:lnTo>
                  <a:pt x="1234864" y="3351497"/>
                </a:lnTo>
                <a:lnTo>
                  <a:pt x="1213470" y="3359199"/>
                </a:lnTo>
                <a:lnTo>
                  <a:pt x="1206624" y="3351497"/>
                </a:lnTo>
                <a:lnTo>
                  <a:pt x="1213470" y="3344651"/>
                </a:lnTo>
                <a:lnTo>
                  <a:pt x="1213470" y="3330103"/>
                </a:lnTo>
                <a:lnTo>
                  <a:pt x="1206624" y="3330103"/>
                </a:lnTo>
                <a:cubicBezTo>
                  <a:pt x="1178669" y="3333526"/>
                  <a:pt x="1164692" y="3340658"/>
                  <a:pt x="1164692" y="3351497"/>
                </a:cubicBezTo>
                <a:cubicBezTo>
                  <a:pt x="1183518" y="3353779"/>
                  <a:pt x="1192932" y="3360626"/>
                  <a:pt x="1192932" y="3372036"/>
                </a:cubicBezTo>
                <a:lnTo>
                  <a:pt x="1192932" y="3386584"/>
                </a:lnTo>
                <a:lnTo>
                  <a:pt x="1179240" y="3401132"/>
                </a:lnTo>
                <a:lnTo>
                  <a:pt x="1186086" y="3407978"/>
                </a:lnTo>
                <a:lnTo>
                  <a:pt x="1186086" y="3414824"/>
                </a:lnTo>
                <a:lnTo>
                  <a:pt x="1128750" y="3471304"/>
                </a:lnTo>
                <a:lnTo>
                  <a:pt x="1086817" y="3471304"/>
                </a:lnTo>
                <a:lnTo>
                  <a:pt x="1094519" y="3464458"/>
                </a:lnTo>
                <a:lnTo>
                  <a:pt x="1094519" y="3449910"/>
                </a:lnTo>
                <a:lnTo>
                  <a:pt x="1023491" y="3464458"/>
                </a:lnTo>
                <a:lnTo>
                  <a:pt x="1023491" y="3471304"/>
                </a:lnTo>
                <a:lnTo>
                  <a:pt x="1038039" y="3492698"/>
                </a:lnTo>
                <a:lnTo>
                  <a:pt x="1031193" y="3499544"/>
                </a:lnTo>
                <a:lnTo>
                  <a:pt x="1031193" y="3507246"/>
                </a:lnTo>
                <a:lnTo>
                  <a:pt x="1044030" y="3507246"/>
                </a:lnTo>
                <a:lnTo>
                  <a:pt x="1044030" y="3514092"/>
                </a:lnTo>
                <a:lnTo>
                  <a:pt x="1031193" y="3527784"/>
                </a:lnTo>
                <a:cubicBezTo>
                  <a:pt x="1023206" y="3494695"/>
                  <a:pt x="1011225" y="3478150"/>
                  <a:pt x="995251" y="3478150"/>
                </a:cubicBezTo>
                <a:lnTo>
                  <a:pt x="995251" y="3471304"/>
                </a:lnTo>
                <a:lnTo>
                  <a:pt x="967866" y="3492698"/>
                </a:lnTo>
                <a:lnTo>
                  <a:pt x="980703" y="3492698"/>
                </a:lnTo>
                <a:lnTo>
                  <a:pt x="1002097" y="3485852"/>
                </a:lnTo>
                <a:lnTo>
                  <a:pt x="1002097" y="3492698"/>
                </a:lnTo>
                <a:lnTo>
                  <a:pt x="1009799" y="3527784"/>
                </a:lnTo>
                <a:lnTo>
                  <a:pt x="973857" y="3541476"/>
                </a:lnTo>
                <a:lnTo>
                  <a:pt x="973857" y="3527784"/>
                </a:lnTo>
                <a:lnTo>
                  <a:pt x="988405" y="3527784"/>
                </a:lnTo>
                <a:lnTo>
                  <a:pt x="988405" y="3514092"/>
                </a:lnTo>
                <a:lnTo>
                  <a:pt x="973857" y="3499544"/>
                </a:lnTo>
                <a:lnTo>
                  <a:pt x="938771" y="3556024"/>
                </a:lnTo>
                <a:lnTo>
                  <a:pt x="953319" y="3570572"/>
                </a:lnTo>
                <a:lnTo>
                  <a:pt x="875444" y="3605659"/>
                </a:lnTo>
                <a:lnTo>
                  <a:pt x="860896" y="3591966"/>
                </a:lnTo>
                <a:cubicBezTo>
                  <a:pt x="860896" y="3601095"/>
                  <a:pt x="851483" y="3605659"/>
                  <a:pt x="832656" y="3605659"/>
                </a:cubicBezTo>
                <a:lnTo>
                  <a:pt x="832656" y="3619351"/>
                </a:lnTo>
                <a:cubicBezTo>
                  <a:pt x="861182" y="3619351"/>
                  <a:pt x="922511" y="3633614"/>
                  <a:pt x="1016645" y="3662139"/>
                </a:cubicBezTo>
                <a:lnTo>
                  <a:pt x="1023491" y="3655293"/>
                </a:lnTo>
                <a:lnTo>
                  <a:pt x="1031193" y="3655293"/>
                </a:lnTo>
                <a:lnTo>
                  <a:pt x="1369219" y="3767398"/>
                </a:lnTo>
                <a:cubicBezTo>
                  <a:pt x="1373783" y="3776526"/>
                  <a:pt x="1432545" y="3802484"/>
                  <a:pt x="1545505" y="3845272"/>
                </a:cubicBezTo>
                <a:cubicBezTo>
                  <a:pt x="1545505" y="3854970"/>
                  <a:pt x="1573746" y="3871515"/>
                  <a:pt x="1630226" y="3894906"/>
                </a:cubicBezTo>
                <a:cubicBezTo>
                  <a:pt x="1630226" y="3904034"/>
                  <a:pt x="1641921" y="3913448"/>
                  <a:pt x="1665312" y="3923146"/>
                </a:cubicBezTo>
                <a:lnTo>
                  <a:pt x="1673014" y="3916300"/>
                </a:lnTo>
                <a:cubicBezTo>
                  <a:pt x="1698402" y="3933700"/>
                  <a:pt x="1724199" y="3950281"/>
                  <a:pt x="1750407" y="3966041"/>
                </a:cubicBezTo>
                <a:lnTo>
                  <a:pt x="1763487" y="3973383"/>
                </a:lnTo>
                <a:lnTo>
                  <a:pt x="1764580" y="3971925"/>
                </a:lnTo>
                <a:cubicBezTo>
                  <a:pt x="1770286" y="3957662"/>
                  <a:pt x="1773994" y="3950531"/>
                  <a:pt x="1775706" y="3950531"/>
                </a:cubicBezTo>
                <a:cubicBezTo>
                  <a:pt x="1799097" y="3943114"/>
                  <a:pt x="1812789" y="3936838"/>
                  <a:pt x="1816782" y="3931704"/>
                </a:cubicBezTo>
                <a:lnTo>
                  <a:pt x="1822773" y="3928281"/>
                </a:lnTo>
                <a:cubicBezTo>
                  <a:pt x="1829618" y="3931704"/>
                  <a:pt x="1833042" y="3933986"/>
                  <a:pt x="1833042" y="3935127"/>
                </a:cubicBezTo>
                <a:lnTo>
                  <a:pt x="1834753" y="3936838"/>
                </a:lnTo>
                <a:lnTo>
                  <a:pt x="1838176" y="3936838"/>
                </a:lnTo>
                <a:cubicBezTo>
                  <a:pt x="1838176" y="3933986"/>
                  <a:pt x="1839032" y="3932560"/>
                  <a:pt x="1840743" y="3932560"/>
                </a:cubicBezTo>
                <a:lnTo>
                  <a:pt x="1864705" y="3927425"/>
                </a:lnTo>
                <a:lnTo>
                  <a:pt x="1870695" y="3924858"/>
                </a:lnTo>
                <a:lnTo>
                  <a:pt x="1874118" y="3925713"/>
                </a:lnTo>
                <a:lnTo>
                  <a:pt x="1882676" y="3923146"/>
                </a:lnTo>
                <a:cubicBezTo>
                  <a:pt x="1883246" y="3922005"/>
                  <a:pt x="1884102" y="3921435"/>
                  <a:pt x="1885243" y="3921435"/>
                </a:cubicBezTo>
                <a:lnTo>
                  <a:pt x="1886099" y="3921435"/>
                </a:lnTo>
                <a:lnTo>
                  <a:pt x="1934021" y="3902608"/>
                </a:lnTo>
                <a:cubicBezTo>
                  <a:pt x="1936874" y="3902037"/>
                  <a:pt x="1940012" y="3901467"/>
                  <a:pt x="1943435" y="3900896"/>
                </a:cubicBezTo>
                <a:cubicBezTo>
                  <a:pt x="1943435" y="3899755"/>
                  <a:pt x="1945432" y="3898900"/>
                  <a:pt x="1949425" y="3898329"/>
                </a:cubicBezTo>
                <a:lnTo>
                  <a:pt x="1951137" y="3898329"/>
                </a:lnTo>
                <a:lnTo>
                  <a:pt x="1951992" y="3900041"/>
                </a:lnTo>
                <a:cubicBezTo>
                  <a:pt x="1965114" y="3890912"/>
                  <a:pt x="1974527" y="3886348"/>
                  <a:pt x="1980232" y="3886348"/>
                </a:cubicBezTo>
                <a:lnTo>
                  <a:pt x="1980232" y="3887204"/>
                </a:lnTo>
                <a:cubicBezTo>
                  <a:pt x="2003053" y="3878076"/>
                  <a:pt x="2014748" y="3872086"/>
                  <a:pt x="2015319" y="3869233"/>
                </a:cubicBezTo>
                <a:lnTo>
                  <a:pt x="2021309" y="3869233"/>
                </a:lnTo>
                <a:cubicBezTo>
                  <a:pt x="2025303" y="3866951"/>
                  <a:pt x="2027299" y="3864384"/>
                  <a:pt x="2027299" y="3861531"/>
                </a:cubicBezTo>
                <a:lnTo>
                  <a:pt x="2035001" y="3861531"/>
                </a:lnTo>
                <a:lnTo>
                  <a:pt x="2036713" y="3863243"/>
                </a:lnTo>
                <a:lnTo>
                  <a:pt x="2037568" y="3863243"/>
                </a:lnTo>
                <a:cubicBezTo>
                  <a:pt x="2037568" y="3859820"/>
                  <a:pt x="2044985" y="3855826"/>
                  <a:pt x="2059818" y="3851262"/>
                </a:cubicBezTo>
                <a:lnTo>
                  <a:pt x="2063241" y="3852974"/>
                </a:lnTo>
                <a:cubicBezTo>
                  <a:pt x="2064382" y="3848410"/>
                  <a:pt x="2072084" y="3841849"/>
                  <a:pt x="2086347" y="3833291"/>
                </a:cubicBezTo>
                <a:cubicBezTo>
                  <a:pt x="2086347" y="3831580"/>
                  <a:pt x="2089485" y="3830724"/>
                  <a:pt x="2095760" y="3830724"/>
                </a:cubicBezTo>
                <a:cubicBezTo>
                  <a:pt x="2095760" y="3828442"/>
                  <a:pt x="2100610" y="3824734"/>
                  <a:pt x="2110308" y="3819599"/>
                </a:cubicBezTo>
                <a:cubicBezTo>
                  <a:pt x="2134840" y="3791644"/>
                  <a:pt x="2151670" y="3773103"/>
                  <a:pt x="2160798" y="3763975"/>
                </a:cubicBezTo>
                <a:lnTo>
                  <a:pt x="2172779" y="3733167"/>
                </a:lnTo>
                <a:lnTo>
                  <a:pt x="2171067" y="3723754"/>
                </a:lnTo>
                <a:lnTo>
                  <a:pt x="2173634" y="3720331"/>
                </a:lnTo>
                <a:lnTo>
                  <a:pt x="2172779" y="3718619"/>
                </a:lnTo>
                <a:lnTo>
                  <a:pt x="2172779" y="3707494"/>
                </a:lnTo>
                <a:cubicBezTo>
                  <a:pt x="2174490" y="3705783"/>
                  <a:pt x="2175631" y="3699507"/>
                  <a:pt x="2176202" y="3688667"/>
                </a:cubicBezTo>
                <a:lnTo>
                  <a:pt x="2175346" y="3679254"/>
                </a:lnTo>
                <a:lnTo>
                  <a:pt x="2178769" y="3657860"/>
                </a:lnTo>
                <a:lnTo>
                  <a:pt x="2177913" y="3656149"/>
                </a:lnTo>
                <a:lnTo>
                  <a:pt x="2180481" y="3642456"/>
                </a:lnTo>
                <a:lnTo>
                  <a:pt x="2178769" y="3637322"/>
                </a:lnTo>
                <a:cubicBezTo>
                  <a:pt x="2180481" y="3631617"/>
                  <a:pt x="2183333" y="3606800"/>
                  <a:pt x="2187327" y="3562871"/>
                </a:cubicBezTo>
                <a:lnTo>
                  <a:pt x="2189038" y="3562015"/>
                </a:lnTo>
                <a:lnTo>
                  <a:pt x="2187327" y="3554313"/>
                </a:lnTo>
                <a:cubicBezTo>
                  <a:pt x="2187327" y="3548037"/>
                  <a:pt x="2189609" y="3538624"/>
                  <a:pt x="2194173" y="3526073"/>
                </a:cubicBezTo>
                <a:lnTo>
                  <a:pt x="2196740" y="3513236"/>
                </a:lnTo>
                <a:lnTo>
                  <a:pt x="2196740" y="3512381"/>
                </a:lnTo>
                <a:cubicBezTo>
                  <a:pt x="2196740" y="3498118"/>
                  <a:pt x="2199307" y="3480147"/>
                  <a:pt x="2204442" y="3458468"/>
                </a:cubicBezTo>
                <a:lnTo>
                  <a:pt x="2202730" y="3453333"/>
                </a:lnTo>
                <a:cubicBezTo>
                  <a:pt x="2205583" y="3447628"/>
                  <a:pt x="2209006" y="3431368"/>
                  <a:pt x="2213000" y="3404555"/>
                </a:cubicBezTo>
                <a:lnTo>
                  <a:pt x="2212144" y="3399420"/>
                </a:lnTo>
                <a:lnTo>
                  <a:pt x="2213000" y="3399420"/>
                </a:lnTo>
                <a:lnTo>
                  <a:pt x="2212144" y="3398564"/>
                </a:lnTo>
                <a:lnTo>
                  <a:pt x="2222413" y="3354065"/>
                </a:lnTo>
                <a:lnTo>
                  <a:pt x="2222413" y="3342084"/>
                </a:lnTo>
                <a:lnTo>
                  <a:pt x="2227547" y="3310421"/>
                </a:lnTo>
                <a:lnTo>
                  <a:pt x="2225836" y="3305286"/>
                </a:lnTo>
                <a:cubicBezTo>
                  <a:pt x="2227547" y="3305286"/>
                  <a:pt x="2228974" y="3301863"/>
                  <a:pt x="2230115" y="3295017"/>
                </a:cubicBezTo>
                <a:cubicBezTo>
                  <a:pt x="2231826" y="3295017"/>
                  <a:pt x="2232967" y="3288742"/>
                  <a:pt x="2233538" y="3276190"/>
                </a:cubicBezTo>
                <a:cubicBezTo>
                  <a:pt x="2238672" y="3258505"/>
                  <a:pt x="2242951" y="3247380"/>
                  <a:pt x="2246374" y="3242816"/>
                </a:cubicBezTo>
                <a:lnTo>
                  <a:pt x="2245518" y="3241104"/>
                </a:lnTo>
                <a:lnTo>
                  <a:pt x="2245518" y="3240248"/>
                </a:lnTo>
                <a:lnTo>
                  <a:pt x="2253220" y="3204306"/>
                </a:lnTo>
                <a:lnTo>
                  <a:pt x="2254076" y="3202595"/>
                </a:lnTo>
                <a:lnTo>
                  <a:pt x="2253220" y="3196604"/>
                </a:lnTo>
                <a:cubicBezTo>
                  <a:pt x="2255502" y="3196604"/>
                  <a:pt x="2258355" y="3187762"/>
                  <a:pt x="2261778" y="3170076"/>
                </a:cubicBezTo>
                <a:cubicBezTo>
                  <a:pt x="2263489" y="3170076"/>
                  <a:pt x="2265201" y="3165797"/>
                  <a:pt x="2266913" y="3157239"/>
                </a:cubicBezTo>
                <a:lnTo>
                  <a:pt x="2267768" y="3155528"/>
                </a:lnTo>
                <a:lnTo>
                  <a:pt x="2269480" y="3155528"/>
                </a:lnTo>
                <a:lnTo>
                  <a:pt x="2267768" y="3152105"/>
                </a:lnTo>
                <a:cubicBezTo>
                  <a:pt x="2284313" y="3105894"/>
                  <a:pt x="2292585" y="3078509"/>
                  <a:pt x="2292585" y="3069952"/>
                </a:cubicBezTo>
                <a:cubicBezTo>
                  <a:pt x="2294297" y="3069952"/>
                  <a:pt x="2295153" y="3067099"/>
                  <a:pt x="2295153" y="3061394"/>
                </a:cubicBezTo>
                <a:lnTo>
                  <a:pt x="2296008" y="3059683"/>
                </a:lnTo>
                <a:lnTo>
                  <a:pt x="2297720" y="3056260"/>
                </a:lnTo>
                <a:lnTo>
                  <a:pt x="2298576" y="3056260"/>
                </a:lnTo>
                <a:lnTo>
                  <a:pt x="2297720" y="3054548"/>
                </a:lnTo>
                <a:lnTo>
                  <a:pt x="2297720" y="3051981"/>
                </a:lnTo>
                <a:lnTo>
                  <a:pt x="2303710" y="3049413"/>
                </a:lnTo>
                <a:lnTo>
                  <a:pt x="2302855" y="3040856"/>
                </a:lnTo>
                <a:cubicBezTo>
                  <a:pt x="2305137" y="3033439"/>
                  <a:pt x="2307704" y="3028875"/>
                  <a:pt x="2310556" y="3027164"/>
                </a:cubicBezTo>
                <a:lnTo>
                  <a:pt x="2311412" y="3019462"/>
                </a:lnTo>
                <a:lnTo>
                  <a:pt x="2310556" y="3017750"/>
                </a:lnTo>
                <a:lnTo>
                  <a:pt x="2310556" y="3016895"/>
                </a:lnTo>
                <a:cubicBezTo>
                  <a:pt x="2315691" y="3006625"/>
                  <a:pt x="2318258" y="2998068"/>
                  <a:pt x="2318258" y="2991222"/>
                </a:cubicBezTo>
                <a:cubicBezTo>
                  <a:pt x="2321111" y="2991222"/>
                  <a:pt x="2323108" y="2985517"/>
                  <a:pt x="2324249" y="2974106"/>
                </a:cubicBezTo>
                <a:cubicBezTo>
                  <a:pt x="2327101" y="2974106"/>
                  <a:pt x="2332236" y="2960985"/>
                  <a:pt x="2339652" y="2934741"/>
                </a:cubicBezTo>
                <a:cubicBezTo>
                  <a:pt x="2344216" y="2929607"/>
                  <a:pt x="2346498" y="2925043"/>
                  <a:pt x="2346498" y="2921049"/>
                </a:cubicBezTo>
                <a:cubicBezTo>
                  <a:pt x="2348780" y="2921049"/>
                  <a:pt x="2350777" y="2915915"/>
                  <a:pt x="2352489" y="2905646"/>
                </a:cubicBezTo>
                <a:cubicBezTo>
                  <a:pt x="2354200" y="2905646"/>
                  <a:pt x="2357053" y="2899655"/>
                  <a:pt x="2361046" y="2887675"/>
                </a:cubicBezTo>
                <a:cubicBezTo>
                  <a:pt x="2362187" y="2887675"/>
                  <a:pt x="2363899" y="2883396"/>
                  <a:pt x="2366181" y="2874838"/>
                </a:cubicBezTo>
                <a:cubicBezTo>
                  <a:pt x="2372456" y="2868563"/>
                  <a:pt x="2380158" y="2852018"/>
                  <a:pt x="2389286" y="2825204"/>
                </a:cubicBezTo>
                <a:lnTo>
                  <a:pt x="2403834" y="2795252"/>
                </a:lnTo>
                <a:cubicBezTo>
                  <a:pt x="2406687" y="2795252"/>
                  <a:pt x="2408684" y="2789832"/>
                  <a:pt x="2409825" y="2778993"/>
                </a:cubicBezTo>
                <a:cubicBezTo>
                  <a:pt x="2421235" y="2768153"/>
                  <a:pt x="2427796" y="2758454"/>
                  <a:pt x="2429507" y="2749897"/>
                </a:cubicBezTo>
                <a:cubicBezTo>
                  <a:pt x="2441488" y="2737346"/>
                  <a:pt x="2448905" y="2725650"/>
                  <a:pt x="2451757" y="2714811"/>
                </a:cubicBezTo>
                <a:lnTo>
                  <a:pt x="2479141" y="2678013"/>
                </a:lnTo>
                <a:cubicBezTo>
                  <a:pt x="2479141" y="2675731"/>
                  <a:pt x="2486273" y="2665462"/>
                  <a:pt x="2500535" y="2647206"/>
                </a:cubicBezTo>
                <a:cubicBezTo>
                  <a:pt x="2502247" y="2641501"/>
                  <a:pt x="2507096" y="2636081"/>
                  <a:pt x="2515083" y="2630946"/>
                </a:cubicBezTo>
                <a:lnTo>
                  <a:pt x="2523641" y="2608696"/>
                </a:lnTo>
                <a:cubicBezTo>
                  <a:pt x="2523641" y="2606985"/>
                  <a:pt x="2521930" y="2604132"/>
                  <a:pt x="2518506" y="2600139"/>
                </a:cubicBezTo>
                <a:lnTo>
                  <a:pt x="2518506" y="2599283"/>
                </a:lnTo>
                <a:cubicBezTo>
                  <a:pt x="2519647" y="2591296"/>
                  <a:pt x="2523070" y="2587302"/>
                  <a:pt x="2528776" y="2587302"/>
                </a:cubicBezTo>
                <a:lnTo>
                  <a:pt x="2545035" y="2589014"/>
                </a:lnTo>
                <a:cubicBezTo>
                  <a:pt x="2546176" y="2585020"/>
                  <a:pt x="2554448" y="2576463"/>
                  <a:pt x="2569852" y="2563341"/>
                </a:cubicBezTo>
                <a:cubicBezTo>
                  <a:pt x="2569852" y="2558206"/>
                  <a:pt x="2576698" y="2553357"/>
                  <a:pt x="2590390" y="2548793"/>
                </a:cubicBezTo>
                <a:cubicBezTo>
                  <a:pt x="2593813" y="2534530"/>
                  <a:pt x="2602086" y="2527399"/>
                  <a:pt x="2615208" y="2527399"/>
                </a:cubicBezTo>
                <a:lnTo>
                  <a:pt x="2629755" y="2521409"/>
                </a:lnTo>
                <a:cubicBezTo>
                  <a:pt x="2634319" y="2523691"/>
                  <a:pt x="2638884" y="2524832"/>
                  <a:pt x="2643448" y="2524832"/>
                </a:cubicBezTo>
                <a:cubicBezTo>
                  <a:pt x="2643448" y="2522550"/>
                  <a:pt x="2650009" y="2521409"/>
                  <a:pt x="2663130" y="2521409"/>
                </a:cubicBezTo>
                <a:cubicBezTo>
                  <a:pt x="2664842" y="2516844"/>
                  <a:pt x="2669121" y="2514562"/>
                  <a:pt x="2675967" y="2514562"/>
                </a:cubicBezTo>
                <a:close/>
                <a:moveTo>
                  <a:pt x="3971255" y="2511995"/>
                </a:moveTo>
                <a:lnTo>
                  <a:pt x="3975534" y="2515418"/>
                </a:lnTo>
                <a:lnTo>
                  <a:pt x="3972967" y="2517986"/>
                </a:lnTo>
                <a:lnTo>
                  <a:pt x="3970399" y="2517986"/>
                </a:lnTo>
                <a:lnTo>
                  <a:pt x="3967832" y="2515418"/>
                </a:lnTo>
                <a:close/>
                <a:moveTo>
                  <a:pt x="4021745" y="2496591"/>
                </a:moveTo>
                <a:lnTo>
                  <a:pt x="4019178" y="2499159"/>
                </a:lnTo>
                <a:lnTo>
                  <a:pt x="4019178" y="2504293"/>
                </a:lnTo>
                <a:lnTo>
                  <a:pt x="4022601" y="2507716"/>
                </a:lnTo>
                <a:lnTo>
                  <a:pt x="4025168" y="2507716"/>
                </a:lnTo>
                <a:lnTo>
                  <a:pt x="4027735" y="2505149"/>
                </a:lnTo>
                <a:lnTo>
                  <a:pt x="4027735" y="2500015"/>
                </a:lnTo>
                <a:lnTo>
                  <a:pt x="4024312" y="2496591"/>
                </a:lnTo>
                <a:close/>
                <a:moveTo>
                  <a:pt x="4164657" y="2492313"/>
                </a:moveTo>
                <a:lnTo>
                  <a:pt x="4169792" y="2492313"/>
                </a:lnTo>
                <a:lnTo>
                  <a:pt x="4169792" y="2496591"/>
                </a:lnTo>
                <a:lnTo>
                  <a:pt x="4166369" y="2496591"/>
                </a:lnTo>
                <a:lnTo>
                  <a:pt x="4163802" y="2494024"/>
                </a:lnTo>
                <a:close/>
                <a:moveTo>
                  <a:pt x="4001207" y="2481188"/>
                </a:moveTo>
                <a:lnTo>
                  <a:pt x="4002063" y="2482044"/>
                </a:lnTo>
                <a:lnTo>
                  <a:pt x="4002063" y="2486322"/>
                </a:lnTo>
                <a:lnTo>
                  <a:pt x="3996928" y="2491457"/>
                </a:lnTo>
                <a:lnTo>
                  <a:pt x="3996072" y="2491457"/>
                </a:lnTo>
                <a:lnTo>
                  <a:pt x="3993505" y="2488890"/>
                </a:lnTo>
                <a:lnTo>
                  <a:pt x="3993505" y="2487178"/>
                </a:lnTo>
                <a:cubicBezTo>
                  <a:pt x="3994646" y="2484326"/>
                  <a:pt x="3997213" y="2482329"/>
                  <a:pt x="4001207" y="2481188"/>
                </a:cubicBezTo>
                <a:close/>
                <a:moveTo>
                  <a:pt x="4203167" y="2465784"/>
                </a:moveTo>
                <a:lnTo>
                  <a:pt x="4205734" y="2465784"/>
                </a:lnTo>
                <a:lnTo>
                  <a:pt x="4208301" y="2468351"/>
                </a:lnTo>
                <a:lnTo>
                  <a:pt x="4207445" y="2469207"/>
                </a:lnTo>
                <a:lnTo>
                  <a:pt x="4204878" y="2469207"/>
                </a:lnTo>
                <a:lnTo>
                  <a:pt x="4202311" y="2466640"/>
                </a:lnTo>
                <a:close/>
                <a:moveTo>
                  <a:pt x="4256224" y="2448669"/>
                </a:moveTo>
                <a:lnTo>
                  <a:pt x="4258791" y="2452948"/>
                </a:lnTo>
                <a:cubicBezTo>
                  <a:pt x="4258791" y="2456941"/>
                  <a:pt x="4253656" y="2460364"/>
                  <a:pt x="4243387" y="2463217"/>
                </a:cubicBezTo>
                <a:lnTo>
                  <a:pt x="4241676" y="2461505"/>
                </a:lnTo>
                <a:lnTo>
                  <a:pt x="4241676" y="2458082"/>
                </a:lnTo>
                <a:cubicBezTo>
                  <a:pt x="4241676" y="2455230"/>
                  <a:pt x="4246525" y="2452092"/>
                  <a:pt x="4256224" y="2448669"/>
                </a:cubicBezTo>
                <a:close/>
                <a:moveTo>
                  <a:pt x="4231407" y="2443534"/>
                </a:moveTo>
                <a:lnTo>
                  <a:pt x="4235685" y="2443534"/>
                </a:lnTo>
                <a:lnTo>
                  <a:pt x="4235685" y="2448669"/>
                </a:lnTo>
                <a:cubicBezTo>
                  <a:pt x="4235685" y="2451521"/>
                  <a:pt x="4230836" y="2454089"/>
                  <a:pt x="4221138" y="2456371"/>
                </a:cubicBezTo>
                <a:lnTo>
                  <a:pt x="4217714" y="2456371"/>
                </a:lnTo>
                <a:cubicBezTo>
                  <a:pt x="4217714" y="2449525"/>
                  <a:pt x="4222278" y="2445246"/>
                  <a:pt x="4231407" y="2443534"/>
                </a:cubicBezTo>
                <a:close/>
                <a:moveTo>
                  <a:pt x="4239109" y="2438400"/>
                </a:moveTo>
                <a:lnTo>
                  <a:pt x="4240820" y="2440111"/>
                </a:lnTo>
                <a:lnTo>
                  <a:pt x="4240820" y="2440967"/>
                </a:lnTo>
                <a:lnTo>
                  <a:pt x="4239109" y="2442678"/>
                </a:lnTo>
                <a:lnTo>
                  <a:pt x="4236541" y="2442678"/>
                </a:lnTo>
                <a:lnTo>
                  <a:pt x="4236541" y="2440967"/>
                </a:lnTo>
                <a:close/>
                <a:moveTo>
                  <a:pt x="4328964" y="2418717"/>
                </a:moveTo>
                <a:lnTo>
                  <a:pt x="4330675" y="2422140"/>
                </a:lnTo>
                <a:cubicBezTo>
                  <a:pt x="4330675" y="2424422"/>
                  <a:pt x="4326681" y="2427845"/>
                  <a:pt x="4318694" y="2432409"/>
                </a:cubicBezTo>
                <a:cubicBezTo>
                  <a:pt x="4317553" y="2435832"/>
                  <a:pt x="4316412" y="2437544"/>
                  <a:pt x="4315271" y="2437544"/>
                </a:cubicBezTo>
                <a:lnTo>
                  <a:pt x="4312704" y="2437544"/>
                </a:lnTo>
                <a:lnTo>
                  <a:pt x="4310137" y="2434977"/>
                </a:lnTo>
                <a:lnTo>
                  <a:pt x="4310137" y="2433265"/>
                </a:lnTo>
                <a:cubicBezTo>
                  <a:pt x="4310137" y="2431554"/>
                  <a:pt x="4312133" y="2430698"/>
                  <a:pt x="4316127" y="2430698"/>
                </a:cubicBezTo>
                <a:cubicBezTo>
                  <a:pt x="4320120" y="2422711"/>
                  <a:pt x="4324399" y="2418717"/>
                  <a:pt x="4328964" y="2418717"/>
                </a:cubicBezTo>
                <a:close/>
                <a:moveTo>
                  <a:pt x="4370040" y="2375073"/>
                </a:moveTo>
                <a:lnTo>
                  <a:pt x="4376886" y="2380208"/>
                </a:lnTo>
                <a:lnTo>
                  <a:pt x="4376886" y="2383631"/>
                </a:lnTo>
                <a:lnTo>
                  <a:pt x="4374319" y="2386198"/>
                </a:lnTo>
                <a:lnTo>
                  <a:pt x="4370040" y="2386198"/>
                </a:lnTo>
                <a:lnTo>
                  <a:pt x="4364906" y="2381064"/>
                </a:lnTo>
                <a:lnTo>
                  <a:pt x="4364906" y="2380208"/>
                </a:lnTo>
                <a:close/>
                <a:moveTo>
                  <a:pt x="5645423" y="2345977"/>
                </a:moveTo>
                <a:lnTo>
                  <a:pt x="5630875" y="2361381"/>
                </a:lnTo>
                <a:lnTo>
                  <a:pt x="5635154" y="2361381"/>
                </a:lnTo>
                <a:lnTo>
                  <a:pt x="5645423" y="2351112"/>
                </a:lnTo>
                <a:close/>
                <a:moveTo>
                  <a:pt x="4269916" y="2246709"/>
                </a:moveTo>
                <a:lnTo>
                  <a:pt x="4271627" y="2246709"/>
                </a:lnTo>
                <a:lnTo>
                  <a:pt x="4275051" y="2250132"/>
                </a:lnTo>
                <a:lnTo>
                  <a:pt x="4271627" y="2254411"/>
                </a:lnTo>
                <a:lnTo>
                  <a:pt x="4269916" y="2254411"/>
                </a:lnTo>
                <a:lnTo>
                  <a:pt x="4267349" y="2251844"/>
                </a:lnTo>
                <a:lnTo>
                  <a:pt x="4267349" y="2249276"/>
                </a:lnTo>
                <a:close/>
                <a:moveTo>
                  <a:pt x="4346935" y="2236440"/>
                </a:moveTo>
                <a:cubicBezTo>
                  <a:pt x="4353781" y="2240434"/>
                  <a:pt x="4358630" y="2242430"/>
                  <a:pt x="4361482" y="2242430"/>
                </a:cubicBezTo>
                <a:lnTo>
                  <a:pt x="4376886" y="2242430"/>
                </a:lnTo>
                <a:cubicBezTo>
                  <a:pt x="4412828" y="2242430"/>
                  <a:pt x="4437074" y="2248135"/>
                  <a:pt x="4449626" y="2259545"/>
                </a:cubicBezTo>
                <a:cubicBezTo>
                  <a:pt x="4465030" y="2264680"/>
                  <a:pt x="4472731" y="2270956"/>
                  <a:pt x="4472731" y="2278372"/>
                </a:cubicBezTo>
                <a:cubicBezTo>
                  <a:pt x="4471020" y="2293776"/>
                  <a:pt x="4465600" y="2305471"/>
                  <a:pt x="4456472" y="2313458"/>
                </a:cubicBezTo>
                <a:cubicBezTo>
                  <a:pt x="4421100" y="2348259"/>
                  <a:pt x="4398851" y="2368227"/>
                  <a:pt x="4389723" y="2373362"/>
                </a:cubicBezTo>
                <a:lnTo>
                  <a:pt x="4388011" y="2373362"/>
                </a:lnTo>
                <a:lnTo>
                  <a:pt x="4369184" y="2368227"/>
                </a:lnTo>
                <a:cubicBezTo>
                  <a:pt x="4349216" y="2385342"/>
                  <a:pt x="4335810" y="2393900"/>
                  <a:pt x="4328964" y="2393900"/>
                </a:cubicBezTo>
                <a:cubicBezTo>
                  <a:pt x="4319835" y="2393900"/>
                  <a:pt x="4308710" y="2399890"/>
                  <a:pt x="4295589" y="2411871"/>
                </a:cubicBezTo>
                <a:cubicBezTo>
                  <a:pt x="4288172" y="2414724"/>
                  <a:pt x="4284464" y="2420999"/>
                  <a:pt x="4284464" y="2430698"/>
                </a:cubicBezTo>
                <a:cubicBezTo>
                  <a:pt x="4279329" y="2434121"/>
                  <a:pt x="4275051" y="2435832"/>
                  <a:pt x="4271627" y="2435832"/>
                </a:cubicBezTo>
                <a:cubicBezTo>
                  <a:pt x="4268204" y="2442108"/>
                  <a:pt x="4264210" y="2445246"/>
                  <a:pt x="4259647" y="2445246"/>
                </a:cubicBezTo>
                <a:cubicBezTo>
                  <a:pt x="4253941" y="2442964"/>
                  <a:pt x="4250518" y="2440397"/>
                  <a:pt x="4249378" y="2437544"/>
                </a:cubicBezTo>
                <a:lnTo>
                  <a:pt x="4249378" y="2433265"/>
                </a:lnTo>
                <a:cubicBezTo>
                  <a:pt x="4267634" y="2413868"/>
                  <a:pt x="4277903" y="2404169"/>
                  <a:pt x="4280185" y="2404169"/>
                </a:cubicBezTo>
                <a:lnTo>
                  <a:pt x="4282752" y="2396467"/>
                </a:lnTo>
                <a:lnTo>
                  <a:pt x="4281897" y="2395612"/>
                </a:lnTo>
                <a:lnTo>
                  <a:pt x="4275051" y="2395612"/>
                </a:lnTo>
                <a:cubicBezTo>
                  <a:pt x="4268204" y="2395612"/>
                  <a:pt x="4262784" y="2399890"/>
                  <a:pt x="4258791" y="2408448"/>
                </a:cubicBezTo>
                <a:cubicBezTo>
                  <a:pt x="4250233" y="2408448"/>
                  <a:pt x="4244528" y="2410445"/>
                  <a:pt x="4241676" y="2414438"/>
                </a:cubicBezTo>
                <a:lnTo>
                  <a:pt x="4216003" y="2428131"/>
                </a:lnTo>
                <a:cubicBezTo>
                  <a:pt x="4189189" y="2449810"/>
                  <a:pt x="4168651" y="2464073"/>
                  <a:pt x="4154388" y="2470919"/>
                </a:cubicBezTo>
                <a:lnTo>
                  <a:pt x="4084216" y="2527399"/>
                </a:lnTo>
                <a:cubicBezTo>
                  <a:pt x="4067100" y="2535386"/>
                  <a:pt x="4054264" y="2544799"/>
                  <a:pt x="4045706" y="2555639"/>
                </a:cubicBezTo>
                <a:cubicBezTo>
                  <a:pt x="4043424" y="2555639"/>
                  <a:pt x="4034581" y="2561915"/>
                  <a:pt x="4019178" y="2574466"/>
                </a:cubicBezTo>
                <a:cubicBezTo>
                  <a:pt x="4008909" y="2580741"/>
                  <a:pt x="3992078" y="2594434"/>
                  <a:pt x="3968688" y="2615542"/>
                </a:cubicBezTo>
                <a:cubicBezTo>
                  <a:pt x="3966405" y="2615542"/>
                  <a:pt x="3953284" y="2627523"/>
                  <a:pt x="3929323" y="2651484"/>
                </a:cubicBezTo>
                <a:cubicBezTo>
                  <a:pt x="3923047" y="2652625"/>
                  <a:pt x="3899371" y="2673734"/>
                  <a:pt x="3858295" y="2714811"/>
                </a:cubicBezTo>
                <a:lnTo>
                  <a:pt x="3786411" y="2773858"/>
                </a:lnTo>
                <a:cubicBezTo>
                  <a:pt x="3770436" y="2784127"/>
                  <a:pt x="3751609" y="2798961"/>
                  <a:pt x="3729930" y="2818358"/>
                </a:cubicBezTo>
                <a:lnTo>
                  <a:pt x="3693133" y="2850877"/>
                </a:lnTo>
                <a:cubicBezTo>
                  <a:pt x="3636652" y="2890812"/>
                  <a:pt x="3595861" y="2920764"/>
                  <a:pt x="3570759" y="2940732"/>
                </a:cubicBezTo>
                <a:cubicBezTo>
                  <a:pt x="3543945" y="2959559"/>
                  <a:pt x="3513707" y="2982664"/>
                  <a:pt x="3480048" y="3010048"/>
                </a:cubicBezTo>
                <a:cubicBezTo>
                  <a:pt x="3478336" y="3010048"/>
                  <a:pt x="3466926" y="3019462"/>
                  <a:pt x="3445817" y="3038289"/>
                </a:cubicBezTo>
                <a:cubicBezTo>
                  <a:pt x="3409305" y="3065673"/>
                  <a:pt x="3387340" y="3083074"/>
                  <a:pt x="3379924" y="3090490"/>
                </a:cubicBezTo>
                <a:cubicBezTo>
                  <a:pt x="3373078" y="3097907"/>
                  <a:pt x="3368514" y="3103897"/>
                  <a:pt x="3366232" y="3108461"/>
                </a:cubicBezTo>
                <a:cubicBezTo>
                  <a:pt x="3366232" y="3111314"/>
                  <a:pt x="3373363" y="3121583"/>
                  <a:pt x="3387626" y="3139268"/>
                </a:cubicBezTo>
                <a:cubicBezTo>
                  <a:pt x="3387626" y="3141551"/>
                  <a:pt x="3391904" y="3149252"/>
                  <a:pt x="3400462" y="3162374"/>
                </a:cubicBezTo>
                <a:lnTo>
                  <a:pt x="3405597" y="3211152"/>
                </a:lnTo>
                <a:cubicBezTo>
                  <a:pt x="3391334" y="3251088"/>
                  <a:pt x="3376786" y="3274479"/>
                  <a:pt x="3361953" y="3281325"/>
                </a:cubicBezTo>
                <a:cubicBezTo>
                  <a:pt x="3353966" y="3285319"/>
                  <a:pt x="3338277" y="3288456"/>
                  <a:pt x="3314886" y="3290738"/>
                </a:cubicBezTo>
                <a:cubicBezTo>
                  <a:pt x="3314886" y="3292450"/>
                  <a:pt x="3305758" y="3293591"/>
                  <a:pt x="3287502" y="3294161"/>
                </a:cubicBezTo>
                <a:lnTo>
                  <a:pt x="3282367" y="3294161"/>
                </a:lnTo>
                <a:cubicBezTo>
                  <a:pt x="3274380" y="3294161"/>
                  <a:pt x="3257265" y="3288171"/>
                  <a:pt x="3231021" y="3276190"/>
                </a:cubicBezTo>
                <a:cubicBezTo>
                  <a:pt x="3217329" y="3276190"/>
                  <a:pt x="3207060" y="3271912"/>
                  <a:pt x="3200214" y="3263354"/>
                </a:cubicBezTo>
                <a:cubicBezTo>
                  <a:pt x="3191656" y="3255367"/>
                  <a:pt x="3179676" y="3248521"/>
                  <a:pt x="3164272" y="3242816"/>
                </a:cubicBezTo>
                <a:cubicBezTo>
                  <a:pt x="3154003" y="3233117"/>
                  <a:pt x="3142878" y="3227127"/>
                  <a:pt x="3130897" y="3224845"/>
                </a:cubicBezTo>
                <a:lnTo>
                  <a:pt x="3127474" y="3224845"/>
                </a:lnTo>
                <a:cubicBezTo>
                  <a:pt x="3108647" y="3224845"/>
                  <a:pt x="3099234" y="3228838"/>
                  <a:pt x="3099234" y="3236825"/>
                </a:cubicBezTo>
                <a:lnTo>
                  <a:pt x="3104368" y="3247094"/>
                </a:lnTo>
                <a:lnTo>
                  <a:pt x="3104368" y="3247950"/>
                </a:lnTo>
                <a:lnTo>
                  <a:pt x="3101801" y="3250517"/>
                </a:lnTo>
                <a:lnTo>
                  <a:pt x="3100090" y="3250517"/>
                </a:lnTo>
                <a:cubicBezTo>
                  <a:pt x="3093814" y="3250517"/>
                  <a:pt x="3086683" y="3236540"/>
                  <a:pt x="3078696" y="3208585"/>
                </a:cubicBezTo>
                <a:cubicBezTo>
                  <a:pt x="3065574" y="3196034"/>
                  <a:pt x="3053879" y="3175496"/>
                  <a:pt x="3043610" y="3146970"/>
                </a:cubicBezTo>
                <a:cubicBezTo>
                  <a:pt x="3035622" y="3093913"/>
                  <a:pt x="3028491" y="3067384"/>
                  <a:pt x="3022215" y="3067384"/>
                </a:cubicBezTo>
                <a:lnTo>
                  <a:pt x="3022215" y="3065673"/>
                </a:lnTo>
                <a:lnTo>
                  <a:pt x="3023071" y="3051981"/>
                </a:lnTo>
                <a:lnTo>
                  <a:pt x="3022215" y="3034010"/>
                </a:lnTo>
                <a:lnTo>
                  <a:pt x="3025638" y="3015183"/>
                </a:lnTo>
                <a:lnTo>
                  <a:pt x="3019648" y="3004914"/>
                </a:lnTo>
                <a:lnTo>
                  <a:pt x="3019648" y="3003202"/>
                </a:lnTo>
                <a:lnTo>
                  <a:pt x="3022215" y="3000635"/>
                </a:lnTo>
                <a:lnTo>
                  <a:pt x="3023071" y="3000635"/>
                </a:lnTo>
                <a:cubicBezTo>
                  <a:pt x="3027065" y="3000635"/>
                  <a:pt x="3035337" y="3005770"/>
                  <a:pt x="3047888" y="3016039"/>
                </a:cubicBezTo>
                <a:lnTo>
                  <a:pt x="3050456" y="3016039"/>
                </a:lnTo>
                <a:lnTo>
                  <a:pt x="3053879" y="3012616"/>
                </a:lnTo>
                <a:lnTo>
                  <a:pt x="3051311" y="3002347"/>
                </a:lnTo>
                <a:lnTo>
                  <a:pt x="3051311" y="2999779"/>
                </a:lnTo>
                <a:cubicBezTo>
                  <a:pt x="3051311" y="2995786"/>
                  <a:pt x="3059013" y="2993504"/>
                  <a:pt x="3074417" y="2992933"/>
                </a:cubicBezTo>
                <a:lnTo>
                  <a:pt x="3089821" y="2995500"/>
                </a:lnTo>
                <a:cubicBezTo>
                  <a:pt x="3094955" y="2994360"/>
                  <a:pt x="3097522" y="2991507"/>
                  <a:pt x="3097522" y="2986943"/>
                </a:cubicBezTo>
                <a:lnTo>
                  <a:pt x="3097522" y="2976674"/>
                </a:lnTo>
                <a:cubicBezTo>
                  <a:pt x="3099234" y="2973251"/>
                  <a:pt x="3101516" y="2971539"/>
                  <a:pt x="3104368" y="2971539"/>
                </a:cubicBezTo>
                <a:cubicBezTo>
                  <a:pt x="3124337" y="2971539"/>
                  <a:pt x="3144875" y="2977529"/>
                  <a:pt x="3165983" y="2989510"/>
                </a:cubicBezTo>
                <a:cubicBezTo>
                  <a:pt x="3169977" y="2989510"/>
                  <a:pt x="3186522" y="2995786"/>
                  <a:pt x="3215618" y="3008337"/>
                </a:cubicBezTo>
                <a:cubicBezTo>
                  <a:pt x="3224175" y="3008337"/>
                  <a:pt x="3233303" y="3012616"/>
                  <a:pt x="3243002" y="3021173"/>
                </a:cubicBezTo>
                <a:cubicBezTo>
                  <a:pt x="3248707" y="3021173"/>
                  <a:pt x="3261543" y="3026308"/>
                  <a:pt x="3281511" y="3036577"/>
                </a:cubicBezTo>
                <a:lnTo>
                  <a:pt x="3286646" y="3036577"/>
                </a:lnTo>
                <a:cubicBezTo>
                  <a:pt x="3289498" y="3036577"/>
                  <a:pt x="3301479" y="3029731"/>
                  <a:pt x="3322588" y="3016039"/>
                </a:cubicBezTo>
                <a:lnTo>
                  <a:pt x="3387626" y="2969828"/>
                </a:lnTo>
                <a:cubicBezTo>
                  <a:pt x="3418433" y="2947008"/>
                  <a:pt x="3446102" y="2928751"/>
                  <a:pt x="3470635" y="2915059"/>
                </a:cubicBezTo>
                <a:cubicBezTo>
                  <a:pt x="3470635" y="2912206"/>
                  <a:pt x="3478336" y="2909069"/>
                  <a:pt x="3493740" y="2905646"/>
                </a:cubicBezTo>
                <a:cubicBezTo>
                  <a:pt x="3502298" y="2897088"/>
                  <a:pt x="3515704" y="2886534"/>
                  <a:pt x="3533961" y="2873982"/>
                </a:cubicBezTo>
                <a:cubicBezTo>
                  <a:pt x="3536813" y="2867707"/>
                  <a:pt x="3543945" y="2861717"/>
                  <a:pt x="3555355" y="2856011"/>
                </a:cubicBezTo>
                <a:cubicBezTo>
                  <a:pt x="3562201" y="2844601"/>
                  <a:pt x="3571329" y="2838896"/>
                  <a:pt x="3582739" y="2838896"/>
                </a:cubicBezTo>
                <a:cubicBezTo>
                  <a:pt x="3589585" y="2835473"/>
                  <a:pt x="3593008" y="2832906"/>
                  <a:pt x="3593008" y="2831194"/>
                </a:cubicBezTo>
                <a:lnTo>
                  <a:pt x="3588730" y="2826060"/>
                </a:lnTo>
                <a:lnTo>
                  <a:pt x="3588730" y="2822637"/>
                </a:lnTo>
                <a:cubicBezTo>
                  <a:pt x="3588730" y="2820355"/>
                  <a:pt x="3590441" y="2818928"/>
                  <a:pt x="3593864" y="2818358"/>
                </a:cubicBezTo>
                <a:cubicBezTo>
                  <a:pt x="3597858" y="2819499"/>
                  <a:pt x="3600425" y="2821781"/>
                  <a:pt x="3601566" y="2825204"/>
                </a:cubicBezTo>
                <a:cubicBezTo>
                  <a:pt x="3608412" y="2823492"/>
                  <a:pt x="3616970" y="2815791"/>
                  <a:pt x="3627239" y="2802098"/>
                </a:cubicBezTo>
                <a:cubicBezTo>
                  <a:pt x="3627239" y="2798105"/>
                  <a:pt x="3634655" y="2790688"/>
                  <a:pt x="3649489" y="2779849"/>
                </a:cubicBezTo>
                <a:lnTo>
                  <a:pt x="3650344" y="2779849"/>
                </a:lnTo>
                <a:lnTo>
                  <a:pt x="3654623" y="2784127"/>
                </a:lnTo>
                <a:lnTo>
                  <a:pt x="3654623" y="2784983"/>
                </a:lnTo>
                <a:lnTo>
                  <a:pt x="3650344" y="2790118"/>
                </a:lnTo>
                <a:lnTo>
                  <a:pt x="3650344" y="2791829"/>
                </a:lnTo>
                <a:cubicBezTo>
                  <a:pt x="3655479" y="2791829"/>
                  <a:pt x="3668315" y="2781845"/>
                  <a:pt x="3688854" y="2761878"/>
                </a:cubicBezTo>
                <a:cubicBezTo>
                  <a:pt x="3692277" y="2761878"/>
                  <a:pt x="3703972" y="2753320"/>
                  <a:pt x="3723940" y="2736205"/>
                </a:cubicBezTo>
                <a:cubicBezTo>
                  <a:pt x="3731356" y="2733923"/>
                  <a:pt x="3744478" y="2721942"/>
                  <a:pt x="3763305" y="2700263"/>
                </a:cubicBezTo>
                <a:cubicBezTo>
                  <a:pt x="3768440" y="2700263"/>
                  <a:pt x="3776141" y="2695984"/>
                  <a:pt x="3786411" y="2687426"/>
                </a:cubicBezTo>
                <a:cubicBezTo>
                  <a:pt x="3793827" y="2684003"/>
                  <a:pt x="3820070" y="2664035"/>
                  <a:pt x="3865141" y="2627523"/>
                </a:cubicBezTo>
                <a:cubicBezTo>
                  <a:pt x="3873127" y="2624670"/>
                  <a:pt x="3891384" y="2609552"/>
                  <a:pt x="3919909" y="2582168"/>
                </a:cubicBezTo>
                <a:cubicBezTo>
                  <a:pt x="3925044" y="2582168"/>
                  <a:pt x="3931890" y="2575322"/>
                  <a:pt x="3940448" y="2561629"/>
                </a:cubicBezTo>
                <a:lnTo>
                  <a:pt x="3947294" y="2559062"/>
                </a:lnTo>
                <a:lnTo>
                  <a:pt x="3955851" y="2564197"/>
                </a:lnTo>
                <a:lnTo>
                  <a:pt x="3955851" y="2565908"/>
                </a:lnTo>
                <a:lnTo>
                  <a:pt x="3944727" y="2571899"/>
                </a:lnTo>
                <a:lnTo>
                  <a:pt x="3942159" y="2579600"/>
                </a:lnTo>
                <a:lnTo>
                  <a:pt x="3943015" y="2579600"/>
                </a:lnTo>
                <a:cubicBezTo>
                  <a:pt x="3958419" y="2571613"/>
                  <a:pt x="3966121" y="2563911"/>
                  <a:pt x="3966121" y="2556495"/>
                </a:cubicBezTo>
                <a:lnTo>
                  <a:pt x="3967832" y="2556495"/>
                </a:lnTo>
                <a:lnTo>
                  <a:pt x="3966121" y="2555639"/>
                </a:lnTo>
                <a:lnTo>
                  <a:pt x="3966121" y="2553072"/>
                </a:lnTo>
                <a:cubicBezTo>
                  <a:pt x="3970114" y="2546796"/>
                  <a:pt x="3980098" y="2539380"/>
                  <a:pt x="3996072" y="2530822"/>
                </a:cubicBezTo>
                <a:cubicBezTo>
                  <a:pt x="4006912" y="2522264"/>
                  <a:pt x="4012332" y="2515418"/>
                  <a:pt x="4012332" y="2510284"/>
                </a:cubicBezTo>
                <a:lnTo>
                  <a:pt x="4011476" y="2509428"/>
                </a:lnTo>
                <a:lnTo>
                  <a:pt x="4009764" y="2509428"/>
                </a:lnTo>
                <a:lnTo>
                  <a:pt x="3984092" y="2524832"/>
                </a:lnTo>
                <a:lnTo>
                  <a:pt x="3983236" y="2523120"/>
                </a:lnTo>
                <a:cubicBezTo>
                  <a:pt x="3983236" y="2512280"/>
                  <a:pt x="3986659" y="2504293"/>
                  <a:pt x="3993505" y="2499159"/>
                </a:cubicBezTo>
                <a:cubicBezTo>
                  <a:pt x="3996357" y="2499159"/>
                  <a:pt x="3999210" y="2500300"/>
                  <a:pt x="4002063" y="2502582"/>
                </a:cubicBezTo>
                <a:lnTo>
                  <a:pt x="4006341" y="2502582"/>
                </a:lnTo>
                <a:lnTo>
                  <a:pt x="4009764" y="2499159"/>
                </a:lnTo>
                <a:lnTo>
                  <a:pt x="4003774" y="2497447"/>
                </a:lnTo>
                <a:lnTo>
                  <a:pt x="4003774" y="2494880"/>
                </a:lnTo>
                <a:cubicBezTo>
                  <a:pt x="4004915" y="2493739"/>
                  <a:pt x="4006056" y="2488604"/>
                  <a:pt x="4007197" y="2479476"/>
                </a:cubicBezTo>
                <a:cubicBezTo>
                  <a:pt x="4039716" y="2457226"/>
                  <a:pt x="4070523" y="2432124"/>
                  <a:pt x="4099619" y="2404169"/>
                </a:cubicBezTo>
                <a:cubicBezTo>
                  <a:pt x="4099619" y="2401317"/>
                  <a:pt x="4106750" y="2395041"/>
                  <a:pt x="4121013" y="2385342"/>
                </a:cubicBezTo>
                <a:cubicBezTo>
                  <a:pt x="4122154" y="2376785"/>
                  <a:pt x="4123581" y="2372506"/>
                  <a:pt x="4125292" y="2372506"/>
                </a:cubicBezTo>
                <a:lnTo>
                  <a:pt x="4141552" y="2373362"/>
                </a:lnTo>
                <a:cubicBezTo>
                  <a:pt x="4159808" y="2355676"/>
                  <a:pt x="4174356" y="2344266"/>
                  <a:pt x="4185196" y="2339131"/>
                </a:cubicBezTo>
                <a:cubicBezTo>
                  <a:pt x="4193753" y="2331144"/>
                  <a:pt x="4200314" y="2322016"/>
                  <a:pt x="4204878" y="2311747"/>
                </a:cubicBezTo>
                <a:lnTo>
                  <a:pt x="4222849" y="2295487"/>
                </a:lnTo>
                <a:lnTo>
                  <a:pt x="4226272" y="2295487"/>
                </a:lnTo>
                <a:lnTo>
                  <a:pt x="4228839" y="2298055"/>
                </a:lnTo>
                <a:lnTo>
                  <a:pt x="4228839" y="2300622"/>
                </a:lnTo>
                <a:cubicBezTo>
                  <a:pt x="4227698" y="2304045"/>
                  <a:pt x="4224275" y="2305757"/>
                  <a:pt x="4218570" y="2305757"/>
                </a:cubicBezTo>
                <a:lnTo>
                  <a:pt x="4221138" y="2308324"/>
                </a:lnTo>
                <a:lnTo>
                  <a:pt x="4222849" y="2308324"/>
                </a:lnTo>
                <a:cubicBezTo>
                  <a:pt x="4230265" y="2308324"/>
                  <a:pt x="4241676" y="2299766"/>
                  <a:pt x="4257080" y="2282651"/>
                </a:cubicBezTo>
                <a:lnTo>
                  <a:pt x="4287887" y="2264680"/>
                </a:lnTo>
                <a:lnTo>
                  <a:pt x="4287887" y="2260401"/>
                </a:lnTo>
                <a:cubicBezTo>
                  <a:pt x="4285605" y="2260401"/>
                  <a:pt x="4284464" y="2259545"/>
                  <a:pt x="4284464" y="2257834"/>
                </a:cubicBezTo>
                <a:cubicBezTo>
                  <a:pt x="4289598" y="2245853"/>
                  <a:pt x="4297300" y="2239863"/>
                  <a:pt x="4307569" y="2239863"/>
                </a:cubicBezTo>
                <a:lnTo>
                  <a:pt x="4328964" y="2244998"/>
                </a:lnTo>
                <a:lnTo>
                  <a:pt x="4333242" y="2244998"/>
                </a:lnTo>
                <a:cubicBezTo>
                  <a:pt x="4336665" y="2244998"/>
                  <a:pt x="4341229" y="2242145"/>
                  <a:pt x="4346935" y="2236440"/>
                </a:cubicBezTo>
                <a:close/>
                <a:moveTo>
                  <a:pt x="4300723" y="2213334"/>
                </a:moveTo>
                <a:lnTo>
                  <a:pt x="4303291" y="2213334"/>
                </a:lnTo>
                <a:lnTo>
                  <a:pt x="4307569" y="2216757"/>
                </a:lnTo>
                <a:lnTo>
                  <a:pt x="4307569" y="2221036"/>
                </a:lnTo>
                <a:lnTo>
                  <a:pt x="4303291" y="2224459"/>
                </a:lnTo>
                <a:lnTo>
                  <a:pt x="4300723" y="2224459"/>
                </a:lnTo>
                <a:lnTo>
                  <a:pt x="4295589" y="2219325"/>
                </a:lnTo>
                <a:lnTo>
                  <a:pt x="4295589" y="2218469"/>
                </a:lnTo>
                <a:close/>
                <a:moveTo>
                  <a:pt x="3607668" y="2179625"/>
                </a:moveTo>
                <a:lnTo>
                  <a:pt x="3609380" y="2182192"/>
                </a:lnTo>
                <a:lnTo>
                  <a:pt x="3605956" y="2185615"/>
                </a:lnTo>
                <a:lnTo>
                  <a:pt x="3603389" y="2183048"/>
                </a:lnTo>
                <a:close/>
                <a:moveTo>
                  <a:pt x="3635908" y="2165077"/>
                </a:moveTo>
                <a:lnTo>
                  <a:pt x="3637620" y="2165077"/>
                </a:lnTo>
                <a:lnTo>
                  <a:pt x="3637620" y="2169356"/>
                </a:lnTo>
                <a:lnTo>
                  <a:pt x="3635908" y="2171923"/>
                </a:lnTo>
                <a:lnTo>
                  <a:pt x="3633341" y="2169356"/>
                </a:lnTo>
                <a:lnTo>
                  <a:pt x="3633341" y="2167644"/>
                </a:lnTo>
                <a:close/>
                <a:moveTo>
                  <a:pt x="3605956" y="2162510"/>
                </a:moveTo>
                <a:lnTo>
                  <a:pt x="3610235" y="2162510"/>
                </a:lnTo>
                <a:lnTo>
                  <a:pt x="3613658" y="2166788"/>
                </a:lnTo>
                <a:lnTo>
                  <a:pt x="3613658" y="2169356"/>
                </a:lnTo>
                <a:cubicBezTo>
                  <a:pt x="3613088" y="2171067"/>
                  <a:pt x="3611091" y="2172779"/>
                  <a:pt x="3607668" y="2174490"/>
                </a:cubicBezTo>
                <a:cubicBezTo>
                  <a:pt x="3604815" y="2172779"/>
                  <a:pt x="3603389" y="2171352"/>
                  <a:pt x="3603389" y="2170211"/>
                </a:cubicBezTo>
                <a:lnTo>
                  <a:pt x="3603389" y="2165077"/>
                </a:lnTo>
                <a:close/>
                <a:moveTo>
                  <a:pt x="3584562" y="2151385"/>
                </a:moveTo>
                <a:lnTo>
                  <a:pt x="3587985" y="2151385"/>
                </a:lnTo>
                <a:lnTo>
                  <a:pt x="3587985" y="2157375"/>
                </a:lnTo>
                <a:lnTo>
                  <a:pt x="3585418" y="2159942"/>
                </a:lnTo>
                <a:lnTo>
                  <a:pt x="3584562" y="2159942"/>
                </a:lnTo>
                <a:lnTo>
                  <a:pt x="3582851" y="2157375"/>
                </a:lnTo>
                <a:lnTo>
                  <a:pt x="3582851" y="2153952"/>
                </a:lnTo>
                <a:close/>
                <a:moveTo>
                  <a:pt x="3616226" y="2144539"/>
                </a:moveTo>
                <a:lnTo>
                  <a:pt x="3616226" y="2147106"/>
                </a:lnTo>
                <a:lnTo>
                  <a:pt x="3613658" y="2149673"/>
                </a:lnTo>
                <a:lnTo>
                  <a:pt x="3612803" y="2149673"/>
                </a:lnTo>
                <a:lnTo>
                  <a:pt x="3612803" y="2148817"/>
                </a:lnTo>
                <a:close/>
                <a:moveTo>
                  <a:pt x="3638475" y="2139404"/>
                </a:moveTo>
                <a:lnTo>
                  <a:pt x="3639331" y="2141115"/>
                </a:lnTo>
                <a:lnTo>
                  <a:pt x="3639331" y="2141971"/>
                </a:lnTo>
                <a:lnTo>
                  <a:pt x="3636764" y="2144539"/>
                </a:lnTo>
                <a:lnTo>
                  <a:pt x="3635052" y="2144539"/>
                </a:lnTo>
                <a:lnTo>
                  <a:pt x="3635052" y="2143683"/>
                </a:lnTo>
                <a:close/>
                <a:moveTo>
                  <a:pt x="3645322" y="2126568"/>
                </a:moveTo>
                <a:lnTo>
                  <a:pt x="3646177" y="2128279"/>
                </a:lnTo>
                <a:lnTo>
                  <a:pt x="3646177" y="2129135"/>
                </a:lnTo>
                <a:lnTo>
                  <a:pt x="3644466" y="2131702"/>
                </a:lnTo>
                <a:lnTo>
                  <a:pt x="3642754" y="2130846"/>
                </a:lnTo>
                <a:lnTo>
                  <a:pt x="3642754" y="2129135"/>
                </a:lnTo>
                <a:close/>
                <a:moveTo>
                  <a:pt x="3641898" y="2107741"/>
                </a:moveTo>
                <a:lnTo>
                  <a:pt x="3643610" y="2107741"/>
                </a:lnTo>
                <a:lnTo>
                  <a:pt x="3646177" y="2111164"/>
                </a:lnTo>
                <a:lnTo>
                  <a:pt x="3646177" y="2113731"/>
                </a:lnTo>
                <a:lnTo>
                  <a:pt x="3644466" y="2116298"/>
                </a:lnTo>
                <a:lnTo>
                  <a:pt x="3641898" y="2116298"/>
                </a:lnTo>
                <a:lnTo>
                  <a:pt x="3640187" y="2113731"/>
                </a:lnTo>
                <a:lnTo>
                  <a:pt x="3640187" y="2110308"/>
                </a:lnTo>
                <a:close/>
                <a:moveTo>
                  <a:pt x="3633434" y="2107741"/>
                </a:moveTo>
                <a:lnTo>
                  <a:pt x="3634277" y="2107741"/>
                </a:lnTo>
                <a:lnTo>
                  <a:pt x="3635948" y="2110308"/>
                </a:lnTo>
                <a:cubicBezTo>
                  <a:pt x="3634798" y="2116013"/>
                  <a:pt x="3633363" y="2118866"/>
                  <a:pt x="3631643" y="2118866"/>
                </a:cubicBezTo>
                <a:lnTo>
                  <a:pt x="3630787" y="2118866"/>
                </a:lnTo>
                <a:lnTo>
                  <a:pt x="3629062" y="2116298"/>
                </a:lnTo>
                <a:lnTo>
                  <a:pt x="3629236" y="2112875"/>
                </a:lnTo>
                <a:close/>
                <a:moveTo>
                  <a:pt x="3585418" y="2106029"/>
                </a:moveTo>
                <a:lnTo>
                  <a:pt x="3587130" y="2106029"/>
                </a:lnTo>
                <a:lnTo>
                  <a:pt x="3589697" y="2108597"/>
                </a:lnTo>
                <a:cubicBezTo>
                  <a:pt x="3588556" y="2114872"/>
                  <a:pt x="3586844" y="2118010"/>
                  <a:pt x="3584562" y="2118010"/>
                </a:cubicBezTo>
                <a:lnTo>
                  <a:pt x="3582851" y="2118010"/>
                </a:lnTo>
                <a:lnTo>
                  <a:pt x="3582851" y="2110308"/>
                </a:lnTo>
                <a:close/>
                <a:moveTo>
                  <a:pt x="3621360" y="2084635"/>
                </a:moveTo>
                <a:lnTo>
                  <a:pt x="3623927" y="2084635"/>
                </a:lnTo>
                <a:cubicBezTo>
                  <a:pt x="3626209" y="2084635"/>
                  <a:pt x="3627351" y="2086347"/>
                  <a:pt x="3627351" y="2089770"/>
                </a:cubicBezTo>
                <a:lnTo>
                  <a:pt x="3628206" y="2088058"/>
                </a:lnTo>
                <a:lnTo>
                  <a:pt x="3630774" y="2088058"/>
                </a:lnTo>
                <a:lnTo>
                  <a:pt x="3633341" y="2090626"/>
                </a:lnTo>
                <a:lnTo>
                  <a:pt x="3633341" y="2092337"/>
                </a:lnTo>
                <a:cubicBezTo>
                  <a:pt x="3633341" y="2093478"/>
                  <a:pt x="3631059" y="2094619"/>
                  <a:pt x="3626495" y="2095760"/>
                </a:cubicBezTo>
                <a:cubicBezTo>
                  <a:pt x="3623072" y="2094619"/>
                  <a:pt x="3620790" y="2092622"/>
                  <a:pt x="3619649" y="2089770"/>
                </a:cubicBezTo>
                <a:lnTo>
                  <a:pt x="3619649" y="2087203"/>
                </a:lnTo>
                <a:close/>
                <a:moveTo>
                  <a:pt x="5932959" y="2083259"/>
                </a:moveTo>
                <a:lnTo>
                  <a:pt x="5938093" y="2083259"/>
                </a:lnTo>
                <a:lnTo>
                  <a:pt x="5938093" y="2088393"/>
                </a:lnTo>
                <a:lnTo>
                  <a:pt x="5923545" y="2102941"/>
                </a:lnTo>
                <a:lnTo>
                  <a:pt x="5918411" y="2102941"/>
                </a:lnTo>
                <a:lnTo>
                  <a:pt x="5918411" y="2097807"/>
                </a:lnTo>
                <a:close/>
                <a:moveTo>
                  <a:pt x="3585418" y="2080356"/>
                </a:moveTo>
                <a:lnTo>
                  <a:pt x="3587130" y="2082068"/>
                </a:lnTo>
                <a:lnTo>
                  <a:pt x="3587130" y="2085491"/>
                </a:lnTo>
                <a:lnTo>
                  <a:pt x="3584562" y="2088058"/>
                </a:lnTo>
                <a:lnTo>
                  <a:pt x="3582851" y="2085491"/>
                </a:lnTo>
                <a:cubicBezTo>
                  <a:pt x="3583992" y="2082068"/>
                  <a:pt x="3584848" y="2080356"/>
                  <a:pt x="3585418" y="2080356"/>
                </a:cubicBezTo>
                <a:close/>
                <a:moveTo>
                  <a:pt x="3602533" y="2074366"/>
                </a:moveTo>
                <a:lnTo>
                  <a:pt x="3605956" y="2074366"/>
                </a:lnTo>
                <a:lnTo>
                  <a:pt x="3607668" y="2076933"/>
                </a:lnTo>
                <a:cubicBezTo>
                  <a:pt x="3607668" y="2080356"/>
                  <a:pt x="3605671" y="2085491"/>
                  <a:pt x="3601678" y="2092337"/>
                </a:cubicBezTo>
                <a:lnTo>
                  <a:pt x="3601678" y="2100895"/>
                </a:lnTo>
                <a:lnTo>
                  <a:pt x="3603389" y="2112875"/>
                </a:lnTo>
                <a:lnTo>
                  <a:pt x="3602533" y="2113731"/>
                </a:lnTo>
                <a:cubicBezTo>
                  <a:pt x="3597969" y="2113731"/>
                  <a:pt x="3595402" y="2109452"/>
                  <a:pt x="3594832" y="2100895"/>
                </a:cubicBezTo>
                <a:cubicBezTo>
                  <a:pt x="3594832" y="2083209"/>
                  <a:pt x="3597399" y="2074366"/>
                  <a:pt x="3602533" y="2074366"/>
                </a:cubicBezTo>
                <a:close/>
                <a:moveTo>
                  <a:pt x="3641043" y="2069232"/>
                </a:moveTo>
                <a:lnTo>
                  <a:pt x="3643610" y="2069232"/>
                </a:lnTo>
                <a:cubicBezTo>
                  <a:pt x="3644751" y="2069232"/>
                  <a:pt x="3645322" y="2070373"/>
                  <a:pt x="3645322" y="2072655"/>
                </a:cubicBezTo>
                <a:cubicBezTo>
                  <a:pt x="3644751" y="2076078"/>
                  <a:pt x="3643040" y="2078645"/>
                  <a:pt x="3640187" y="2080356"/>
                </a:cubicBezTo>
                <a:lnTo>
                  <a:pt x="3638475" y="2076933"/>
                </a:lnTo>
                <a:lnTo>
                  <a:pt x="3638475" y="2072655"/>
                </a:lnTo>
                <a:close/>
                <a:moveTo>
                  <a:pt x="3629062" y="2064097"/>
                </a:moveTo>
                <a:lnTo>
                  <a:pt x="3630774" y="2064097"/>
                </a:lnTo>
                <a:lnTo>
                  <a:pt x="3633341" y="2066664"/>
                </a:lnTo>
                <a:lnTo>
                  <a:pt x="3633341" y="2071799"/>
                </a:lnTo>
                <a:lnTo>
                  <a:pt x="3629918" y="2075222"/>
                </a:lnTo>
                <a:lnTo>
                  <a:pt x="3628206" y="2075222"/>
                </a:lnTo>
                <a:lnTo>
                  <a:pt x="3626495" y="2072655"/>
                </a:lnTo>
                <a:lnTo>
                  <a:pt x="3626495" y="2067520"/>
                </a:lnTo>
                <a:close/>
                <a:moveTo>
                  <a:pt x="3580284" y="2062385"/>
                </a:moveTo>
                <a:lnTo>
                  <a:pt x="3582851" y="2066664"/>
                </a:lnTo>
                <a:lnTo>
                  <a:pt x="3582851" y="2070087"/>
                </a:lnTo>
                <a:lnTo>
                  <a:pt x="3577716" y="2071799"/>
                </a:lnTo>
                <a:lnTo>
                  <a:pt x="3576861" y="2071799"/>
                </a:lnTo>
                <a:lnTo>
                  <a:pt x="3575149" y="2069232"/>
                </a:lnTo>
                <a:lnTo>
                  <a:pt x="3575149" y="2066664"/>
                </a:lnTo>
                <a:cubicBezTo>
                  <a:pt x="3575149" y="2063812"/>
                  <a:pt x="3576861" y="2062385"/>
                  <a:pt x="3580284" y="2062385"/>
                </a:cubicBezTo>
                <a:close/>
                <a:moveTo>
                  <a:pt x="3616640" y="2044414"/>
                </a:moveTo>
                <a:lnTo>
                  <a:pt x="3620063" y="2044414"/>
                </a:lnTo>
                <a:lnTo>
                  <a:pt x="3621775" y="2046982"/>
                </a:lnTo>
                <a:lnTo>
                  <a:pt x="3621775" y="2049549"/>
                </a:lnTo>
                <a:lnTo>
                  <a:pt x="3620063" y="2052116"/>
                </a:lnTo>
                <a:lnTo>
                  <a:pt x="3616640" y="2052116"/>
                </a:lnTo>
                <a:lnTo>
                  <a:pt x="3615784" y="2046126"/>
                </a:lnTo>
                <a:close/>
                <a:moveTo>
                  <a:pt x="3593120" y="2041847"/>
                </a:moveTo>
                <a:lnTo>
                  <a:pt x="3593976" y="2041847"/>
                </a:lnTo>
                <a:lnTo>
                  <a:pt x="3595687" y="2044414"/>
                </a:lnTo>
                <a:lnTo>
                  <a:pt x="3593976" y="2046982"/>
                </a:lnTo>
                <a:lnTo>
                  <a:pt x="3593120" y="2046982"/>
                </a:lnTo>
                <a:lnTo>
                  <a:pt x="3590553" y="2044414"/>
                </a:lnTo>
                <a:close/>
                <a:moveTo>
                  <a:pt x="3603389" y="2036713"/>
                </a:moveTo>
                <a:lnTo>
                  <a:pt x="3605956" y="2036713"/>
                </a:lnTo>
                <a:cubicBezTo>
                  <a:pt x="3608238" y="2036713"/>
                  <a:pt x="3609665" y="2043559"/>
                  <a:pt x="3610235" y="2057251"/>
                </a:cubicBezTo>
                <a:cubicBezTo>
                  <a:pt x="3608524" y="2062385"/>
                  <a:pt x="3606812" y="2065523"/>
                  <a:pt x="3605101" y="2066664"/>
                </a:cubicBezTo>
                <a:cubicBezTo>
                  <a:pt x="3602729" y="2064953"/>
                  <a:pt x="3601544" y="2062671"/>
                  <a:pt x="3601544" y="2059818"/>
                </a:cubicBezTo>
                <a:close/>
                <a:moveTo>
                  <a:pt x="3625639" y="2030722"/>
                </a:moveTo>
                <a:lnTo>
                  <a:pt x="3628206" y="2030722"/>
                </a:lnTo>
                <a:lnTo>
                  <a:pt x="3629918" y="2033290"/>
                </a:lnTo>
                <a:cubicBezTo>
                  <a:pt x="3629347" y="2045270"/>
                  <a:pt x="3628206" y="2051261"/>
                  <a:pt x="3626495" y="2051261"/>
                </a:cubicBezTo>
                <a:lnTo>
                  <a:pt x="3623927" y="2031578"/>
                </a:lnTo>
                <a:close/>
                <a:moveTo>
                  <a:pt x="3635052" y="2029011"/>
                </a:moveTo>
                <a:lnTo>
                  <a:pt x="3636764" y="2029011"/>
                </a:lnTo>
                <a:lnTo>
                  <a:pt x="3639331" y="2031578"/>
                </a:lnTo>
                <a:lnTo>
                  <a:pt x="3639331" y="2033290"/>
                </a:lnTo>
                <a:lnTo>
                  <a:pt x="3636764" y="2036713"/>
                </a:lnTo>
                <a:lnTo>
                  <a:pt x="3635052" y="2036713"/>
                </a:lnTo>
                <a:lnTo>
                  <a:pt x="3632485" y="2034145"/>
                </a:lnTo>
                <a:lnTo>
                  <a:pt x="3632485" y="2031578"/>
                </a:lnTo>
                <a:close/>
                <a:moveTo>
                  <a:pt x="3594832" y="2020453"/>
                </a:moveTo>
                <a:lnTo>
                  <a:pt x="3595687" y="2021309"/>
                </a:lnTo>
                <a:lnTo>
                  <a:pt x="3595687" y="2023020"/>
                </a:lnTo>
                <a:cubicBezTo>
                  <a:pt x="3595687" y="2028725"/>
                  <a:pt x="3593690" y="2031578"/>
                  <a:pt x="3589697" y="2031578"/>
                </a:cubicBezTo>
                <a:lnTo>
                  <a:pt x="3587130" y="2029011"/>
                </a:lnTo>
                <a:lnTo>
                  <a:pt x="3587130" y="2028155"/>
                </a:lnTo>
                <a:cubicBezTo>
                  <a:pt x="3589412" y="2023020"/>
                  <a:pt x="3591979" y="2020453"/>
                  <a:pt x="3594832" y="2020453"/>
                </a:cubicBezTo>
                <a:close/>
                <a:moveTo>
                  <a:pt x="3623927" y="2017886"/>
                </a:moveTo>
                <a:lnTo>
                  <a:pt x="3627351" y="2021309"/>
                </a:lnTo>
                <a:lnTo>
                  <a:pt x="3627351" y="2025588"/>
                </a:lnTo>
                <a:lnTo>
                  <a:pt x="3625639" y="2028155"/>
                </a:lnTo>
                <a:lnTo>
                  <a:pt x="3623072" y="2028155"/>
                </a:lnTo>
                <a:lnTo>
                  <a:pt x="3621360" y="2025588"/>
                </a:lnTo>
                <a:lnTo>
                  <a:pt x="3621360" y="2021309"/>
                </a:lnTo>
                <a:close/>
                <a:moveTo>
                  <a:pt x="3575149" y="2015319"/>
                </a:moveTo>
                <a:lnTo>
                  <a:pt x="3576861" y="2015319"/>
                </a:lnTo>
                <a:lnTo>
                  <a:pt x="3578572" y="2017886"/>
                </a:lnTo>
                <a:lnTo>
                  <a:pt x="3578572" y="2018742"/>
                </a:lnTo>
                <a:lnTo>
                  <a:pt x="3576861" y="2021309"/>
                </a:lnTo>
                <a:lnTo>
                  <a:pt x="3575149" y="2021309"/>
                </a:lnTo>
                <a:lnTo>
                  <a:pt x="3573438" y="2018742"/>
                </a:lnTo>
                <a:lnTo>
                  <a:pt x="3573438" y="2017886"/>
                </a:lnTo>
                <a:close/>
                <a:moveTo>
                  <a:pt x="5997997" y="2003673"/>
                </a:moveTo>
                <a:lnTo>
                  <a:pt x="6002275" y="2008807"/>
                </a:lnTo>
                <a:lnTo>
                  <a:pt x="5952641" y="2068711"/>
                </a:lnTo>
                <a:lnTo>
                  <a:pt x="5948362" y="2068711"/>
                </a:lnTo>
                <a:lnTo>
                  <a:pt x="5948362" y="2063576"/>
                </a:lnTo>
                <a:close/>
                <a:moveTo>
                  <a:pt x="3637620" y="1993069"/>
                </a:moveTo>
                <a:lnTo>
                  <a:pt x="3638475" y="1994780"/>
                </a:lnTo>
                <a:lnTo>
                  <a:pt x="3638475" y="1998203"/>
                </a:lnTo>
                <a:cubicBezTo>
                  <a:pt x="3637334" y="2006761"/>
                  <a:pt x="3634482" y="2011040"/>
                  <a:pt x="3629918" y="2011040"/>
                </a:cubicBezTo>
                <a:lnTo>
                  <a:pt x="3629062" y="2010184"/>
                </a:lnTo>
                <a:lnTo>
                  <a:pt x="3629062" y="2005049"/>
                </a:lnTo>
                <a:cubicBezTo>
                  <a:pt x="3629062" y="1997062"/>
                  <a:pt x="3631915" y="1993069"/>
                  <a:pt x="3637620" y="1993069"/>
                </a:cubicBezTo>
                <a:close/>
                <a:moveTo>
                  <a:pt x="3589697" y="1989646"/>
                </a:moveTo>
                <a:cubicBezTo>
                  <a:pt x="3599966" y="1993639"/>
                  <a:pt x="3605101" y="1999059"/>
                  <a:pt x="3605101" y="2005905"/>
                </a:cubicBezTo>
                <a:lnTo>
                  <a:pt x="3605101" y="2008472"/>
                </a:lnTo>
                <a:lnTo>
                  <a:pt x="3603389" y="2013607"/>
                </a:lnTo>
                <a:lnTo>
                  <a:pt x="3605101" y="2018742"/>
                </a:lnTo>
                <a:lnTo>
                  <a:pt x="3605101" y="2023020"/>
                </a:lnTo>
                <a:lnTo>
                  <a:pt x="3602533" y="2026443"/>
                </a:lnTo>
                <a:lnTo>
                  <a:pt x="3599966" y="2026443"/>
                </a:lnTo>
                <a:lnTo>
                  <a:pt x="3599110" y="2025588"/>
                </a:lnTo>
                <a:lnTo>
                  <a:pt x="3598255" y="2025588"/>
                </a:lnTo>
                <a:lnTo>
                  <a:pt x="3599110" y="2012751"/>
                </a:lnTo>
                <a:cubicBezTo>
                  <a:pt x="3599110" y="2004764"/>
                  <a:pt x="3596258" y="2000771"/>
                  <a:pt x="3590553" y="2000771"/>
                </a:cubicBezTo>
                <a:lnTo>
                  <a:pt x="3589697" y="2002482"/>
                </a:lnTo>
                <a:lnTo>
                  <a:pt x="3589697" y="2003338"/>
                </a:lnTo>
                <a:lnTo>
                  <a:pt x="3591409" y="2005905"/>
                </a:lnTo>
                <a:lnTo>
                  <a:pt x="3591409" y="2008472"/>
                </a:lnTo>
                <a:lnTo>
                  <a:pt x="3587985" y="2013607"/>
                </a:lnTo>
                <a:cubicBezTo>
                  <a:pt x="3583421" y="2010184"/>
                  <a:pt x="3581139" y="2005905"/>
                  <a:pt x="3581139" y="2000771"/>
                </a:cubicBezTo>
                <a:cubicBezTo>
                  <a:pt x="3581139" y="1996777"/>
                  <a:pt x="3583992" y="1993069"/>
                  <a:pt x="3589697" y="1989646"/>
                </a:cubicBezTo>
                <a:close/>
                <a:moveTo>
                  <a:pt x="3576861" y="1989646"/>
                </a:moveTo>
                <a:lnTo>
                  <a:pt x="3579428" y="1994780"/>
                </a:lnTo>
                <a:cubicBezTo>
                  <a:pt x="3578858" y="2005049"/>
                  <a:pt x="3578002" y="2010184"/>
                  <a:pt x="3576861" y="2010184"/>
                </a:cubicBezTo>
                <a:lnTo>
                  <a:pt x="3575149" y="2010184"/>
                </a:lnTo>
                <a:lnTo>
                  <a:pt x="3572582" y="2005905"/>
                </a:lnTo>
                <a:lnTo>
                  <a:pt x="3575149" y="2002482"/>
                </a:lnTo>
                <a:lnTo>
                  <a:pt x="3575149" y="1998203"/>
                </a:lnTo>
                <a:lnTo>
                  <a:pt x="3573438" y="1992213"/>
                </a:lnTo>
                <a:close/>
                <a:moveTo>
                  <a:pt x="3572582" y="1972530"/>
                </a:moveTo>
                <a:lnTo>
                  <a:pt x="3575149" y="1972530"/>
                </a:lnTo>
                <a:lnTo>
                  <a:pt x="3577716" y="1975098"/>
                </a:lnTo>
                <a:lnTo>
                  <a:pt x="3577716" y="1976809"/>
                </a:lnTo>
                <a:cubicBezTo>
                  <a:pt x="3577716" y="1978521"/>
                  <a:pt x="3576861" y="1979377"/>
                  <a:pt x="3575149" y="1979377"/>
                </a:cubicBezTo>
                <a:lnTo>
                  <a:pt x="3570870" y="1975098"/>
                </a:lnTo>
                <a:close/>
                <a:moveTo>
                  <a:pt x="3607668" y="1962261"/>
                </a:moveTo>
                <a:lnTo>
                  <a:pt x="3609380" y="1962261"/>
                </a:lnTo>
                <a:lnTo>
                  <a:pt x="3613658" y="1967396"/>
                </a:lnTo>
                <a:lnTo>
                  <a:pt x="3613658" y="1969963"/>
                </a:lnTo>
                <a:lnTo>
                  <a:pt x="3611947" y="1972530"/>
                </a:lnTo>
                <a:lnTo>
                  <a:pt x="3607668" y="1972530"/>
                </a:lnTo>
                <a:lnTo>
                  <a:pt x="3605101" y="1969107"/>
                </a:lnTo>
                <a:lnTo>
                  <a:pt x="3605101" y="1964829"/>
                </a:lnTo>
                <a:close/>
                <a:moveTo>
                  <a:pt x="3619074" y="1958838"/>
                </a:moveTo>
                <a:lnTo>
                  <a:pt x="3619929" y="1958838"/>
                </a:lnTo>
                <a:lnTo>
                  <a:pt x="3621641" y="1961406"/>
                </a:lnTo>
                <a:lnTo>
                  <a:pt x="3621641" y="1974242"/>
                </a:lnTo>
                <a:lnTo>
                  <a:pt x="3623353" y="1974242"/>
                </a:lnTo>
                <a:cubicBezTo>
                  <a:pt x="3623353" y="1970248"/>
                  <a:pt x="3625848" y="1967681"/>
                  <a:pt x="3630840" y="1966540"/>
                </a:cubicBezTo>
                <a:lnTo>
                  <a:pt x="3633341" y="1966540"/>
                </a:lnTo>
                <a:lnTo>
                  <a:pt x="3633341" y="1971675"/>
                </a:lnTo>
                <a:cubicBezTo>
                  <a:pt x="3631121" y="1976809"/>
                  <a:pt x="3628068" y="1979377"/>
                  <a:pt x="3624182" y="1979377"/>
                </a:cubicBezTo>
                <a:cubicBezTo>
                  <a:pt x="3621917" y="1979377"/>
                  <a:pt x="3619074" y="1977094"/>
                  <a:pt x="3615651" y="1972530"/>
                </a:cubicBezTo>
                <a:lnTo>
                  <a:pt x="3615651" y="1962261"/>
                </a:lnTo>
                <a:close/>
                <a:moveTo>
                  <a:pt x="3633408" y="1946002"/>
                </a:moveTo>
                <a:lnTo>
                  <a:pt x="3634263" y="1946002"/>
                </a:lnTo>
                <a:lnTo>
                  <a:pt x="3638542" y="1951136"/>
                </a:lnTo>
                <a:lnTo>
                  <a:pt x="3638542" y="1953704"/>
                </a:lnTo>
                <a:lnTo>
                  <a:pt x="3635975" y="1957127"/>
                </a:lnTo>
                <a:lnTo>
                  <a:pt x="3634263" y="1957127"/>
                </a:lnTo>
                <a:lnTo>
                  <a:pt x="3629985" y="1951992"/>
                </a:lnTo>
                <a:lnTo>
                  <a:pt x="3629985" y="1949425"/>
                </a:lnTo>
                <a:close/>
                <a:moveTo>
                  <a:pt x="3671850" y="1940867"/>
                </a:moveTo>
                <a:lnTo>
                  <a:pt x="3673562" y="1941723"/>
                </a:lnTo>
                <a:lnTo>
                  <a:pt x="3673562" y="1946002"/>
                </a:lnTo>
                <a:lnTo>
                  <a:pt x="3670994" y="1948569"/>
                </a:lnTo>
                <a:lnTo>
                  <a:pt x="3669283" y="1946002"/>
                </a:lnTo>
                <a:lnTo>
                  <a:pt x="3669283" y="1944290"/>
                </a:lnTo>
                <a:close/>
                <a:moveTo>
                  <a:pt x="3645322" y="1940867"/>
                </a:moveTo>
                <a:lnTo>
                  <a:pt x="3647033" y="1943435"/>
                </a:lnTo>
                <a:lnTo>
                  <a:pt x="3645322" y="1946002"/>
                </a:lnTo>
                <a:lnTo>
                  <a:pt x="3642754" y="1943435"/>
                </a:lnTo>
                <a:close/>
                <a:moveTo>
                  <a:pt x="3607668" y="1940867"/>
                </a:moveTo>
                <a:lnTo>
                  <a:pt x="3607668" y="1941723"/>
                </a:lnTo>
                <a:lnTo>
                  <a:pt x="3607668" y="1946002"/>
                </a:lnTo>
                <a:lnTo>
                  <a:pt x="3605101" y="1946002"/>
                </a:lnTo>
                <a:lnTo>
                  <a:pt x="3605101" y="1943435"/>
                </a:lnTo>
                <a:close/>
                <a:moveTo>
                  <a:pt x="1427931" y="1929742"/>
                </a:moveTo>
                <a:cubicBezTo>
                  <a:pt x="1421655" y="1929172"/>
                  <a:pt x="1418518" y="1930313"/>
                  <a:pt x="1418518" y="1933165"/>
                </a:cubicBezTo>
                <a:cubicBezTo>
                  <a:pt x="1421370" y="1949140"/>
                  <a:pt x="1428502" y="1958838"/>
                  <a:pt x="1439912" y="1962261"/>
                </a:cubicBezTo>
                <a:cubicBezTo>
                  <a:pt x="1442194" y="1963402"/>
                  <a:pt x="1443620" y="1962832"/>
                  <a:pt x="1444191" y="1960550"/>
                </a:cubicBezTo>
                <a:cubicBezTo>
                  <a:pt x="1444761" y="1944005"/>
                  <a:pt x="1439342" y="1933736"/>
                  <a:pt x="1427931" y="1929742"/>
                </a:cubicBezTo>
                <a:close/>
                <a:moveTo>
                  <a:pt x="3647033" y="1923752"/>
                </a:moveTo>
                <a:lnTo>
                  <a:pt x="3649600" y="1923752"/>
                </a:lnTo>
                <a:lnTo>
                  <a:pt x="3651312" y="1926319"/>
                </a:lnTo>
                <a:lnTo>
                  <a:pt x="3651312" y="1928031"/>
                </a:lnTo>
                <a:lnTo>
                  <a:pt x="3649600" y="1930598"/>
                </a:lnTo>
                <a:lnTo>
                  <a:pt x="3647033" y="1930598"/>
                </a:lnTo>
                <a:lnTo>
                  <a:pt x="3645322" y="1928031"/>
                </a:lnTo>
                <a:lnTo>
                  <a:pt x="3645322" y="1926319"/>
                </a:lnTo>
                <a:close/>
                <a:moveTo>
                  <a:pt x="1484412" y="1923752"/>
                </a:moveTo>
                <a:lnTo>
                  <a:pt x="1477566" y="1925464"/>
                </a:lnTo>
                <a:lnTo>
                  <a:pt x="1474143" y="1929742"/>
                </a:lnTo>
                <a:lnTo>
                  <a:pt x="1476710" y="1934021"/>
                </a:lnTo>
                <a:lnTo>
                  <a:pt x="1479277" y="1937444"/>
                </a:lnTo>
                <a:lnTo>
                  <a:pt x="1482700" y="1938300"/>
                </a:lnTo>
                <a:lnTo>
                  <a:pt x="1487835" y="1935733"/>
                </a:lnTo>
                <a:lnTo>
                  <a:pt x="1488690" y="1932310"/>
                </a:lnTo>
                <a:cubicBezTo>
                  <a:pt x="1488690" y="1928887"/>
                  <a:pt x="1487264" y="1926034"/>
                  <a:pt x="1484412" y="1923752"/>
                </a:cubicBezTo>
                <a:close/>
                <a:moveTo>
                  <a:pt x="3560601" y="1916050"/>
                </a:moveTo>
                <a:lnTo>
                  <a:pt x="3562313" y="1916050"/>
                </a:lnTo>
                <a:cubicBezTo>
                  <a:pt x="3564594" y="1916050"/>
                  <a:pt x="3565736" y="1922040"/>
                  <a:pt x="3565736" y="1934021"/>
                </a:cubicBezTo>
                <a:lnTo>
                  <a:pt x="3564880" y="1941723"/>
                </a:lnTo>
                <a:cubicBezTo>
                  <a:pt x="3564880" y="1945146"/>
                  <a:pt x="3566877" y="1951136"/>
                  <a:pt x="3570870" y="1959694"/>
                </a:cubicBezTo>
                <a:lnTo>
                  <a:pt x="3569159" y="1961406"/>
                </a:lnTo>
                <a:lnTo>
                  <a:pt x="3566591" y="1961406"/>
                </a:lnTo>
                <a:cubicBezTo>
                  <a:pt x="3560887" y="1959694"/>
                  <a:pt x="3558034" y="1957982"/>
                  <a:pt x="3558034" y="1956271"/>
                </a:cubicBezTo>
                <a:cubicBezTo>
                  <a:pt x="3558034" y="1952277"/>
                  <a:pt x="3559460" y="1948854"/>
                  <a:pt x="3562313" y="1946002"/>
                </a:cubicBezTo>
                <a:cubicBezTo>
                  <a:pt x="3558319" y="1936303"/>
                  <a:pt x="3556322" y="1928601"/>
                  <a:pt x="3556322" y="1922896"/>
                </a:cubicBezTo>
                <a:cubicBezTo>
                  <a:pt x="3556893" y="1918332"/>
                  <a:pt x="3558319" y="1916050"/>
                  <a:pt x="3560601" y="1916050"/>
                </a:cubicBezTo>
                <a:close/>
                <a:moveTo>
                  <a:pt x="1498104" y="1916050"/>
                </a:moveTo>
                <a:cubicBezTo>
                  <a:pt x="1493540" y="1922326"/>
                  <a:pt x="1494966" y="1927460"/>
                  <a:pt x="1502383" y="1931454"/>
                </a:cubicBezTo>
                <a:lnTo>
                  <a:pt x="1504950" y="1930598"/>
                </a:lnTo>
                <a:lnTo>
                  <a:pt x="1510084" y="1926319"/>
                </a:lnTo>
                <a:lnTo>
                  <a:pt x="1510084" y="1920329"/>
                </a:lnTo>
                <a:lnTo>
                  <a:pt x="1506662" y="1917762"/>
                </a:lnTo>
                <a:cubicBezTo>
                  <a:pt x="1502097" y="1916050"/>
                  <a:pt x="1499245" y="1915480"/>
                  <a:pt x="1498104" y="1916050"/>
                </a:cubicBezTo>
                <a:close/>
                <a:moveTo>
                  <a:pt x="3558890" y="1886954"/>
                </a:moveTo>
                <a:lnTo>
                  <a:pt x="3560601" y="1886954"/>
                </a:lnTo>
                <a:lnTo>
                  <a:pt x="3562313" y="1889522"/>
                </a:lnTo>
                <a:lnTo>
                  <a:pt x="3562313" y="1892089"/>
                </a:lnTo>
                <a:lnTo>
                  <a:pt x="3558034" y="1897223"/>
                </a:lnTo>
                <a:lnTo>
                  <a:pt x="3556322" y="1894656"/>
                </a:lnTo>
                <a:lnTo>
                  <a:pt x="3556322" y="1890377"/>
                </a:lnTo>
                <a:close/>
                <a:moveTo>
                  <a:pt x="1558863" y="1872406"/>
                </a:moveTo>
                <a:cubicBezTo>
                  <a:pt x="1553158" y="1882105"/>
                  <a:pt x="1545171" y="1884957"/>
                  <a:pt x="1534902" y="1880964"/>
                </a:cubicBezTo>
                <a:lnTo>
                  <a:pt x="1535757" y="1888666"/>
                </a:lnTo>
                <a:cubicBezTo>
                  <a:pt x="1506091" y="1888666"/>
                  <a:pt x="1475854" y="1896653"/>
                  <a:pt x="1445047" y="1912627"/>
                </a:cubicBezTo>
                <a:cubicBezTo>
                  <a:pt x="1483270" y="1913768"/>
                  <a:pt x="1523492" y="1904069"/>
                  <a:pt x="1565709" y="1883531"/>
                </a:cubicBezTo>
                <a:close/>
                <a:moveTo>
                  <a:pt x="3560601" y="1848445"/>
                </a:moveTo>
                <a:cubicBezTo>
                  <a:pt x="3563454" y="1849586"/>
                  <a:pt x="3564880" y="1852438"/>
                  <a:pt x="3564880" y="1857003"/>
                </a:cubicBezTo>
                <a:cubicBezTo>
                  <a:pt x="3560316" y="1861567"/>
                  <a:pt x="3556037" y="1863849"/>
                  <a:pt x="3552043" y="1863849"/>
                </a:cubicBezTo>
                <a:lnTo>
                  <a:pt x="3552043" y="1862137"/>
                </a:lnTo>
                <a:lnTo>
                  <a:pt x="3552043" y="1858714"/>
                </a:lnTo>
                <a:cubicBezTo>
                  <a:pt x="3554896" y="1853009"/>
                  <a:pt x="3557748" y="1849586"/>
                  <a:pt x="3560601" y="1848445"/>
                </a:cubicBezTo>
                <a:close/>
                <a:moveTo>
                  <a:pt x="1350485" y="1781482"/>
                </a:moveTo>
                <a:cubicBezTo>
                  <a:pt x="1348488" y="1781054"/>
                  <a:pt x="1346349" y="1781696"/>
                  <a:pt x="1344067" y="1783407"/>
                </a:cubicBezTo>
                <a:cubicBezTo>
                  <a:pt x="1340644" y="1786260"/>
                  <a:pt x="1340073" y="1789968"/>
                  <a:pt x="1342355" y="1794532"/>
                </a:cubicBezTo>
                <a:cubicBezTo>
                  <a:pt x="1344637" y="1799096"/>
                  <a:pt x="1347490" y="1801378"/>
                  <a:pt x="1350913" y="1801378"/>
                </a:cubicBezTo>
                <a:lnTo>
                  <a:pt x="1356047" y="1798811"/>
                </a:lnTo>
                <a:cubicBezTo>
                  <a:pt x="1357759" y="1793106"/>
                  <a:pt x="1357759" y="1788827"/>
                  <a:pt x="1356047" y="1785974"/>
                </a:cubicBezTo>
                <a:cubicBezTo>
                  <a:pt x="1354336" y="1783407"/>
                  <a:pt x="1352482" y="1781910"/>
                  <a:pt x="1350485" y="1781482"/>
                </a:cubicBezTo>
                <a:close/>
                <a:moveTo>
                  <a:pt x="1379153" y="1768003"/>
                </a:moveTo>
                <a:cubicBezTo>
                  <a:pt x="1378582" y="1773138"/>
                  <a:pt x="1379438" y="1777987"/>
                  <a:pt x="1381721" y="1782551"/>
                </a:cubicBezTo>
                <a:lnTo>
                  <a:pt x="1383432" y="1783407"/>
                </a:lnTo>
                <a:lnTo>
                  <a:pt x="1389422" y="1783407"/>
                </a:lnTo>
                <a:lnTo>
                  <a:pt x="1390278" y="1779984"/>
                </a:lnTo>
                <a:cubicBezTo>
                  <a:pt x="1391419" y="1776561"/>
                  <a:pt x="1390849" y="1773138"/>
                  <a:pt x="1388566" y="1769715"/>
                </a:cubicBezTo>
                <a:lnTo>
                  <a:pt x="1383432" y="1768003"/>
                </a:lnTo>
                <a:close/>
                <a:moveTo>
                  <a:pt x="1310906" y="1759018"/>
                </a:moveTo>
                <a:lnTo>
                  <a:pt x="1312082" y="1759454"/>
                </a:lnTo>
                <a:lnTo>
                  <a:pt x="1309194" y="1766827"/>
                </a:lnTo>
                <a:cubicBezTo>
                  <a:pt x="1307768" y="1769751"/>
                  <a:pt x="1306271" y="1772140"/>
                  <a:pt x="1304702" y="1773994"/>
                </a:cubicBezTo>
                <a:lnTo>
                  <a:pt x="1302134" y="1769715"/>
                </a:lnTo>
                <a:cubicBezTo>
                  <a:pt x="1300993" y="1765721"/>
                  <a:pt x="1302134" y="1762869"/>
                  <a:pt x="1305558" y="1761157"/>
                </a:cubicBezTo>
                <a:cubicBezTo>
                  <a:pt x="1307269" y="1759731"/>
                  <a:pt x="1309052" y="1759018"/>
                  <a:pt x="1310906" y="1759018"/>
                </a:cubicBezTo>
                <a:close/>
                <a:moveTo>
                  <a:pt x="2045791" y="1746609"/>
                </a:moveTo>
                <a:cubicBezTo>
                  <a:pt x="2031528" y="1757449"/>
                  <a:pt x="2033240" y="1760587"/>
                  <a:pt x="2050926" y="1756023"/>
                </a:cubicBezTo>
                <a:cubicBezTo>
                  <a:pt x="2052067" y="1753741"/>
                  <a:pt x="2050355" y="1750603"/>
                  <a:pt x="2045791" y="1746609"/>
                </a:cubicBezTo>
                <a:close/>
                <a:moveTo>
                  <a:pt x="2195615" y="1738570"/>
                </a:moveTo>
                <a:lnTo>
                  <a:pt x="2196405" y="1739763"/>
                </a:lnTo>
                <a:cubicBezTo>
                  <a:pt x="2190415" y="1742616"/>
                  <a:pt x="2187420" y="1743472"/>
                  <a:pt x="2187420" y="1742331"/>
                </a:cubicBezTo>
                <a:lnTo>
                  <a:pt x="2187678" y="1741962"/>
                </a:lnTo>
                <a:close/>
                <a:moveTo>
                  <a:pt x="4975250" y="1734629"/>
                </a:moveTo>
                <a:lnTo>
                  <a:pt x="4958990" y="1743186"/>
                </a:lnTo>
                <a:lnTo>
                  <a:pt x="4962413" y="1750032"/>
                </a:lnTo>
                <a:lnTo>
                  <a:pt x="4978673" y="1739763"/>
                </a:lnTo>
                <a:close/>
                <a:moveTo>
                  <a:pt x="2185708" y="1729494"/>
                </a:moveTo>
                <a:cubicBezTo>
                  <a:pt x="2181429" y="1728924"/>
                  <a:pt x="2176438" y="1731206"/>
                  <a:pt x="2170732" y="1736340"/>
                </a:cubicBezTo>
                <a:cubicBezTo>
                  <a:pt x="2174441" y="1736911"/>
                  <a:pt x="2178434" y="1736911"/>
                  <a:pt x="2182713" y="1736340"/>
                </a:cubicBezTo>
                <a:lnTo>
                  <a:pt x="2192518" y="1733889"/>
                </a:lnTo>
                <a:lnTo>
                  <a:pt x="2191592" y="1732489"/>
                </a:lnTo>
                <a:cubicBezTo>
                  <a:pt x="2189809" y="1730778"/>
                  <a:pt x="2187848" y="1729779"/>
                  <a:pt x="2185708" y="1729494"/>
                </a:cubicBezTo>
                <a:close/>
                <a:moveTo>
                  <a:pt x="2123665" y="1702965"/>
                </a:moveTo>
                <a:cubicBezTo>
                  <a:pt x="2058057" y="1731491"/>
                  <a:pt x="2056916" y="1737481"/>
                  <a:pt x="2120242" y="1720937"/>
                </a:cubicBezTo>
                <a:lnTo>
                  <a:pt x="2137358" y="1708100"/>
                </a:lnTo>
                <a:lnTo>
                  <a:pt x="2115964" y="1716658"/>
                </a:lnTo>
                <a:close/>
                <a:moveTo>
                  <a:pt x="2225929" y="1697831"/>
                </a:moveTo>
                <a:cubicBezTo>
                  <a:pt x="2223932" y="1697831"/>
                  <a:pt x="2224075" y="1698972"/>
                  <a:pt x="2226357" y="1701254"/>
                </a:cubicBezTo>
                <a:cubicBezTo>
                  <a:pt x="2204107" y="1722933"/>
                  <a:pt x="2207815" y="1724360"/>
                  <a:pt x="2237482" y="1705533"/>
                </a:cubicBezTo>
                <a:lnTo>
                  <a:pt x="2238338" y="1701254"/>
                </a:lnTo>
                <a:cubicBezTo>
                  <a:pt x="2232062" y="1698972"/>
                  <a:pt x="2227926" y="1697831"/>
                  <a:pt x="2225929" y="1697831"/>
                </a:cubicBezTo>
                <a:close/>
                <a:moveTo>
                  <a:pt x="5770029" y="1682427"/>
                </a:moveTo>
                <a:cubicBezTo>
                  <a:pt x="5783721" y="1688132"/>
                  <a:pt x="5797699" y="1690985"/>
                  <a:pt x="5811961" y="1690985"/>
                </a:cubicBezTo>
                <a:lnTo>
                  <a:pt x="5838490" y="1685850"/>
                </a:lnTo>
                <a:lnTo>
                  <a:pt x="5905239" y="1701254"/>
                </a:lnTo>
                <a:cubicBezTo>
                  <a:pt x="5907521" y="1701254"/>
                  <a:pt x="5910944" y="1700398"/>
                  <a:pt x="5915509" y="1698687"/>
                </a:cubicBezTo>
                <a:cubicBezTo>
                  <a:pt x="5920643" y="1696975"/>
                  <a:pt x="5924636" y="1696119"/>
                  <a:pt x="5927489" y="1696119"/>
                </a:cubicBezTo>
                <a:cubicBezTo>
                  <a:pt x="5945175" y="1696119"/>
                  <a:pt x="5965143" y="1712379"/>
                  <a:pt x="5987393" y="1744898"/>
                </a:cubicBezTo>
                <a:cubicBezTo>
                  <a:pt x="6000514" y="1762584"/>
                  <a:pt x="6015633" y="1776561"/>
                  <a:pt x="6032748" y="1786830"/>
                </a:cubicBezTo>
                <a:lnTo>
                  <a:pt x="6029325" y="1809936"/>
                </a:lnTo>
                <a:cubicBezTo>
                  <a:pt x="6027613" y="1822487"/>
                  <a:pt x="6027613" y="1833041"/>
                  <a:pt x="6029325" y="1841599"/>
                </a:cubicBezTo>
                <a:cubicBezTo>
                  <a:pt x="6033318" y="1855291"/>
                  <a:pt x="6040450" y="1868128"/>
                  <a:pt x="6050719" y="1880108"/>
                </a:cubicBezTo>
                <a:cubicBezTo>
                  <a:pt x="6047866" y="1880679"/>
                  <a:pt x="6043017" y="1882390"/>
                  <a:pt x="6036171" y="1885243"/>
                </a:cubicBezTo>
                <a:lnTo>
                  <a:pt x="6026715" y="1889403"/>
                </a:lnTo>
                <a:lnTo>
                  <a:pt x="6027092" y="1889856"/>
                </a:lnTo>
                <a:lnTo>
                  <a:pt x="5878190" y="2108076"/>
                </a:lnTo>
                <a:lnTo>
                  <a:pt x="5808873" y="2212479"/>
                </a:lnTo>
                <a:lnTo>
                  <a:pt x="5808873" y="2217613"/>
                </a:lnTo>
                <a:lnTo>
                  <a:pt x="5893594" y="2127758"/>
                </a:lnTo>
                <a:lnTo>
                  <a:pt x="5898728" y="2127758"/>
                </a:lnTo>
                <a:lnTo>
                  <a:pt x="5898728" y="2138027"/>
                </a:lnTo>
                <a:lnTo>
                  <a:pt x="5659971" y="2425563"/>
                </a:lnTo>
                <a:lnTo>
                  <a:pt x="5659971" y="2430698"/>
                </a:lnTo>
                <a:lnTo>
                  <a:pt x="5730143" y="2386198"/>
                </a:lnTo>
                <a:lnTo>
                  <a:pt x="5734422" y="2390477"/>
                </a:lnTo>
                <a:lnTo>
                  <a:pt x="5734422" y="2395612"/>
                </a:lnTo>
                <a:lnTo>
                  <a:pt x="5521337" y="2613831"/>
                </a:lnTo>
                <a:lnTo>
                  <a:pt x="5516203" y="2618965"/>
                </a:lnTo>
                <a:lnTo>
                  <a:pt x="5516203" y="2624100"/>
                </a:lnTo>
                <a:lnTo>
                  <a:pt x="5521337" y="2624100"/>
                </a:lnTo>
                <a:lnTo>
                  <a:pt x="5744691" y="2425563"/>
                </a:lnTo>
                <a:lnTo>
                  <a:pt x="5754960" y="2425563"/>
                </a:lnTo>
                <a:lnTo>
                  <a:pt x="5754960" y="2430698"/>
                </a:lnTo>
                <a:cubicBezTo>
                  <a:pt x="5744120" y="2455230"/>
                  <a:pt x="5647990" y="2554498"/>
                  <a:pt x="5466568" y="2728503"/>
                </a:cubicBezTo>
                <a:lnTo>
                  <a:pt x="5466568" y="2737916"/>
                </a:lnTo>
                <a:lnTo>
                  <a:pt x="5471703" y="2737916"/>
                </a:lnTo>
                <a:lnTo>
                  <a:pt x="5560702" y="2673734"/>
                </a:lnTo>
                <a:lnTo>
                  <a:pt x="5565837" y="2678869"/>
                </a:lnTo>
                <a:lnTo>
                  <a:pt x="5615471" y="2643782"/>
                </a:lnTo>
                <a:lnTo>
                  <a:pt x="5620606" y="2648917"/>
                </a:lnTo>
                <a:lnTo>
                  <a:pt x="5620606" y="2654052"/>
                </a:lnTo>
                <a:cubicBezTo>
                  <a:pt x="5571542" y="2703115"/>
                  <a:pt x="5488818" y="2774144"/>
                  <a:pt x="5372435" y="2867136"/>
                </a:cubicBezTo>
                <a:lnTo>
                  <a:pt x="5179033" y="3045990"/>
                </a:lnTo>
                <a:lnTo>
                  <a:pt x="5382704" y="2891953"/>
                </a:lnTo>
                <a:lnTo>
                  <a:pt x="5386983" y="2897088"/>
                </a:lnTo>
                <a:cubicBezTo>
                  <a:pt x="5377855" y="2915344"/>
                  <a:pt x="5291993" y="2988084"/>
                  <a:pt x="5129398" y="3115307"/>
                </a:cubicBezTo>
                <a:lnTo>
                  <a:pt x="5129398" y="3125576"/>
                </a:lnTo>
                <a:lnTo>
                  <a:pt x="5138812" y="3125576"/>
                </a:lnTo>
                <a:lnTo>
                  <a:pt x="5411800" y="2911636"/>
                </a:lnTo>
                <a:lnTo>
                  <a:pt x="5516203" y="2822637"/>
                </a:lnTo>
                <a:lnTo>
                  <a:pt x="5526472" y="2822637"/>
                </a:lnTo>
                <a:lnTo>
                  <a:pt x="5526472" y="2827771"/>
                </a:lnTo>
                <a:cubicBezTo>
                  <a:pt x="5392973" y="2967546"/>
                  <a:pt x="5282009" y="3068240"/>
                  <a:pt x="5193581" y="3129855"/>
                </a:cubicBezTo>
                <a:lnTo>
                  <a:pt x="5198715" y="3134990"/>
                </a:lnTo>
                <a:lnTo>
                  <a:pt x="5198715" y="3140124"/>
                </a:lnTo>
                <a:cubicBezTo>
                  <a:pt x="5155927" y="3176637"/>
                  <a:pt x="5134533" y="3216287"/>
                  <a:pt x="5134533" y="3259075"/>
                </a:cubicBezTo>
                <a:lnTo>
                  <a:pt x="5138812" y="3283892"/>
                </a:lnTo>
                <a:cubicBezTo>
                  <a:pt x="5130824" y="3283892"/>
                  <a:pt x="5124264" y="3300437"/>
                  <a:pt x="5119129" y="3333526"/>
                </a:cubicBezTo>
                <a:lnTo>
                  <a:pt x="5124264" y="3507246"/>
                </a:lnTo>
                <a:lnTo>
                  <a:pt x="5124264" y="3562015"/>
                </a:lnTo>
                <a:lnTo>
                  <a:pt x="5134533" y="3591966"/>
                </a:lnTo>
                <a:cubicBezTo>
                  <a:pt x="5124264" y="3646735"/>
                  <a:pt x="5119129" y="3696369"/>
                  <a:pt x="5119129" y="3740869"/>
                </a:cubicBezTo>
                <a:lnTo>
                  <a:pt x="5119129" y="4088308"/>
                </a:lnTo>
                <a:lnTo>
                  <a:pt x="5113995" y="4107991"/>
                </a:lnTo>
                <a:lnTo>
                  <a:pt x="5119129" y="4127673"/>
                </a:lnTo>
                <a:lnTo>
                  <a:pt x="5119129" y="4191855"/>
                </a:lnTo>
                <a:lnTo>
                  <a:pt x="5113995" y="4221807"/>
                </a:lnTo>
                <a:lnTo>
                  <a:pt x="5119129" y="4226942"/>
                </a:lnTo>
                <a:lnTo>
                  <a:pt x="5113995" y="4286845"/>
                </a:lnTo>
                <a:lnTo>
                  <a:pt x="5113995" y="4405796"/>
                </a:lnTo>
                <a:lnTo>
                  <a:pt x="5119129" y="4494795"/>
                </a:lnTo>
                <a:lnTo>
                  <a:pt x="5109716" y="4673649"/>
                </a:lnTo>
                <a:lnTo>
                  <a:pt x="5159350" y="4822552"/>
                </a:lnTo>
                <a:lnTo>
                  <a:pt x="5163629" y="4842234"/>
                </a:lnTo>
                <a:cubicBezTo>
                  <a:pt x="5107719" y="4951202"/>
                  <a:pt x="5079764" y="5017380"/>
                  <a:pt x="5079764" y="5040771"/>
                </a:cubicBezTo>
                <a:lnTo>
                  <a:pt x="5084899" y="5070723"/>
                </a:lnTo>
                <a:cubicBezTo>
                  <a:pt x="5080335" y="5084415"/>
                  <a:pt x="5072062" y="5094399"/>
                  <a:pt x="5060082" y="5100674"/>
                </a:cubicBezTo>
                <a:lnTo>
                  <a:pt x="5049813" y="5100674"/>
                </a:lnTo>
                <a:cubicBezTo>
                  <a:pt x="5038402" y="5099533"/>
                  <a:pt x="5010448" y="5071293"/>
                  <a:pt x="4965948" y="5015954"/>
                </a:cubicBezTo>
                <a:lnTo>
                  <a:pt x="4955679" y="5015954"/>
                </a:lnTo>
                <a:lnTo>
                  <a:pt x="4970227" y="4678784"/>
                </a:lnTo>
                <a:lnTo>
                  <a:pt x="4965948" y="4673649"/>
                </a:lnTo>
                <a:cubicBezTo>
                  <a:pt x="4972224" y="4639419"/>
                  <a:pt x="4975361" y="4578089"/>
                  <a:pt x="4975361" y="4489660"/>
                </a:cubicBezTo>
                <a:lnTo>
                  <a:pt x="4975361" y="4241490"/>
                </a:lnTo>
                <a:lnTo>
                  <a:pt x="4980496" y="4221807"/>
                </a:lnTo>
                <a:lnTo>
                  <a:pt x="4975361" y="4202125"/>
                </a:lnTo>
                <a:lnTo>
                  <a:pt x="4975361" y="4053222"/>
                </a:lnTo>
                <a:lnTo>
                  <a:pt x="4970227" y="4028405"/>
                </a:lnTo>
                <a:lnTo>
                  <a:pt x="4975361" y="3998453"/>
                </a:lnTo>
                <a:lnTo>
                  <a:pt x="4975361" y="3914589"/>
                </a:lnTo>
                <a:lnTo>
                  <a:pt x="4980496" y="3869233"/>
                </a:lnTo>
                <a:lnTo>
                  <a:pt x="4975361" y="3864954"/>
                </a:lnTo>
                <a:lnTo>
                  <a:pt x="4975361" y="3859820"/>
                </a:lnTo>
                <a:lnTo>
                  <a:pt x="4980496" y="3835003"/>
                </a:lnTo>
                <a:lnTo>
                  <a:pt x="4975361" y="3810186"/>
                </a:lnTo>
                <a:lnTo>
                  <a:pt x="4980496" y="3805051"/>
                </a:lnTo>
                <a:lnTo>
                  <a:pt x="4975361" y="3780234"/>
                </a:lnTo>
                <a:lnTo>
                  <a:pt x="4975361" y="3427660"/>
                </a:lnTo>
                <a:lnTo>
                  <a:pt x="4970227" y="3353209"/>
                </a:lnTo>
                <a:lnTo>
                  <a:pt x="4975361" y="3353209"/>
                </a:lnTo>
                <a:lnTo>
                  <a:pt x="4970227" y="3348930"/>
                </a:lnTo>
                <a:lnTo>
                  <a:pt x="4970227" y="3313844"/>
                </a:lnTo>
                <a:lnTo>
                  <a:pt x="4960813" y="3313844"/>
                </a:lnTo>
                <a:cubicBezTo>
                  <a:pt x="4917455" y="3333241"/>
                  <a:pt x="4895775" y="3359770"/>
                  <a:pt x="4895775" y="3393430"/>
                </a:cubicBezTo>
                <a:lnTo>
                  <a:pt x="4836728" y="3939406"/>
                </a:lnTo>
                <a:lnTo>
                  <a:pt x="4851276" y="3993319"/>
                </a:lnTo>
                <a:cubicBezTo>
                  <a:pt x="4805635" y="4073760"/>
                  <a:pt x="4764274" y="4118545"/>
                  <a:pt x="4727190" y="4127673"/>
                </a:cubicBezTo>
                <a:cubicBezTo>
                  <a:pt x="4696953" y="4127673"/>
                  <a:pt x="4672136" y="4092872"/>
                  <a:pt x="4652739" y="4023270"/>
                </a:cubicBezTo>
                <a:cubicBezTo>
                  <a:pt x="4623073" y="3977630"/>
                  <a:pt x="4608239" y="3949675"/>
                  <a:pt x="4608239" y="3939406"/>
                </a:cubicBezTo>
                <a:lnTo>
                  <a:pt x="4613374" y="3939406"/>
                </a:lnTo>
                <a:cubicBezTo>
                  <a:pt x="4596829" y="3904605"/>
                  <a:pt x="4588557" y="3878076"/>
                  <a:pt x="4588557" y="3859820"/>
                </a:cubicBezTo>
                <a:cubicBezTo>
                  <a:pt x="4608525" y="3830153"/>
                  <a:pt x="4618509" y="3807048"/>
                  <a:pt x="4618509" y="3790503"/>
                </a:cubicBezTo>
                <a:lnTo>
                  <a:pt x="4627922" y="3547467"/>
                </a:lnTo>
                <a:lnTo>
                  <a:pt x="4622787" y="3547467"/>
                </a:lnTo>
                <a:cubicBezTo>
                  <a:pt x="4461904" y="3653011"/>
                  <a:pt x="4362636" y="3705783"/>
                  <a:pt x="4324982" y="3705783"/>
                </a:cubicBezTo>
                <a:cubicBezTo>
                  <a:pt x="4298739" y="3725750"/>
                  <a:pt x="4249390" y="3753991"/>
                  <a:pt x="4176936" y="3790503"/>
                </a:cubicBezTo>
                <a:lnTo>
                  <a:pt x="4161532" y="3805051"/>
                </a:lnTo>
                <a:lnTo>
                  <a:pt x="4152118" y="3805051"/>
                </a:lnTo>
                <a:cubicBezTo>
                  <a:pt x="4134433" y="3805051"/>
                  <a:pt x="4107904" y="3785369"/>
                  <a:pt x="4072533" y="3746004"/>
                </a:cubicBezTo>
                <a:cubicBezTo>
                  <a:pt x="4006354" y="3734023"/>
                  <a:pt x="3973264" y="3717478"/>
                  <a:pt x="3973264" y="3696369"/>
                </a:cubicBezTo>
                <a:cubicBezTo>
                  <a:pt x="3953296" y="3559447"/>
                  <a:pt x="3931617" y="3475012"/>
                  <a:pt x="3908226" y="3443064"/>
                </a:cubicBezTo>
                <a:cubicBezTo>
                  <a:pt x="3903092" y="3443064"/>
                  <a:pt x="3898243" y="3429657"/>
                  <a:pt x="3893678" y="3402843"/>
                </a:cubicBezTo>
                <a:lnTo>
                  <a:pt x="3898813" y="3398564"/>
                </a:lnTo>
                <a:lnTo>
                  <a:pt x="3903948" y="3398564"/>
                </a:lnTo>
                <a:lnTo>
                  <a:pt x="3953582" y="3418247"/>
                </a:lnTo>
                <a:cubicBezTo>
                  <a:pt x="4089362" y="3376600"/>
                  <a:pt x="4229707" y="3315270"/>
                  <a:pt x="4374617" y="3234258"/>
                </a:cubicBezTo>
                <a:cubicBezTo>
                  <a:pt x="4392302" y="3221136"/>
                  <a:pt x="4435376" y="3199742"/>
                  <a:pt x="4503837" y="3170076"/>
                </a:cubicBezTo>
                <a:lnTo>
                  <a:pt x="4508971" y="3175210"/>
                </a:lnTo>
                <a:lnTo>
                  <a:pt x="4508971" y="3179489"/>
                </a:lnTo>
                <a:cubicBezTo>
                  <a:pt x="4309864" y="3296443"/>
                  <a:pt x="4136144" y="3379167"/>
                  <a:pt x="3987812" y="3427660"/>
                </a:cubicBezTo>
                <a:lnTo>
                  <a:pt x="3987812" y="3437929"/>
                </a:lnTo>
                <a:lnTo>
                  <a:pt x="4007495" y="3437929"/>
                </a:lnTo>
                <a:cubicBezTo>
                  <a:pt x="4265364" y="3352924"/>
                  <a:pt x="4473885" y="3245383"/>
                  <a:pt x="4633057" y="3115307"/>
                </a:cubicBezTo>
                <a:cubicBezTo>
                  <a:pt x="4633057" y="3058257"/>
                  <a:pt x="4614800" y="2982094"/>
                  <a:pt x="4578288" y="2886819"/>
                </a:cubicBezTo>
                <a:lnTo>
                  <a:pt x="4578288" y="2877405"/>
                </a:lnTo>
                <a:cubicBezTo>
                  <a:pt x="4578288" y="2863713"/>
                  <a:pt x="4589983" y="2845457"/>
                  <a:pt x="4613374" y="2822637"/>
                </a:cubicBezTo>
                <a:cubicBezTo>
                  <a:pt x="4617938" y="2767868"/>
                  <a:pt x="4647605" y="2713384"/>
                  <a:pt x="4702373" y="2659186"/>
                </a:cubicBezTo>
                <a:lnTo>
                  <a:pt x="4717777" y="2659186"/>
                </a:lnTo>
                <a:cubicBezTo>
                  <a:pt x="4826744" y="2689994"/>
                  <a:pt x="4881227" y="2736205"/>
                  <a:pt x="4881227" y="2797820"/>
                </a:cubicBezTo>
                <a:lnTo>
                  <a:pt x="4876093" y="2872271"/>
                </a:lnTo>
                <a:lnTo>
                  <a:pt x="4881227" y="2907357"/>
                </a:lnTo>
                <a:lnTo>
                  <a:pt x="4876093" y="2907357"/>
                </a:lnTo>
                <a:lnTo>
                  <a:pt x="4891497" y="2951857"/>
                </a:lnTo>
                <a:lnTo>
                  <a:pt x="4886362" y="2966405"/>
                </a:lnTo>
                <a:lnTo>
                  <a:pt x="4891497" y="2966405"/>
                </a:lnTo>
                <a:lnTo>
                  <a:pt x="4916314" y="2946722"/>
                </a:lnTo>
                <a:lnTo>
                  <a:pt x="4916314" y="2941588"/>
                </a:lnTo>
                <a:lnTo>
                  <a:pt x="4900910" y="2941588"/>
                </a:lnTo>
                <a:lnTo>
                  <a:pt x="4900910" y="2936453"/>
                </a:lnTo>
                <a:cubicBezTo>
                  <a:pt x="4917455" y="2936453"/>
                  <a:pt x="4935711" y="2845457"/>
                  <a:pt x="4955679" y="2663465"/>
                </a:cubicBezTo>
                <a:cubicBezTo>
                  <a:pt x="4968801" y="2619536"/>
                  <a:pt x="4975361" y="2573325"/>
                  <a:pt x="4975361" y="2524832"/>
                </a:cubicBezTo>
                <a:lnTo>
                  <a:pt x="4975361" y="2415294"/>
                </a:lnTo>
                <a:cubicBezTo>
                  <a:pt x="4975361" y="2382205"/>
                  <a:pt x="4996755" y="2329433"/>
                  <a:pt x="5039543" y="2256978"/>
                </a:cubicBezTo>
                <a:cubicBezTo>
                  <a:pt x="5084043" y="2104653"/>
                  <a:pt x="5115706" y="2028490"/>
                  <a:pt x="5134533" y="2028490"/>
                </a:cubicBezTo>
                <a:lnTo>
                  <a:pt x="5143946" y="2028490"/>
                </a:lnTo>
                <a:cubicBezTo>
                  <a:pt x="5159350" y="2028490"/>
                  <a:pt x="5172757" y="2104653"/>
                  <a:pt x="5184167" y="2256978"/>
                </a:cubicBezTo>
                <a:lnTo>
                  <a:pt x="5168763" y="2311747"/>
                </a:lnTo>
                <a:cubicBezTo>
                  <a:pt x="5175610" y="2390477"/>
                  <a:pt x="5187305" y="2444960"/>
                  <a:pt x="5203850" y="2475197"/>
                </a:cubicBezTo>
                <a:cubicBezTo>
                  <a:pt x="5210125" y="2475197"/>
                  <a:pt x="5213263" y="2483470"/>
                  <a:pt x="5213263" y="2500015"/>
                </a:cubicBezTo>
                <a:lnTo>
                  <a:pt x="5168763" y="2684003"/>
                </a:lnTo>
                <a:lnTo>
                  <a:pt x="5173898" y="2713099"/>
                </a:lnTo>
                <a:cubicBezTo>
                  <a:pt x="5220109" y="2682292"/>
                  <a:pt x="5301121" y="2612975"/>
                  <a:pt x="5416934" y="2505149"/>
                </a:cubicBezTo>
                <a:lnTo>
                  <a:pt x="5461434" y="2475197"/>
                </a:lnTo>
                <a:cubicBezTo>
                  <a:pt x="5554997" y="2378211"/>
                  <a:pt x="5669099" y="2249276"/>
                  <a:pt x="5803739" y="2088393"/>
                </a:cubicBezTo>
                <a:lnTo>
                  <a:pt x="5808873" y="2093528"/>
                </a:lnTo>
                <a:lnTo>
                  <a:pt x="5808873" y="2097807"/>
                </a:lnTo>
                <a:lnTo>
                  <a:pt x="5700191" y="2256978"/>
                </a:lnTo>
                <a:cubicBezTo>
                  <a:pt x="5687070" y="2258690"/>
                  <a:pt x="5680509" y="2263539"/>
                  <a:pt x="5680509" y="2271526"/>
                </a:cubicBezTo>
                <a:lnTo>
                  <a:pt x="5689922" y="2286930"/>
                </a:lnTo>
                <a:lnTo>
                  <a:pt x="5655692" y="2331429"/>
                </a:lnTo>
                <a:lnTo>
                  <a:pt x="5655692" y="2336564"/>
                </a:lnTo>
                <a:cubicBezTo>
                  <a:pt x="5688781" y="2306898"/>
                  <a:pt x="5705326" y="2285218"/>
                  <a:pt x="5705326" y="2271526"/>
                </a:cubicBezTo>
                <a:lnTo>
                  <a:pt x="5695057" y="2262113"/>
                </a:lnTo>
                <a:cubicBezTo>
                  <a:pt x="5701903" y="2261542"/>
                  <a:pt x="5756386" y="2203636"/>
                  <a:pt x="5858507" y="2088393"/>
                </a:cubicBezTo>
                <a:lnTo>
                  <a:pt x="6014812" y="1894641"/>
                </a:lnTo>
                <a:lnTo>
                  <a:pt x="5993383" y="1904069"/>
                </a:lnTo>
                <a:cubicBezTo>
                  <a:pt x="5986537" y="1906922"/>
                  <a:pt x="5981688" y="1908348"/>
                  <a:pt x="5978835" y="1908348"/>
                </a:cubicBezTo>
                <a:lnTo>
                  <a:pt x="5941181" y="1890377"/>
                </a:lnTo>
                <a:cubicBezTo>
                  <a:pt x="5936617" y="1888095"/>
                  <a:pt x="5933194" y="1886954"/>
                  <a:pt x="5930912" y="1886954"/>
                </a:cubicBezTo>
                <a:cubicBezTo>
                  <a:pt x="5928060" y="1886954"/>
                  <a:pt x="5926348" y="1887810"/>
                  <a:pt x="5925778" y="1889522"/>
                </a:cubicBezTo>
                <a:cubicBezTo>
                  <a:pt x="5925207" y="1891233"/>
                  <a:pt x="5923496" y="1892089"/>
                  <a:pt x="5920643" y="1892089"/>
                </a:cubicBezTo>
                <a:cubicBezTo>
                  <a:pt x="5905239" y="1892089"/>
                  <a:pt x="5892403" y="1886384"/>
                  <a:pt x="5882134" y="1874974"/>
                </a:cubicBezTo>
                <a:cubicBezTo>
                  <a:pt x="5883845" y="1870409"/>
                  <a:pt x="5882704" y="1861567"/>
                  <a:pt x="5878711" y="1848445"/>
                </a:cubicBezTo>
                <a:cubicBezTo>
                  <a:pt x="5876999" y="1843881"/>
                  <a:pt x="5857031" y="1818779"/>
                  <a:pt x="5818807" y="1773138"/>
                </a:cubicBezTo>
                <a:cubicBezTo>
                  <a:pt x="5795987" y="1746324"/>
                  <a:pt x="5787430" y="1726356"/>
                  <a:pt x="5793135" y="1713235"/>
                </a:cubicBezTo>
                <a:cubicBezTo>
                  <a:pt x="5793135" y="1705818"/>
                  <a:pt x="5785433" y="1695549"/>
                  <a:pt x="5770029" y="1682427"/>
                </a:cubicBezTo>
                <a:close/>
                <a:moveTo>
                  <a:pt x="2111778" y="1672026"/>
                </a:moveTo>
                <a:lnTo>
                  <a:pt x="2109759" y="1673442"/>
                </a:lnTo>
                <a:lnTo>
                  <a:pt x="2099452" y="1677696"/>
                </a:lnTo>
                <a:lnTo>
                  <a:pt x="2102753" y="1675581"/>
                </a:lnTo>
                <a:cubicBezTo>
                  <a:pt x="2105195" y="1674226"/>
                  <a:pt x="2107464" y="1673192"/>
                  <a:pt x="2109559" y="1672479"/>
                </a:cubicBezTo>
                <a:close/>
                <a:moveTo>
                  <a:pt x="2134790" y="1659322"/>
                </a:moveTo>
                <a:cubicBezTo>
                  <a:pt x="2121668" y="1658181"/>
                  <a:pt x="2108832" y="1664741"/>
                  <a:pt x="2096281" y="1679004"/>
                </a:cubicBezTo>
                <a:lnTo>
                  <a:pt x="2099452" y="1677696"/>
                </a:lnTo>
                <a:lnTo>
                  <a:pt x="2094904" y="1680609"/>
                </a:lnTo>
                <a:cubicBezTo>
                  <a:pt x="2092114" y="1682605"/>
                  <a:pt x="2089150" y="1684923"/>
                  <a:pt x="2086012" y="1687562"/>
                </a:cubicBezTo>
                <a:cubicBezTo>
                  <a:pt x="2067185" y="1696119"/>
                  <a:pt x="2045791" y="1710097"/>
                  <a:pt x="2021830" y="1729494"/>
                </a:cubicBezTo>
                <a:lnTo>
                  <a:pt x="2016695" y="1734629"/>
                </a:lnTo>
                <a:lnTo>
                  <a:pt x="1994994" y="1744274"/>
                </a:lnTo>
                <a:lnTo>
                  <a:pt x="1998296" y="1744042"/>
                </a:lnTo>
                <a:cubicBezTo>
                  <a:pt x="2002005" y="1744898"/>
                  <a:pt x="2005000" y="1748036"/>
                  <a:pt x="2007282" y="1753456"/>
                </a:cubicBezTo>
                <a:lnTo>
                  <a:pt x="1985595" y="1748451"/>
                </a:lnTo>
                <a:lnTo>
                  <a:pt x="1962782" y="1758590"/>
                </a:lnTo>
                <a:lnTo>
                  <a:pt x="1935398" y="1775705"/>
                </a:lnTo>
                <a:cubicBezTo>
                  <a:pt x="1921136" y="1783122"/>
                  <a:pt x="1910581" y="1789112"/>
                  <a:pt x="1903735" y="1793676"/>
                </a:cubicBezTo>
                <a:lnTo>
                  <a:pt x="1782217" y="1858714"/>
                </a:lnTo>
                <a:cubicBezTo>
                  <a:pt x="1789063" y="1845592"/>
                  <a:pt x="1799046" y="1836179"/>
                  <a:pt x="1812168" y="1830474"/>
                </a:cubicBezTo>
                <a:cubicBezTo>
                  <a:pt x="1783643" y="1836179"/>
                  <a:pt x="1779649" y="1831900"/>
                  <a:pt x="1800188" y="1817638"/>
                </a:cubicBezTo>
                <a:cubicBezTo>
                  <a:pt x="1821867" y="1812503"/>
                  <a:pt x="1841264" y="1800237"/>
                  <a:pt x="1858380" y="1780840"/>
                </a:cubicBezTo>
                <a:lnTo>
                  <a:pt x="1914004" y="1760302"/>
                </a:lnTo>
                <a:lnTo>
                  <a:pt x="1929408" y="1740619"/>
                </a:lnTo>
                <a:cubicBezTo>
                  <a:pt x="1928267" y="1721222"/>
                  <a:pt x="1914289" y="1721222"/>
                  <a:pt x="1887476" y="1740619"/>
                </a:cubicBezTo>
                <a:cubicBezTo>
                  <a:pt x="1867508" y="1748036"/>
                  <a:pt x="1845258" y="1760587"/>
                  <a:pt x="1820726" y="1778273"/>
                </a:cubicBezTo>
                <a:lnTo>
                  <a:pt x="1814736" y="1783407"/>
                </a:lnTo>
                <a:lnTo>
                  <a:pt x="1759967" y="1803945"/>
                </a:lnTo>
                <a:lnTo>
                  <a:pt x="1730871" y="1819349"/>
                </a:lnTo>
                <a:cubicBezTo>
                  <a:pt x="1717179" y="1826195"/>
                  <a:pt x="1706910" y="1831615"/>
                  <a:pt x="1700064" y="1835609"/>
                </a:cubicBezTo>
                <a:lnTo>
                  <a:pt x="1555440" y="1903214"/>
                </a:lnTo>
                <a:cubicBezTo>
                  <a:pt x="1537184" y="1919758"/>
                  <a:pt x="1514649" y="1933165"/>
                  <a:pt x="1487835" y="1943435"/>
                </a:cubicBezTo>
                <a:lnTo>
                  <a:pt x="1456172" y="1948569"/>
                </a:lnTo>
                <a:cubicBezTo>
                  <a:pt x="1493825" y="1951422"/>
                  <a:pt x="1534331" y="1942864"/>
                  <a:pt x="1577690" y="1922896"/>
                </a:cubicBezTo>
                <a:lnTo>
                  <a:pt x="1587103" y="1927175"/>
                </a:lnTo>
                <a:cubicBezTo>
                  <a:pt x="1484982" y="1961406"/>
                  <a:pt x="1485838" y="1966540"/>
                  <a:pt x="1589671" y="1942579"/>
                </a:cubicBezTo>
                <a:cubicBezTo>
                  <a:pt x="1613061" y="1940297"/>
                  <a:pt x="1637878" y="1932310"/>
                  <a:pt x="1664122" y="1918617"/>
                </a:cubicBezTo>
                <a:lnTo>
                  <a:pt x="1701775" y="1908348"/>
                </a:lnTo>
                <a:cubicBezTo>
                  <a:pt x="1674961" y="1896938"/>
                  <a:pt x="1643013" y="1901788"/>
                  <a:pt x="1605930" y="1922896"/>
                </a:cubicBezTo>
                <a:cubicBezTo>
                  <a:pt x="1619052" y="1906351"/>
                  <a:pt x="1637593" y="1895797"/>
                  <a:pt x="1661554" y="1891233"/>
                </a:cubicBezTo>
                <a:cubicBezTo>
                  <a:pt x="1675246" y="1882105"/>
                  <a:pt x="1689794" y="1875829"/>
                  <a:pt x="1705198" y="1872406"/>
                </a:cubicBezTo>
                <a:lnTo>
                  <a:pt x="1743707" y="1851012"/>
                </a:lnTo>
                <a:lnTo>
                  <a:pt x="1758255" y="1866416"/>
                </a:lnTo>
                <a:lnTo>
                  <a:pt x="1758255" y="1874118"/>
                </a:lnTo>
                <a:cubicBezTo>
                  <a:pt x="1742281" y="1888951"/>
                  <a:pt x="1722313" y="1901502"/>
                  <a:pt x="1698352" y="1911771"/>
                </a:cubicBezTo>
                <a:lnTo>
                  <a:pt x="1667545" y="1918617"/>
                </a:lnTo>
                <a:cubicBezTo>
                  <a:pt x="1705198" y="1919188"/>
                  <a:pt x="1745134" y="1908634"/>
                  <a:pt x="1787352" y="1886954"/>
                </a:cubicBezTo>
                <a:lnTo>
                  <a:pt x="1796765" y="1891233"/>
                </a:lnTo>
                <a:cubicBezTo>
                  <a:pt x="1696926" y="1930598"/>
                  <a:pt x="1698067" y="1935447"/>
                  <a:pt x="1800188" y="1905781"/>
                </a:cubicBezTo>
                <a:cubicBezTo>
                  <a:pt x="1823008" y="1902928"/>
                  <a:pt x="1847255" y="1893800"/>
                  <a:pt x="1872928" y="1878397"/>
                </a:cubicBezTo>
                <a:lnTo>
                  <a:pt x="1909725" y="1865560"/>
                </a:lnTo>
                <a:cubicBezTo>
                  <a:pt x="1882911" y="1855862"/>
                  <a:pt x="1851248" y="1862422"/>
                  <a:pt x="1814736" y="1885243"/>
                </a:cubicBezTo>
                <a:cubicBezTo>
                  <a:pt x="1827287" y="1868128"/>
                  <a:pt x="1845543" y="1856717"/>
                  <a:pt x="1869504" y="1851012"/>
                </a:cubicBezTo>
                <a:cubicBezTo>
                  <a:pt x="1882626" y="1841314"/>
                  <a:pt x="1896603" y="1833897"/>
                  <a:pt x="1911437" y="1828762"/>
                </a:cubicBezTo>
                <a:lnTo>
                  <a:pt x="1948235" y="1805657"/>
                </a:lnTo>
                <a:lnTo>
                  <a:pt x="1963639" y="1821061"/>
                </a:lnTo>
                <a:lnTo>
                  <a:pt x="1965350" y="1838176"/>
                </a:lnTo>
                <a:cubicBezTo>
                  <a:pt x="1980183" y="1833612"/>
                  <a:pt x="1995301" y="1826480"/>
                  <a:pt x="2010705" y="1816782"/>
                </a:cubicBezTo>
                <a:cubicBezTo>
                  <a:pt x="2001006" y="1819064"/>
                  <a:pt x="1992734" y="1818493"/>
                  <a:pt x="1985888" y="1815070"/>
                </a:cubicBezTo>
                <a:cubicBezTo>
                  <a:pt x="1991593" y="1800237"/>
                  <a:pt x="2001577" y="1789397"/>
                  <a:pt x="2015839" y="1782551"/>
                </a:cubicBezTo>
                <a:cubicBezTo>
                  <a:pt x="1987884" y="1789968"/>
                  <a:pt x="1983606" y="1785689"/>
                  <a:pt x="2003003" y="1769715"/>
                </a:cubicBezTo>
                <a:cubicBezTo>
                  <a:pt x="2024682" y="1762869"/>
                  <a:pt x="2043509" y="1749462"/>
                  <a:pt x="2059483" y="1729494"/>
                </a:cubicBezTo>
                <a:lnTo>
                  <a:pt x="2112541" y="1705533"/>
                </a:lnTo>
                <a:lnTo>
                  <a:pt x="2127944" y="1685850"/>
                </a:lnTo>
                <a:cubicBezTo>
                  <a:pt x="2126518" y="1675866"/>
                  <a:pt x="2122310" y="1671017"/>
                  <a:pt x="2115322" y="1671302"/>
                </a:cubicBezTo>
                <a:lnTo>
                  <a:pt x="2111778" y="1672026"/>
                </a:lnTo>
                <a:lnTo>
                  <a:pt x="2126233" y="1661889"/>
                </a:lnTo>
                <a:close/>
                <a:moveTo>
                  <a:pt x="2325832" y="1649656"/>
                </a:moveTo>
                <a:lnTo>
                  <a:pt x="2320705" y="1655043"/>
                </a:lnTo>
                <a:cubicBezTo>
                  <a:pt x="2314001" y="1661604"/>
                  <a:pt x="2307654" y="1667309"/>
                  <a:pt x="2301664" y="1672158"/>
                </a:cubicBezTo>
                <a:lnTo>
                  <a:pt x="2300339" y="1669339"/>
                </a:lnTo>
                <a:lnTo>
                  <a:pt x="2301931" y="1667665"/>
                </a:lnTo>
                <a:cubicBezTo>
                  <a:pt x="2306816" y="1662959"/>
                  <a:pt x="2311362" y="1659036"/>
                  <a:pt x="2315570" y="1655899"/>
                </a:cubicBezTo>
                <a:close/>
                <a:moveTo>
                  <a:pt x="2216943" y="1648197"/>
                </a:moveTo>
                <a:cubicBezTo>
                  <a:pt x="2143348" y="1700684"/>
                  <a:pt x="2141351" y="1705818"/>
                  <a:pt x="2210953" y="1663600"/>
                </a:cubicBezTo>
                <a:close/>
                <a:moveTo>
                  <a:pt x="2186136" y="1576313"/>
                </a:moveTo>
                <a:cubicBezTo>
                  <a:pt x="2174155" y="1588864"/>
                  <a:pt x="2175867" y="1592287"/>
                  <a:pt x="2191271" y="1586582"/>
                </a:cubicBezTo>
                <a:cubicBezTo>
                  <a:pt x="2191841" y="1584870"/>
                  <a:pt x="2190129" y="1581447"/>
                  <a:pt x="2186136" y="1576313"/>
                </a:cubicBezTo>
                <a:close/>
                <a:moveTo>
                  <a:pt x="2313003" y="1497369"/>
                </a:moveTo>
                <a:cubicBezTo>
                  <a:pt x="2308296" y="1494374"/>
                  <a:pt x="2301664" y="1501006"/>
                  <a:pt x="2293106" y="1517265"/>
                </a:cubicBezTo>
                <a:lnTo>
                  <a:pt x="2317068" y="1503573"/>
                </a:lnTo>
                <a:cubicBezTo>
                  <a:pt x="2315927" y="1500435"/>
                  <a:pt x="2314572" y="1498367"/>
                  <a:pt x="2313003" y="1497369"/>
                </a:cubicBezTo>
                <a:close/>
                <a:moveTo>
                  <a:pt x="2972172" y="1495871"/>
                </a:moveTo>
                <a:cubicBezTo>
                  <a:pt x="2857500" y="1576313"/>
                  <a:pt x="2798452" y="1633649"/>
                  <a:pt x="2795029" y="1667879"/>
                </a:cubicBezTo>
                <a:cubicBezTo>
                  <a:pt x="2791606" y="1702110"/>
                  <a:pt x="2806154" y="1711523"/>
                  <a:pt x="2838673" y="1696119"/>
                </a:cubicBezTo>
                <a:cubicBezTo>
                  <a:pt x="2920256" y="1644774"/>
                  <a:pt x="2974169" y="1578024"/>
                  <a:pt x="3000412" y="1495871"/>
                </a:cubicBezTo>
                <a:close/>
                <a:moveTo>
                  <a:pt x="1470866" y="1491666"/>
                </a:moveTo>
                <a:lnTo>
                  <a:pt x="1473715" y="1493090"/>
                </a:lnTo>
                <a:cubicBezTo>
                  <a:pt x="1476282" y="1493803"/>
                  <a:pt x="1479277" y="1494160"/>
                  <a:pt x="1482700" y="1494160"/>
                </a:cubicBezTo>
                <a:cubicBezTo>
                  <a:pt x="1483270" y="1502147"/>
                  <a:pt x="1483270" y="1511560"/>
                  <a:pt x="1482700" y="1522400"/>
                </a:cubicBezTo>
                <a:lnTo>
                  <a:pt x="1483556" y="1529246"/>
                </a:lnTo>
                <a:lnTo>
                  <a:pt x="1483556" y="1544650"/>
                </a:lnTo>
                <a:lnTo>
                  <a:pt x="1483511" y="1544830"/>
                </a:lnTo>
                <a:lnTo>
                  <a:pt x="1482392" y="1542219"/>
                </a:lnTo>
                <a:lnTo>
                  <a:pt x="1480133" y="1499294"/>
                </a:lnTo>
                <a:lnTo>
                  <a:pt x="1475854" y="1506996"/>
                </a:lnTo>
                <a:lnTo>
                  <a:pt x="1474998" y="1509564"/>
                </a:lnTo>
                <a:cubicBezTo>
                  <a:pt x="1474998" y="1504144"/>
                  <a:pt x="1474285" y="1501362"/>
                  <a:pt x="1472859" y="1501220"/>
                </a:cubicBezTo>
                <a:lnTo>
                  <a:pt x="1471711" y="1501977"/>
                </a:lnTo>
                <a:close/>
                <a:moveTo>
                  <a:pt x="2304231" y="1478756"/>
                </a:moveTo>
                <a:cubicBezTo>
                  <a:pt x="2288827" y="1487314"/>
                  <a:pt x="2288542" y="1491022"/>
                  <a:pt x="2303375" y="1489881"/>
                </a:cubicBezTo>
                <a:close/>
                <a:moveTo>
                  <a:pt x="2463403" y="1460785"/>
                </a:moveTo>
                <a:cubicBezTo>
                  <a:pt x="2446288" y="1465919"/>
                  <a:pt x="2432025" y="1477045"/>
                  <a:pt x="2420615" y="1494160"/>
                </a:cubicBezTo>
                <a:cubicBezTo>
                  <a:pt x="2437730" y="1488455"/>
                  <a:pt x="2451992" y="1477330"/>
                  <a:pt x="2463403" y="1460785"/>
                </a:cubicBezTo>
                <a:close/>
                <a:moveTo>
                  <a:pt x="2512663" y="1435647"/>
                </a:moveTo>
                <a:cubicBezTo>
                  <a:pt x="2509774" y="1434150"/>
                  <a:pt x="2491643" y="1452227"/>
                  <a:pt x="2458268" y="1489881"/>
                </a:cubicBezTo>
                <a:cubicBezTo>
                  <a:pt x="2481088" y="1476759"/>
                  <a:pt x="2498489" y="1461355"/>
                  <a:pt x="2510470" y="1443670"/>
                </a:cubicBezTo>
                <a:cubicBezTo>
                  <a:pt x="2512894" y="1438821"/>
                  <a:pt x="2513625" y="1436146"/>
                  <a:pt x="2512663" y="1435647"/>
                </a:cubicBezTo>
                <a:close/>
                <a:moveTo>
                  <a:pt x="2371355" y="1424843"/>
                </a:moveTo>
                <a:cubicBezTo>
                  <a:pt x="2362263" y="1422276"/>
                  <a:pt x="2347875" y="1429977"/>
                  <a:pt x="2328192" y="1447948"/>
                </a:cubicBezTo>
                <a:cubicBezTo>
                  <a:pt x="2344737" y="1449090"/>
                  <a:pt x="2361567" y="1443384"/>
                  <a:pt x="2378682" y="1430833"/>
                </a:cubicBezTo>
                <a:cubicBezTo>
                  <a:pt x="2376828" y="1427695"/>
                  <a:pt x="2374386" y="1425699"/>
                  <a:pt x="2371355" y="1424843"/>
                </a:cubicBezTo>
                <a:close/>
                <a:moveTo>
                  <a:pt x="1415095" y="1413718"/>
                </a:moveTo>
                <a:cubicBezTo>
                  <a:pt x="1414239" y="1414003"/>
                  <a:pt x="1415095" y="1416000"/>
                  <a:pt x="1417662" y="1419709"/>
                </a:cubicBezTo>
                <a:lnTo>
                  <a:pt x="1422797" y="1417997"/>
                </a:lnTo>
                <a:cubicBezTo>
                  <a:pt x="1418518" y="1414859"/>
                  <a:pt x="1415951" y="1413433"/>
                  <a:pt x="1415095" y="1413718"/>
                </a:cubicBezTo>
                <a:close/>
                <a:moveTo>
                  <a:pt x="2428958" y="1332421"/>
                </a:moveTo>
                <a:cubicBezTo>
                  <a:pt x="2427104" y="1332991"/>
                  <a:pt x="2424894" y="1334132"/>
                  <a:pt x="2422326" y="1335844"/>
                </a:cubicBezTo>
                <a:lnTo>
                  <a:pt x="2433451" y="1332421"/>
                </a:lnTo>
                <a:cubicBezTo>
                  <a:pt x="2432310" y="1331850"/>
                  <a:pt x="2430813" y="1331850"/>
                  <a:pt x="2428958" y="1332421"/>
                </a:cubicBezTo>
                <a:close/>
                <a:moveTo>
                  <a:pt x="2601180" y="1319584"/>
                </a:moveTo>
                <a:cubicBezTo>
                  <a:pt x="2596046" y="1320155"/>
                  <a:pt x="2592908" y="1321296"/>
                  <a:pt x="2591767" y="1323007"/>
                </a:cubicBezTo>
                <a:lnTo>
                  <a:pt x="2582354" y="1338411"/>
                </a:lnTo>
                <a:lnTo>
                  <a:pt x="2518172" y="1422276"/>
                </a:lnTo>
                <a:cubicBezTo>
                  <a:pt x="2530152" y="1414288"/>
                  <a:pt x="2539280" y="1405731"/>
                  <a:pt x="2545556" y="1396603"/>
                </a:cubicBezTo>
                <a:cubicBezTo>
                  <a:pt x="2564383" y="1362943"/>
                  <a:pt x="2582924" y="1337270"/>
                  <a:pt x="2601180" y="1319584"/>
                </a:cubicBezTo>
                <a:close/>
                <a:moveTo>
                  <a:pt x="3085988" y="1210047"/>
                </a:moveTo>
                <a:lnTo>
                  <a:pt x="3104815" y="1210047"/>
                </a:lnTo>
                <a:cubicBezTo>
                  <a:pt x="3213212" y="1233438"/>
                  <a:pt x="3267410" y="1281075"/>
                  <a:pt x="3267410" y="1352959"/>
                </a:cubicBezTo>
                <a:lnTo>
                  <a:pt x="3257996" y="1457362"/>
                </a:lnTo>
                <a:lnTo>
                  <a:pt x="3257996" y="1486458"/>
                </a:lnTo>
                <a:cubicBezTo>
                  <a:pt x="3257996" y="1573745"/>
                  <a:pt x="3324746" y="1643633"/>
                  <a:pt x="3458245" y="1696119"/>
                </a:cubicBezTo>
                <a:cubicBezTo>
                  <a:pt x="3470796" y="1696119"/>
                  <a:pt x="3477071" y="1686421"/>
                  <a:pt x="3477071" y="1667024"/>
                </a:cubicBezTo>
                <a:lnTo>
                  <a:pt x="3487340" y="1629370"/>
                </a:lnTo>
                <a:lnTo>
                  <a:pt x="3496754" y="1619957"/>
                </a:lnTo>
                <a:lnTo>
                  <a:pt x="3506167" y="1619957"/>
                </a:lnTo>
                <a:cubicBezTo>
                  <a:pt x="3510161" y="1622167"/>
                  <a:pt x="3514796" y="1624298"/>
                  <a:pt x="3520073" y="1626348"/>
                </a:cubicBezTo>
                <a:lnTo>
                  <a:pt x="3524220" y="1627728"/>
                </a:lnTo>
                <a:lnTo>
                  <a:pt x="3525515" y="1619957"/>
                </a:lnTo>
                <a:lnTo>
                  <a:pt x="3515246" y="1555774"/>
                </a:lnTo>
                <a:cubicBezTo>
                  <a:pt x="3507258" y="1532954"/>
                  <a:pt x="3503265" y="1512416"/>
                  <a:pt x="3503265" y="1494160"/>
                </a:cubicBezTo>
                <a:cubicBezTo>
                  <a:pt x="3502124" y="1494160"/>
                  <a:pt x="3500698" y="1485602"/>
                  <a:pt x="3498986" y="1468487"/>
                </a:cubicBezTo>
                <a:cubicBezTo>
                  <a:pt x="3494993" y="1463352"/>
                  <a:pt x="3491570" y="1460785"/>
                  <a:pt x="3488717" y="1460785"/>
                </a:cubicBezTo>
                <a:cubicBezTo>
                  <a:pt x="3487576" y="1460785"/>
                  <a:pt x="3476736" y="1473621"/>
                  <a:pt x="3456198" y="1499294"/>
                </a:cubicBezTo>
                <a:lnTo>
                  <a:pt x="3455342" y="1499294"/>
                </a:lnTo>
                <a:lnTo>
                  <a:pt x="3455342" y="1439391"/>
                </a:lnTo>
                <a:cubicBezTo>
                  <a:pt x="3462189" y="1429692"/>
                  <a:pt x="3465612" y="1423702"/>
                  <a:pt x="3465612" y="1421420"/>
                </a:cubicBezTo>
                <a:lnTo>
                  <a:pt x="3462189" y="1412007"/>
                </a:lnTo>
                <a:cubicBezTo>
                  <a:pt x="3473028" y="1396032"/>
                  <a:pt x="3485864" y="1381199"/>
                  <a:pt x="3500698" y="1367507"/>
                </a:cubicBezTo>
                <a:cubicBezTo>
                  <a:pt x="3500698" y="1359520"/>
                  <a:pt x="3506974" y="1350962"/>
                  <a:pt x="3519525" y="1341834"/>
                </a:cubicBezTo>
                <a:cubicBezTo>
                  <a:pt x="3519525" y="1333847"/>
                  <a:pt x="3524374" y="1328998"/>
                  <a:pt x="3534073" y="1327286"/>
                </a:cubicBezTo>
                <a:cubicBezTo>
                  <a:pt x="3544912" y="1317017"/>
                  <a:pt x="3556608" y="1311882"/>
                  <a:pt x="3569159" y="1311882"/>
                </a:cubicBezTo>
                <a:cubicBezTo>
                  <a:pt x="3578858" y="1312453"/>
                  <a:pt x="3583707" y="1313309"/>
                  <a:pt x="3583707" y="1314450"/>
                </a:cubicBezTo>
                <a:lnTo>
                  <a:pt x="3584562" y="1313594"/>
                </a:lnTo>
                <a:lnTo>
                  <a:pt x="3593896" y="1313594"/>
                </a:lnTo>
                <a:lnTo>
                  <a:pt x="3637780" y="1305892"/>
                </a:lnTo>
                <a:lnTo>
                  <a:pt x="3653879" y="1305892"/>
                </a:lnTo>
                <a:cubicBezTo>
                  <a:pt x="3663007" y="1305892"/>
                  <a:pt x="3674132" y="1308459"/>
                  <a:pt x="3687254" y="1313594"/>
                </a:cubicBezTo>
                <a:lnTo>
                  <a:pt x="3710359" y="1314450"/>
                </a:lnTo>
                <a:lnTo>
                  <a:pt x="3728330" y="1328998"/>
                </a:lnTo>
                <a:lnTo>
                  <a:pt x="3759138" y="1339267"/>
                </a:lnTo>
                <a:cubicBezTo>
                  <a:pt x="3772830" y="1343831"/>
                  <a:pt x="3783669" y="1353529"/>
                  <a:pt x="3791657" y="1368363"/>
                </a:cubicBezTo>
                <a:cubicBezTo>
                  <a:pt x="3801926" y="1375779"/>
                  <a:pt x="3810198" y="1385763"/>
                  <a:pt x="3816474" y="1398314"/>
                </a:cubicBezTo>
                <a:lnTo>
                  <a:pt x="3820753" y="1417141"/>
                </a:lnTo>
                <a:cubicBezTo>
                  <a:pt x="3820753" y="1431404"/>
                  <a:pt x="3814762" y="1456792"/>
                  <a:pt x="3802782" y="1493304"/>
                </a:cubicBezTo>
                <a:lnTo>
                  <a:pt x="3781388" y="1521544"/>
                </a:lnTo>
                <a:cubicBezTo>
                  <a:pt x="3778535" y="1521544"/>
                  <a:pt x="3774542" y="1532384"/>
                  <a:pt x="3769407" y="1554063"/>
                </a:cubicBezTo>
                <a:cubicBezTo>
                  <a:pt x="3759708" y="1564903"/>
                  <a:pt x="3752292" y="1582018"/>
                  <a:pt x="3747157" y="1605409"/>
                </a:cubicBezTo>
                <a:cubicBezTo>
                  <a:pt x="3726049" y="1621383"/>
                  <a:pt x="3715494" y="1633364"/>
                  <a:pt x="3715494" y="1641351"/>
                </a:cubicBezTo>
                <a:cubicBezTo>
                  <a:pt x="3715494" y="1645059"/>
                  <a:pt x="3714638" y="1648625"/>
                  <a:pt x="3712927" y="1652048"/>
                </a:cubicBezTo>
                <a:lnTo>
                  <a:pt x="3709485" y="1656445"/>
                </a:lnTo>
                <a:lnTo>
                  <a:pt x="3725242" y="1657610"/>
                </a:lnTo>
                <a:lnTo>
                  <a:pt x="3754338" y="1696119"/>
                </a:lnTo>
                <a:lnTo>
                  <a:pt x="3754338" y="1734629"/>
                </a:lnTo>
                <a:cubicBezTo>
                  <a:pt x="3754338" y="1749462"/>
                  <a:pt x="3735226" y="1764010"/>
                  <a:pt x="3697002" y="1778273"/>
                </a:cubicBezTo>
                <a:lnTo>
                  <a:pt x="3688233" y="1781166"/>
                </a:lnTo>
                <a:lnTo>
                  <a:pt x="3687682" y="1782765"/>
                </a:lnTo>
                <a:cubicBezTo>
                  <a:pt x="3686255" y="1784905"/>
                  <a:pt x="3684116" y="1787115"/>
                  <a:pt x="3681264" y="1789397"/>
                </a:cubicBezTo>
                <a:lnTo>
                  <a:pt x="3680408" y="1790253"/>
                </a:lnTo>
                <a:lnTo>
                  <a:pt x="3680408" y="1791965"/>
                </a:lnTo>
                <a:lnTo>
                  <a:pt x="3684687" y="1805657"/>
                </a:lnTo>
                <a:lnTo>
                  <a:pt x="3680408" y="1817638"/>
                </a:lnTo>
                <a:lnTo>
                  <a:pt x="3681264" y="1846733"/>
                </a:lnTo>
                <a:cubicBezTo>
                  <a:pt x="3682975" y="1846733"/>
                  <a:pt x="3684401" y="1851012"/>
                  <a:pt x="3685542" y="1859570"/>
                </a:cubicBezTo>
                <a:lnTo>
                  <a:pt x="3685542" y="1868983"/>
                </a:lnTo>
                <a:cubicBezTo>
                  <a:pt x="3685542" y="1870695"/>
                  <a:pt x="3683831" y="1872406"/>
                  <a:pt x="3680408" y="1874118"/>
                </a:cubicBezTo>
                <a:cubicBezTo>
                  <a:pt x="3680978" y="1876970"/>
                  <a:pt x="3682405" y="1878682"/>
                  <a:pt x="3684687" y="1879252"/>
                </a:cubicBezTo>
                <a:lnTo>
                  <a:pt x="3682975" y="1880108"/>
                </a:lnTo>
                <a:lnTo>
                  <a:pt x="3682975" y="1881820"/>
                </a:lnTo>
                <a:lnTo>
                  <a:pt x="3687254" y="1897223"/>
                </a:lnTo>
                <a:cubicBezTo>
                  <a:pt x="3686113" y="1901217"/>
                  <a:pt x="3684687" y="1903214"/>
                  <a:pt x="3682975" y="1903214"/>
                </a:cubicBezTo>
                <a:cubicBezTo>
                  <a:pt x="3680693" y="1903214"/>
                  <a:pt x="3678982" y="1896082"/>
                  <a:pt x="3677840" y="1881820"/>
                </a:cubicBezTo>
                <a:lnTo>
                  <a:pt x="3679552" y="1872406"/>
                </a:lnTo>
                <a:lnTo>
                  <a:pt x="3674417" y="1844166"/>
                </a:lnTo>
                <a:lnTo>
                  <a:pt x="3675273" y="1839032"/>
                </a:lnTo>
                <a:lnTo>
                  <a:pt x="3672706" y="1836464"/>
                </a:lnTo>
                <a:cubicBezTo>
                  <a:pt x="3670994" y="1836464"/>
                  <a:pt x="3668997" y="1839887"/>
                  <a:pt x="3666716" y="1846733"/>
                </a:cubicBezTo>
                <a:lnTo>
                  <a:pt x="3659014" y="1849301"/>
                </a:lnTo>
                <a:lnTo>
                  <a:pt x="3658158" y="1849301"/>
                </a:lnTo>
                <a:lnTo>
                  <a:pt x="3655591" y="1846733"/>
                </a:lnTo>
                <a:lnTo>
                  <a:pt x="3655591" y="1845878"/>
                </a:lnTo>
                <a:cubicBezTo>
                  <a:pt x="3660155" y="1845878"/>
                  <a:pt x="3662437" y="1841599"/>
                  <a:pt x="3662437" y="1833041"/>
                </a:cubicBezTo>
                <a:lnTo>
                  <a:pt x="3662437" y="1830474"/>
                </a:lnTo>
                <a:cubicBezTo>
                  <a:pt x="3657302" y="1825339"/>
                  <a:pt x="3653309" y="1822772"/>
                  <a:pt x="3650456" y="1822772"/>
                </a:cubicBezTo>
                <a:lnTo>
                  <a:pt x="3649600" y="1828762"/>
                </a:lnTo>
                <a:lnTo>
                  <a:pt x="3649600" y="1833897"/>
                </a:lnTo>
                <a:cubicBezTo>
                  <a:pt x="3649600" y="1838461"/>
                  <a:pt x="3650742" y="1842740"/>
                  <a:pt x="3653023" y="1846733"/>
                </a:cubicBezTo>
                <a:lnTo>
                  <a:pt x="3650456" y="1890377"/>
                </a:lnTo>
                <a:lnTo>
                  <a:pt x="3652168" y="1894656"/>
                </a:lnTo>
                <a:cubicBezTo>
                  <a:pt x="3651597" y="1902073"/>
                  <a:pt x="3648745" y="1905781"/>
                  <a:pt x="3643610" y="1905781"/>
                </a:cubicBezTo>
                <a:cubicBezTo>
                  <a:pt x="3641898" y="1900646"/>
                  <a:pt x="3640757" y="1898079"/>
                  <a:pt x="3640187" y="1898079"/>
                </a:cubicBezTo>
                <a:lnTo>
                  <a:pt x="3635908" y="1898079"/>
                </a:lnTo>
                <a:lnTo>
                  <a:pt x="3634197" y="1917762"/>
                </a:lnTo>
                <a:lnTo>
                  <a:pt x="3635908" y="1934021"/>
                </a:lnTo>
                <a:lnTo>
                  <a:pt x="3617469" y="1939156"/>
                </a:lnTo>
                <a:lnTo>
                  <a:pt x="3616627" y="1938300"/>
                </a:lnTo>
                <a:lnTo>
                  <a:pt x="3616627" y="1925464"/>
                </a:lnTo>
                <a:cubicBezTo>
                  <a:pt x="3616627" y="1919188"/>
                  <a:pt x="3615232" y="1909775"/>
                  <a:pt x="3612442" y="1897223"/>
                </a:cubicBezTo>
                <a:lnTo>
                  <a:pt x="3612442" y="1879252"/>
                </a:lnTo>
                <a:lnTo>
                  <a:pt x="3609914" y="1879252"/>
                </a:lnTo>
                <a:lnTo>
                  <a:pt x="3609914" y="1877541"/>
                </a:lnTo>
                <a:cubicBezTo>
                  <a:pt x="3607124" y="1877541"/>
                  <a:pt x="3604334" y="1886099"/>
                  <a:pt x="3601544" y="1903214"/>
                </a:cubicBezTo>
                <a:cubicBezTo>
                  <a:pt x="3597069" y="1911771"/>
                  <a:pt x="3594832" y="1922040"/>
                  <a:pt x="3594832" y="1934021"/>
                </a:cubicBezTo>
                <a:cubicBezTo>
                  <a:pt x="3597113" y="1934021"/>
                  <a:pt x="3598825" y="1936588"/>
                  <a:pt x="3599966" y="1941723"/>
                </a:cubicBezTo>
                <a:lnTo>
                  <a:pt x="3597399" y="1953704"/>
                </a:lnTo>
                <a:lnTo>
                  <a:pt x="3599110" y="1963973"/>
                </a:lnTo>
                <a:lnTo>
                  <a:pt x="3598255" y="1969963"/>
                </a:lnTo>
                <a:lnTo>
                  <a:pt x="3603389" y="1979377"/>
                </a:lnTo>
                <a:lnTo>
                  <a:pt x="3599110" y="1984511"/>
                </a:lnTo>
                <a:lnTo>
                  <a:pt x="3598255" y="1984511"/>
                </a:lnTo>
                <a:cubicBezTo>
                  <a:pt x="3595973" y="1984511"/>
                  <a:pt x="3594261" y="1980517"/>
                  <a:pt x="3593120" y="1972530"/>
                </a:cubicBezTo>
                <a:lnTo>
                  <a:pt x="3594832" y="1969963"/>
                </a:lnTo>
                <a:lnTo>
                  <a:pt x="3589697" y="1967396"/>
                </a:lnTo>
                <a:cubicBezTo>
                  <a:pt x="3588556" y="1970248"/>
                  <a:pt x="3586274" y="1971675"/>
                  <a:pt x="3582851" y="1971675"/>
                </a:cubicBezTo>
                <a:cubicBezTo>
                  <a:pt x="3581139" y="1971675"/>
                  <a:pt x="3580284" y="1970248"/>
                  <a:pt x="3580284" y="1967396"/>
                </a:cubicBezTo>
                <a:cubicBezTo>
                  <a:pt x="3580284" y="1961691"/>
                  <a:pt x="3581139" y="1958838"/>
                  <a:pt x="3582851" y="1958838"/>
                </a:cubicBezTo>
                <a:cubicBezTo>
                  <a:pt x="3579428" y="1953704"/>
                  <a:pt x="3576861" y="1941723"/>
                  <a:pt x="3575149" y="1922896"/>
                </a:cubicBezTo>
                <a:lnTo>
                  <a:pt x="3575149" y="1916050"/>
                </a:lnTo>
                <a:cubicBezTo>
                  <a:pt x="3577431" y="1905211"/>
                  <a:pt x="3579142" y="1899791"/>
                  <a:pt x="3580284" y="1899791"/>
                </a:cubicBezTo>
                <a:lnTo>
                  <a:pt x="3582851" y="1899791"/>
                </a:lnTo>
                <a:lnTo>
                  <a:pt x="3582851" y="1904925"/>
                </a:lnTo>
                <a:lnTo>
                  <a:pt x="3583707" y="1908348"/>
                </a:lnTo>
                <a:lnTo>
                  <a:pt x="3582851" y="1915194"/>
                </a:lnTo>
                <a:lnTo>
                  <a:pt x="3582851" y="1941723"/>
                </a:lnTo>
                <a:lnTo>
                  <a:pt x="3587130" y="1946002"/>
                </a:lnTo>
                <a:cubicBezTo>
                  <a:pt x="3589982" y="1944861"/>
                  <a:pt x="3591409" y="1943435"/>
                  <a:pt x="3591409" y="1941723"/>
                </a:cubicBezTo>
                <a:lnTo>
                  <a:pt x="3591409" y="1940867"/>
                </a:lnTo>
                <a:cubicBezTo>
                  <a:pt x="3590267" y="1940867"/>
                  <a:pt x="3588841" y="1939156"/>
                  <a:pt x="3587130" y="1935733"/>
                </a:cubicBezTo>
                <a:lnTo>
                  <a:pt x="3587985" y="1928887"/>
                </a:lnTo>
                <a:lnTo>
                  <a:pt x="3587985" y="1910060"/>
                </a:lnTo>
                <a:cubicBezTo>
                  <a:pt x="3587985" y="1904925"/>
                  <a:pt x="3583707" y="1895512"/>
                  <a:pt x="3575149" y="1881820"/>
                </a:cubicBezTo>
                <a:cubicBezTo>
                  <a:pt x="3573438" y="1853294"/>
                  <a:pt x="3570014" y="1837035"/>
                  <a:pt x="3564880" y="1833041"/>
                </a:cubicBezTo>
                <a:lnTo>
                  <a:pt x="3560601" y="1833041"/>
                </a:lnTo>
                <a:cubicBezTo>
                  <a:pt x="3557748" y="1835323"/>
                  <a:pt x="3554896" y="1836464"/>
                  <a:pt x="3552043" y="1836464"/>
                </a:cubicBezTo>
                <a:cubicBezTo>
                  <a:pt x="3546339" y="1835894"/>
                  <a:pt x="3543486" y="1834182"/>
                  <a:pt x="3543486" y="1831330"/>
                </a:cubicBezTo>
                <a:lnTo>
                  <a:pt x="3543486" y="1828762"/>
                </a:lnTo>
                <a:cubicBezTo>
                  <a:pt x="3543486" y="1827621"/>
                  <a:pt x="3546339" y="1824769"/>
                  <a:pt x="3552043" y="1820205"/>
                </a:cubicBezTo>
                <a:lnTo>
                  <a:pt x="3552043" y="1818493"/>
                </a:lnTo>
                <a:lnTo>
                  <a:pt x="3550923" y="1815226"/>
                </a:lnTo>
                <a:lnTo>
                  <a:pt x="3524994" y="1820205"/>
                </a:lnTo>
                <a:cubicBezTo>
                  <a:pt x="3392066" y="1820205"/>
                  <a:pt x="3274256" y="1718369"/>
                  <a:pt x="3171564" y="1514698"/>
                </a:cubicBezTo>
                <a:lnTo>
                  <a:pt x="3152738" y="1514698"/>
                </a:lnTo>
                <a:cubicBezTo>
                  <a:pt x="2994137" y="1705818"/>
                  <a:pt x="2886311" y="1801378"/>
                  <a:pt x="2829260" y="1801378"/>
                </a:cubicBezTo>
                <a:lnTo>
                  <a:pt x="2819846" y="1801378"/>
                </a:lnTo>
                <a:cubicBezTo>
                  <a:pt x="2706315" y="1776276"/>
                  <a:pt x="2652117" y="1734914"/>
                  <a:pt x="2657251" y="1677293"/>
                </a:cubicBezTo>
                <a:cubicBezTo>
                  <a:pt x="2651546" y="1653902"/>
                  <a:pt x="2659391" y="1620955"/>
                  <a:pt x="2680785" y="1578452"/>
                </a:cubicBezTo>
                <a:cubicBezTo>
                  <a:pt x="2702179" y="1535949"/>
                  <a:pt x="2808721" y="1425984"/>
                  <a:pt x="3000412" y="1248556"/>
                </a:cubicBezTo>
                <a:cubicBezTo>
                  <a:pt x="3034643" y="1222883"/>
                  <a:pt x="3063168" y="1210047"/>
                  <a:pt x="3085988" y="1210047"/>
                </a:cubicBezTo>
                <a:close/>
                <a:moveTo>
                  <a:pt x="3491083" y="1069702"/>
                </a:moveTo>
                <a:lnTo>
                  <a:pt x="3504977" y="1079971"/>
                </a:lnTo>
                <a:lnTo>
                  <a:pt x="3517258" y="1069702"/>
                </a:lnTo>
                <a:close/>
                <a:moveTo>
                  <a:pt x="1488690" y="1053442"/>
                </a:moveTo>
                <a:cubicBezTo>
                  <a:pt x="1480703" y="1053442"/>
                  <a:pt x="1476425" y="1055724"/>
                  <a:pt x="1475854" y="1060289"/>
                </a:cubicBezTo>
                <a:lnTo>
                  <a:pt x="1476710" y="1064567"/>
                </a:lnTo>
                <a:cubicBezTo>
                  <a:pt x="1481274" y="1067420"/>
                  <a:pt x="1484697" y="1068561"/>
                  <a:pt x="1486979" y="1067990"/>
                </a:cubicBezTo>
                <a:cubicBezTo>
                  <a:pt x="1492684" y="1067420"/>
                  <a:pt x="1495251" y="1063712"/>
                  <a:pt x="1494681" y="1056865"/>
                </a:cubicBezTo>
                <a:cubicBezTo>
                  <a:pt x="1494110" y="1055724"/>
                  <a:pt x="1492113" y="1054583"/>
                  <a:pt x="1488690" y="1053442"/>
                </a:cubicBezTo>
                <a:close/>
                <a:moveTo>
                  <a:pt x="2266578" y="1035471"/>
                </a:moveTo>
                <a:cubicBezTo>
                  <a:pt x="2228924" y="1035471"/>
                  <a:pt x="2190415" y="1046596"/>
                  <a:pt x="2151050" y="1068846"/>
                </a:cubicBezTo>
                <a:lnTo>
                  <a:pt x="2126233" y="1068846"/>
                </a:lnTo>
                <a:lnTo>
                  <a:pt x="2126233" y="1078260"/>
                </a:lnTo>
                <a:cubicBezTo>
                  <a:pt x="2118816" y="1078260"/>
                  <a:pt x="2112255" y="1076833"/>
                  <a:pt x="2106550" y="1073981"/>
                </a:cubicBezTo>
                <a:cubicBezTo>
                  <a:pt x="2073461" y="1092807"/>
                  <a:pt x="2050070" y="1102221"/>
                  <a:pt x="2036378" y="1102221"/>
                </a:cubicBezTo>
                <a:cubicBezTo>
                  <a:pt x="2029532" y="1098798"/>
                  <a:pt x="2024397" y="1097086"/>
                  <a:pt x="2020974" y="1097086"/>
                </a:cubicBezTo>
                <a:cubicBezTo>
                  <a:pt x="2020974" y="1101080"/>
                  <a:pt x="2002718" y="1113916"/>
                  <a:pt x="1966205" y="1135596"/>
                </a:cubicBezTo>
                <a:cubicBezTo>
                  <a:pt x="1963923" y="1139589"/>
                  <a:pt x="1940533" y="1150429"/>
                  <a:pt x="1896033" y="1168115"/>
                </a:cubicBezTo>
                <a:cubicBezTo>
                  <a:pt x="1861232" y="1191505"/>
                  <a:pt x="1801044" y="1220031"/>
                  <a:pt x="1715467" y="1253691"/>
                </a:cubicBezTo>
                <a:cubicBezTo>
                  <a:pt x="1712044" y="1253691"/>
                  <a:pt x="1710333" y="1251979"/>
                  <a:pt x="1710333" y="1248556"/>
                </a:cubicBezTo>
                <a:cubicBezTo>
                  <a:pt x="1693788" y="1258255"/>
                  <a:pt x="1668971" y="1264530"/>
                  <a:pt x="1635882" y="1267383"/>
                </a:cubicBezTo>
                <a:lnTo>
                  <a:pt x="1625612" y="1263104"/>
                </a:lnTo>
                <a:cubicBezTo>
                  <a:pt x="1614773" y="1269380"/>
                  <a:pt x="1606500" y="1272518"/>
                  <a:pt x="1600795" y="1272518"/>
                </a:cubicBezTo>
                <a:lnTo>
                  <a:pt x="1570844" y="1267383"/>
                </a:lnTo>
                <a:cubicBezTo>
                  <a:pt x="1570844" y="1273658"/>
                  <a:pt x="1567421" y="1276796"/>
                  <a:pt x="1560574" y="1276796"/>
                </a:cubicBezTo>
                <a:cubicBezTo>
                  <a:pt x="1523492" y="1259681"/>
                  <a:pt x="1494966" y="1243992"/>
                  <a:pt x="1474998" y="1229729"/>
                </a:cubicBezTo>
                <a:cubicBezTo>
                  <a:pt x="1474998" y="1233152"/>
                  <a:pt x="1474998" y="1237859"/>
                  <a:pt x="1474998" y="1243849"/>
                </a:cubicBezTo>
                <a:cubicBezTo>
                  <a:pt x="1474998" y="1249840"/>
                  <a:pt x="1474998" y="1254547"/>
                  <a:pt x="1474998" y="1257970"/>
                </a:cubicBezTo>
                <a:lnTo>
                  <a:pt x="1465585" y="1324719"/>
                </a:lnTo>
                <a:cubicBezTo>
                  <a:pt x="1465585" y="1327571"/>
                  <a:pt x="1467296" y="1328998"/>
                  <a:pt x="1470720" y="1328998"/>
                </a:cubicBezTo>
                <a:lnTo>
                  <a:pt x="1465585" y="1347824"/>
                </a:lnTo>
                <a:cubicBezTo>
                  <a:pt x="1469008" y="1398600"/>
                  <a:pt x="1472146" y="1425414"/>
                  <a:pt x="1474998" y="1428266"/>
                </a:cubicBezTo>
                <a:cubicBezTo>
                  <a:pt x="1470434" y="1428266"/>
                  <a:pt x="1468580" y="1433971"/>
                  <a:pt x="1469436" y="1445381"/>
                </a:cubicBezTo>
                <a:cubicBezTo>
                  <a:pt x="1470292" y="1456792"/>
                  <a:pt x="1470720" y="1467061"/>
                  <a:pt x="1470720" y="1476189"/>
                </a:cubicBezTo>
                <a:lnTo>
                  <a:pt x="1470720" y="1489881"/>
                </a:lnTo>
                <a:lnTo>
                  <a:pt x="1470866" y="1491666"/>
                </a:lnTo>
                <a:lnTo>
                  <a:pt x="1467296" y="1489881"/>
                </a:lnTo>
                <a:cubicBezTo>
                  <a:pt x="1470720" y="1487599"/>
                  <a:pt x="1470720" y="1485032"/>
                  <a:pt x="1467296" y="1482179"/>
                </a:cubicBezTo>
                <a:cubicBezTo>
                  <a:pt x="1467296" y="1478756"/>
                  <a:pt x="1465014" y="1477330"/>
                  <a:pt x="1460450" y="1477900"/>
                </a:cubicBezTo>
                <a:lnTo>
                  <a:pt x="1460450" y="1473621"/>
                </a:lnTo>
                <a:cubicBezTo>
                  <a:pt x="1456456" y="1465634"/>
                  <a:pt x="1452178" y="1458218"/>
                  <a:pt x="1447614" y="1451372"/>
                </a:cubicBezTo>
                <a:cubicBezTo>
                  <a:pt x="1446473" y="1449660"/>
                  <a:pt x="1445047" y="1448804"/>
                  <a:pt x="1443335" y="1448804"/>
                </a:cubicBezTo>
                <a:cubicBezTo>
                  <a:pt x="1443905" y="1453368"/>
                  <a:pt x="1442764" y="1457077"/>
                  <a:pt x="1439912" y="1459929"/>
                </a:cubicBezTo>
                <a:lnTo>
                  <a:pt x="1439056" y="1448804"/>
                </a:lnTo>
                <a:cubicBezTo>
                  <a:pt x="1439627" y="1459073"/>
                  <a:pt x="1438486" y="1467916"/>
                  <a:pt x="1435633" y="1475333"/>
                </a:cubicBezTo>
                <a:cubicBezTo>
                  <a:pt x="1431639" y="1462211"/>
                  <a:pt x="1431639" y="1450516"/>
                  <a:pt x="1435633" y="1440247"/>
                </a:cubicBezTo>
                <a:cubicBezTo>
                  <a:pt x="1431639" y="1423702"/>
                  <a:pt x="1429072" y="1422846"/>
                  <a:pt x="1427931" y="1437680"/>
                </a:cubicBezTo>
                <a:lnTo>
                  <a:pt x="1423956" y="1437889"/>
                </a:lnTo>
                <a:lnTo>
                  <a:pt x="1427129" y="1444953"/>
                </a:lnTo>
                <a:cubicBezTo>
                  <a:pt x="1430659" y="1455222"/>
                  <a:pt x="1429215" y="1461641"/>
                  <a:pt x="1422797" y="1464208"/>
                </a:cubicBezTo>
                <a:lnTo>
                  <a:pt x="1422797" y="1465064"/>
                </a:lnTo>
                <a:cubicBezTo>
                  <a:pt x="1417092" y="1479897"/>
                  <a:pt x="1419374" y="1493589"/>
                  <a:pt x="1429643" y="1506140"/>
                </a:cubicBezTo>
                <a:lnTo>
                  <a:pt x="1429643" y="1509564"/>
                </a:lnTo>
                <a:lnTo>
                  <a:pt x="1433066" y="1527534"/>
                </a:lnTo>
                <a:lnTo>
                  <a:pt x="1435633" y="1488169"/>
                </a:lnTo>
                <a:cubicBezTo>
                  <a:pt x="1440768" y="1495586"/>
                  <a:pt x="1443335" y="1502432"/>
                  <a:pt x="1443335" y="1508708"/>
                </a:cubicBezTo>
                <a:cubicBezTo>
                  <a:pt x="1441053" y="1545220"/>
                  <a:pt x="1442479" y="1545220"/>
                  <a:pt x="1447614" y="1508708"/>
                </a:cubicBezTo>
                <a:lnTo>
                  <a:pt x="1453604" y="1510419"/>
                </a:lnTo>
                <a:lnTo>
                  <a:pt x="1453604" y="1538659"/>
                </a:lnTo>
                <a:cubicBezTo>
                  <a:pt x="1455886" y="1546076"/>
                  <a:pt x="1457027" y="1553207"/>
                  <a:pt x="1457027" y="1560053"/>
                </a:cubicBezTo>
                <a:lnTo>
                  <a:pt x="1459595" y="1550640"/>
                </a:lnTo>
                <a:lnTo>
                  <a:pt x="1459595" y="1512131"/>
                </a:lnTo>
                <a:cubicBezTo>
                  <a:pt x="1457883" y="1499579"/>
                  <a:pt x="1458168" y="1489025"/>
                  <a:pt x="1460450" y="1480467"/>
                </a:cubicBezTo>
                <a:cubicBezTo>
                  <a:pt x="1461591" y="1482750"/>
                  <a:pt x="1461591" y="1484176"/>
                  <a:pt x="1460450" y="1484746"/>
                </a:cubicBezTo>
                <a:lnTo>
                  <a:pt x="1462162" y="1491592"/>
                </a:lnTo>
                <a:lnTo>
                  <a:pt x="1464729" y="1522400"/>
                </a:lnTo>
                <a:lnTo>
                  <a:pt x="1462162" y="1524967"/>
                </a:lnTo>
                <a:cubicBezTo>
                  <a:pt x="1461021" y="1543794"/>
                  <a:pt x="1462447" y="1559483"/>
                  <a:pt x="1466441" y="1572034"/>
                </a:cubicBezTo>
                <a:lnTo>
                  <a:pt x="1467296" y="1566044"/>
                </a:lnTo>
                <a:lnTo>
                  <a:pt x="1466441" y="1554919"/>
                </a:lnTo>
                <a:lnTo>
                  <a:pt x="1466441" y="1508708"/>
                </a:lnTo>
                <a:cubicBezTo>
                  <a:pt x="1467867" y="1506140"/>
                  <a:pt x="1469115" y="1504233"/>
                  <a:pt x="1470185" y="1502985"/>
                </a:cubicBezTo>
                <a:lnTo>
                  <a:pt x="1471711" y="1501977"/>
                </a:lnTo>
                <a:lnTo>
                  <a:pt x="1474998" y="1542082"/>
                </a:lnTo>
                <a:cubicBezTo>
                  <a:pt x="1474998" y="1538659"/>
                  <a:pt x="1476710" y="1536948"/>
                  <a:pt x="1480133" y="1536948"/>
                </a:cubicBezTo>
                <a:lnTo>
                  <a:pt x="1482392" y="1542219"/>
                </a:lnTo>
                <a:lnTo>
                  <a:pt x="1482700" y="1548073"/>
                </a:lnTo>
                <a:lnTo>
                  <a:pt x="1483511" y="1544830"/>
                </a:lnTo>
                <a:lnTo>
                  <a:pt x="1490402" y="1560909"/>
                </a:lnTo>
                <a:lnTo>
                  <a:pt x="1623045" y="1531813"/>
                </a:lnTo>
                <a:lnTo>
                  <a:pt x="1710333" y="1508708"/>
                </a:lnTo>
                <a:cubicBezTo>
                  <a:pt x="1811312" y="1466490"/>
                  <a:pt x="1896033" y="1433115"/>
                  <a:pt x="1964494" y="1408583"/>
                </a:cubicBezTo>
                <a:cubicBezTo>
                  <a:pt x="2054634" y="1367507"/>
                  <a:pt x="2125377" y="1326716"/>
                  <a:pt x="2176723" y="1286210"/>
                </a:cubicBezTo>
                <a:cubicBezTo>
                  <a:pt x="2176723" y="1275941"/>
                  <a:pt x="2194979" y="1257114"/>
                  <a:pt x="2231491" y="1229729"/>
                </a:cubicBezTo>
                <a:lnTo>
                  <a:pt x="2271712" y="1173249"/>
                </a:lnTo>
                <a:lnTo>
                  <a:pt x="2271712" y="1168115"/>
                </a:lnTo>
                <a:lnTo>
                  <a:pt x="2261443" y="1168115"/>
                </a:lnTo>
                <a:lnTo>
                  <a:pt x="2261443" y="1158701"/>
                </a:lnTo>
                <a:lnTo>
                  <a:pt x="2271712" y="1163836"/>
                </a:lnTo>
                <a:cubicBezTo>
                  <a:pt x="2271712" y="1153567"/>
                  <a:pt x="2279984" y="1131317"/>
                  <a:pt x="2296529" y="1097086"/>
                </a:cubicBezTo>
                <a:lnTo>
                  <a:pt x="2296529" y="1087673"/>
                </a:lnTo>
                <a:cubicBezTo>
                  <a:pt x="2289113" y="1074551"/>
                  <a:pt x="2279129" y="1060574"/>
                  <a:pt x="2266578" y="1045740"/>
                </a:cubicBezTo>
                <a:close/>
                <a:moveTo>
                  <a:pt x="1496392" y="1034616"/>
                </a:moveTo>
                <a:cubicBezTo>
                  <a:pt x="1493540" y="1036327"/>
                  <a:pt x="1490972" y="1038609"/>
                  <a:pt x="1488690" y="1041462"/>
                </a:cubicBezTo>
                <a:lnTo>
                  <a:pt x="1489547" y="1044029"/>
                </a:lnTo>
                <a:lnTo>
                  <a:pt x="1490402" y="1048308"/>
                </a:lnTo>
                <a:lnTo>
                  <a:pt x="1495536" y="1050019"/>
                </a:lnTo>
                <a:lnTo>
                  <a:pt x="1497248" y="1048308"/>
                </a:lnTo>
                <a:cubicBezTo>
                  <a:pt x="1500671" y="1047167"/>
                  <a:pt x="1502383" y="1044599"/>
                  <a:pt x="1502383" y="1040606"/>
                </a:cubicBezTo>
                <a:lnTo>
                  <a:pt x="1501527" y="1036327"/>
                </a:lnTo>
                <a:close/>
                <a:moveTo>
                  <a:pt x="5852182" y="945617"/>
                </a:moveTo>
                <a:cubicBezTo>
                  <a:pt x="5875573" y="945617"/>
                  <a:pt x="5895826" y="947899"/>
                  <a:pt x="5912941" y="952462"/>
                </a:cubicBezTo>
                <a:cubicBezTo>
                  <a:pt x="5935761" y="957597"/>
                  <a:pt x="5962861" y="968152"/>
                  <a:pt x="5994239" y="984126"/>
                </a:cubicBezTo>
                <a:cubicBezTo>
                  <a:pt x="6017630" y="994395"/>
                  <a:pt x="6033318" y="1008372"/>
                  <a:pt x="6041306" y="1026058"/>
                </a:cubicBezTo>
                <a:lnTo>
                  <a:pt x="6052430" y="1056010"/>
                </a:lnTo>
                <a:cubicBezTo>
                  <a:pt x="6050148" y="1059433"/>
                  <a:pt x="6046155" y="1063997"/>
                  <a:pt x="6040450" y="1069702"/>
                </a:cubicBezTo>
                <a:lnTo>
                  <a:pt x="6024190" y="1085961"/>
                </a:lnTo>
                <a:cubicBezTo>
                  <a:pt x="6024190" y="1085391"/>
                  <a:pt x="6025616" y="1087673"/>
                  <a:pt x="6028469" y="1092807"/>
                </a:cubicBezTo>
                <a:cubicBezTo>
                  <a:pt x="6031322" y="1098513"/>
                  <a:pt x="6032748" y="1102791"/>
                  <a:pt x="6032748" y="1105644"/>
                </a:cubicBezTo>
                <a:cubicBezTo>
                  <a:pt x="6032748" y="1107926"/>
                  <a:pt x="6029895" y="1115057"/>
                  <a:pt x="6024190" y="1127038"/>
                </a:cubicBezTo>
                <a:lnTo>
                  <a:pt x="6017344" y="1139874"/>
                </a:lnTo>
                <a:cubicBezTo>
                  <a:pt x="6015062" y="1144438"/>
                  <a:pt x="6013921" y="1147576"/>
                  <a:pt x="6013921" y="1149288"/>
                </a:cubicBezTo>
                <a:cubicBezTo>
                  <a:pt x="6014491" y="1147006"/>
                  <a:pt x="6014777" y="1148147"/>
                  <a:pt x="6014777" y="1152711"/>
                </a:cubicBezTo>
                <a:lnTo>
                  <a:pt x="6015633" y="1179239"/>
                </a:lnTo>
                <a:cubicBezTo>
                  <a:pt x="6004222" y="1177528"/>
                  <a:pt x="5990245" y="1180380"/>
                  <a:pt x="5973700" y="1187797"/>
                </a:cubicBezTo>
                <a:cubicBezTo>
                  <a:pt x="5970277" y="1186656"/>
                  <a:pt x="5967710" y="1185230"/>
                  <a:pt x="5965998" y="1183518"/>
                </a:cubicBezTo>
                <a:cubicBezTo>
                  <a:pt x="5964857" y="1182377"/>
                  <a:pt x="5963717" y="1180666"/>
                  <a:pt x="5962575" y="1178384"/>
                </a:cubicBezTo>
                <a:cubicBezTo>
                  <a:pt x="5960864" y="1174961"/>
                  <a:pt x="5956871" y="1173534"/>
                  <a:pt x="5950595" y="1174105"/>
                </a:cubicBezTo>
                <a:lnTo>
                  <a:pt x="5817096" y="1056010"/>
                </a:lnTo>
                <a:cubicBezTo>
                  <a:pt x="5820519" y="1049734"/>
                  <a:pt x="5810535" y="1034045"/>
                  <a:pt x="5787144" y="1008943"/>
                </a:cubicBezTo>
                <a:cubicBezTo>
                  <a:pt x="5789426" y="1006661"/>
                  <a:pt x="5792279" y="1002382"/>
                  <a:pt x="5795702" y="996106"/>
                </a:cubicBezTo>
                <a:lnTo>
                  <a:pt x="5806827" y="977280"/>
                </a:lnTo>
                <a:cubicBezTo>
                  <a:pt x="5801122" y="975568"/>
                  <a:pt x="5793420" y="973856"/>
                  <a:pt x="5783721" y="972145"/>
                </a:cubicBezTo>
                <a:lnTo>
                  <a:pt x="5789712" y="963588"/>
                </a:lnTo>
                <a:cubicBezTo>
                  <a:pt x="5831358" y="951036"/>
                  <a:pt x="5852182" y="945046"/>
                  <a:pt x="5852182" y="945617"/>
                </a:cubicBezTo>
                <a:close/>
                <a:moveTo>
                  <a:pt x="4823585" y="926400"/>
                </a:moveTo>
                <a:lnTo>
                  <a:pt x="4824636" y="928501"/>
                </a:lnTo>
                <a:lnTo>
                  <a:pt x="4815222" y="937059"/>
                </a:lnTo>
                <a:close/>
                <a:moveTo>
                  <a:pt x="2080877" y="906252"/>
                </a:moveTo>
                <a:lnTo>
                  <a:pt x="2063762" y="916521"/>
                </a:lnTo>
                <a:cubicBezTo>
                  <a:pt x="2084300" y="918803"/>
                  <a:pt x="2090005" y="915380"/>
                  <a:pt x="2080877" y="906252"/>
                </a:cubicBezTo>
                <a:close/>
                <a:moveTo>
                  <a:pt x="2862634" y="890848"/>
                </a:moveTo>
                <a:cubicBezTo>
                  <a:pt x="2977093" y="931496"/>
                  <a:pt x="3202867" y="970390"/>
                  <a:pt x="3539956" y="1007529"/>
                </a:cubicBezTo>
                <a:lnTo>
                  <a:pt x="3576241" y="1011428"/>
                </a:lnTo>
                <a:lnTo>
                  <a:pt x="3577716" y="1009799"/>
                </a:lnTo>
                <a:lnTo>
                  <a:pt x="3629062" y="967866"/>
                </a:lnTo>
                <a:lnTo>
                  <a:pt x="3662437" y="946472"/>
                </a:lnTo>
                <a:lnTo>
                  <a:pt x="3676129" y="932780"/>
                </a:lnTo>
                <a:cubicBezTo>
                  <a:pt x="3794224" y="946472"/>
                  <a:pt x="3853272" y="1018927"/>
                  <a:pt x="3853272" y="1150144"/>
                </a:cubicBezTo>
                <a:cubicBezTo>
                  <a:pt x="3827028" y="1234008"/>
                  <a:pt x="3767981" y="1264245"/>
                  <a:pt x="3676129" y="1240854"/>
                </a:cubicBezTo>
                <a:lnTo>
                  <a:pt x="3662437" y="1205768"/>
                </a:lnTo>
                <a:lnTo>
                  <a:pt x="3603389" y="1205768"/>
                </a:lnTo>
                <a:lnTo>
                  <a:pt x="3603389" y="1170682"/>
                </a:lnTo>
                <a:cubicBezTo>
                  <a:pt x="3570870" y="1156562"/>
                  <a:pt x="3540598" y="1133296"/>
                  <a:pt x="3512571" y="1100884"/>
                </a:cubicBezTo>
                <a:lnTo>
                  <a:pt x="3488585" y="1069702"/>
                </a:lnTo>
                <a:lnTo>
                  <a:pt x="3460812" y="1069702"/>
                </a:lnTo>
                <a:cubicBezTo>
                  <a:pt x="3301070" y="1079971"/>
                  <a:pt x="3150741" y="1098227"/>
                  <a:pt x="3009825" y="1124471"/>
                </a:cubicBezTo>
                <a:cubicBezTo>
                  <a:pt x="2880891" y="1115343"/>
                  <a:pt x="2816423" y="1071128"/>
                  <a:pt x="2816423" y="991827"/>
                </a:cubicBezTo>
                <a:lnTo>
                  <a:pt x="2800164" y="937059"/>
                </a:lnTo>
                <a:cubicBezTo>
                  <a:pt x="2800164" y="906252"/>
                  <a:pt x="2820987" y="890848"/>
                  <a:pt x="2862634" y="890848"/>
                </a:cubicBezTo>
                <a:close/>
                <a:moveTo>
                  <a:pt x="1405681" y="846348"/>
                </a:moveTo>
                <a:cubicBezTo>
                  <a:pt x="1358900" y="903399"/>
                  <a:pt x="1330374" y="931924"/>
                  <a:pt x="1320106" y="931924"/>
                </a:cubicBezTo>
                <a:lnTo>
                  <a:pt x="1295289" y="969578"/>
                </a:lnTo>
                <a:cubicBezTo>
                  <a:pt x="1277032" y="979847"/>
                  <a:pt x="1257064" y="1009799"/>
                  <a:pt x="1235385" y="1059433"/>
                </a:cubicBezTo>
                <a:cubicBezTo>
                  <a:pt x="1201725" y="1119336"/>
                  <a:pt x="1184895" y="1153281"/>
                  <a:pt x="1184895" y="1161268"/>
                </a:cubicBezTo>
                <a:cubicBezTo>
                  <a:pt x="1184895" y="1169256"/>
                  <a:pt x="1181615" y="1184944"/>
                  <a:pt x="1175054" y="1208335"/>
                </a:cubicBezTo>
                <a:cubicBezTo>
                  <a:pt x="1168493" y="1231726"/>
                  <a:pt x="1169348" y="1267240"/>
                  <a:pt x="1177621" y="1314878"/>
                </a:cubicBezTo>
                <a:cubicBezTo>
                  <a:pt x="1185894" y="1362515"/>
                  <a:pt x="1192454" y="1390470"/>
                  <a:pt x="1197304" y="1398742"/>
                </a:cubicBezTo>
                <a:cubicBezTo>
                  <a:pt x="1202153" y="1407014"/>
                  <a:pt x="1209712" y="1427981"/>
                  <a:pt x="1219981" y="1461641"/>
                </a:cubicBezTo>
                <a:lnTo>
                  <a:pt x="1225116" y="1461641"/>
                </a:lnTo>
                <a:cubicBezTo>
                  <a:pt x="1225116" y="1458218"/>
                  <a:pt x="1226827" y="1456506"/>
                  <a:pt x="1230250" y="1456506"/>
                </a:cubicBezTo>
                <a:lnTo>
                  <a:pt x="1235385" y="1465919"/>
                </a:lnTo>
                <a:lnTo>
                  <a:pt x="1230250" y="1465919"/>
                </a:lnTo>
                <a:lnTo>
                  <a:pt x="1309837" y="1584870"/>
                </a:lnTo>
                <a:cubicBezTo>
                  <a:pt x="1313830" y="1584870"/>
                  <a:pt x="1318964" y="1586297"/>
                  <a:pt x="1325240" y="1589149"/>
                </a:cubicBezTo>
                <a:cubicBezTo>
                  <a:pt x="1331515" y="1586297"/>
                  <a:pt x="1336365" y="1584870"/>
                  <a:pt x="1339788" y="1584870"/>
                </a:cubicBezTo>
                <a:lnTo>
                  <a:pt x="1344922" y="1594284"/>
                </a:lnTo>
                <a:lnTo>
                  <a:pt x="1344922" y="1607976"/>
                </a:lnTo>
                <a:cubicBezTo>
                  <a:pt x="1358044" y="1626803"/>
                  <a:pt x="1366601" y="1636216"/>
                  <a:pt x="1370595" y="1636216"/>
                </a:cubicBezTo>
                <a:cubicBezTo>
                  <a:pt x="1376301" y="1633364"/>
                  <a:pt x="1382861" y="1631937"/>
                  <a:pt x="1390278" y="1631937"/>
                </a:cubicBezTo>
                <a:lnTo>
                  <a:pt x="1390278" y="1594284"/>
                </a:lnTo>
                <a:lnTo>
                  <a:pt x="1400547" y="1594284"/>
                </a:lnTo>
                <a:lnTo>
                  <a:pt x="1400547" y="1555774"/>
                </a:lnTo>
                <a:lnTo>
                  <a:pt x="1405681" y="1532669"/>
                </a:lnTo>
                <a:cubicBezTo>
                  <a:pt x="1405681" y="1520688"/>
                  <a:pt x="1403970" y="1470198"/>
                  <a:pt x="1400547" y="1381199"/>
                </a:cubicBezTo>
                <a:lnTo>
                  <a:pt x="1405681" y="1168115"/>
                </a:lnTo>
                <a:lnTo>
                  <a:pt x="1409961" y="1026058"/>
                </a:lnTo>
                <a:lnTo>
                  <a:pt x="1405681" y="1002097"/>
                </a:lnTo>
                <a:lnTo>
                  <a:pt x="1405681" y="993539"/>
                </a:lnTo>
                <a:lnTo>
                  <a:pt x="1405681" y="913098"/>
                </a:lnTo>
                <a:cubicBezTo>
                  <a:pt x="1411957" y="902828"/>
                  <a:pt x="1415095" y="893415"/>
                  <a:pt x="1415095" y="884857"/>
                </a:cubicBezTo>
                <a:cubicBezTo>
                  <a:pt x="1415095" y="882005"/>
                  <a:pt x="1413384" y="869168"/>
                  <a:pt x="1409961" y="846348"/>
                </a:cubicBezTo>
                <a:close/>
                <a:moveTo>
                  <a:pt x="1389422" y="781310"/>
                </a:moveTo>
                <a:cubicBezTo>
                  <a:pt x="1387140" y="781881"/>
                  <a:pt x="1383717" y="784733"/>
                  <a:pt x="1379153" y="789868"/>
                </a:cubicBezTo>
                <a:cubicBezTo>
                  <a:pt x="1306128" y="872591"/>
                  <a:pt x="1241090" y="961591"/>
                  <a:pt x="1184039" y="1056865"/>
                </a:cubicBezTo>
                <a:cubicBezTo>
                  <a:pt x="1181757" y="1059718"/>
                  <a:pt x="1178049" y="1071128"/>
                  <a:pt x="1172914" y="1091096"/>
                </a:cubicBezTo>
                <a:cubicBezTo>
                  <a:pt x="1171203" y="1095660"/>
                  <a:pt x="1172344" y="1099939"/>
                  <a:pt x="1176337" y="1103932"/>
                </a:cubicBezTo>
                <a:cubicBezTo>
                  <a:pt x="1180331" y="1106785"/>
                  <a:pt x="1184039" y="1106785"/>
                  <a:pt x="1187462" y="1103932"/>
                </a:cubicBezTo>
                <a:cubicBezTo>
                  <a:pt x="1189174" y="1099368"/>
                  <a:pt x="1191170" y="1093093"/>
                  <a:pt x="1193453" y="1085106"/>
                </a:cubicBezTo>
                <a:cubicBezTo>
                  <a:pt x="1202011" y="1071413"/>
                  <a:pt x="1214276" y="1050019"/>
                  <a:pt x="1230250" y="1020923"/>
                </a:cubicBezTo>
                <a:cubicBezTo>
                  <a:pt x="1235955" y="1007231"/>
                  <a:pt x="1270471" y="957027"/>
                  <a:pt x="1333798" y="870309"/>
                </a:cubicBezTo>
                <a:cubicBezTo>
                  <a:pt x="1338361" y="868028"/>
                  <a:pt x="1343211" y="864604"/>
                  <a:pt x="1348346" y="860040"/>
                </a:cubicBezTo>
                <a:lnTo>
                  <a:pt x="1348346" y="849771"/>
                </a:lnTo>
                <a:lnTo>
                  <a:pt x="1350913" y="847204"/>
                </a:lnTo>
                <a:lnTo>
                  <a:pt x="1356903" y="847204"/>
                </a:lnTo>
                <a:cubicBezTo>
                  <a:pt x="1366031" y="834653"/>
                  <a:pt x="1380009" y="816967"/>
                  <a:pt x="1398836" y="794147"/>
                </a:cubicBezTo>
                <a:lnTo>
                  <a:pt x="1400547" y="790724"/>
                </a:lnTo>
                <a:cubicBezTo>
                  <a:pt x="1398836" y="787871"/>
                  <a:pt x="1395127" y="784733"/>
                  <a:pt x="1389422" y="781310"/>
                </a:cubicBezTo>
                <a:close/>
                <a:moveTo>
                  <a:pt x="5189190" y="742801"/>
                </a:moveTo>
                <a:lnTo>
                  <a:pt x="5179777" y="747935"/>
                </a:lnTo>
                <a:lnTo>
                  <a:pt x="5179777" y="753070"/>
                </a:lnTo>
                <a:lnTo>
                  <a:pt x="5192613" y="747935"/>
                </a:lnTo>
                <a:close/>
                <a:moveTo>
                  <a:pt x="1406537" y="691455"/>
                </a:moveTo>
                <a:cubicBezTo>
                  <a:pt x="1403685" y="692026"/>
                  <a:pt x="1401117" y="693737"/>
                  <a:pt x="1398836" y="696590"/>
                </a:cubicBezTo>
                <a:lnTo>
                  <a:pt x="1397980" y="700013"/>
                </a:lnTo>
                <a:cubicBezTo>
                  <a:pt x="1401403" y="701154"/>
                  <a:pt x="1404540" y="701724"/>
                  <a:pt x="1407393" y="701724"/>
                </a:cubicBezTo>
                <a:cubicBezTo>
                  <a:pt x="1410246" y="700013"/>
                  <a:pt x="1411101" y="697160"/>
                  <a:pt x="1409961" y="693167"/>
                </a:cubicBezTo>
                <a:close/>
                <a:moveTo>
                  <a:pt x="2290539" y="676052"/>
                </a:moveTo>
                <a:cubicBezTo>
                  <a:pt x="2285404" y="684609"/>
                  <a:pt x="2275135" y="692026"/>
                  <a:pt x="2259732" y="698301"/>
                </a:cubicBezTo>
                <a:lnTo>
                  <a:pt x="2258020" y="707715"/>
                </a:lnTo>
                <a:cubicBezTo>
                  <a:pt x="2270001" y="700298"/>
                  <a:pt x="2280840" y="689744"/>
                  <a:pt x="2290539" y="676052"/>
                </a:cubicBezTo>
                <a:close/>
                <a:moveTo>
                  <a:pt x="5320122" y="632408"/>
                </a:moveTo>
                <a:cubicBezTo>
                  <a:pt x="5341801" y="632408"/>
                  <a:pt x="5365762" y="635831"/>
                  <a:pt x="5392006" y="642677"/>
                </a:cubicBezTo>
                <a:cubicBezTo>
                  <a:pt x="5426236" y="651805"/>
                  <a:pt x="5446774" y="662930"/>
                  <a:pt x="5453620" y="676051"/>
                </a:cubicBezTo>
                <a:cubicBezTo>
                  <a:pt x="5458755" y="670917"/>
                  <a:pt x="5458755" y="665212"/>
                  <a:pt x="5453620" y="658936"/>
                </a:cubicBezTo>
                <a:cubicBezTo>
                  <a:pt x="5529498" y="713134"/>
                  <a:pt x="5567437" y="761342"/>
                  <a:pt x="5567437" y="803560"/>
                </a:cubicBezTo>
                <a:cubicBezTo>
                  <a:pt x="5567437" y="829803"/>
                  <a:pt x="5564584" y="846919"/>
                  <a:pt x="5558879" y="854906"/>
                </a:cubicBezTo>
                <a:cubicBezTo>
                  <a:pt x="5550322" y="864034"/>
                  <a:pt x="5536915" y="878011"/>
                  <a:pt x="5518658" y="896838"/>
                </a:cubicBezTo>
                <a:cubicBezTo>
                  <a:pt x="5512953" y="903684"/>
                  <a:pt x="5453335" y="952748"/>
                  <a:pt x="5339804" y="1044029"/>
                </a:cubicBezTo>
                <a:cubicBezTo>
                  <a:pt x="5249093" y="1117054"/>
                  <a:pt x="5181203" y="1187227"/>
                  <a:pt x="5136133" y="1254547"/>
                </a:cubicBezTo>
                <a:cubicBezTo>
                  <a:pt x="5140697" y="1261963"/>
                  <a:pt x="5154674" y="1268239"/>
                  <a:pt x="5178065" y="1273373"/>
                </a:cubicBezTo>
                <a:cubicBezTo>
                  <a:pt x="5212866" y="1279078"/>
                  <a:pt x="5231122" y="1282786"/>
                  <a:pt x="5232834" y="1284498"/>
                </a:cubicBezTo>
                <a:lnTo>
                  <a:pt x="5243103" y="1291344"/>
                </a:lnTo>
                <a:cubicBezTo>
                  <a:pt x="5245385" y="1291344"/>
                  <a:pt x="5246811" y="1290489"/>
                  <a:pt x="5247382" y="1288777"/>
                </a:cubicBezTo>
                <a:cubicBezTo>
                  <a:pt x="5247952" y="1287065"/>
                  <a:pt x="5249378" y="1286210"/>
                  <a:pt x="5251661" y="1286210"/>
                </a:cubicBezTo>
                <a:cubicBezTo>
                  <a:pt x="5259647" y="1286210"/>
                  <a:pt x="5289029" y="1300187"/>
                  <a:pt x="5339804" y="1328142"/>
                </a:cubicBezTo>
                <a:cubicBezTo>
                  <a:pt x="5349502" y="1329853"/>
                  <a:pt x="5362339" y="1334988"/>
                  <a:pt x="5378313" y="1343546"/>
                </a:cubicBezTo>
                <a:lnTo>
                  <a:pt x="5425380" y="1382055"/>
                </a:lnTo>
                <a:cubicBezTo>
                  <a:pt x="5446489" y="1399170"/>
                  <a:pt x="5462178" y="1412007"/>
                  <a:pt x="5472447" y="1420564"/>
                </a:cubicBezTo>
                <a:cubicBezTo>
                  <a:pt x="5508389" y="1453083"/>
                  <a:pt x="5528927" y="1480182"/>
                  <a:pt x="5534062" y="1501862"/>
                </a:cubicBezTo>
                <a:cubicBezTo>
                  <a:pt x="5536915" y="1502432"/>
                  <a:pt x="5539767" y="1505285"/>
                  <a:pt x="5542620" y="1510419"/>
                </a:cubicBezTo>
                <a:lnTo>
                  <a:pt x="5569148" y="1559198"/>
                </a:lnTo>
                <a:cubicBezTo>
                  <a:pt x="5573713" y="1567185"/>
                  <a:pt x="5575994" y="1581162"/>
                  <a:pt x="5575994" y="1601130"/>
                </a:cubicBezTo>
                <a:lnTo>
                  <a:pt x="5572571" y="1627658"/>
                </a:lnTo>
                <a:cubicBezTo>
                  <a:pt x="5569719" y="1639639"/>
                  <a:pt x="5561446" y="1661318"/>
                  <a:pt x="5547754" y="1692696"/>
                </a:cubicBezTo>
                <a:lnTo>
                  <a:pt x="5522081" y="1714946"/>
                </a:lnTo>
                <a:cubicBezTo>
                  <a:pt x="5516947" y="1719510"/>
                  <a:pt x="5512668" y="1723219"/>
                  <a:pt x="5509245" y="1726071"/>
                </a:cubicBezTo>
                <a:lnTo>
                  <a:pt x="5460467" y="1756023"/>
                </a:lnTo>
                <a:cubicBezTo>
                  <a:pt x="5430800" y="1773138"/>
                  <a:pt x="5413400" y="1781696"/>
                  <a:pt x="5408265" y="1781696"/>
                </a:cubicBezTo>
                <a:cubicBezTo>
                  <a:pt x="5401989" y="1781696"/>
                  <a:pt x="5391435" y="1787686"/>
                  <a:pt x="5376602" y="1799667"/>
                </a:cubicBezTo>
                <a:cubicBezTo>
                  <a:pt x="5360627" y="1809936"/>
                  <a:pt x="5350644" y="1815070"/>
                  <a:pt x="5346650" y="1815070"/>
                </a:cubicBezTo>
                <a:cubicBezTo>
                  <a:pt x="5326112" y="1815070"/>
                  <a:pt x="5301009" y="1821061"/>
                  <a:pt x="5271343" y="1833041"/>
                </a:cubicBezTo>
                <a:cubicBezTo>
                  <a:pt x="5262215" y="1836464"/>
                  <a:pt x="5251090" y="1838176"/>
                  <a:pt x="5237968" y="1838176"/>
                </a:cubicBezTo>
                <a:lnTo>
                  <a:pt x="5172931" y="1831330"/>
                </a:lnTo>
                <a:cubicBezTo>
                  <a:pt x="5144405" y="1827336"/>
                  <a:pt x="5125293" y="1826195"/>
                  <a:pt x="5115595" y="1827907"/>
                </a:cubicBezTo>
                <a:cubicBezTo>
                  <a:pt x="5107607" y="1832471"/>
                  <a:pt x="5102187" y="1834753"/>
                  <a:pt x="5099335" y="1834753"/>
                </a:cubicBezTo>
                <a:cubicBezTo>
                  <a:pt x="5097053" y="1834753"/>
                  <a:pt x="5091919" y="1830474"/>
                  <a:pt x="5083931" y="1821916"/>
                </a:cubicBezTo>
                <a:cubicBezTo>
                  <a:pt x="5075374" y="1830474"/>
                  <a:pt x="5063679" y="1834753"/>
                  <a:pt x="5048845" y="1834753"/>
                </a:cubicBezTo>
                <a:cubicBezTo>
                  <a:pt x="5042569" y="1834753"/>
                  <a:pt x="5037149" y="1832471"/>
                  <a:pt x="5032586" y="1827907"/>
                </a:cubicBezTo>
                <a:cubicBezTo>
                  <a:pt x="5002349" y="1812503"/>
                  <a:pt x="4982666" y="1804801"/>
                  <a:pt x="4973538" y="1804801"/>
                </a:cubicBezTo>
                <a:cubicBezTo>
                  <a:pt x="4971827" y="1804801"/>
                  <a:pt x="4968404" y="1802804"/>
                  <a:pt x="4963269" y="1798811"/>
                </a:cubicBezTo>
                <a:lnTo>
                  <a:pt x="4940163" y="1778273"/>
                </a:lnTo>
                <a:cubicBezTo>
                  <a:pt x="4937311" y="1775420"/>
                  <a:pt x="4935029" y="1773138"/>
                  <a:pt x="4933317" y="1771426"/>
                </a:cubicBezTo>
                <a:cubicBezTo>
                  <a:pt x="4928183" y="1766862"/>
                  <a:pt x="4924474" y="1764010"/>
                  <a:pt x="4922192" y="1762869"/>
                </a:cubicBezTo>
                <a:cubicBezTo>
                  <a:pt x="4924474" y="1762869"/>
                  <a:pt x="4927897" y="1759446"/>
                  <a:pt x="4932462" y="1752600"/>
                </a:cubicBezTo>
                <a:cubicBezTo>
                  <a:pt x="4936455" y="1746324"/>
                  <a:pt x="4939593" y="1743186"/>
                  <a:pt x="4941875" y="1743186"/>
                </a:cubicBezTo>
                <a:cubicBezTo>
                  <a:pt x="4944157" y="1743186"/>
                  <a:pt x="4945583" y="1744042"/>
                  <a:pt x="4946154" y="1745754"/>
                </a:cubicBezTo>
                <a:cubicBezTo>
                  <a:pt x="4946724" y="1747465"/>
                  <a:pt x="4948151" y="1748321"/>
                  <a:pt x="4950433" y="1748321"/>
                </a:cubicBezTo>
                <a:cubicBezTo>
                  <a:pt x="4952144" y="1748321"/>
                  <a:pt x="4956993" y="1743472"/>
                  <a:pt x="4964981" y="1733773"/>
                </a:cubicBezTo>
                <a:cubicBezTo>
                  <a:pt x="4972968" y="1724074"/>
                  <a:pt x="4978673" y="1719225"/>
                  <a:pt x="4982096" y="1719225"/>
                </a:cubicBezTo>
                <a:lnTo>
                  <a:pt x="4997499" y="1722648"/>
                </a:lnTo>
                <a:cubicBezTo>
                  <a:pt x="5001493" y="1722648"/>
                  <a:pt x="5005201" y="1720081"/>
                  <a:pt x="5008624" y="1714946"/>
                </a:cubicBezTo>
                <a:cubicBezTo>
                  <a:pt x="5010906" y="1710953"/>
                  <a:pt x="5014900" y="1708100"/>
                  <a:pt x="5020605" y="1706389"/>
                </a:cubicBezTo>
                <a:cubicBezTo>
                  <a:pt x="5023457" y="1705248"/>
                  <a:pt x="5045137" y="1702965"/>
                  <a:pt x="5085643" y="1699542"/>
                </a:cubicBezTo>
                <a:cubicBezTo>
                  <a:pt x="5114168" y="1697831"/>
                  <a:pt x="5136989" y="1691270"/>
                  <a:pt x="5154104" y="1679860"/>
                </a:cubicBezTo>
                <a:lnTo>
                  <a:pt x="5164373" y="1689273"/>
                </a:lnTo>
                <a:lnTo>
                  <a:pt x="5189190" y="1689273"/>
                </a:lnTo>
                <a:lnTo>
                  <a:pt x="5201171" y="1676437"/>
                </a:lnTo>
                <a:lnTo>
                  <a:pt x="5260218" y="1658466"/>
                </a:lnTo>
                <a:cubicBezTo>
                  <a:pt x="5281897" y="1651620"/>
                  <a:pt x="5293593" y="1644774"/>
                  <a:pt x="5295305" y="1637928"/>
                </a:cubicBezTo>
                <a:cubicBezTo>
                  <a:pt x="5301580" y="1637928"/>
                  <a:pt x="5306429" y="1642206"/>
                  <a:pt x="5309852" y="1650764"/>
                </a:cubicBezTo>
                <a:cubicBezTo>
                  <a:pt x="5315557" y="1644488"/>
                  <a:pt x="5327253" y="1636216"/>
                  <a:pt x="5344939" y="1625947"/>
                </a:cubicBezTo>
                <a:cubicBezTo>
                  <a:pt x="5356919" y="1619101"/>
                  <a:pt x="5370896" y="1611969"/>
                  <a:pt x="5386871" y="1604553"/>
                </a:cubicBezTo>
                <a:lnTo>
                  <a:pt x="5423669" y="1572034"/>
                </a:lnTo>
                <a:cubicBezTo>
                  <a:pt x="5433938" y="1562906"/>
                  <a:pt x="5439073" y="1551781"/>
                  <a:pt x="5439073" y="1538659"/>
                </a:cubicBezTo>
                <a:cubicBezTo>
                  <a:pt x="5439073" y="1523826"/>
                  <a:pt x="5423383" y="1503288"/>
                  <a:pt x="5392006" y="1477045"/>
                </a:cubicBezTo>
                <a:cubicBezTo>
                  <a:pt x="5361198" y="1449660"/>
                  <a:pt x="5338377" y="1434542"/>
                  <a:pt x="5323545" y="1431689"/>
                </a:cubicBezTo>
                <a:cubicBezTo>
                  <a:pt x="5314987" y="1429977"/>
                  <a:pt x="5302721" y="1422846"/>
                  <a:pt x="5286747" y="1410295"/>
                </a:cubicBezTo>
                <a:lnTo>
                  <a:pt x="5279901" y="1418853"/>
                </a:lnTo>
                <a:cubicBezTo>
                  <a:pt x="5257080" y="1410865"/>
                  <a:pt x="5215148" y="1406872"/>
                  <a:pt x="5154104" y="1406872"/>
                </a:cubicBezTo>
                <a:lnTo>
                  <a:pt x="5080508" y="1412862"/>
                </a:lnTo>
                <a:cubicBezTo>
                  <a:pt x="5070239" y="1412862"/>
                  <a:pt x="5062537" y="1412577"/>
                  <a:pt x="5057403" y="1412007"/>
                </a:cubicBezTo>
                <a:cubicBezTo>
                  <a:pt x="5049986" y="1414288"/>
                  <a:pt x="5043996" y="1420849"/>
                  <a:pt x="5039432" y="1431689"/>
                </a:cubicBezTo>
                <a:cubicBezTo>
                  <a:pt x="5032586" y="1431689"/>
                  <a:pt x="5024028" y="1429977"/>
                  <a:pt x="5013759" y="1426554"/>
                </a:cubicBezTo>
                <a:lnTo>
                  <a:pt x="4988086" y="1409439"/>
                </a:lnTo>
                <a:lnTo>
                  <a:pt x="4963269" y="1391468"/>
                </a:lnTo>
                <a:cubicBezTo>
                  <a:pt x="4946724" y="1376635"/>
                  <a:pt x="4938452" y="1361231"/>
                  <a:pt x="4938452" y="1345257"/>
                </a:cubicBezTo>
                <a:cubicBezTo>
                  <a:pt x="4939593" y="1333276"/>
                  <a:pt x="4935314" y="1314735"/>
                  <a:pt x="4925615" y="1289633"/>
                </a:cubicBezTo>
                <a:cubicBezTo>
                  <a:pt x="4944442" y="1275941"/>
                  <a:pt x="4950433" y="1256543"/>
                  <a:pt x="4943586" y="1231441"/>
                </a:cubicBezTo>
                <a:cubicBezTo>
                  <a:pt x="4953856" y="1231441"/>
                  <a:pt x="4964981" y="1225736"/>
                  <a:pt x="4976961" y="1214326"/>
                </a:cubicBezTo>
                <a:lnTo>
                  <a:pt x="4983807" y="1189509"/>
                </a:lnTo>
                <a:cubicBezTo>
                  <a:pt x="4986660" y="1187227"/>
                  <a:pt x="4990939" y="1183233"/>
                  <a:pt x="4996644" y="1177528"/>
                </a:cubicBezTo>
                <a:lnTo>
                  <a:pt x="5015470" y="1159557"/>
                </a:lnTo>
                <a:cubicBezTo>
                  <a:pt x="5017182" y="1157845"/>
                  <a:pt x="5038291" y="1128179"/>
                  <a:pt x="5078797" y="1070558"/>
                </a:cubicBezTo>
                <a:lnTo>
                  <a:pt x="5148114" y="996962"/>
                </a:lnTo>
                <a:cubicBezTo>
                  <a:pt x="5152677" y="986693"/>
                  <a:pt x="5160379" y="974427"/>
                  <a:pt x="5171219" y="960164"/>
                </a:cubicBezTo>
                <a:cubicBezTo>
                  <a:pt x="5206590" y="936774"/>
                  <a:pt x="5223421" y="919658"/>
                  <a:pt x="5221709" y="908819"/>
                </a:cubicBezTo>
                <a:lnTo>
                  <a:pt x="5275622" y="860040"/>
                </a:lnTo>
                <a:cubicBezTo>
                  <a:pt x="5300724" y="837220"/>
                  <a:pt x="5326682" y="814400"/>
                  <a:pt x="5353496" y="791579"/>
                </a:cubicBezTo>
                <a:cubicBezTo>
                  <a:pt x="5353496" y="797284"/>
                  <a:pt x="5354637" y="801278"/>
                  <a:pt x="5356919" y="803560"/>
                </a:cubicBezTo>
                <a:lnTo>
                  <a:pt x="5367189" y="803560"/>
                </a:lnTo>
                <a:lnTo>
                  <a:pt x="5369756" y="787301"/>
                </a:lnTo>
                <a:lnTo>
                  <a:pt x="5380025" y="747935"/>
                </a:lnTo>
                <a:cubicBezTo>
                  <a:pt x="5360627" y="742230"/>
                  <a:pt x="5341230" y="739378"/>
                  <a:pt x="5321833" y="739378"/>
                </a:cubicBezTo>
                <a:cubicBezTo>
                  <a:pt x="5319551" y="739378"/>
                  <a:pt x="5314987" y="743086"/>
                  <a:pt x="5308141" y="750503"/>
                </a:cubicBezTo>
                <a:cubicBezTo>
                  <a:pt x="5301295" y="757919"/>
                  <a:pt x="5296445" y="761628"/>
                  <a:pt x="5293593" y="761628"/>
                </a:cubicBezTo>
                <a:cubicBezTo>
                  <a:pt x="5290170" y="760487"/>
                  <a:pt x="5286176" y="759916"/>
                  <a:pt x="5281612" y="759916"/>
                </a:cubicBezTo>
                <a:lnTo>
                  <a:pt x="5275622" y="759060"/>
                </a:lnTo>
                <a:cubicBezTo>
                  <a:pt x="5272769" y="759060"/>
                  <a:pt x="5270487" y="759060"/>
                  <a:pt x="5268776" y="759060"/>
                </a:cubicBezTo>
                <a:cubicBezTo>
                  <a:pt x="5263641" y="758490"/>
                  <a:pt x="5258792" y="756778"/>
                  <a:pt x="5254228" y="753926"/>
                </a:cubicBezTo>
                <a:cubicBezTo>
                  <a:pt x="5248523" y="751073"/>
                  <a:pt x="5242532" y="746224"/>
                  <a:pt x="5236257" y="739378"/>
                </a:cubicBezTo>
                <a:lnTo>
                  <a:pt x="5219998" y="759916"/>
                </a:lnTo>
                <a:cubicBezTo>
                  <a:pt x="5217145" y="763339"/>
                  <a:pt x="5207446" y="767618"/>
                  <a:pt x="5190902" y="772752"/>
                </a:cubicBezTo>
                <a:lnTo>
                  <a:pt x="5179777" y="772752"/>
                </a:lnTo>
                <a:cubicBezTo>
                  <a:pt x="5181488" y="767618"/>
                  <a:pt x="5180347" y="761057"/>
                  <a:pt x="5176354" y="753070"/>
                </a:cubicBezTo>
                <a:cubicBezTo>
                  <a:pt x="5171789" y="753070"/>
                  <a:pt x="5161806" y="762483"/>
                  <a:pt x="5146402" y="781310"/>
                </a:cubicBezTo>
                <a:cubicBezTo>
                  <a:pt x="5118447" y="790438"/>
                  <a:pt x="5101047" y="795002"/>
                  <a:pt x="5094201" y="795002"/>
                </a:cubicBezTo>
                <a:cubicBezTo>
                  <a:pt x="5090777" y="795002"/>
                  <a:pt x="5087925" y="793006"/>
                  <a:pt x="5085643" y="789012"/>
                </a:cubicBezTo>
                <a:lnTo>
                  <a:pt x="5083931" y="783022"/>
                </a:lnTo>
                <a:cubicBezTo>
                  <a:pt x="5079367" y="791009"/>
                  <a:pt x="5069954" y="799281"/>
                  <a:pt x="5055691" y="807839"/>
                </a:cubicBezTo>
                <a:lnTo>
                  <a:pt x="5059114" y="798425"/>
                </a:lnTo>
                <a:cubicBezTo>
                  <a:pt x="5056832" y="796143"/>
                  <a:pt x="5052839" y="795002"/>
                  <a:pt x="5047134" y="795002"/>
                </a:cubicBezTo>
                <a:cubicBezTo>
                  <a:pt x="5038576" y="795002"/>
                  <a:pt x="5034297" y="796143"/>
                  <a:pt x="5034297" y="798425"/>
                </a:cubicBezTo>
                <a:lnTo>
                  <a:pt x="5024028" y="821531"/>
                </a:lnTo>
                <a:cubicBezTo>
                  <a:pt x="5026310" y="821531"/>
                  <a:pt x="5022887" y="816967"/>
                  <a:pt x="5013759" y="807839"/>
                </a:cubicBezTo>
                <a:lnTo>
                  <a:pt x="5008624" y="812973"/>
                </a:lnTo>
                <a:cubicBezTo>
                  <a:pt x="5005201" y="816396"/>
                  <a:pt x="5002634" y="818964"/>
                  <a:pt x="5000923" y="820675"/>
                </a:cubicBezTo>
                <a:cubicBezTo>
                  <a:pt x="4994647" y="826951"/>
                  <a:pt x="4990082" y="830088"/>
                  <a:pt x="4987230" y="830088"/>
                </a:cubicBezTo>
                <a:cubicBezTo>
                  <a:pt x="4982666" y="830088"/>
                  <a:pt x="4980384" y="828948"/>
                  <a:pt x="4980384" y="826666"/>
                </a:cubicBezTo>
                <a:cubicBezTo>
                  <a:pt x="4982096" y="824954"/>
                  <a:pt x="4982096" y="823243"/>
                  <a:pt x="4980384" y="821531"/>
                </a:cubicBezTo>
                <a:cubicBezTo>
                  <a:pt x="4980384" y="822672"/>
                  <a:pt x="4978673" y="825239"/>
                  <a:pt x="4975250" y="829233"/>
                </a:cubicBezTo>
                <a:cubicBezTo>
                  <a:pt x="4971827" y="834367"/>
                  <a:pt x="4968118" y="836935"/>
                  <a:pt x="4964125" y="836935"/>
                </a:cubicBezTo>
                <a:cubicBezTo>
                  <a:pt x="4961843" y="836935"/>
                  <a:pt x="4960702" y="836364"/>
                  <a:pt x="4960702" y="835223"/>
                </a:cubicBezTo>
                <a:cubicBezTo>
                  <a:pt x="4960702" y="834082"/>
                  <a:pt x="4959560" y="833512"/>
                  <a:pt x="4957279" y="833512"/>
                </a:cubicBezTo>
                <a:cubicBezTo>
                  <a:pt x="4951574" y="833512"/>
                  <a:pt x="4943586" y="842355"/>
                  <a:pt x="4933317" y="860040"/>
                </a:cubicBezTo>
                <a:cubicBezTo>
                  <a:pt x="4933317" y="851483"/>
                  <a:pt x="4935029" y="844351"/>
                  <a:pt x="4938452" y="838646"/>
                </a:cubicBezTo>
                <a:cubicBezTo>
                  <a:pt x="4939022" y="836935"/>
                  <a:pt x="4936455" y="829518"/>
                  <a:pt x="4930750" y="816396"/>
                </a:cubicBezTo>
                <a:cubicBezTo>
                  <a:pt x="4927897" y="816396"/>
                  <a:pt x="4925615" y="818678"/>
                  <a:pt x="4923904" y="823243"/>
                </a:cubicBezTo>
                <a:cubicBezTo>
                  <a:pt x="4910212" y="846063"/>
                  <a:pt x="4901654" y="863463"/>
                  <a:pt x="4898231" y="875444"/>
                </a:cubicBezTo>
                <a:cubicBezTo>
                  <a:pt x="4882257" y="873733"/>
                  <a:pt x="4867994" y="888566"/>
                  <a:pt x="4855443" y="919943"/>
                </a:cubicBezTo>
                <a:lnTo>
                  <a:pt x="4859722" y="905396"/>
                </a:lnTo>
                <a:lnTo>
                  <a:pt x="4850308" y="898550"/>
                </a:lnTo>
                <a:lnTo>
                  <a:pt x="4829770" y="908819"/>
                </a:lnTo>
                <a:cubicBezTo>
                  <a:pt x="4829770" y="913668"/>
                  <a:pt x="4828558" y="918446"/>
                  <a:pt x="4826133" y="923153"/>
                </a:cubicBezTo>
                <a:lnTo>
                  <a:pt x="4823585" y="926400"/>
                </a:lnTo>
                <a:lnTo>
                  <a:pt x="4820357" y="919943"/>
                </a:lnTo>
                <a:lnTo>
                  <a:pt x="4810088" y="919943"/>
                </a:lnTo>
                <a:cubicBezTo>
                  <a:pt x="4805523" y="922796"/>
                  <a:pt x="4806094" y="929072"/>
                  <a:pt x="4811799" y="938770"/>
                </a:cubicBezTo>
                <a:cubicBezTo>
                  <a:pt x="4783844" y="951322"/>
                  <a:pt x="4773290" y="965299"/>
                  <a:pt x="4780136" y="980703"/>
                </a:cubicBezTo>
                <a:cubicBezTo>
                  <a:pt x="4747617" y="994965"/>
                  <a:pt x="4722514" y="1018356"/>
                  <a:pt x="4704829" y="1050875"/>
                </a:cubicBezTo>
                <a:cubicBezTo>
                  <a:pt x="4693419" y="1072554"/>
                  <a:pt x="4687714" y="1087102"/>
                  <a:pt x="4687714" y="1094519"/>
                </a:cubicBezTo>
                <a:cubicBezTo>
                  <a:pt x="4687714" y="1096801"/>
                  <a:pt x="4693134" y="1103932"/>
                  <a:pt x="4703973" y="1115913"/>
                </a:cubicBezTo>
                <a:cubicBezTo>
                  <a:pt x="4704543" y="1116484"/>
                  <a:pt x="4705685" y="1117625"/>
                  <a:pt x="4707396" y="1119336"/>
                </a:cubicBezTo>
                <a:lnTo>
                  <a:pt x="4716810" y="1128750"/>
                </a:lnTo>
                <a:cubicBezTo>
                  <a:pt x="4720803" y="1133314"/>
                  <a:pt x="4723370" y="1136737"/>
                  <a:pt x="4724511" y="1139018"/>
                </a:cubicBezTo>
                <a:cubicBezTo>
                  <a:pt x="4727935" y="1150999"/>
                  <a:pt x="4729646" y="1158986"/>
                  <a:pt x="4729646" y="1162980"/>
                </a:cubicBezTo>
                <a:lnTo>
                  <a:pt x="4721088" y="1192932"/>
                </a:lnTo>
                <a:lnTo>
                  <a:pt x="4694560" y="1192932"/>
                </a:lnTo>
                <a:cubicBezTo>
                  <a:pt x="4689996" y="1192932"/>
                  <a:pt x="4660900" y="1181236"/>
                  <a:pt x="4607272" y="1157845"/>
                </a:cubicBezTo>
                <a:cubicBezTo>
                  <a:pt x="4593580" y="1152140"/>
                  <a:pt x="4564199" y="1117625"/>
                  <a:pt x="4519129" y="1054298"/>
                </a:cubicBezTo>
                <a:lnTo>
                  <a:pt x="4450668" y="977280"/>
                </a:lnTo>
                <a:lnTo>
                  <a:pt x="4454091" y="965299"/>
                </a:lnTo>
                <a:cubicBezTo>
                  <a:pt x="4454091" y="963588"/>
                  <a:pt x="4451523" y="959594"/>
                  <a:pt x="4446389" y="953318"/>
                </a:cubicBezTo>
                <a:cubicBezTo>
                  <a:pt x="4441254" y="947613"/>
                  <a:pt x="4438687" y="943334"/>
                  <a:pt x="4438687" y="940482"/>
                </a:cubicBezTo>
                <a:cubicBezTo>
                  <a:pt x="4438687" y="915950"/>
                  <a:pt x="4453805" y="895697"/>
                  <a:pt x="4484042" y="879723"/>
                </a:cubicBezTo>
                <a:cubicBezTo>
                  <a:pt x="4506863" y="858614"/>
                  <a:pt x="4530824" y="838646"/>
                  <a:pt x="4555926" y="819820"/>
                </a:cubicBezTo>
                <a:lnTo>
                  <a:pt x="4632945" y="776176"/>
                </a:lnTo>
                <a:cubicBezTo>
                  <a:pt x="4707111" y="741375"/>
                  <a:pt x="4795540" y="710282"/>
                  <a:pt x="4898231" y="682898"/>
                </a:cubicBezTo>
                <a:cubicBezTo>
                  <a:pt x="5001493" y="656654"/>
                  <a:pt x="5090207" y="642677"/>
                  <a:pt x="5164373" y="640965"/>
                </a:cubicBezTo>
                <a:lnTo>
                  <a:pt x="5167796" y="670917"/>
                </a:lnTo>
                <a:cubicBezTo>
                  <a:pt x="5174071" y="664641"/>
                  <a:pt x="5176354" y="656369"/>
                  <a:pt x="5174642" y="646100"/>
                </a:cubicBezTo>
                <a:cubicBezTo>
                  <a:pt x="5176924" y="644959"/>
                  <a:pt x="5181773" y="640965"/>
                  <a:pt x="5189190" y="634119"/>
                </a:cubicBezTo>
                <a:cubicBezTo>
                  <a:pt x="5178350" y="632978"/>
                  <a:pt x="5221994" y="632408"/>
                  <a:pt x="5320122" y="632408"/>
                </a:cubicBezTo>
                <a:close/>
                <a:moveTo>
                  <a:pt x="2071464" y="344872"/>
                </a:moveTo>
                <a:lnTo>
                  <a:pt x="2066329" y="355141"/>
                </a:lnTo>
                <a:cubicBezTo>
                  <a:pt x="2060054" y="351717"/>
                  <a:pt x="2054919" y="350006"/>
                  <a:pt x="2050926" y="350006"/>
                </a:cubicBezTo>
                <a:lnTo>
                  <a:pt x="2026109" y="368833"/>
                </a:lnTo>
                <a:cubicBezTo>
                  <a:pt x="2019263" y="368833"/>
                  <a:pt x="2015839" y="365695"/>
                  <a:pt x="2015839" y="359419"/>
                </a:cubicBezTo>
                <a:cubicBezTo>
                  <a:pt x="1994731" y="371971"/>
                  <a:pt x="1963068" y="386234"/>
                  <a:pt x="1920850" y="402208"/>
                </a:cubicBezTo>
                <a:cubicBezTo>
                  <a:pt x="1920279" y="406772"/>
                  <a:pt x="1900312" y="414474"/>
                  <a:pt x="1860947" y="425313"/>
                </a:cubicBezTo>
                <a:cubicBezTo>
                  <a:pt x="1771948" y="482935"/>
                  <a:pt x="1705198" y="535136"/>
                  <a:pt x="1660699" y="581918"/>
                </a:cubicBezTo>
                <a:cubicBezTo>
                  <a:pt x="1658987" y="587623"/>
                  <a:pt x="1632174" y="611299"/>
                  <a:pt x="1580257" y="652946"/>
                </a:cubicBezTo>
                <a:lnTo>
                  <a:pt x="1580257" y="662359"/>
                </a:lnTo>
                <a:cubicBezTo>
                  <a:pt x="1583680" y="662359"/>
                  <a:pt x="1585391" y="663786"/>
                  <a:pt x="1585391" y="666638"/>
                </a:cubicBezTo>
                <a:cubicBezTo>
                  <a:pt x="1581968" y="666638"/>
                  <a:pt x="1580257" y="668350"/>
                  <a:pt x="1580257" y="671773"/>
                </a:cubicBezTo>
                <a:lnTo>
                  <a:pt x="1570844" y="666638"/>
                </a:lnTo>
                <a:lnTo>
                  <a:pt x="1565709" y="666638"/>
                </a:lnTo>
                <a:cubicBezTo>
                  <a:pt x="1560004" y="695164"/>
                  <a:pt x="1546597" y="709426"/>
                  <a:pt x="1525488" y="709426"/>
                </a:cubicBezTo>
                <a:cubicBezTo>
                  <a:pt x="1525488" y="715131"/>
                  <a:pt x="1512081" y="732532"/>
                  <a:pt x="1485267" y="761628"/>
                </a:cubicBezTo>
                <a:cubicBezTo>
                  <a:pt x="1480133" y="765621"/>
                  <a:pt x="1475283" y="784448"/>
                  <a:pt x="1470720" y="818108"/>
                </a:cubicBezTo>
                <a:cubicBezTo>
                  <a:pt x="1467296" y="818108"/>
                  <a:pt x="1465585" y="819820"/>
                  <a:pt x="1465585" y="823243"/>
                </a:cubicBezTo>
                <a:lnTo>
                  <a:pt x="1465585" y="836935"/>
                </a:lnTo>
                <a:cubicBezTo>
                  <a:pt x="1474713" y="847204"/>
                  <a:pt x="1477851" y="866316"/>
                  <a:pt x="1474998" y="894271"/>
                </a:cubicBezTo>
                <a:lnTo>
                  <a:pt x="1474998" y="913098"/>
                </a:lnTo>
                <a:cubicBezTo>
                  <a:pt x="1476139" y="919373"/>
                  <a:pt x="1479562" y="922511"/>
                  <a:pt x="1485267" y="922511"/>
                </a:cubicBezTo>
                <a:cubicBezTo>
                  <a:pt x="1505805" y="909960"/>
                  <a:pt x="1519213" y="897409"/>
                  <a:pt x="1525488" y="884857"/>
                </a:cubicBezTo>
                <a:cubicBezTo>
                  <a:pt x="1529482" y="884857"/>
                  <a:pt x="1547738" y="867457"/>
                  <a:pt x="1580257" y="832656"/>
                </a:cubicBezTo>
                <a:cubicBezTo>
                  <a:pt x="1643583" y="802419"/>
                  <a:pt x="1697211" y="763054"/>
                  <a:pt x="1741140" y="714561"/>
                </a:cubicBezTo>
                <a:cubicBezTo>
                  <a:pt x="1758255" y="714561"/>
                  <a:pt x="1808175" y="679760"/>
                  <a:pt x="1890899" y="610158"/>
                </a:cubicBezTo>
                <a:cubicBezTo>
                  <a:pt x="1890899" y="605594"/>
                  <a:pt x="1899171" y="594469"/>
                  <a:pt x="1915715" y="576783"/>
                </a:cubicBezTo>
                <a:cubicBezTo>
                  <a:pt x="1935683" y="560809"/>
                  <a:pt x="1945667" y="549969"/>
                  <a:pt x="1945667" y="544264"/>
                </a:cubicBezTo>
                <a:lnTo>
                  <a:pt x="1950802" y="544264"/>
                </a:lnTo>
                <a:cubicBezTo>
                  <a:pt x="1954225" y="544264"/>
                  <a:pt x="1955936" y="545690"/>
                  <a:pt x="1955936" y="548543"/>
                </a:cubicBezTo>
                <a:cubicBezTo>
                  <a:pt x="1960500" y="548543"/>
                  <a:pt x="1979042" y="526578"/>
                  <a:pt x="2011561" y="482649"/>
                </a:cubicBezTo>
                <a:cubicBezTo>
                  <a:pt x="2024682" y="482649"/>
                  <a:pt x="2031243" y="476374"/>
                  <a:pt x="2031243" y="463823"/>
                </a:cubicBezTo>
                <a:cubicBezTo>
                  <a:pt x="2027820" y="463823"/>
                  <a:pt x="2026109" y="462111"/>
                  <a:pt x="2026109" y="458688"/>
                </a:cubicBezTo>
                <a:lnTo>
                  <a:pt x="2036378" y="454409"/>
                </a:lnTo>
                <a:cubicBezTo>
                  <a:pt x="2036378" y="457262"/>
                  <a:pt x="2038089" y="458688"/>
                  <a:pt x="2041512" y="458688"/>
                </a:cubicBezTo>
                <a:cubicBezTo>
                  <a:pt x="2062051" y="434156"/>
                  <a:pt x="2082018" y="404205"/>
                  <a:pt x="2101416" y="368833"/>
                </a:cubicBezTo>
                <a:lnTo>
                  <a:pt x="2101416" y="350006"/>
                </a:lnTo>
                <a:close/>
                <a:moveTo>
                  <a:pt x="1420229" y="0"/>
                </a:moveTo>
                <a:cubicBezTo>
                  <a:pt x="1428787" y="9128"/>
                  <a:pt x="1453890" y="20253"/>
                  <a:pt x="1495536" y="33374"/>
                </a:cubicBezTo>
                <a:lnTo>
                  <a:pt x="1570844" y="155748"/>
                </a:lnTo>
                <a:cubicBezTo>
                  <a:pt x="1570844" y="168870"/>
                  <a:pt x="1572270" y="181706"/>
                  <a:pt x="1575122" y="194258"/>
                </a:cubicBezTo>
                <a:cubicBezTo>
                  <a:pt x="1569417" y="194258"/>
                  <a:pt x="1547738" y="221072"/>
                  <a:pt x="1510084" y="274699"/>
                </a:cubicBezTo>
                <a:cubicBezTo>
                  <a:pt x="1516931" y="283257"/>
                  <a:pt x="1516217" y="318343"/>
                  <a:pt x="1507945" y="379958"/>
                </a:cubicBezTo>
                <a:cubicBezTo>
                  <a:pt x="1499673" y="441573"/>
                  <a:pt x="1495536" y="480367"/>
                  <a:pt x="1495536" y="496341"/>
                </a:cubicBezTo>
                <a:lnTo>
                  <a:pt x="1495536" y="515168"/>
                </a:lnTo>
                <a:cubicBezTo>
                  <a:pt x="1495536" y="520303"/>
                  <a:pt x="1502097" y="526863"/>
                  <a:pt x="1515219" y="534851"/>
                </a:cubicBezTo>
                <a:lnTo>
                  <a:pt x="1520354" y="534851"/>
                </a:lnTo>
                <a:cubicBezTo>
                  <a:pt x="1520354" y="522300"/>
                  <a:pt x="1548879" y="496912"/>
                  <a:pt x="1605930" y="458688"/>
                </a:cubicBezTo>
                <a:cubicBezTo>
                  <a:pt x="1638449" y="418182"/>
                  <a:pt x="1673250" y="391368"/>
                  <a:pt x="1710333" y="378246"/>
                </a:cubicBezTo>
                <a:cubicBezTo>
                  <a:pt x="1710333" y="371400"/>
                  <a:pt x="1722028" y="361987"/>
                  <a:pt x="1745419" y="350006"/>
                </a:cubicBezTo>
                <a:cubicBezTo>
                  <a:pt x="1745419" y="340308"/>
                  <a:pt x="1748842" y="335458"/>
                  <a:pt x="1755688" y="335458"/>
                </a:cubicBezTo>
                <a:cubicBezTo>
                  <a:pt x="1756829" y="341734"/>
                  <a:pt x="1760252" y="344872"/>
                  <a:pt x="1765957" y="344872"/>
                </a:cubicBezTo>
                <a:cubicBezTo>
                  <a:pt x="1773374" y="334032"/>
                  <a:pt x="1798476" y="320055"/>
                  <a:pt x="1841264" y="302939"/>
                </a:cubicBezTo>
                <a:cubicBezTo>
                  <a:pt x="1841264" y="298946"/>
                  <a:pt x="1852960" y="292670"/>
                  <a:pt x="1876351" y="284113"/>
                </a:cubicBezTo>
                <a:lnTo>
                  <a:pt x="1876351" y="274699"/>
                </a:lnTo>
                <a:cubicBezTo>
                  <a:pt x="1879774" y="274699"/>
                  <a:pt x="1884622" y="276126"/>
                  <a:pt x="1890899" y="278978"/>
                </a:cubicBezTo>
                <a:cubicBezTo>
                  <a:pt x="1901167" y="278978"/>
                  <a:pt x="1912863" y="272702"/>
                  <a:pt x="1925984" y="260151"/>
                </a:cubicBezTo>
                <a:cubicBezTo>
                  <a:pt x="1932260" y="263574"/>
                  <a:pt x="1937395" y="265286"/>
                  <a:pt x="1941388" y="265286"/>
                </a:cubicBezTo>
                <a:cubicBezTo>
                  <a:pt x="1975619" y="248741"/>
                  <a:pt x="2013842" y="237616"/>
                  <a:pt x="2056060" y="231911"/>
                </a:cubicBezTo>
                <a:cubicBezTo>
                  <a:pt x="2056060" y="228488"/>
                  <a:pt x="2057772" y="226777"/>
                  <a:pt x="2061195" y="226777"/>
                </a:cubicBezTo>
                <a:lnTo>
                  <a:pt x="2091146" y="226777"/>
                </a:lnTo>
                <a:lnTo>
                  <a:pt x="2126233" y="222498"/>
                </a:lnTo>
                <a:lnTo>
                  <a:pt x="2126233" y="226777"/>
                </a:lnTo>
                <a:cubicBezTo>
                  <a:pt x="2129656" y="226777"/>
                  <a:pt x="2131367" y="225350"/>
                  <a:pt x="2131367" y="222498"/>
                </a:cubicBezTo>
                <a:cubicBezTo>
                  <a:pt x="2167880" y="224780"/>
                  <a:pt x="2186136" y="227918"/>
                  <a:pt x="2186136" y="231911"/>
                </a:cubicBezTo>
                <a:lnTo>
                  <a:pt x="2196405" y="226777"/>
                </a:lnTo>
                <a:lnTo>
                  <a:pt x="2216088" y="226777"/>
                </a:lnTo>
                <a:lnTo>
                  <a:pt x="2246895" y="231911"/>
                </a:lnTo>
                <a:lnTo>
                  <a:pt x="2256309" y="226777"/>
                </a:lnTo>
                <a:lnTo>
                  <a:pt x="2276847" y="236190"/>
                </a:lnTo>
                <a:cubicBezTo>
                  <a:pt x="2283122" y="233337"/>
                  <a:pt x="2287972" y="231911"/>
                  <a:pt x="2291395" y="231911"/>
                </a:cubicBezTo>
                <a:cubicBezTo>
                  <a:pt x="2343881" y="259295"/>
                  <a:pt x="2372407" y="281260"/>
                  <a:pt x="2376971" y="297805"/>
                </a:cubicBezTo>
                <a:cubicBezTo>
                  <a:pt x="2392375" y="297805"/>
                  <a:pt x="2410631" y="350006"/>
                  <a:pt x="2431740" y="454409"/>
                </a:cubicBezTo>
                <a:cubicBezTo>
                  <a:pt x="2436304" y="454409"/>
                  <a:pt x="2441438" y="465249"/>
                  <a:pt x="2447143" y="486928"/>
                </a:cubicBezTo>
                <a:lnTo>
                  <a:pt x="2431740" y="515168"/>
                </a:lnTo>
                <a:lnTo>
                  <a:pt x="2436874" y="525437"/>
                </a:lnTo>
                <a:cubicBezTo>
                  <a:pt x="2419188" y="577924"/>
                  <a:pt x="2397509" y="617289"/>
                  <a:pt x="2371836" y="643533"/>
                </a:cubicBezTo>
                <a:lnTo>
                  <a:pt x="2376971" y="652946"/>
                </a:lnTo>
                <a:cubicBezTo>
                  <a:pt x="2372407" y="652946"/>
                  <a:pt x="2329048" y="697160"/>
                  <a:pt x="2246895" y="785589"/>
                </a:cubicBezTo>
                <a:cubicBezTo>
                  <a:pt x="2242901" y="785589"/>
                  <a:pt x="2227783" y="801278"/>
                  <a:pt x="2201540" y="832656"/>
                </a:cubicBezTo>
                <a:cubicBezTo>
                  <a:pt x="2192982" y="832656"/>
                  <a:pt x="2176152" y="843495"/>
                  <a:pt x="2151050" y="865175"/>
                </a:cubicBezTo>
                <a:cubicBezTo>
                  <a:pt x="2137358" y="881149"/>
                  <a:pt x="2125662" y="889136"/>
                  <a:pt x="2115964" y="889136"/>
                </a:cubicBezTo>
                <a:lnTo>
                  <a:pt x="2121098" y="898550"/>
                </a:lnTo>
                <a:cubicBezTo>
                  <a:pt x="2104553" y="911671"/>
                  <a:pt x="2096281" y="919658"/>
                  <a:pt x="2096281" y="922511"/>
                </a:cubicBezTo>
                <a:cubicBezTo>
                  <a:pt x="2102557" y="925364"/>
                  <a:pt x="2107691" y="926790"/>
                  <a:pt x="2111685" y="926790"/>
                </a:cubicBezTo>
                <a:lnTo>
                  <a:pt x="2121098" y="922511"/>
                </a:lnTo>
                <a:lnTo>
                  <a:pt x="2131367" y="926790"/>
                </a:lnTo>
                <a:cubicBezTo>
                  <a:pt x="2147912" y="922796"/>
                  <a:pt x="2156184" y="918232"/>
                  <a:pt x="2156184" y="913098"/>
                </a:cubicBezTo>
                <a:cubicBezTo>
                  <a:pt x="2159607" y="913098"/>
                  <a:pt x="2164742" y="914524"/>
                  <a:pt x="2171588" y="917376"/>
                </a:cubicBezTo>
                <a:cubicBezTo>
                  <a:pt x="2186421" y="917376"/>
                  <a:pt x="2226357" y="911101"/>
                  <a:pt x="2291395" y="898550"/>
                </a:cubicBezTo>
                <a:cubicBezTo>
                  <a:pt x="2292536" y="904825"/>
                  <a:pt x="2295959" y="907963"/>
                  <a:pt x="2301664" y="907963"/>
                </a:cubicBezTo>
                <a:lnTo>
                  <a:pt x="2316212" y="907963"/>
                </a:lnTo>
                <a:lnTo>
                  <a:pt x="2347019" y="903684"/>
                </a:lnTo>
                <a:lnTo>
                  <a:pt x="2356433" y="907963"/>
                </a:lnTo>
                <a:cubicBezTo>
                  <a:pt x="2363279" y="905110"/>
                  <a:pt x="2368413" y="903684"/>
                  <a:pt x="2371836" y="903684"/>
                </a:cubicBezTo>
                <a:cubicBezTo>
                  <a:pt x="2371836" y="908819"/>
                  <a:pt x="2381820" y="913383"/>
                  <a:pt x="2401788" y="917376"/>
                </a:cubicBezTo>
                <a:cubicBezTo>
                  <a:pt x="2408063" y="914524"/>
                  <a:pt x="2413198" y="913098"/>
                  <a:pt x="2417192" y="913098"/>
                </a:cubicBezTo>
                <a:cubicBezTo>
                  <a:pt x="2438300" y="934206"/>
                  <a:pt x="2469963" y="951607"/>
                  <a:pt x="2512181" y="965299"/>
                </a:cubicBezTo>
                <a:cubicBezTo>
                  <a:pt x="2512181" y="966440"/>
                  <a:pt x="2542133" y="1004093"/>
                  <a:pt x="2602036" y="1078260"/>
                </a:cubicBezTo>
                <a:cubicBezTo>
                  <a:pt x="2617440" y="1122759"/>
                  <a:pt x="2629135" y="1145009"/>
                  <a:pt x="2637122" y="1145009"/>
                </a:cubicBezTo>
                <a:lnTo>
                  <a:pt x="2631988" y="1154422"/>
                </a:lnTo>
                <a:cubicBezTo>
                  <a:pt x="2635411" y="1193787"/>
                  <a:pt x="2637122" y="1215752"/>
                  <a:pt x="2637122" y="1220316"/>
                </a:cubicBezTo>
                <a:cubicBezTo>
                  <a:pt x="2630276" y="1240284"/>
                  <a:pt x="2626853" y="1252835"/>
                  <a:pt x="2626853" y="1257970"/>
                </a:cubicBezTo>
                <a:lnTo>
                  <a:pt x="2631988" y="1286210"/>
                </a:lnTo>
                <a:cubicBezTo>
                  <a:pt x="2625712" y="1289633"/>
                  <a:pt x="2620863" y="1291344"/>
                  <a:pt x="2617440" y="1291344"/>
                </a:cubicBezTo>
                <a:lnTo>
                  <a:pt x="2617440" y="1324719"/>
                </a:lnTo>
                <a:lnTo>
                  <a:pt x="2602036" y="1347824"/>
                </a:lnTo>
                <a:cubicBezTo>
                  <a:pt x="2605459" y="1353529"/>
                  <a:pt x="2607171" y="1359805"/>
                  <a:pt x="2607171" y="1366651"/>
                </a:cubicBezTo>
                <a:cubicBezTo>
                  <a:pt x="2599184" y="1366651"/>
                  <a:pt x="2589200" y="1390327"/>
                  <a:pt x="2577219" y="1437680"/>
                </a:cubicBezTo>
                <a:cubicBezTo>
                  <a:pt x="2571514" y="1437680"/>
                  <a:pt x="2539851" y="1467631"/>
                  <a:pt x="2482230" y="1527534"/>
                </a:cubicBezTo>
                <a:cubicBezTo>
                  <a:pt x="2461691" y="1541227"/>
                  <a:pt x="2413198" y="1580877"/>
                  <a:pt x="2336750" y="1646485"/>
                </a:cubicBezTo>
                <a:cubicBezTo>
                  <a:pt x="2333898" y="1646485"/>
                  <a:pt x="2330706" y="1647270"/>
                  <a:pt x="2327176" y="1648839"/>
                </a:cubicBezTo>
                <a:lnTo>
                  <a:pt x="2325832" y="1649656"/>
                </a:lnTo>
                <a:lnTo>
                  <a:pt x="2341885" y="1632793"/>
                </a:lnTo>
                <a:lnTo>
                  <a:pt x="2353010" y="1625091"/>
                </a:lnTo>
                <a:cubicBezTo>
                  <a:pt x="2315071" y="1642064"/>
                  <a:pt x="2297225" y="1656197"/>
                  <a:pt x="2299471" y="1667491"/>
                </a:cubicBezTo>
                <a:lnTo>
                  <a:pt x="2300339" y="1669339"/>
                </a:lnTo>
                <a:lnTo>
                  <a:pt x="2286260" y="1684139"/>
                </a:lnTo>
                <a:cubicBezTo>
                  <a:pt x="2277132" y="1684139"/>
                  <a:pt x="2264010" y="1694979"/>
                  <a:pt x="2246895" y="1716658"/>
                </a:cubicBezTo>
                <a:lnTo>
                  <a:pt x="2195615" y="1738570"/>
                </a:lnTo>
                <a:lnTo>
                  <a:pt x="2193590" y="1735509"/>
                </a:lnTo>
                <a:lnTo>
                  <a:pt x="2189666" y="1739121"/>
                </a:lnTo>
                <a:lnTo>
                  <a:pt x="2187678" y="1741962"/>
                </a:lnTo>
                <a:lnTo>
                  <a:pt x="2186564" y="1742438"/>
                </a:lnTo>
                <a:cubicBezTo>
                  <a:pt x="2129228" y="1768324"/>
                  <a:pt x="2080877" y="1794532"/>
                  <a:pt x="2041512" y="1821061"/>
                </a:cubicBezTo>
                <a:cubicBezTo>
                  <a:pt x="2016410" y="1829618"/>
                  <a:pt x="1976189" y="1850157"/>
                  <a:pt x="1920850" y="1882675"/>
                </a:cubicBezTo>
                <a:cubicBezTo>
                  <a:pt x="1904876" y="1882675"/>
                  <a:pt x="1864940" y="1904640"/>
                  <a:pt x="1801044" y="1948569"/>
                </a:cubicBezTo>
                <a:cubicBezTo>
                  <a:pt x="1801044" y="1942293"/>
                  <a:pt x="1797621" y="1939156"/>
                  <a:pt x="1790775" y="1939156"/>
                </a:cubicBezTo>
                <a:lnTo>
                  <a:pt x="1771092" y="1939156"/>
                </a:lnTo>
                <a:cubicBezTo>
                  <a:pt x="1767669" y="1939156"/>
                  <a:pt x="1765957" y="1940867"/>
                  <a:pt x="1765957" y="1944290"/>
                </a:cubicBezTo>
                <a:cubicBezTo>
                  <a:pt x="1755688" y="1940867"/>
                  <a:pt x="1750554" y="1937730"/>
                  <a:pt x="1750554" y="1934877"/>
                </a:cubicBezTo>
                <a:cubicBezTo>
                  <a:pt x="1708906" y="1953704"/>
                  <a:pt x="1670683" y="1964543"/>
                  <a:pt x="1635882" y="1967396"/>
                </a:cubicBezTo>
                <a:cubicBezTo>
                  <a:pt x="1635882" y="1961120"/>
                  <a:pt x="1632458" y="1957982"/>
                  <a:pt x="1625612" y="1957982"/>
                </a:cubicBezTo>
                <a:lnTo>
                  <a:pt x="1620478" y="1957982"/>
                </a:lnTo>
                <a:lnTo>
                  <a:pt x="1595660" y="1963117"/>
                </a:lnTo>
                <a:lnTo>
                  <a:pt x="1595660" y="1957982"/>
                </a:lnTo>
                <a:lnTo>
                  <a:pt x="1530623" y="1991357"/>
                </a:lnTo>
                <a:lnTo>
                  <a:pt x="1525488" y="1991357"/>
                </a:lnTo>
                <a:cubicBezTo>
                  <a:pt x="1516360" y="1984511"/>
                  <a:pt x="1499530" y="1979662"/>
                  <a:pt x="1474998" y="1976809"/>
                </a:cubicBezTo>
                <a:cubicBezTo>
                  <a:pt x="1468722" y="1980232"/>
                  <a:pt x="1463873" y="1981944"/>
                  <a:pt x="1460450" y="1981944"/>
                </a:cubicBezTo>
                <a:cubicBezTo>
                  <a:pt x="1454175" y="1978521"/>
                  <a:pt x="1449040" y="1976809"/>
                  <a:pt x="1445047" y="1976809"/>
                </a:cubicBezTo>
                <a:cubicBezTo>
                  <a:pt x="1445047" y="1983085"/>
                  <a:pt x="1441909" y="1986223"/>
                  <a:pt x="1435633" y="1986223"/>
                </a:cubicBezTo>
                <a:cubicBezTo>
                  <a:pt x="1407678" y="1954845"/>
                  <a:pt x="1389137" y="1939156"/>
                  <a:pt x="1380009" y="1939156"/>
                </a:cubicBezTo>
                <a:cubicBezTo>
                  <a:pt x="1380009" y="1934592"/>
                  <a:pt x="1363464" y="1922040"/>
                  <a:pt x="1330374" y="1901502"/>
                </a:cubicBezTo>
                <a:cubicBezTo>
                  <a:pt x="1330374" y="1894656"/>
                  <a:pt x="1324759" y="1884120"/>
                  <a:pt x="1313527" y="1869893"/>
                </a:cubicBezTo>
                <a:lnTo>
                  <a:pt x="1301043" y="1855167"/>
                </a:lnTo>
                <a:lnTo>
                  <a:pt x="1300423" y="1855291"/>
                </a:lnTo>
                <a:lnTo>
                  <a:pt x="1289298" y="1849301"/>
                </a:lnTo>
                <a:lnTo>
                  <a:pt x="1288442" y="1846733"/>
                </a:lnTo>
                <a:cubicBezTo>
                  <a:pt x="1289012" y="1844451"/>
                  <a:pt x="1290225" y="1842883"/>
                  <a:pt x="1292079" y="1842027"/>
                </a:cubicBezTo>
                <a:lnTo>
                  <a:pt x="1297328" y="1841727"/>
                </a:lnTo>
                <a:lnTo>
                  <a:pt x="1295289" y="1835609"/>
                </a:lnTo>
                <a:lnTo>
                  <a:pt x="1309837" y="1815926"/>
                </a:lnTo>
                <a:cubicBezTo>
                  <a:pt x="1306414" y="1799381"/>
                  <a:pt x="1304702" y="1785404"/>
                  <a:pt x="1304702" y="1773994"/>
                </a:cubicBezTo>
                <a:lnTo>
                  <a:pt x="1309837" y="1775705"/>
                </a:lnTo>
                <a:cubicBezTo>
                  <a:pt x="1313830" y="1774564"/>
                  <a:pt x="1316397" y="1772282"/>
                  <a:pt x="1317538" y="1768859"/>
                </a:cubicBezTo>
                <a:cubicBezTo>
                  <a:pt x="1318679" y="1765436"/>
                  <a:pt x="1318394" y="1762869"/>
                  <a:pt x="1316682" y="1761157"/>
                </a:cubicBezTo>
                <a:lnTo>
                  <a:pt x="1312082" y="1759454"/>
                </a:lnTo>
                <a:lnTo>
                  <a:pt x="1313259" y="1756451"/>
                </a:lnTo>
                <a:cubicBezTo>
                  <a:pt x="1315826" y="1748464"/>
                  <a:pt x="1318109" y="1738337"/>
                  <a:pt x="1320106" y="1726071"/>
                </a:cubicBezTo>
                <a:cubicBezTo>
                  <a:pt x="1303560" y="1704392"/>
                  <a:pt x="1293577" y="1693552"/>
                  <a:pt x="1290154" y="1693552"/>
                </a:cubicBezTo>
                <a:cubicBezTo>
                  <a:pt x="1251360" y="1670732"/>
                  <a:pt x="1224545" y="1642206"/>
                  <a:pt x="1209712" y="1607976"/>
                </a:cubicBezTo>
                <a:cubicBezTo>
                  <a:pt x="1200584" y="1607976"/>
                  <a:pt x="1190600" y="1593998"/>
                  <a:pt x="1179761" y="1566044"/>
                </a:cubicBezTo>
                <a:cubicBezTo>
                  <a:pt x="1142107" y="1529531"/>
                  <a:pt x="1113867" y="1452227"/>
                  <a:pt x="1095040" y="1334132"/>
                </a:cubicBezTo>
                <a:cubicBezTo>
                  <a:pt x="1095040" y="1289062"/>
                  <a:pt x="1095040" y="1263675"/>
                  <a:pt x="1095040" y="1257970"/>
                </a:cubicBezTo>
                <a:cubicBezTo>
                  <a:pt x="1098463" y="1232867"/>
                  <a:pt x="1100175" y="1217178"/>
                  <a:pt x="1100175" y="1210903"/>
                </a:cubicBezTo>
                <a:cubicBezTo>
                  <a:pt x="1105880" y="1188653"/>
                  <a:pt x="1111870" y="1164121"/>
                  <a:pt x="1118145" y="1137307"/>
                </a:cubicBezTo>
                <a:cubicBezTo>
                  <a:pt x="1124421" y="1110493"/>
                  <a:pt x="1130982" y="1087388"/>
                  <a:pt x="1137828" y="1067990"/>
                </a:cubicBezTo>
                <a:cubicBezTo>
                  <a:pt x="1144674" y="1048593"/>
                  <a:pt x="1148668" y="1033189"/>
                  <a:pt x="1149809" y="1021779"/>
                </a:cubicBezTo>
                <a:cubicBezTo>
                  <a:pt x="1156655" y="1015504"/>
                  <a:pt x="1168350" y="988690"/>
                  <a:pt x="1184895" y="941338"/>
                </a:cubicBezTo>
                <a:cubicBezTo>
                  <a:pt x="1195735" y="941338"/>
                  <a:pt x="1210853" y="925649"/>
                  <a:pt x="1230250" y="894271"/>
                </a:cubicBezTo>
                <a:cubicBezTo>
                  <a:pt x="1253641" y="865745"/>
                  <a:pt x="1265337" y="843495"/>
                  <a:pt x="1265337" y="827521"/>
                </a:cubicBezTo>
                <a:lnTo>
                  <a:pt x="1270471" y="827521"/>
                </a:lnTo>
                <a:lnTo>
                  <a:pt x="1279885" y="832656"/>
                </a:lnTo>
                <a:cubicBezTo>
                  <a:pt x="1279885" y="824669"/>
                  <a:pt x="1289868" y="807268"/>
                  <a:pt x="1309837" y="780454"/>
                </a:cubicBezTo>
                <a:cubicBezTo>
                  <a:pt x="1309837" y="774179"/>
                  <a:pt x="1330089" y="747365"/>
                  <a:pt x="1370595" y="700013"/>
                </a:cubicBezTo>
                <a:cubicBezTo>
                  <a:pt x="1370595" y="692026"/>
                  <a:pt x="1387140" y="671488"/>
                  <a:pt x="1420229" y="638398"/>
                </a:cubicBezTo>
                <a:cubicBezTo>
                  <a:pt x="1416807" y="632122"/>
                  <a:pt x="1415095" y="627559"/>
                  <a:pt x="1415095" y="624706"/>
                </a:cubicBezTo>
                <a:cubicBezTo>
                  <a:pt x="1421941" y="604738"/>
                  <a:pt x="1425364" y="588764"/>
                  <a:pt x="1425364" y="576783"/>
                </a:cubicBezTo>
                <a:lnTo>
                  <a:pt x="1420229" y="567370"/>
                </a:lnTo>
                <a:lnTo>
                  <a:pt x="1425364" y="557956"/>
                </a:lnTo>
                <a:cubicBezTo>
                  <a:pt x="1421941" y="552822"/>
                  <a:pt x="1420229" y="546546"/>
                  <a:pt x="1420229" y="539129"/>
                </a:cubicBezTo>
                <a:lnTo>
                  <a:pt x="1430499" y="534851"/>
                </a:lnTo>
                <a:cubicBezTo>
                  <a:pt x="1416236" y="382525"/>
                  <a:pt x="1407963" y="303510"/>
                  <a:pt x="1405681" y="297805"/>
                </a:cubicBezTo>
                <a:lnTo>
                  <a:pt x="1415095" y="293526"/>
                </a:lnTo>
                <a:cubicBezTo>
                  <a:pt x="1408819" y="221072"/>
                  <a:pt x="1402258" y="184844"/>
                  <a:pt x="1395413" y="184844"/>
                </a:cubicBezTo>
                <a:lnTo>
                  <a:pt x="1405681" y="170296"/>
                </a:lnTo>
                <a:cubicBezTo>
                  <a:pt x="1405681" y="161168"/>
                  <a:pt x="1397124" y="115528"/>
                  <a:pt x="1380009" y="33374"/>
                </a:cubicBezTo>
                <a:cubicBezTo>
                  <a:pt x="1402829" y="11125"/>
                  <a:pt x="1416236" y="0"/>
                  <a:pt x="1420229" y="0"/>
                </a:cubicBezTo>
                <a:close/>
              </a:path>
            </a:pathLst>
          </a:custGeom>
          <a:solidFill>
            <a:srgbClr val="FF0000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800">
              <a:solidFill>
                <a:srgbClr val="FF0000"/>
              </a:solidFill>
              <a:latin typeface="#9Slide06 SVNNotera" panose="02000000000000000000" pitchFamily="2" charset="0"/>
              <a:cs typeface="#9Slide05 SVNBruselo Script" panose="02000506000000020004" pitchFamily="2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154E583-6BAD-42C6-AF08-9CBE4A7D74A9}"/>
              </a:ext>
            </a:extLst>
          </p:cNvPr>
          <p:cNvSpPr txBox="1"/>
          <p:nvPr/>
        </p:nvSpPr>
        <p:spPr>
          <a:xfrm>
            <a:off x="1019227" y="457200"/>
            <a:ext cx="10266469" cy="35394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1500" dirty="0">
                <a:solidFill>
                  <a:srgbClr val="FF0000"/>
                </a:solidFill>
                <a:latin typeface="#9Slide05 Claudia" pitchFamily="2" charset="0"/>
              </a:rPr>
              <a:t>BÀI 3:</a:t>
            </a:r>
          </a:p>
          <a:p>
            <a:pPr algn="ctr"/>
            <a:r>
              <a:rPr lang="en-US" sz="11500" dirty="0">
                <a:solidFill>
                  <a:srgbClr val="FF0000"/>
                </a:solidFill>
                <a:latin typeface="#9Slide05 Claudia" pitchFamily="2" charset="0"/>
              </a:rPr>
              <a:t>KHÍ HẬU</a:t>
            </a:r>
          </a:p>
        </p:txBody>
      </p:sp>
    </p:spTree>
    <p:extLst>
      <p:ext uri="{BB962C8B-B14F-4D97-AF65-F5344CB8AC3E}">
        <p14:creationId xmlns:p14="http://schemas.microsoft.com/office/powerpoint/2010/main" val="1173179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0" grpId="0" animBg="1"/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48">
            <a:extLst>
              <a:ext uri="{FF2B5EF4-FFF2-40B4-BE49-F238E27FC236}">
                <a16:creationId xmlns:a16="http://schemas.microsoft.com/office/drawing/2014/main" id="{8A8E4ED9-599E-4CB2-BAA7-EFC39246E93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53"/>
          <a:stretch/>
        </p:blipFill>
        <p:spPr>
          <a:xfrm>
            <a:off x="10223149" y="-77042"/>
            <a:ext cx="2929836" cy="705023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3217DAB8-18F0-444C-A998-C85A7F6B2316}"/>
              </a:ext>
            </a:extLst>
          </p:cNvPr>
          <p:cNvGrpSpPr/>
          <p:nvPr/>
        </p:nvGrpSpPr>
        <p:grpSpPr>
          <a:xfrm>
            <a:off x="1995288" y="662795"/>
            <a:ext cx="9809677" cy="1762276"/>
            <a:chOff x="1995288" y="662795"/>
            <a:chExt cx="9809677" cy="1762276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366E0B3D-ACC4-4E41-BA89-FD458A842FC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biLevel thresh="50000"/>
              <a:lum bright="1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224" t="31405" r="7637" b="9699"/>
            <a:stretch/>
          </p:blipFill>
          <p:spPr>
            <a:xfrm rot="15981995">
              <a:off x="4755612" y="-2097529"/>
              <a:ext cx="1678713" cy="7199362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A72B2507-6792-4C6A-BB9F-B0BC1185068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biLevel thresh="50000"/>
              <a:alphaModFix amt="6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224" t="31405" r="7637" b="9699"/>
            <a:stretch/>
          </p:blipFill>
          <p:spPr>
            <a:xfrm rot="5400000" flipH="1">
              <a:off x="7615423" y="-1764470"/>
              <a:ext cx="1447801" cy="6931282"/>
            </a:xfrm>
            <a:prstGeom prst="rect">
              <a:avLst/>
            </a:prstGeom>
          </p:spPr>
        </p:pic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E39F9702-C0EE-45E5-B426-A92F37AF9007}"/>
              </a:ext>
            </a:extLst>
          </p:cNvPr>
          <p:cNvSpPr txBox="1"/>
          <p:nvPr/>
        </p:nvSpPr>
        <p:spPr>
          <a:xfrm>
            <a:off x="2980575" y="1241560"/>
            <a:ext cx="8117607" cy="61555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40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 ta có khí hậu nhiệt đới gió mùa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5D5BD665-5991-4547-B0FA-68EC1C8C9148}"/>
              </a:ext>
            </a:extLst>
          </p:cNvPr>
          <p:cNvGrpSpPr/>
          <p:nvPr/>
        </p:nvGrpSpPr>
        <p:grpSpPr>
          <a:xfrm>
            <a:off x="1549969" y="708001"/>
            <a:ext cx="1835856" cy="1835856"/>
            <a:chOff x="1147715" y="527386"/>
            <a:chExt cx="2351443" cy="2351443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C57C44EF-809A-4F53-A687-3D634AAFC3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alphaModFix amt="9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902" t="4539" b="60717"/>
            <a:stretch/>
          </p:blipFill>
          <p:spPr>
            <a:xfrm>
              <a:off x="1147715" y="527386"/>
              <a:ext cx="2351443" cy="2351443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5F485443-41DF-4D0C-AD8E-A717997521EC}"/>
                </a:ext>
              </a:extLst>
            </p:cNvPr>
            <p:cNvSpPr txBox="1"/>
            <p:nvPr/>
          </p:nvSpPr>
          <p:spPr>
            <a:xfrm>
              <a:off x="2075738" y="1346795"/>
              <a:ext cx="958918" cy="55399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en-US" sz="36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61E87782-2896-4AA8-B06C-538159AD0DC6}"/>
              </a:ext>
            </a:extLst>
          </p:cNvPr>
          <p:cNvGrpSpPr/>
          <p:nvPr/>
        </p:nvGrpSpPr>
        <p:grpSpPr>
          <a:xfrm>
            <a:off x="2313202" y="2584616"/>
            <a:ext cx="10222074" cy="1851839"/>
            <a:chOff x="2313202" y="2584616"/>
            <a:chExt cx="10222074" cy="1851839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FC80FC53-BB9F-4B4B-9784-41C93AF8FB6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alphaModFix amt="8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224" t="31405" r="7637" b="9699"/>
            <a:stretch/>
          </p:blipFill>
          <p:spPr>
            <a:xfrm rot="5400000" flipH="1">
              <a:off x="8269093" y="170271"/>
              <a:ext cx="1683652" cy="6848715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4A76B01C-D221-41BE-BD6C-4E0A2CDC00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alphaModFix amt="79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224" t="31405" r="7637" b="9699"/>
            <a:stretch/>
          </p:blipFill>
          <p:spPr>
            <a:xfrm rot="15981995">
              <a:off x="4851800" y="46018"/>
              <a:ext cx="1678713" cy="6755910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5BD8A2E2-68E6-42A7-AF82-198EB29B6176}"/>
                </a:ext>
              </a:extLst>
            </p:cNvPr>
            <p:cNvSpPr txBox="1"/>
            <p:nvPr/>
          </p:nvSpPr>
          <p:spPr>
            <a:xfrm>
              <a:off x="3355974" y="3081394"/>
              <a:ext cx="8598508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l"/>
              <a:r>
                <a:rPr lang="en-US" sz="40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Khí hậu giữa các miền có sự khác nhau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D690B15D-3E8E-4A2C-A00C-2FA0359C1050}"/>
              </a:ext>
            </a:extLst>
          </p:cNvPr>
          <p:cNvGrpSpPr/>
          <p:nvPr/>
        </p:nvGrpSpPr>
        <p:grpSpPr>
          <a:xfrm>
            <a:off x="1737914" y="2611863"/>
            <a:ext cx="1835856" cy="1835856"/>
            <a:chOff x="1147715" y="527386"/>
            <a:chExt cx="2351443" cy="2351443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BD7A9884-2682-4C16-886B-2742391301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alphaModFix amt="9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902" t="4539" b="60717"/>
            <a:stretch/>
          </p:blipFill>
          <p:spPr>
            <a:xfrm>
              <a:off x="1147715" y="527386"/>
              <a:ext cx="2351443" cy="2351443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1818B830-40F4-4B07-89CB-2A094A47E5AC}"/>
                </a:ext>
              </a:extLst>
            </p:cNvPr>
            <p:cNvSpPr txBox="1"/>
            <p:nvPr/>
          </p:nvSpPr>
          <p:spPr>
            <a:xfrm>
              <a:off x="2075738" y="1346795"/>
              <a:ext cx="517386" cy="55399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en-US" sz="36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0EE290CF-2E47-4258-A901-5F598947E403}"/>
              </a:ext>
            </a:extLst>
          </p:cNvPr>
          <p:cNvGrpSpPr/>
          <p:nvPr/>
        </p:nvGrpSpPr>
        <p:grpSpPr>
          <a:xfrm>
            <a:off x="2682295" y="4503817"/>
            <a:ext cx="8377107" cy="1620370"/>
            <a:chOff x="2682295" y="4503817"/>
            <a:chExt cx="8377107" cy="1620370"/>
          </a:xfrm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5E408A75-0054-4A8B-8666-C214D2CA83F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alphaModFix amt="8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224" t="31405" r="7637" b="9699"/>
            <a:stretch/>
          </p:blipFill>
          <p:spPr>
            <a:xfrm rot="5400000" flipH="1">
              <a:off x="7323732" y="2388518"/>
              <a:ext cx="1462985" cy="6008354"/>
            </a:xfrm>
            <a:prstGeom prst="rect">
              <a:avLst/>
            </a:prstGeom>
          </p:spPr>
        </p:pic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F4439382-166E-454B-9672-EA1B2996E9A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alphaModFix amt="8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224" t="31405" r="7637" b="9699"/>
            <a:stretch/>
          </p:blipFill>
          <p:spPr>
            <a:xfrm rot="15981995">
              <a:off x="5073318" y="2112794"/>
              <a:ext cx="1458693" cy="6240739"/>
            </a:xfrm>
            <a:prstGeom prst="rect">
              <a:avLst/>
            </a:prstGeom>
          </p:spPr>
        </p:pic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E7BDC4CB-E1F1-42E9-93CC-61D465A4A9CC}"/>
                </a:ext>
              </a:extLst>
            </p:cNvPr>
            <p:cNvSpPr txBox="1"/>
            <p:nvPr/>
          </p:nvSpPr>
          <p:spPr>
            <a:xfrm>
              <a:off x="4102863" y="4962999"/>
              <a:ext cx="5182509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l"/>
              <a:r>
                <a:rPr lang="en-US" sz="40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Ảnh hưởng của khí hậu</a:t>
              </a: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6AE59273-9921-4C0C-A2C2-5749B94CD5E2}"/>
              </a:ext>
            </a:extLst>
          </p:cNvPr>
          <p:cNvGrpSpPr/>
          <p:nvPr/>
        </p:nvGrpSpPr>
        <p:grpSpPr>
          <a:xfrm>
            <a:off x="-4108769" y="593618"/>
            <a:ext cx="1601902" cy="1761540"/>
            <a:chOff x="2338227" y="-78105"/>
            <a:chExt cx="1601902" cy="1761540"/>
          </a:xfrm>
        </p:grpSpPr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CD3E88BF-E3DA-42C0-99E4-BD8D8C769F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035" t="5137" r="44142" b="60118"/>
            <a:stretch/>
          </p:blipFill>
          <p:spPr>
            <a:xfrm>
              <a:off x="2338227" y="-78105"/>
              <a:ext cx="1601902" cy="1761540"/>
            </a:xfrm>
            <a:prstGeom prst="rect">
              <a:avLst/>
            </a:prstGeom>
          </p:spPr>
        </p:pic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077B8090-963D-4A6A-A408-91ACA408C84F}"/>
                </a:ext>
              </a:extLst>
            </p:cNvPr>
            <p:cNvSpPr txBox="1"/>
            <p:nvPr/>
          </p:nvSpPr>
          <p:spPr>
            <a:xfrm>
              <a:off x="2981210" y="497708"/>
              <a:ext cx="958918" cy="55399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en-US" sz="36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E8C70263-A440-4270-AE28-D70FB2900D0A}"/>
              </a:ext>
            </a:extLst>
          </p:cNvPr>
          <p:cNvGrpSpPr/>
          <p:nvPr/>
        </p:nvGrpSpPr>
        <p:grpSpPr>
          <a:xfrm>
            <a:off x="2554852" y="4436455"/>
            <a:ext cx="1835856" cy="1835856"/>
            <a:chOff x="1215037" y="431258"/>
            <a:chExt cx="2351443" cy="2351443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1F470F7C-54C4-4CD0-BD72-DE4599B3412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alphaModFix amt="9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902" t="4539" b="60717"/>
            <a:stretch/>
          </p:blipFill>
          <p:spPr>
            <a:xfrm>
              <a:off x="1215037" y="431258"/>
              <a:ext cx="2351443" cy="2351443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E20718A2-2D46-42E5-A59C-861897CE27DD}"/>
                </a:ext>
              </a:extLst>
            </p:cNvPr>
            <p:cNvSpPr txBox="1"/>
            <p:nvPr/>
          </p:nvSpPr>
          <p:spPr>
            <a:xfrm>
              <a:off x="2075738" y="1346795"/>
              <a:ext cx="517386" cy="55399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en-US" sz="36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</p:grpSp>
      <p:pic>
        <p:nvPicPr>
          <p:cNvPr id="47" name="Picture 46">
            <a:hlinkClick r:id="rId5" action="ppaction://hlinksldjump"/>
            <a:extLst>
              <a:ext uri="{FF2B5EF4-FFF2-40B4-BE49-F238E27FC236}">
                <a16:creationId xmlns:a16="http://schemas.microsoft.com/office/drawing/2014/main" id="{A5AC9103-C01A-4D94-8F7E-654E77B70C3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EEE6D9"/>
              </a:clrFrom>
              <a:clrTo>
                <a:srgbClr val="EEE6D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95" t="2767" r="11859" b="2767"/>
          <a:stretch/>
        </p:blipFill>
        <p:spPr>
          <a:xfrm>
            <a:off x="-490463" y="2529716"/>
            <a:ext cx="3734282" cy="4262972"/>
          </a:xfrm>
          <a:prstGeom prst="rect">
            <a:avLst/>
          </a:prstGeom>
        </p:spPr>
      </p:pic>
      <p:grpSp>
        <p:nvGrpSpPr>
          <p:cNvPr id="59" name="Group 58">
            <a:extLst>
              <a:ext uri="{FF2B5EF4-FFF2-40B4-BE49-F238E27FC236}">
                <a16:creationId xmlns:a16="http://schemas.microsoft.com/office/drawing/2014/main" id="{FE3260C7-2E2F-4844-AD5C-2CA207891B04}"/>
              </a:ext>
            </a:extLst>
          </p:cNvPr>
          <p:cNvGrpSpPr/>
          <p:nvPr/>
        </p:nvGrpSpPr>
        <p:grpSpPr>
          <a:xfrm>
            <a:off x="-3631152" y="2462853"/>
            <a:ext cx="1601902" cy="1761540"/>
            <a:chOff x="2338227" y="-78105"/>
            <a:chExt cx="1601902" cy="1761540"/>
          </a:xfrm>
        </p:grpSpPr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id="{10F5133D-4DD0-418D-ADAE-5D5E8DD98E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035" t="5137" r="44142" b="60118"/>
            <a:stretch/>
          </p:blipFill>
          <p:spPr>
            <a:xfrm>
              <a:off x="2338227" y="-78105"/>
              <a:ext cx="1601902" cy="1761540"/>
            </a:xfrm>
            <a:prstGeom prst="rect">
              <a:avLst/>
            </a:prstGeom>
          </p:spPr>
        </p:pic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9E1AC955-4F27-4EE1-B0FD-4E326968FC03}"/>
                </a:ext>
              </a:extLst>
            </p:cNvPr>
            <p:cNvSpPr txBox="1"/>
            <p:nvPr/>
          </p:nvSpPr>
          <p:spPr>
            <a:xfrm>
              <a:off x="2981210" y="497708"/>
              <a:ext cx="958918" cy="55399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en-US" sz="36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93B9FEE3-B05F-4DE9-83A7-61C602E24C53}"/>
              </a:ext>
            </a:extLst>
          </p:cNvPr>
          <p:cNvGrpSpPr/>
          <p:nvPr/>
        </p:nvGrpSpPr>
        <p:grpSpPr>
          <a:xfrm>
            <a:off x="-3264739" y="4249830"/>
            <a:ext cx="1601902" cy="1761540"/>
            <a:chOff x="2338227" y="-78105"/>
            <a:chExt cx="1601902" cy="1761540"/>
          </a:xfrm>
        </p:grpSpPr>
        <p:pic>
          <p:nvPicPr>
            <p:cNvPr id="63" name="Picture 62">
              <a:extLst>
                <a:ext uri="{FF2B5EF4-FFF2-40B4-BE49-F238E27FC236}">
                  <a16:creationId xmlns:a16="http://schemas.microsoft.com/office/drawing/2014/main" id="{05760050-21B4-4EE0-900F-33A1B861BE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035" t="5137" r="44142" b="60118"/>
            <a:stretch/>
          </p:blipFill>
          <p:spPr>
            <a:xfrm>
              <a:off x="2338227" y="-78105"/>
              <a:ext cx="1601902" cy="1761540"/>
            </a:xfrm>
            <a:prstGeom prst="rect">
              <a:avLst/>
            </a:prstGeom>
          </p:spPr>
        </p:pic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B2837D34-34D7-49CC-BD2E-95AF36D35099}"/>
                </a:ext>
              </a:extLst>
            </p:cNvPr>
            <p:cNvSpPr txBox="1"/>
            <p:nvPr/>
          </p:nvSpPr>
          <p:spPr>
            <a:xfrm>
              <a:off x="2981210" y="497708"/>
              <a:ext cx="958918" cy="55399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en-US" sz="36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pic>
        <p:nvPicPr>
          <p:cNvPr id="33" name="Picture 32">
            <a:hlinkClick r:id="rId5" action="ppaction://hlinksldjump"/>
            <a:extLst>
              <a:ext uri="{FF2B5EF4-FFF2-40B4-BE49-F238E27FC236}">
                <a16:creationId xmlns:a16="http://schemas.microsoft.com/office/drawing/2014/main" id="{540270B6-0E50-4C00-AB2A-E5DAE4CF7D98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5944" y="5287215"/>
            <a:ext cx="1835468" cy="1787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7106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Picture 57">
            <a:extLst>
              <a:ext uri="{FF2B5EF4-FFF2-40B4-BE49-F238E27FC236}">
                <a16:creationId xmlns:a16="http://schemas.microsoft.com/office/drawing/2014/main" id="{D6E248B8-004C-4943-B4B6-5D567AF1B1E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EFEFC"/>
              </a:clrFrom>
              <a:clrTo>
                <a:srgbClr val="FEFEFC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3029" b="86123" l="13715" r="70103">
                        <a14:backgroundMark x1="68000" y1="80000" x2="45143" y2="925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67" t="3892" r="22849" b="4740"/>
          <a:stretch/>
        </p:blipFill>
        <p:spPr>
          <a:xfrm>
            <a:off x="-972588" y="-679082"/>
            <a:ext cx="4833840" cy="8354302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4BEECBD7-5A7D-4380-AA2C-6DEFB49B26C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EFEFC"/>
              </a:clrFrom>
              <a:clrTo>
                <a:srgbClr val="FEFEFC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3029" b="86123" l="13715" r="70103">
                        <a14:backgroundMark x1="68000" y1="80000" x2="45143" y2="925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67" t="3892" r="22849" b="4740"/>
          <a:stretch/>
        </p:blipFill>
        <p:spPr>
          <a:xfrm flipH="1">
            <a:off x="8133816" y="-786093"/>
            <a:ext cx="4833840" cy="8568325"/>
          </a:xfrm>
          <a:prstGeom prst="rect">
            <a:avLst/>
          </a:prstGeom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9616C607-A993-4983-83F8-CE1AAD29D5B4}"/>
              </a:ext>
            </a:extLst>
          </p:cNvPr>
          <p:cNvSpPr txBox="1"/>
          <p:nvPr/>
        </p:nvSpPr>
        <p:spPr>
          <a:xfrm>
            <a:off x="8907983" y="4810982"/>
            <a:ext cx="81981" cy="49786"/>
          </a:xfrm>
          <a:custGeom>
            <a:avLst/>
            <a:gdLst/>
            <a:ahLst/>
            <a:cxnLst/>
            <a:rect l="l" t="t" r="r" b="b"/>
            <a:pathLst>
              <a:path w="81981" h="49786">
                <a:moveTo>
                  <a:pt x="70322" y="0"/>
                </a:moveTo>
                <a:lnTo>
                  <a:pt x="74179" y="3529"/>
                </a:lnTo>
                <a:lnTo>
                  <a:pt x="81981" y="15742"/>
                </a:lnTo>
                <a:lnTo>
                  <a:pt x="81506" y="22852"/>
                </a:lnTo>
                <a:cubicBezTo>
                  <a:pt x="80452" y="30226"/>
                  <a:pt x="78870" y="37074"/>
                  <a:pt x="76761" y="43394"/>
                </a:cubicBezTo>
                <a:lnTo>
                  <a:pt x="73853" y="49786"/>
                </a:lnTo>
                <a:lnTo>
                  <a:pt x="68298" y="49670"/>
                </a:lnTo>
                <a:cubicBezTo>
                  <a:pt x="35394" y="48207"/>
                  <a:pt x="12865" y="43087"/>
                  <a:pt x="711" y="34310"/>
                </a:cubicBezTo>
                <a:lnTo>
                  <a:pt x="0" y="33639"/>
                </a:lnTo>
                <a:lnTo>
                  <a:pt x="7167" y="24432"/>
                </a:lnTo>
                <a:cubicBezTo>
                  <a:pt x="19820" y="11791"/>
                  <a:pt x="37219" y="3890"/>
                  <a:pt x="59363" y="730"/>
                </a:cubicBezTo>
                <a:lnTo>
                  <a:pt x="70322" y="0"/>
                </a:ln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en-US" sz="5400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679B8A91-D598-484B-8331-0069970C4C6E}"/>
              </a:ext>
            </a:extLst>
          </p:cNvPr>
          <p:cNvSpPr txBox="1"/>
          <p:nvPr/>
        </p:nvSpPr>
        <p:spPr>
          <a:xfrm>
            <a:off x="8922850" y="5100439"/>
            <a:ext cx="6441" cy="4731"/>
          </a:xfrm>
          <a:custGeom>
            <a:avLst/>
            <a:gdLst/>
            <a:ahLst/>
            <a:cxnLst/>
            <a:rect l="l" t="t" r="r" b="b"/>
            <a:pathLst>
              <a:path w="6441" h="4731">
                <a:moveTo>
                  <a:pt x="0" y="0"/>
                </a:moveTo>
                <a:lnTo>
                  <a:pt x="6441" y="0"/>
                </a:lnTo>
                <a:lnTo>
                  <a:pt x="6441" y="4731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en-US" sz="5400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ACC40274-7B02-4520-984A-8108C624449F}"/>
              </a:ext>
            </a:extLst>
          </p:cNvPr>
          <p:cNvSpPr txBox="1"/>
          <p:nvPr/>
        </p:nvSpPr>
        <p:spPr>
          <a:xfrm>
            <a:off x="8821864" y="5173450"/>
            <a:ext cx="72386" cy="15722"/>
          </a:xfrm>
          <a:custGeom>
            <a:avLst/>
            <a:gdLst/>
            <a:ahLst/>
            <a:cxnLst/>
            <a:rect l="l" t="t" r="r" b="b"/>
            <a:pathLst>
              <a:path w="72386" h="15722">
                <a:moveTo>
                  <a:pt x="4540" y="4"/>
                </a:moveTo>
                <a:cubicBezTo>
                  <a:pt x="15764" y="-132"/>
                  <a:pt x="32600" y="3210"/>
                  <a:pt x="55048" y="10032"/>
                </a:cubicBezTo>
                <a:lnTo>
                  <a:pt x="72386" y="15722"/>
                </a:lnTo>
                <a:lnTo>
                  <a:pt x="0" y="15722"/>
                </a:lnTo>
                <a:lnTo>
                  <a:pt x="0" y="634"/>
                </a:lnTo>
                <a:lnTo>
                  <a:pt x="4540" y="4"/>
                </a:ln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en-US" sz="5400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B82E47A6-F12E-4E19-869B-4928937CB3F0}"/>
              </a:ext>
            </a:extLst>
          </p:cNvPr>
          <p:cNvSpPr txBox="1"/>
          <p:nvPr/>
        </p:nvSpPr>
        <p:spPr>
          <a:xfrm>
            <a:off x="8796802" y="5784456"/>
            <a:ext cx="15996" cy="15345"/>
          </a:xfrm>
          <a:custGeom>
            <a:avLst/>
            <a:gdLst/>
            <a:ahLst/>
            <a:cxnLst/>
            <a:rect l="l" t="t" r="r" b="b"/>
            <a:pathLst>
              <a:path w="15996" h="15345">
                <a:moveTo>
                  <a:pt x="12701" y="0"/>
                </a:moveTo>
                <a:lnTo>
                  <a:pt x="15996" y="215"/>
                </a:lnTo>
                <a:lnTo>
                  <a:pt x="15397" y="9643"/>
                </a:lnTo>
                <a:lnTo>
                  <a:pt x="15874" y="15345"/>
                </a:lnTo>
                <a:lnTo>
                  <a:pt x="0" y="12058"/>
                </a:lnTo>
                <a:lnTo>
                  <a:pt x="5609" y="5225"/>
                </a:lnTo>
                <a:lnTo>
                  <a:pt x="12701" y="0"/>
                </a:ln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en-US" sz="5400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6BB2CF88-06AB-4353-A1C7-51BDC50D1D53}"/>
              </a:ext>
            </a:extLst>
          </p:cNvPr>
          <p:cNvSpPr txBox="1"/>
          <p:nvPr/>
        </p:nvSpPr>
        <p:spPr>
          <a:xfrm>
            <a:off x="8858029" y="5786886"/>
            <a:ext cx="5715" cy="1589"/>
          </a:xfrm>
          <a:custGeom>
            <a:avLst/>
            <a:gdLst/>
            <a:ahLst/>
            <a:cxnLst/>
            <a:rect l="l" t="t" r="r" b="b"/>
            <a:pathLst>
              <a:path w="5715" h="1589">
                <a:moveTo>
                  <a:pt x="0" y="0"/>
                </a:moveTo>
                <a:lnTo>
                  <a:pt x="3048" y="347"/>
                </a:lnTo>
                <a:lnTo>
                  <a:pt x="5715" y="1402"/>
                </a:lnTo>
                <a:lnTo>
                  <a:pt x="5517" y="1589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en-US" sz="5400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21EAAE36-262B-4A51-BD53-2241BDE3E2A6}"/>
              </a:ext>
            </a:extLst>
          </p:cNvPr>
          <p:cNvSpPr txBox="1"/>
          <p:nvPr/>
        </p:nvSpPr>
        <p:spPr>
          <a:xfrm>
            <a:off x="8652380" y="6372590"/>
            <a:ext cx="54582" cy="31580"/>
          </a:xfrm>
          <a:custGeom>
            <a:avLst/>
            <a:gdLst/>
            <a:ahLst/>
            <a:cxnLst/>
            <a:rect l="l" t="t" r="r" b="b"/>
            <a:pathLst>
              <a:path w="54582" h="31580">
                <a:moveTo>
                  <a:pt x="42712" y="0"/>
                </a:moveTo>
                <a:lnTo>
                  <a:pt x="45200" y="2350"/>
                </a:lnTo>
                <a:cubicBezTo>
                  <a:pt x="51454" y="10154"/>
                  <a:pt x="54582" y="18795"/>
                  <a:pt x="54582" y="28272"/>
                </a:cubicBezTo>
                <a:cubicBezTo>
                  <a:pt x="36678" y="30141"/>
                  <a:pt x="21011" y="31244"/>
                  <a:pt x="7583" y="31580"/>
                </a:cubicBezTo>
                <a:lnTo>
                  <a:pt x="0" y="31551"/>
                </a:lnTo>
                <a:lnTo>
                  <a:pt x="9551" y="19295"/>
                </a:lnTo>
                <a:cubicBezTo>
                  <a:pt x="17986" y="10876"/>
                  <a:pt x="28531" y="4562"/>
                  <a:pt x="41185" y="352"/>
                </a:cubicBezTo>
                <a:lnTo>
                  <a:pt x="42712" y="0"/>
                </a:ln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en-US" sz="540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ED688D36-552C-4946-B45C-986720CEE5BD}"/>
              </a:ext>
            </a:extLst>
          </p:cNvPr>
          <p:cNvSpPr txBox="1"/>
          <p:nvPr/>
        </p:nvSpPr>
        <p:spPr>
          <a:xfrm>
            <a:off x="9031897" y="4282840"/>
            <a:ext cx="119723" cy="59836"/>
          </a:xfrm>
          <a:custGeom>
            <a:avLst/>
            <a:gdLst/>
            <a:ahLst/>
            <a:cxnLst/>
            <a:rect l="l" t="t" r="r" b="b"/>
            <a:pathLst>
              <a:path w="119723" h="59836">
                <a:moveTo>
                  <a:pt x="16836" y="165"/>
                </a:moveTo>
                <a:cubicBezTo>
                  <a:pt x="35543" y="-1216"/>
                  <a:pt x="69838" y="6107"/>
                  <a:pt x="119723" y="22134"/>
                </a:cubicBezTo>
                <a:cubicBezTo>
                  <a:pt x="119723" y="55713"/>
                  <a:pt x="99769" y="66862"/>
                  <a:pt x="59861" y="55582"/>
                </a:cubicBezTo>
                <a:cubicBezTo>
                  <a:pt x="19954" y="44301"/>
                  <a:pt x="0" y="38956"/>
                  <a:pt x="0" y="39546"/>
                </a:cubicBezTo>
                <a:cubicBezTo>
                  <a:pt x="0" y="40137"/>
                  <a:pt x="0" y="30972"/>
                  <a:pt x="0" y="12051"/>
                </a:cubicBezTo>
                <a:cubicBezTo>
                  <a:pt x="0" y="4955"/>
                  <a:pt x="5612" y="994"/>
                  <a:pt x="16836" y="165"/>
                </a:cubicBez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en-US" sz="540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1384B836-FA41-46D8-A3A7-C020B82468A9}"/>
              </a:ext>
            </a:extLst>
          </p:cNvPr>
          <p:cNvSpPr txBox="1"/>
          <p:nvPr/>
        </p:nvSpPr>
        <p:spPr>
          <a:xfrm>
            <a:off x="8932930" y="4548846"/>
            <a:ext cx="113723" cy="71203"/>
          </a:xfrm>
          <a:custGeom>
            <a:avLst/>
            <a:gdLst/>
            <a:ahLst/>
            <a:cxnLst/>
            <a:rect l="l" t="t" r="r" b="b"/>
            <a:pathLst>
              <a:path w="113723" h="71203">
                <a:moveTo>
                  <a:pt x="81711" y="368"/>
                </a:moveTo>
                <a:cubicBezTo>
                  <a:pt x="103053" y="2944"/>
                  <a:pt x="113723" y="19087"/>
                  <a:pt x="113723" y="48796"/>
                </a:cubicBezTo>
                <a:cubicBezTo>
                  <a:pt x="93655" y="72603"/>
                  <a:pt x="69700" y="77439"/>
                  <a:pt x="41860" y="63306"/>
                </a:cubicBezTo>
                <a:cubicBezTo>
                  <a:pt x="14020" y="49173"/>
                  <a:pt x="67" y="37630"/>
                  <a:pt x="1" y="28678"/>
                </a:cubicBezTo>
                <a:cubicBezTo>
                  <a:pt x="-64" y="19726"/>
                  <a:pt x="18873" y="10938"/>
                  <a:pt x="56813" y="2314"/>
                </a:cubicBezTo>
                <a:cubicBezTo>
                  <a:pt x="66298" y="158"/>
                  <a:pt x="74598" y="-491"/>
                  <a:pt x="81711" y="368"/>
                </a:cubicBez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en-US" sz="540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D9802491-84DC-4598-B0F5-01265C35F963}"/>
              </a:ext>
            </a:extLst>
          </p:cNvPr>
          <p:cNvSpPr txBox="1"/>
          <p:nvPr/>
        </p:nvSpPr>
        <p:spPr>
          <a:xfrm>
            <a:off x="8889842" y="4784653"/>
            <a:ext cx="88462" cy="59968"/>
          </a:xfrm>
          <a:custGeom>
            <a:avLst/>
            <a:gdLst/>
            <a:ahLst/>
            <a:cxnLst/>
            <a:rect l="l" t="t" r="r" b="b"/>
            <a:pathLst>
              <a:path w="88462" h="59968">
                <a:moveTo>
                  <a:pt x="0" y="0"/>
                </a:moveTo>
                <a:cubicBezTo>
                  <a:pt x="35809" y="0"/>
                  <a:pt x="62665" y="6370"/>
                  <a:pt x="80569" y="19109"/>
                </a:cubicBezTo>
                <a:lnTo>
                  <a:pt x="88462" y="26329"/>
                </a:lnTo>
                <a:lnTo>
                  <a:pt x="77503" y="27059"/>
                </a:lnTo>
                <a:cubicBezTo>
                  <a:pt x="55359" y="30219"/>
                  <a:pt x="37960" y="38120"/>
                  <a:pt x="25307" y="50761"/>
                </a:cubicBezTo>
                <a:lnTo>
                  <a:pt x="18140" y="59968"/>
                </a:lnTo>
                <a:lnTo>
                  <a:pt x="12804" y="54934"/>
                </a:lnTo>
                <a:cubicBezTo>
                  <a:pt x="11203" y="52886"/>
                  <a:pt x="10018" y="50692"/>
                  <a:pt x="9247" y="48351"/>
                </a:cubicBezTo>
                <a:cubicBezTo>
                  <a:pt x="3082" y="29627"/>
                  <a:pt x="0" y="13510"/>
                  <a:pt x="0" y="0"/>
                </a:cubicBez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en-US" sz="540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B369F98A-08B0-4639-877F-B728357D5288}"/>
              </a:ext>
            </a:extLst>
          </p:cNvPr>
          <p:cNvSpPr txBox="1"/>
          <p:nvPr/>
        </p:nvSpPr>
        <p:spPr>
          <a:xfrm>
            <a:off x="8978304" y="4810132"/>
            <a:ext cx="12766" cy="16592"/>
          </a:xfrm>
          <a:custGeom>
            <a:avLst/>
            <a:gdLst/>
            <a:ahLst/>
            <a:cxnLst/>
            <a:rect l="l" t="t" r="r" b="b"/>
            <a:pathLst>
              <a:path w="12766" h="16592">
                <a:moveTo>
                  <a:pt x="12766" y="0"/>
                </a:moveTo>
                <a:lnTo>
                  <a:pt x="11659" y="16592"/>
                </a:lnTo>
                <a:lnTo>
                  <a:pt x="3857" y="4379"/>
                </a:lnTo>
                <a:lnTo>
                  <a:pt x="0" y="850"/>
                </a:lnTo>
                <a:lnTo>
                  <a:pt x="12766" y="0"/>
                </a:ln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en-US" sz="540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88E0BBF9-7F81-42A3-BC8A-77CA0E25920D}"/>
              </a:ext>
            </a:extLst>
          </p:cNvPr>
          <p:cNvSpPr txBox="1"/>
          <p:nvPr/>
        </p:nvSpPr>
        <p:spPr>
          <a:xfrm>
            <a:off x="8981836" y="4826724"/>
            <a:ext cx="15433" cy="34366"/>
          </a:xfrm>
          <a:custGeom>
            <a:avLst/>
            <a:gdLst/>
            <a:ahLst/>
            <a:cxnLst/>
            <a:rect l="l" t="t" r="r" b="b"/>
            <a:pathLst>
              <a:path w="15433" h="34366">
                <a:moveTo>
                  <a:pt x="8128" y="0"/>
                </a:moveTo>
                <a:lnTo>
                  <a:pt x="8719" y="925"/>
                </a:lnTo>
                <a:cubicBezTo>
                  <a:pt x="13195" y="10480"/>
                  <a:pt x="15433" y="21627"/>
                  <a:pt x="15433" y="34366"/>
                </a:cubicBezTo>
                <a:lnTo>
                  <a:pt x="0" y="34044"/>
                </a:lnTo>
                <a:lnTo>
                  <a:pt x="2908" y="27652"/>
                </a:lnTo>
                <a:cubicBezTo>
                  <a:pt x="5017" y="21332"/>
                  <a:pt x="6599" y="14484"/>
                  <a:pt x="7653" y="7110"/>
                </a:cubicBezTo>
                <a:lnTo>
                  <a:pt x="8128" y="0"/>
                </a:ln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en-US" sz="540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5239D1FB-D3CE-461A-939A-3E601D911A0E}"/>
              </a:ext>
            </a:extLst>
          </p:cNvPr>
          <p:cNvSpPr txBox="1"/>
          <p:nvPr/>
        </p:nvSpPr>
        <p:spPr>
          <a:xfrm>
            <a:off x="8891055" y="4844622"/>
            <a:ext cx="90780" cy="48459"/>
          </a:xfrm>
          <a:custGeom>
            <a:avLst/>
            <a:gdLst/>
            <a:ahLst/>
            <a:cxnLst/>
            <a:rect l="l" t="t" r="r" b="b"/>
            <a:pathLst>
              <a:path w="90780" h="48459">
                <a:moveTo>
                  <a:pt x="16927" y="0"/>
                </a:moveTo>
                <a:lnTo>
                  <a:pt x="17638" y="671"/>
                </a:lnTo>
                <a:cubicBezTo>
                  <a:pt x="29792" y="9448"/>
                  <a:pt x="52321" y="14568"/>
                  <a:pt x="85225" y="16031"/>
                </a:cubicBezTo>
                <a:lnTo>
                  <a:pt x="90780" y="16147"/>
                </a:lnTo>
                <a:lnTo>
                  <a:pt x="85780" y="27137"/>
                </a:lnTo>
                <a:cubicBezTo>
                  <a:pt x="82617" y="32404"/>
                  <a:pt x="78926" y="37145"/>
                  <a:pt x="74708" y="41358"/>
                </a:cubicBezTo>
                <a:lnTo>
                  <a:pt x="72266" y="43256"/>
                </a:lnTo>
                <a:lnTo>
                  <a:pt x="61961" y="41858"/>
                </a:lnTo>
                <a:cubicBezTo>
                  <a:pt x="48210" y="40410"/>
                  <a:pt x="30562" y="39686"/>
                  <a:pt x="9018" y="39686"/>
                </a:cubicBezTo>
                <a:lnTo>
                  <a:pt x="0" y="48459"/>
                </a:lnTo>
                <a:lnTo>
                  <a:pt x="369" y="42938"/>
                </a:lnTo>
                <a:cubicBezTo>
                  <a:pt x="2477" y="28190"/>
                  <a:pt x="6695" y="15549"/>
                  <a:pt x="13022" y="5015"/>
                </a:cubicBezTo>
                <a:lnTo>
                  <a:pt x="16927" y="0"/>
                </a:ln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en-US" sz="540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9B06B0E-3034-4EB8-AE56-7EF7CF7DAC18}"/>
              </a:ext>
            </a:extLst>
          </p:cNvPr>
          <p:cNvSpPr txBox="1"/>
          <p:nvPr/>
        </p:nvSpPr>
        <p:spPr>
          <a:xfrm>
            <a:off x="8900262" y="4921296"/>
            <a:ext cx="47774" cy="10434"/>
          </a:xfrm>
          <a:custGeom>
            <a:avLst/>
            <a:gdLst/>
            <a:ahLst/>
            <a:cxnLst/>
            <a:rect l="l" t="t" r="r" b="b"/>
            <a:pathLst>
              <a:path w="47774" h="10434">
                <a:moveTo>
                  <a:pt x="47523" y="0"/>
                </a:moveTo>
                <a:lnTo>
                  <a:pt x="47774" y="5506"/>
                </a:lnTo>
                <a:lnTo>
                  <a:pt x="32607" y="1599"/>
                </a:lnTo>
                <a:lnTo>
                  <a:pt x="1184" y="10434"/>
                </a:lnTo>
                <a:lnTo>
                  <a:pt x="1105" y="7867"/>
                </a:lnTo>
                <a:lnTo>
                  <a:pt x="0" y="443"/>
                </a:lnTo>
                <a:lnTo>
                  <a:pt x="5947" y="304"/>
                </a:lnTo>
                <a:cubicBezTo>
                  <a:pt x="17826" y="101"/>
                  <a:pt x="31685" y="0"/>
                  <a:pt x="47523" y="0"/>
                </a:cubicBez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en-US" sz="540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D69A8EAE-ACD9-4731-9550-537C787D701E}"/>
              </a:ext>
            </a:extLst>
          </p:cNvPr>
          <p:cNvSpPr txBox="1"/>
          <p:nvPr/>
        </p:nvSpPr>
        <p:spPr>
          <a:xfrm>
            <a:off x="8852754" y="4924445"/>
            <a:ext cx="4100" cy="2181"/>
          </a:xfrm>
          <a:custGeom>
            <a:avLst/>
            <a:gdLst/>
            <a:ahLst/>
            <a:cxnLst/>
            <a:rect l="l" t="t" r="r" b="b"/>
            <a:pathLst>
              <a:path w="4100" h="2181">
                <a:moveTo>
                  <a:pt x="4100" y="0"/>
                </a:moveTo>
                <a:lnTo>
                  <a:pt x="2958" y="932"/>
                </a:lnTo>
                <a:cubicBezTo>
                  <a:pt x="986" y="2270"/>
                  <a:pt x="0" y="2533"/>
                  <a:pt x="0" y="1722"/>
                </a:cubicBezTo>
                <a:cubicBezTo>
                  <a:pt x="0" y="1316"/>
                  <a:pt x="495" y="935"/>
                  <a:pt x="1485" y="580"/>
                </a:cubicBezTo>
                <a:lnTo>
                  <a:pt x="4100" y="0"/>
                </a:ln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en-US" sz="540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8E64212-2961-47A5-B4A9-270DABA67164}"/>
              </a:ext>
            </a:extLst>
          </p:cNvPr>
          <p:cNvSpPr txBox="1"/>
          <p:nvPr/>
        </p:nvSpPr>
        <p:spPr>
          <a:xfrm>
            <a:off x="8881640" y="5026362"/>
            <a:ext cx="51506" cy="26489"/>
          </a:xfrm>
          <a:custGeom>
            <a:avLst/>
            <a:gdLst/>
            <a:ahLst/>
            <a:cxnLst/>
            <a:rect l="l" t="t" r="r" b="b"/>
            <a:pathLst>
              <a:path w="51506" h="26489">
                <a:moveTo>
                  <a:pt x="18039" y="0"/>
                </a:moveTo>
                <a:cubicBezTo>
                  <a:pt x="24106" y="0"/>
                  <a:pt x="29809" y="64"/>
                  <a:pt x="35150" y="191"/>
                </a:cubicBezTo>
                <a:lnTo>
                  <a:pt x="45804" y="601"/>
                </a:lnTo>
                <a:lnTo>
                  <a:pt x="50516" y="24040"/>
                </a:lnTo>
                <a:lnTo>
                  <a:pt x="51506" y="26489"/>
                </a:lnTo>
                <a:lnTo>
                  <a:pt x="35028" y="25953"/>
                </a:lnTo>
                <a:cubicBezTo>
                  <a:pt x="27926" y="25619"/>
                  <a:pt x="21416" y="25201"/>
                  <a:pt x="15499" y="24700"/>
                </a:cubicBezTo>
                <a:lnTo>
                  <a:pt x="0" y="22999"/>
                </a:lnTo>
                <a:lnTo>
                  <a:pt x="5613" y="15174"/>
                </a:lnTo>
                <a:cubicBezTo>
                  <a:pt x="9175" y="10567"/>
                  <a:pt x="13317" y="5509"/>
                  <a:pt x="18039" y="0"/>
                </a:cubicBez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en-US" sz="540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262BCC9-D035-40A6-AF48-E3452789D8CD}"/>
              </a:ext>
            </a:extLst>
          </p:cNvPr>
          <p:cNvSpPr txBox="1"/>
          <p:nvPr/>
        </p:nvSpPr>
        <p:spPr>
          <a:xfrm>
            <a:off x="8921152" y="5099192"/>
            <a:ext cx="45227" cy="41909"/>
          </a:xfrm>
          <a:custGeom>
            <a:avLst/>
            <a:gdLst/>
            <a:ahLst/>
            <a:cxnLst/>
            <a:rect l="l" t="t" r="r" b="b"/>
            <a:pathLst>
              <a:path w="45227" h="41909">
                <a:moveTo>
                  <a:pt x="0" y="0"/>
                </a:moveTo>
                <a:lnTo>
                  <a:pt x="18596" y="464"/>
                </a:lnTo>
                <a:cubicBezTo>
                  <a:pt x="26881" y="592"/>
                  <a:pt x="35758" y="656"/>
                  <a:pt x="45227" y="656"/>
                </a:cubicBezTo>
                <a:lnTo>
                  <a:pt x="45227" y="41909"/>
                </a:lnTo>
                <a:lnTo>
                  <a:pt x="36498" y="31412"/>
                </a:lnTo>
                <a:cubicBezTo>
                  <a:pt x="29010" y="23610"/>
                  <a:pt x="20592" y="15892"/>
                  <a:pt x="11244" y="8259"/>
                </a:cubicBezTo>
                <a:lnTo>
                  <a:pt x="8139" y="5978"/>
                </a:lnTo>
                <a:lnTo>
                  <a:pt x="8139" y="1247"/>
                </a:lnTo>
                <a:lnTo>
                  <a:pt x="1698" y="1247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en-US" sz="540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B9FC5AC-78CD-4270-B151-F24DDBD09C62}"/>
              </a:ext>
            </a:extLst>
          </p:cNvPr>
          <p:cNvSpPr txBox="1"/>
          <p:nvPr/>
        </p:nvSpPr>
        <p:spPr>
          <a:xfrm>
            <a:off x="8821864" y="5100438"/>
            <a:ext cx="107426" cy="88734"/>
          </a:xfrm>
          <a:custGeom>
            <a:avLst/>
            <a:gdLst/>
            <a:ahLst/>
            <a:cxnLst/>
            <a:rect l="l" t="t" r="r" b="b"/>
            <a:pathLst>
              <a:path w="107426" h="88734">
                <a:moveTo>
                  <a:pt x="0" y="0"/>
                </a:moveTo>
                <a:lnTo>
                  <a:pt x="100985" y="0"/>
                </a:lnTo>
                <a:lnTo>
                  <a:pt x="107426" y="4731"/>
                </a:lnTo>
                <a:lnTo>
                  <a:pt x="107426" y="88734"/>
                </a:lnTo>
                <a:lnTo>
                  <a:pt x="72386" y="88734"/>
                </a:lnTo>
                <a:lnTo>
                  <a:pt x="55048" y="83044"/>
                </a:lnTo>
                <a:cubicBezTo>
                  <a:pt x="32600" y="76222"/>
                  <a:pt x="15764" y="72880"/>
                  <a:pt x="4540" y="73016"/>
                </a:cubicBezTo>
                <a:lnTo>
                  <a:pt x="0" y="73646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en-US" sz="540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BA2A753-6094-40BC-9B5E-85373059C57D}"/>
              </a:ext>
            </a:extLst>
          </p:cNvPr>
          <p:cNvSpPr txBox="1"/>
          <p:nvPr/>
        </p:nvSpPr>
        <p:spPr>
          <a:xfrm>
            <a:off x="8954174" y="5169718"/>
            <a:ext cx="12205" cy="11247"/>
          </a:xfrm>
          <a:custGeom>
            <a:avLst/>
            <a:gdLst/>
            <a:ahLst/>
            <a:cxnLst/>
            <a:rect l="l" t="t" r="r" b="b"/>
            <a:pathLst>
              <a:path w="12205" h="11247">
                <a:moveTo>
                  <a:pt x="0" y="0"/>
                </a:moveTo>
                <a:lnTo>
                  <a:pt x="9643" y="2926"/>
                </a:lnTo>
                <a:lnTo>
                  <a:pt x="12205" y="3617"/>
                </a:lnTo>
                <a:lnTo>
                  <a:pt x="12205" y="7158"/>
                </a:lnTo>
                <a:lnTo>
                  <a:pt x="8499" y="11247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en-US" sz="540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3470D31-0E4E-40C6-8514-DED09357B60A}"/>
              </a:ext>
            </a:extLst>
          </p:cNvPr>
          <p:cNvSpPr txBox="1"/>
          <p:nvPr/>
        </p:nvSpPr>
        <p:spPr>
          <a:xfrm>
            <a:off x="8809568" y="5174084"/>
            <a:ext cx="119722" cy="54750"/>
          </a:xfrm>
          <a:custGeom>
            <a:avLst/>
            <a:gdLst/>
            <a:ahLst/>
            <a:cxnLst/>
            <a:rect l="l" t="t" r="r" b="b"/>
            <a:pathLst>
              <a:path w="119722" h="54750">
                <a:moveTo>
                  <a:pt x="12296" y="0"/>
                </a:moveTo>
                <a:lnTo>
                  <a:pt x="12296" y="15088"/>
                </a:lnTo>
                <a:lnTo>
                  <a:pt x="84682" y="15088"/>
                </a:lnTo>
                <a:lnTo>
                  <a:pt x="91662" y="17379"/>
                </a:lnTo>
                <a:cubicBezTo>
                  <a:pt x="100392" y="20426"/>
                  <a:pt x="109746" y="23860"/>
                  <a:pt x="119722" y="27680"/>
                </a:cubicBezTo>
                <a:cubicBezTo>
                  <a:pt x="39907" y="56340"/>
                  <a:pt x="0" y="62243"/>
                  <a:pt x="0" y="45388"/>
                </a:cubicBezTo>
                <a:lnTo>
                  <a:pt x="0" y="29353"/>
                </a:lnTo>
                <a:lnTo>
                  <a:pt x="0" y="29193"/>
                </a:lnTo>
                <a:lnTo>
                  <a:pt x="0" y="28738"/>
                </a:lnTo>
                <a:lnTo>
                  <a:pt x="0" y="10219"/>
                </a:lnTo>
                <a:cubicBezTo>
                  <a:pt x="0" y="5488"/>
                  <a:pt x="2494" y="2305"/>
                  <a:pt x="7482" y="667"/>
                </a:cubicBezTo>
                <a:lnTo>
                  <a:pt x="12296" y="0"/>
                </a:ln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en-US" sz="540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C173C88-6184-4869-9E83-3BEAD8369FCA}"/>
              </a:ext>
            </a:extLst>
          </p:cNvPr>
          <p:cNvSpPr txBox="1"/>
          <p:nvPr/>
        </p:nvSpPr>
        <p:spPr>
          <a:xfrm>
            <a:off x="8892712" y="5466882"/>
            <a:ext cx="2382" cy="906"/>
          </a:xfrm>
          <a:custGeom>
            <a:avLst/>
            <a:gdLst/>
            <a:ahLst/>
            <a:cxnLst/>
            <a:rect l="l" t="t" r="r" b="b"/>
            <a:pathLst>
              <a:path w="2382" h="906">
                <a:moveTo>
                  <a:pt x="0" y="0"/>
                </a:moveTo>
                <a:lnTo>
                  <a:pt x="1568" y="627"/>
                </a:lnTo>
                <a:lnTo>
                  <a:pt x="2382" y="906"/>
                </a:lnTo>
                <a:lnTo>
                  <a:pt x="90" y="834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en-US" sz="540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6BEE685-CA6C-46FD-A31C-BE388FE19BA6}"/>
              </a:ext>
            </a:extLst>
          </p:cNvPr>
          <p:cNvSpPr txBox="1"/>
          <p:nvPr/>
        </p:nvSpPr>
        <p:spPr>
          <a:xfrm>
            <a:off x="8798149" y="5507897"/>
            <a:ext cx="107093" cy="80571"/>
          </a:xfrm>
          <a:custGeom>
            <a:avLst/>
            <a:gdLst/>
            <a:ahLst/>
            <a:cxnLst/>
            <a:rect l="l" t="t" r="r" b="b"/>
            <a:pathLst>
              <a:path w="107093" h="80571">
                <a:moveTo>
                  <a:pt x="4504" y="0"/>
                </a:moveTo>
                <a:lnTo>
                  <a:pt x="14297" y="9260"/>
                </a:lnTo>
                <a:cubicBezTo>
                  <a:pt x="19671" y="14023"/>
                  <a:pt x="25877" y="19255"/>
                  <a:pt x="32916" y="24957"/>
                </a:cubicBezTo>
                <a:lnTo>
                  <a:pt x="54514" y="41889"/>
                </a:lnTo>
                <a:lnTo>
                  <a:pt x="47062" y="51352"/>
                </a:lnTo>
                <a:cubicBezTo>
                  <a:pt x="40729" y="55820"/>
                  <a:pt x="33341" y="58054"/>
                  <a:pt x="24897" y="58054"/>
                </a:cubicBezTo>
                <a:lnTo>
                  <a:pt x="76094" y="58054"/>
                </a:lnTo>
                <a:lnTo>
                  <a:pt x="85141" y="64799"/>
                </a:lnTo>
                <a:lnTo>
                  <a:pt x="107093" y="80571"/>
                </a:lnTo>
                <a:lnTo>
                  <a:pt x="104556" y="79647"/>
                </a:lnTo>
                <a:cubicBezTo>
                  <a:pt x="95096" y="77582"/>
                  <a:pt x="80905" y="76549"/>
                  <a:pt x="61984" y="76549"/>
                </a:cubicBezTo>
                <a:cubicBezTo>
                  <a:pt x="33603" y="76549"/>
                  <a:pt x="14592" y="61866"/>
                  <a:pt x="4951" y="32501"/>
                </a:cubicBezTo>
                <a:lnTo>
                  <a:pt x="0" y="6473"/>
                </a:lnTo>
                <a:lnTo>
                  <a:pt x="5222" y="17229"/>
                </a:lnTo>
                <a:lnTo>
                  <a:pt x="4504" y="0"/>
                </a:ln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en-US" sz="540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E4E7885-E401-4714-878D-34091956ECA1}"/>
              </a:ext>
            </a:extLst>
          </p:cNvPr>
          <p:cNvSpPr txBox="1"/>
          <p:nvPr/>
        </p:nvSpPr>
        <p:spPr>
          <a:xfrm>
            <a:off x="8760086" y="5577007"/>
            <a:ext cx="113623" cy="64172"/>
          </a:xfrm>
          <a:custGeom>
            <a:avLst/>
            <a:gdLst/>
            <a:ahLst/>
            <a:cxnLst/>
            <a:rect l="l" t="t" r="r" b="b"/>
            <a:pathLst>
              <a:path w="113623" h="64172">
                <a:moveTo>
                  <a:pt x="51453" y="112"/>
                </a:moveTo>
                <a:cubicBezTo>
                  <a:pt x="69880" y="-1235"/>
                  <a:pt x="90603" y="9602"/>
                  <a:pt x="113623" y="32622"/>
                </a:cubicBezTo>
                <a:cubicBezTo>
                  <a:pt x="93555" y="61151"/>
                  <a:pt x="69600" y="70332"/>
                  <a:pt x="41760" y="60167"/>
                </a:cubicBezTo>
                <a:cubicBezTo>
                  <a:pt x="13920" y="50001"/>
                  <a:pt x="0" y="41508"/>
                  <a:pt x="0" y="34688"/>
                </a:cubicBezTo>
                <a:cubicBezTo>
                  <a:pt x="0" y="27867"/>
                  <a:pt x="11264" y="18144"/>
                  <a:pt x="33792" y="5519"/>
                </a:cubicBezTo>
                <a:cubicBezTo>
                  <a:pt x="39424" y="2363"/>
                  <a:pt x="45311" y="561"/>
                  <a:pt x="51453" y="112"/>
                </a:cubicBez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en-US" sz="540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7071278-ADF9-4698-B7CC-7AD68A3712F6}"/>
              </a:ext>
            </a:extLst>
          </p:cNvPr>
          <p:cNvSpPr txBox="1"/>
          <p:nvPr/>
        </p:nvSpPr>
        <p:spPr>
          <a:xfrm>
            <a:off x="8760086" y="5668869"/>
            <a:ext cx="113623" cy="70032"/>
          </a:xfrm>
          <a:custGeom>
            <a:avLst/>
            <a:gdLst/>
            <a:ahLst/>
            <a:cxnLst/>
            <a:rect l="l" t="t" r="r" b="b"/>
            <a:pathLst>
              <a:path w="113623" h="70032">
                <a:moveTo>
                  <a:pt x="55714" y="22"/>
                </a:moveTo>
                <a:cubicBezTo>
                  <a:pt x="74547" y="-563"/>
                  <a:pt x="93850" y="11000"/>
                  <a:pt x="113623" y="34708"/>
                </a:cubicBezTo>
                <a:cubicBezTo>
                  <a:pt x="108623" y="42644"/>
                  <a:pt x="103376" y="49270"/>
                  <a:pt x="97883" y="54586"/>
                </a:cubicBezTo>
                <a:lnTo>
                  <a:pt x="86386" y="62614"/>
                </a:lnTo>
                <a:lnTo>
                  <a:pt x="59222" y="61564"/>
                </a:lnTo>
                <a:lnTo>
                  <a:pt x="57953" y="70032"/>
                </a:lnTo>
                <a:lnTo>
                  <a:pt x="41809" y="67073"/>
                </a:lnTo>
                <a:cubicBezTo>
                  <a:pt x="13936" y="56908"/>
                  <a:pt x="0" y="46858"/>
                  <a:pt x="0" y="36922"/>
                </a:cubicBezTo>
                <a:cubicBezTo>
                  <a:pt x="0" y="26986"/>
                  <a:pt x="12346" y="16230"/>
                  <a:pt x="37038" y="4655"/>
                </a:cubicBezTo>
                <a:cubicBezTo>
                  <a:pt x="43211" y="1761"/>
                  <a:pt x="49436" y="216"/>
                  <a:pt x="55714" y="22"/>
                </a:cubicBez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en-US" sz="540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867004E-8A9A-49A9-8AAA-E377AF116EC5}"/>
              </a:ext>
            </a:extLst>
          </p:cNvPr>
          <p:cNvSpPr txBox="1"/>
          <p:nvPr/>
        </p:nvSpPr>
        <p:spPr>
          <a:xfrm>
            <a:off x="8747789" y="5715777"/>
            <a:ext cx="67359" cy="80737"/>
          </a:xfrm>
          <a:custGeom>
            <a:avLst/>
            <a:gdLst/>
            <a:ahLst/>
            <a:cxnLst/>
            <a:rect l="l" t="t" r="r" b="b"/>
            <a:pathLst>
              <a:path w="67359" h="80737">
                <a:moveTo>
                  <a:pt x="0" y="0"/>
                </a:moveTo>
                <a:cubicBezTo>
                  <a:pt x="8198" y="9706"/>
                  <a:pt x="27119" y="22101"/>
                  <a:pt x="56762" y="37186"/>
                </a:cubicBezTo>
                <a:lnTo>
                  <a:pt x="67359" y="42427"/>
                </a:lnTo>
                <a:lnTo>
                  <a:pt x="66200" y="50163"/>
                </a:lnTo>
                <a:lnTo>
                  <a:pt x="65278" y="64680"/>
                </a:lnTo>
                <a:lnTo>
                  <a:pt x="43187" y="63747"/>
                </a:lnTo>
                <a:cubicBezTo>
                  <a:pt x="43187" y="65813"/>
                  <a:pt x="47921" y="67362"/>
                  <a:pt x="57390" y="68395"/>
                </a:cubicBezTo>
                <a:lnTo>
                  <a:pt x="61715" y="68679"/>
                </a:lnTo>
                <a:lnTo>
                  <a:pt x="54623" y="73904"/>
                </a:lnTo>
                <a:lnTo>
                  <a:pt x="49014" y="80737"/>
                </a:lnTo>
                <a:lnTo>
                  <a:pt x="43485" y="79592"/>
                </a:lnTo>
                <a:cubicBezTo>
                  <a:pt x="20643" y="68979"/>
                  <a:pt x="6148" y="42449"/>
                  <a:pt x="0" y="0"/>
                </a:cubicBez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en-US" sz="540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6F98EF7-10B5-4419-8305-62E79FF9518E}"/>
              </a:ext>
            </a:extLst>
          </p:cNvPr>
          <p:cNvSpPr txBox="1"/>
          <p:nvPr/>
        </p:nvSpPr>
        <p:spPr>
          <a:xfrm>
            <a:off x="8814827" y="5769141"/>
            <a:ext cx="55414" cy="19147"/>
          </a:xfrm>
          <a:custGeom>
            <a:avLst/>
            <a:gdLst/>
            <a:ahLst/>
            <a:cxnLst/>
            <a:rect l="l" t="t" r="r" b="b"/>
            <a:pathLst>
              <a:path w="55414" h="19147">
                <a:moveTo>
                  <a:pt x="23307" y="0"/>
                </a:moveTo>
                <a:lnTo>
                  <a:pt x="29246" y="2734"/>
                </a:lnTo>
                <a:cubicBezTo>
                  <a:pt x="35009" y="5268"/>
                  <a:pt x="40360" y="7491"/>
                  <a:pt x="45299" y="9405"/>
                </a:cubicBezTo>
                <a:lnTo>
                  <a:pt x="55414" y="12990"/>
                </a:lnTo>
                <a:lnTo>
                  <a:pt x="49316" y="18768"/>
                </a:lnTo>
                <a:lnTo>
                  <a:pt x="48916" y="19147"/>
                </a:lnTo>
                <a:lnTo>
                  <a:pt x="46249" y="18092"/>
                </a:lnTo>
                <a:lnTo>
                  <a:pt x="43201" y="17745"/>
                </a:lnTo>
                <a:lnTo>
                  <a:pt x="36661" y="15861"/>
                </a:lnTo>
                <a:cubicBezTo>
                  <a:pt x="28016" y="14035"/>
                  <a:pt x="18651" y="12665"/>
                  <a:pt x="8565" y="11753"/>
                </a:cubicBezTo>
                <a:lnTo>
                  <a:pt x="0" y="11390"/>
                </a:lnTo>
                <a:lnTo>
                  <a:pt x="4420" y="8134"/>
                </a:lnTo>
                <a:lnTo>
                  <a:pt x="23307" y="0"/>
                </a:ln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en-US" sz="540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4849349-0765-4F3F-8EDB-6B23923B01BB}"/>
              </a:ext>
            </a:extLst>
          </p:cNvPr>
          <p:cNvSpPr txBox="1"/>
          <p:nvPr/>
        </p:nvSpPr>
        <p:spPr>
          <a:xfrm>
            <a:off x="8809504" y="5781896"/>
            <a:ext cx="3471" cy="2774"/>
          </a:xfrm>
          <a:custGeom>
            <a:avLst/>
            <a:gdLst/>
            <a:ahLst/>
            <a:cxnLst/>
            <a:rect l="l" t="t" r="r" b="b"/>
            <a:pathLst>
              <a:path w="3471" h="2774">
                <a:moveTo>
                  <a:pt x="3471" y="0"/>
                </a:moveTo>
                <a:lnTo>
                  <a:pt x="3295" y="2774"/>
                </a:lnTo>
                <a:lnTo>
                  <a:pt x="0" y="2559"/>
                </a:lnTo>
                <a:lnTo>
                  <a:pt x="3471" y="0"/>
                </a:ln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en-US" sz="540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01BA22D-2FE6-446E-8ECE-6EFC3E2CA5C1}"/>
              </a:ext>
            </a:extLst>
          </p:cNvPr>
          <p:cNvSpPr txBox="1"/>
          <p:nvPr/>
        </p:nvSpPr>
        <p:spPr>
          <a:xfrm>
            <a:off x="8812199" y="5784670"/>
            <a:ext cx="51346" cy="16004"/>
          </a:xfrm>
          <a:custGeom>
            <a:avLst/>
            <a:gdLst/>
            <a:ahLst/>
            <a:cxnLst/>
            <a:rect l="l" t="t" r="r" b="b"/>
            <a:pathLst>
              <a:path w="51346" h="16004">
                <a:moveTo>
                  <a:pt x="599" y="0"/>
                </a:moveTo>
                <a:lnTo>
                  <a:pt x="10732" y="663"/>
                </a:lnTo>
                <a:cubicBezTo>
                  <a:pt x="17834" y="922"/>
                  <a:pt x="26119" y="1051"/>
                  <a:pt x="35587" y="1051"/>
                </a:cubicBezTo>
                <a:lnTo>
                  <a:pt x="45829" y="2215"/>
                </a:lnTo>
                <a:lnTo>
                  <a:pt x="51346" y="3804"/>
                </a:lnTo>
                <a:lnTo>
                  <a:pt x="42017" y="12643"/>
                </a:lnTo>
                <a:lnTo>
                  <a:pt x="29553" y="14921"/>
                </a:lnTo>
                <a:cubicBezTo>
                  <a:pt x="22451" y="15643"/>
                  <a:pt x="14166" y="16004"/>
                  <a:pt x="4698" y="16004"/>
                </a:cubicBezTo>
                <a:lnTo>
                  <a:pt x="477" y="15130"/>
                </a:lnTo>
                <a:lnTo>
                  <a:pt x="0" y="9428"/>
                </a:lnTo>
                <a:lnTo>
                  <a:pt x="599" y="0"/>
                </a:ln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en-US" sz="540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29E7DC5-698A-4C1F-845D-4DDB071462FB}"/>
              </a:ext>
            </a:extLst>
          </p:cNvPr>
          <p:cNvSpPr txBox="1"/>
          <p:nvPr/>
        </p:nvSpPr>
        <p:spPr>
          <a:xfrm>
            <a:off x="8863545" y="5788287"/>
            <a:ext cx="2476" cy="900"/>
          </a:xfrm>
          <a:custGeom>
            <a:avLst/>
            <a:gdLst/>
            <a:ahLst/>
            <a:cxnLst/>
            <a:rect l="l" t="t" r="r" b="b"/>
            <a:pathLst>
              <a:path w="2476" h="900">
                <a:moveTo>
                  <a:pt x="198" y="0"/>
                </a:moveTo>
                <a:lnTo>
                  <a:pt x="2476" y="900"/>
                </a:lnTo>
                <a:lnTo>
                  <a:pt x="0" y="187"/>
                </a:lnTo>
                <a:lnTo>
                  <a:pt x="198" y="0"/>
                </a:ln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en-US" sz="540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E3AF87E-89C3-4347-92A4-8FF4E06E0DAA}"/>
              </a:ext>
            </a:extLst>
          </p:cNvPr>
          <p:cNvSpPr txBox="1"/>
          <p:nvPr/>
        </p:nvSpPr>
        <p:spPr>
          <a:xfrm>
            <a:off x="8773091" y="5796514"/>
            <a:ext cx="47397" cy="69569"/>
          </a:xfrm>
          <a:custGeom>
            <a:avLst/>
            <a:gdLst/>
            <a:ahLst/>
            <a:cxnLst/>
            <a:rect l="l" t="t" r="r" b="b"/>
            <a:pathLst>
              <a:path w="47397" h="69569">
                <a:moveTo>
                  <a:pt x="23712" y="0"/>
                </a:moveTo>
                <a:lnTo>
                  <a:pt x="39586" y="3287"/>
                </a:lnTo>
                <a:lnTo>
                  <a:pt x="40849" y="18398"/>
                </a:lnTo>
                <a:cubicBezTo>
                  <a:pt x="42017" y="24111"/>
                  <a:pt x="43774" y="28601"/>
                  <a:pt x="46118" y="31866"/>
                </a:cubicBezTo>
                <a:lnTo>
                  <a:pt x="47397" y="32755"/>
                </a:lnTo>
                <a:lnTo>
                  <a:pt x="46157" y="33930"/>
                </a:lnTo>
                <a:cubicBezTo>
                  <a:pt x="39921" y="39838"/>
                  <a:pt x="34309" y="45154"/>
                  <a:pt x="29321" y="49881"/>
                </a:cubicBezTo>
                <a:lnTo>
                  <a:pt x="23281" y="55603"/>
                </a:lnTo>
                <a:lnTo>
                  <a:pt x="22773" y="55789"/>
                </a:lnTo>
                <a:cubicBezTo>
                  <a:pt x="10302" y="60669"/>
                  <a:pt x="2820" y="64954"/>
                  <a:pt x="325" y="68645"/>
                </a:cubicBezTo>
                <a:lnTo>
                  <a:pt x="0" y="69569"/>
                </a:lnTo>
                <a:lnTo>
                  <a:pt x="1261" y="51653"/>
                </a:lnTo>
                <a:cubicBezTo>
                  <a:pt x="3755" y="35111"/>
                  <a:pt x="8743" y="20933"/>
                  <a:pt x="16226" y="9118"/>
                </a:cubicBezTo>
                <a:lnTo>
                  <a:pt x="23712" y="0"/>
                </a:ln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en-US" sz="540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C90D4A2-6E00-4243-96E5-DA3403C5BE83}"/>
              </a:ext>
            </a:extLst>
          </p:cNvPr>
          <p:cNvSpPr txBox="1"/>
          <p:nvPr/>
        </p:nvSpPr>
        <p:spPr>
          <a:xfrm>
            <a:off x="8772481" y="5868968"/>
            <a:ext cx="2663" cy="5782"/>
          </a:xfrm>
          <a:custGeom>
            <a:avLst/>
            <a:gdLst/>
            <a:ahLst/>
            <a:cxnLst/>
            <a:rect l="l" t="t" r="r" b="b"/>
            <a:pathLst>
              <a:path w="2663" h="5782">
                <a:moveTo>
                  <a:pt x="407" y="0"/>
                </a:moveTo>
                <a:lnTo>
                  <a:pt x="935" y="1498"/>
                </a:lnTo>
                <a:lnTo>
                  <a:pt x="2663" y="3259"/>
                </a:lnTo>
                <a:lnTo>
                  <a:pt x="1871" y="4010"/>
                </a:lnTo>
                <a:cubicBezTo>
                  <a:pt x="624" y="5192"/>
                  <a:pt x="0" y="5782"/>
                  <a:pt x="0" y="5782"/>
                </a:cubicBezTo>
                <a:lnTo>
                  <a:pt x="407" y="0"/>
                </a:ln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en-US" sz="540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8D419F0-EBCB-4859-B6B9-1F3E97BABE05}"/>
              </a:ext>
            </a:extLst>
          </p:cNvPr>
          <p:cNvSpPr txBox="1"/>
          <p:nvPr/>
        </p:nvSpPr>
        <p:spPr>
          <a:xfrm>
            <a:off x="8599536" y="6343131"/>
            <a:ext cx="95556" cy="61010"/>
          </a:xfrm>
          <a:custGeom>
            <a:avLst/>
            <a:gdLst/>
            <a:ahLst/>
            <a:cxnLst/>
            <a:rect l="l" t="t" r="r" b="b"/>
            <a:pathLst>
              <a:path w="95556" h="61010">
                <a:moveTo>
                  <a:pt x="37702" y="267"/>
                </a:moveTo>
                <a:cubicBezTo>
                  <a:pt x="46655" y="1227"/>
                  <a:pt x="57386" y="4772"/>
                  <a:pt x="69896" y="10905"/>
                </a:cubicBezTo>
                <a:cubicBezTo>
                  <a:pt x="76151" y="13971"/>
                  <a:pt x="81624" y="17245"/>
                  <a:pt x="86315" y="20730"/>
                </a:cubicBezTo>
                <a:lnTo>
                  <a:pt x="95556" y="29459"/>
                </a:lnTo>
                <a:lnTo>
                  <a:pt x="94029" y="29811"/>
                </a:lnTo>
                <a:cubicBezTo>
                  <a:pt x="81375" y="34021"/>
                  <a:pt x="70830" y="40335"/>
                  <a:pt x="62395" y="48754"/>
                </a:cubicBezTo>
                <a:lnTo>
                  <a:pt x="52844" y="61010"/>
                </a:lnTo>
                <a:lnTo>
                  <a:pt x="41963" y="60968"/>
                </a:lnTo>
                <a:cubicBezTo>
                  <a:pt x="13988" y="59892"/>
                  <a:pt x="0" y="54026"/>
                  <a:pt x="0" y="43368"/>
                </a:cubicBezTo>
                <a:cubicBezTo>
                  <a:pt x="0" y="26316"/>
                  <a:pt x="5394" y="13577"/>
                  <a:pt x="16183" y="5150"/>
                </a:cubicBezTo>
                <a:cubicBezTo>
                  <a:pt x="21577" y="935"/>
                  <a:pt x="28750" y="-692"/>
                  <a:pt x="37702" y="267"/>
                </a:cubicBez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en-US" sz="540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9BE9621-AC28-4778-AF7A-CC3FD6B9FD6C}"/>
              </a:ext>
            </a:extLst>
          </p:cNvPr>
          <p:cNvSpPr txBox="1"/>
          <p:nvPr/>
        </p:nvSpPr>
        <p:spPr>
          <a:xfrm>
            <a:off x="8636624" y="6366627"/>
            <a:ext cx="101228" cy="101032"/>
          </a:xfrm>
          <a:custGeom>
            <a:avLst/>
            <a:gdLst/>
            <a:ahLst/>
            <a:cxnLst/>
            <a:rect l="l" t="t" r="r" b="b"/>
            <a:pathLst>
              <a:path w="101228" h="101032">
                <a:moveTo>
                  <a:pt x="101228" y="0"/>
                </a:moveTo>
                <a:cubicBezTo>
                  <a:pt x="101228" y="67355"/>
                  <a:pt x="67485" y="101032"/>
                  <a:pt x="0" y="101032"/>
                </a:cubicBezTo>
                <a:cubicBezTo>
                  <a:pt x="0" y="75774"/>
                  <a:pt x="4745" y="55252"/>
                  <a:pt x="14235" y="39466"/>
                </a:cubicBezTo>
                <a:lnTo>
                  <a:pt x="15756" y="37514"/>
                </a:lnTo>
                <a:lnTo>
                  <a:pt x="23339" y="37543"/>
                </a:lnTo>
                <a:cubicBezTo>
                  <a:pt x="36767" y="37207"/>
                  <a:pt x="52434" y="36104"/>
                  <a:pt x="70338" y="34235"/>
                </a:cubicBezTo>
                <a:cubicBezTo>
                  <a:pt x="70338" y="24758"/>
                  <a:pt x="67210" y="16117"/>
                  <a:pt x="60956" y="8313"/>
                </a:cubicBezTo>
                <a:lnTo>
                  <a:pt x="58468" y="5963"/>
                </a:lnTo>
                <a:lnTo>
                  <a:pt x="77503" y="1579"/>
                </a:lnTo>
                <a:cubicBezTo>
                  <a:pt x="84884" y="526"/>
                  <a:pt x="92792" y="0"/>
                  <a:pt x="101228" y="0"/>
                </a:cubicBez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en-US" sz="5400"/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F7359B40-429E-4604-8238-84826F97DA6C}"/>
              </a:ext>
            </a:extLst>
          </p:cNvPr>
          <p:cNvGrpSpPr/>
          <p:nvPr/>
        </p:nvGrpSpPr>
        <p:grpSpPr>
          <a:xfrm>
            <a:off x="1524000" y="1821103"/>
            <a:ext cx="2644364" cy="2857783"/>
            <a:chOff x="5410200" y="1593546"/>
            <a:chExt cx="2848389" cy="3078274"/>
          </a:xfrm>
        </p:grpSpPr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EDBAECD0-1259-4667-A807-0D798B4977EF}"/>
                </a:ext>
              </a:extLst>
            </p:cNvPr>
            <p:cNvSpPr>
              <a:spLocks noChangeAspect="1"/>
            </p:cNvSpPr>
            <p:nvPr>
              <p:custDataLst>
                <p:tags r:id="rId2"/>
              </p:custDataLst>
            </p:nvPr>
          </p:nvSpPr>
          <p:spPr>
            <a:xfrm>
              <a:off x="5410200" y="1825986"/>
              <a:ext cx="2743199" cy="2845834"/>
            </a:xfrm>
            <a:custGeom>
              <a:avLst/>
              <a:gdLst/>
              <a:ahLst/>
              <a:cxnLst/>
              <a:rect l="l" t="t" r="r" b="b"/>
              <a:pathLst>
                <a:path w="4458600" h="4676913">
                  <a:moveTo>
                    <a:pt x="3224482" y="4524609"/>
                  </a:moveTo>
                  <a:cubicBezTo>
                    <a:pt x="3205546" y="4540374"/>
                    <a:pt x="3186973" y="4559537"/>
                    <a:pt x="3168762" y="4582097"/>
                  </a:cubicBezTo>
                  <a:cubicBezTo>
                    <a:pt x="3157482" y="4572991"/>
                    <a:pt x="3148444" y="4568801"/>
                    <a:pt x="3141649" y="4569526"/>
                  </a:cubicBezTo>
                  <a:lnTo>
                    <a:pt x="3173518" y="4530046"/>
                  </a:lnTo>
                  <a:close/>
                  <a:moveTo>
                    <a:pt x="2199059" y="4358237"/>
                  </a:moveTo>
                  <a:lnTo>
                    <a:pt x="2241631" y="4394931"/>
                  </a:lnTo>
                  <a:lnTo>
                    <a:pt x="2230249" y="4409031"/>
                  </a:lnTo>
                  <a:lnTo>
                    <a:pt x="2189954" y="4369517"/>
                  </a:lnTo>
                  <a:close/>
                  <a:moveTo>
                    <a:pt x="3490747" y="4145710"/>
                  </a:moveTo>
                  <a:lnTo>
                    <a:pt x="3470361" y="4147885"/>
                  </a:lnTo>
                  <a:lnTo>
                    <a:pt x="3474982" y="4191204"/>
                  </a:lnTo>
                  <a:lnTo>
                    <a:pt x="3495368" y="4189029"/>
                  </a:lnTo>
                  <a:close/>
                  <a:moveTo>
                    <a:pt x="2592631" y="3988952"/>
                  </a:moveTo>
                  <a:lnTo>
                    <a:pt x="2572246" y="3991127"/>
                  </a:lnTo>
                  <a:lnTo>
                    <a:pt x="2576595" y="4031898"/>
                  </a:lnTo>
                  <a:lnTo>
                    <a:pt x="2596981" y="4029723"/>
                  </a:lnTo>
                  <a:close/>
                  <a:moveTo>
                    <a:pt x="1545601" y="3909932"/>
                  </a:moveTo>
                  <a:lnTo>
                    <a:pt x="1542136" y="3925765"/>
                  </a:lnTo>
                  <a:lnTo>
                    <a:pt x="1585353" y="3944349"/>
                  </a:lnTo>
                  <a:lnTo>
                    <a:pt x="1588003" y="3920872"/>
                  </a:lnTo>
                  <a:close/>
                  <a:moveTo>
                    <a:pt x="2801717" y="3871293"/>
                  </a:moveTo>
                  <a:cubicBezTo>
                    <a:pt x="2782170" y="3897432"/>
                    <a:pt x="2759078" y="3914499"/>
                    <a:pt x="2732441" y="3922495"/>
                  </a:cubicBezTo>
                  <a:cubicBezTo>
                    <a:pt x="2741660" y="3928384"/>
                    <a:pt x="2737288" y="3935723"/>
                    <a:pt x="2719327" y="3944511"/>
                  </a:cubicBezTo>
                  <a:lnTo>
                    <a:pt x="2679099" y="3953957"/>
                  </a:lnTo>
                  <a:cubicBezTo>
                    <a:pt x="2662292" y="3957468"/>
                    <a:pt x="2647003" y="3959099"/>
                    <a:pt x="2633232" y="3958850"/>
                  </a:cubicBezTo>
                  <a:lnTo>
                    <a:pt x="2607920" y="3987322"/>
                  </a:lnTo>
                  <a:cubicBezTo>
                    <a:pt x="2619200" y="3996427"/>
                    <a:pt x="2629269" y="4002225"/>
                    <a:pt x="2638125" y="4004717"/>
                  </a:cubicBezTo>
                  <a:cubicBezTo>
                    <a:pt x="2678057" y="3976403"/>
                    <a:pt x="2700572" y="3961975"/>
                    <a:pt x="2705668" y="3961431"/>
                  </a:cubicBezTo>
                  <a:cubicBezTo>
                    <a:pt x="2715861" y="3960344"/>
                    <a:pt x="2721139" y="3961499"/>
                    <a:pt x="2721501" y="3964897"/>
                  </a:cubicBezTo>
                  <a:cubicBezTo>
                    <a:pt x="2721863" y="3968294"/>
                    <a:pt x="2725442" y="3969631"/>
                    <a:pt x="2732237" y="3968906"/>
                  </a:cubicBezTo>
                  <a:cubicBezTo>
                    <a:pt x="2769611" y="3964919"/>
                    <a:pt x="2801808" y="3936572"/>
                    <a:pt x="2828830" y="3883864"/>
                  </a:cubicBezTo>
                  <a:cubicBezTo>
                    <a:pt x="2822035" y="3884589"/>
                    <a:pt x="2812997" y="3880398"/>
                    <a:pt x="2801717" y="3871293"/>
                  </a:cubicBezTo>
                  <a:close/>
                  <a:moveTo>
                    <a:pt x="2602619" y="3840988"/>
                  </a:moveTo>
                  <a:lnTo>
                    <a:pt x="2523592" y="3921579"/>
                  </a:lnTo>
                  <a:cubicBezTo>
                    <a:pt x="2542573" y="3938454"/>
                    <a:pt x="2552427" y="3950288"/>
                    <a:pt x="2553151" y="3957084"/>
                  </a:cubicBezTo>
                  <a:lnTo>
                    <a:pt x="2608055" y="3891952"/>
                  </a:lnTo>
                  <a:close/>
                  <a:moveTo>
                    <a:pt x="2671351" y="3784690"/>
                  </a:moveTo>
                  <a:lnTo>
                    <a:pt x="2662246" y="3795970"/>
                  </a:lnTo>
                  <a:lnTo>
                    <a:pt x="2706551" y="3824747"/>
                  </a:lnTo>
                  <a:lnTo>
                    <a:pt x="2715113" y="3808371"/>
                  </a:lnTo>
                  <a:close/>
                  <a:moveTo>
                    <a:pt x="2837900" y="3751460"/>
                  </a:moveTo>
                  <a:lnTo>
                    <a:pt x="2785476" y="3767361"/>
                  </a:lnTo>
                  <a:lnTo>
                    <a:pt x="2805386" y="3809050"/>
                  </a:lnTo>
                  <a:cubicBezTo>
                    <a:pt x="2829237" y="3791042"/>
                    <a:pt x="2840075" y="3771846"/>
                    <a:pt x="2837900" y="3751460"/>
                  </a:cubicBezTo>
                  <a:close/>
                  <a:moveTo>
                    <a:pt x="2948898" y="3608184"/>
                  </a:moveTo>
                  <a:lnTo>
                    <a:pt x="2950529" y="3623473"/>
                  </a:lnTo>
                  <a:lnTo>
                    <a:pt x="2924130" y="3641752"/>
                  </a:lnTo>
                  <a:lnTo>
                    <a:pt x="2912306" y="3627550"/>
                  </a:lnTo>
                  <a:close/>
                  <a:moveTo>
                    <a:pt x="3051674" y="3532791"/>
                  </a:moveTo>
                  <a:lnTo>
                    <a:pt x="3067507" y="3536257"/>
                  </a:lnTo>
                  <a:lnTo>
                    <a:pt x="3055751" y="3571014"/>
                  </a:lnTo>
                  <a:lnTo>
                    <a:pt x="3039919" y="3567548"/>
                  </a:lnTo>
                  <a:close/>
                  <a:moveTo>
                    <a:pt x="3092648" y="3482031"/>
                  </a:moveTo>
                  <a:lnTo>
                    <a:pt x="3104472" y="3496233"/>
                  </a:lnTo>
                  <a:lnTo>
                    <a:pt x="3081709" y="3524433"/>
                  </a:lnTo>
                  <a:lnTo>
                    <a:pt x="3070428" y="3515328"/>
                  </a:lnTo>
                  <a:close/>
                  <a:moveTo>
                    <a:pt x="4173619" y="3371874"/>
                  </a:moveTo>
                  <a:lnTo>
                    <a:pt x="4161048" y="3398987"/>
                  </a:lnTo>
                  <a:lnTo>
                    <a:pt x="4176881" y="3402452"/>
                  </a:lnTo>
                  <a:lnTo>
                    <a:pt x="4184356" y="3375883"/>
                  </a:lnTo>
                  <a:close/>
                  <a:moveTo>
                    <a:pt x="3286649" y="3319592"/>
                  </a:moveTo>
                  <a:lnTo>
                    <a:pt x="3274621" y="3351801"/>
                  </a:lnTo>
                  <a:lnTo>
                    <a:pt x="3290454" y="3355266"/>
                  </a:lnTo>
                  <a:lnTo>
                    <a:pt x="3302481" y="3323057"/>
                  </a:lnTo>
                  <a:close/>
                  <a:moveTo>
                    <a:pt x="3172456" y="3287961"/>
                  </a:moveTo>
                  <a:lnTo>
                    <a:pt x="3177077" y="3331280"/>
                  </a:lnTo>
                  <a:lnTo>
                    <a:pt x="3161788" y="3332911"/>
                  </a:lnTo>
                  <a:lnTo>
                    <a:pt x="3157167" y="3289592"/>
                  </a:lnTo>
                  <a:close/>
                  <a:moveTo>
                    <a:pt x="720700" y="3255702"/>
                  </a:moveTo>
                  <a:lnTo>
                    <a:pt x="712138" y="3272078"/>
                  </a:lnTo>
                  <a:lnTo>
                    <a:pt x="740338" y="3294842"/>
                  </a:lnTo>
                  <a:lnTo>
                    <a:pt x="749444" y="3283561"/>
                  </a:lnTo>
                  <a:close/>
                  <a:moveTo>
                    <a:pt x="3711751" y="3052608"/>
                  </a:moveTo>
                  <a:lnTo>
                    <a:pt x="3699724" y="3084817"/>
                  </a:lnTo>
                  <a:lnTo>
                    <a:pt x="3720653" y="3087738"/>
                  </a:lnTo>
                  <a:lnTo>
                    <a:pt x="3727584" y="3056073"/>
                  </a:lnTo>
                  <a:close/>
                  <a:moveTo>
                    <a:pt x="725115" y="2958856"/>
                  </a:moveTo>
                  <a:lnTo>
                    <a:pt x="743122" y="2982706"/>
                  </a:lnTo>
                  <a:lnTo>
                    <a:pt x="728377" y="2989434"/>
                  </a:lnTo>
                  <a:lnTo>
                    <a:pt x="709826" y="2960486"/>
                  </a:lnTo>
                  <a:close/>
                  <a:moveTo>
                    <a:pt x="699225" y="2861108"/>
                  </a:moveTo>
                  <a:lnTo>
                    <a:pt x="716213" y="2923725"/>
                  </a:lnTo>
                  <a:lnTo>
                    <a:pt x="695827" y="2925899"/>
                  </a:lnTo>
                  <a:lnTo>
                    <a:pt x="678839" y="2863282"/>
                  </a:lnTo>
                  <a:close/>
                  <a:moveTo>
                    <a:pt x="591419" y="2792715"/>
                  </a:moveTo>
                  <a:lnTo>
                    <a:pt x="571034" y="2794890"/>
                  </a:lnTo>
                  <a:lnTo>
                    <a:pt x="567637" y="2859682"/>
                  </a:lnTo>
                  <a:lnTo>
                    <a:pt x="582926" y="2858051"/>
                  </a:lnTo>
                  <a:close/>
                  <a:moveTo>
                    <a:pt x="369558" y="2790610"/>
                  </a:moveTo>
                  <a:lnTo>
                    <a:pt x="360452" y="2801891"/>
                  </a:lnTo>
                  <a:lnTo>
                    <a:pt x="377916" y="2820645"/>
                  </a:lnTo>
                  <a:lnTo>
                    <a:pt x="386478" y="2804268"/>
                  </a:lnTo>
                  <a:close/>
                  <a:moveTo>
                    <a:pt x="284312" y="2740429"/>
                  </a:moveTo>
                  <a:lnTo>
                    <a:pt x="263927" y="2742603"/>
                  </a:lnTo>
                  <a:lnTo>
                    <a:pt x="268004" y="2780826"/>
                  </a:lnTo>
                  <a:lnTo>
                    <a:pt x="288390" y="2778651"/>
                  </a:lnTo>
                  <a:close/>
                  <a:moveTo>
                    <a:pt x="113923" y="2616860"/>
                  </a:moveTo>
                  <a:lnTo>
                    <a:pt x="116422" y="2617955"/>
                  </a:lnTo>
                  <a:lnTo>
                    <a:pt x="116374" y="2618693"/>
                  </a:lnTo>
                  <a:cubicBezTo>
                    <a:pt x="116162" y="2619736"/>
                    <a:pt x="115853" y="2620104"/>
                    <a:pt x="115445" y="2619799"/>
                  </a:cubicBezTo>
                  <a:cubicBezTo>
                    <a:pt x="115036" y="2619493"/>
                    <a:pt x="114529" y="2618514"/>
                    <a:pt x="113923" y="2616860"/>
                  </a:cubicBezTo>
                  <a:close/>
                  <a:moveTo>
                    <a:pt x="3971831" y="2470771"/>
                  </a:moveTo>
                  <a:cubicBezTo>
                    <a:pt x="3951446" y="2472946"/>
                    <a:pt x="3935183" y="2481553"/>
                    <a:pt x="3923042" y="2496593"/>
                  </a:cubicBezTo>
                  <a:lnTo>
                    <a:pt x="3945942" y="2566311"/>
                  </a:lnTo>
                  <a:cubicBezTo>
                    <a:pt x="3965195" y="2521305"/>
                    <a:pt x="3975093" y="2501349"/>
                    <a:pt x="3975637" y="2506446"/>
                  </a:cubicBezTo>
                  <a:close/>
                  <a:moveTo>
                    <a:pt x="76587" y="2463152"/>
                  </a:moveTo>
                  <a:lnTo>
                    <a:pt x="76898" y="2463324"/>
                  </a:lnTo>
                  <a:lnTo>
                    <a:pt x="76956" y="2463596"/>
                  </a:lnTo>
                  <a:cubicBezTo>
                    <a:pt x="76486" y="2463217"/>
                    <a:pt x="76363" y="2463069"/>
                    <a:pt x="76587" y="2463152"/>
                  </a:cubicBezTo>
                  <a:close/>
                  <a:moveTo>
                    <a:pt x="94215" y="2335474"/>
                  </a:moveTo>
                  <a:lnTo>
                    <a:pt x="73830" y="2337648"/>
                  </a:lnTo>
                  <a:lnTo>
                    <a:pt x="78179" y="2378419"/>
                  </a:lnTo>
                  <a:lnTo>
                    <a:pt x="98565" y="2376245"/>
                  </a:lnTo>
                  <a:close/>
                  <a:moveTo>
                    <a:pt x="327288" y="2297725"/>
                  </a:moveTo>
                  <a:lnTo>
                    <a:pt x="306903" y="2299900"/>
                  </a:lnTo>
                  <a:lnTo>
                    <a:pt x="302419" y="2354499"/>
                  </a:lnTo>
                  <a:lnTo>
                    <a:pt x="317708" y="2352868"/>
                  </a:lnTo>
                  <a:close/>
                  <a:moveTo>
                    <a:pt x="13485" y="2168009"/>
                  </a:moveTo>
                  <a:lnTo>
                    <a:pt x="12571" y="2174090"/>
                  </a:lnTo>
                  <a:cubicBezTo>
                    <a:pt x="12389" y="2172391"/>
                    <a:pt x="12663" y="2170429"/>
                    <a:pt x="13392" y="2168203"/>
                  </a:cubicBezTo>
                  <a:close/>
                  <a:moveTo>
                    <a:pt x="241193" y="2118776"/>
                  </a:moveTo>
                  <a:lnTo>
                    <a:pt x="218259" y="2121222"/>
                  </a:lnTo>
                  <a:lnTo>
                    <a:pt x="224783" y="2182378"/>
                  </a:lnTo>
                  <a:lnTo>
                    <a:pt x="247716" y="2179932"/>
                  </a:lnTo>
                  <a:close/>
                  <a:moveTo>
                    <a:pt x="385351" y="2093089"/>
                  </a:moveTo>
                  <a:lnTo>
                    <a:pt x="379508" y="2134947"/>
                  </a:lnTo>
                  <a:lnTo>
                    <a:pt x="394797" y="2133316"/>
                  </a:lnTo>
                  <a:lnTo>
                    <a:pt x="401184" y="2096554"/>
                  </a:lnTo>
                  <a:close/>
                  <a:moveTo>
                    <a:pt x="4456355" y="2011892"/>
                  </a:moveTo>
                  <a:cubicBezTo>
                    <a:pt x="4456809" y="2016139"/>
                    <a:pt x="4456568" y="2019923"/>
                    <a:pt x="4455634" y="2023244"/>
                  </a:cubicBezTo>
                  <a:lnTo>
                    <a:pt x="4455140" y="2024111"/>
                  </a:lnTo>
                  <a:lnTo>
                    <a:pt x="4455459" y="2018592"/>
                  </a:lnTo>
                  <a:cubicBezTo>
                    <a:pt x="4455723" y="2015020"/>
                    <a:pt x="4456021" y="2012787"/>
                    <a:pt x="4456355" y="2011892"/>
                  </a:cubicBezTo>
                  <a:close/>
                  <a:moveTo>
                    <a:pt x="3127903" y="1831456"/>
                  </a:moveTo>
                  <a:lnTo>
                    <a:pt x="3112615" y="1833087"/>
                  </a:lnTo>
                  <a:lnTo>
                    <a:pt x="3118051" y="1884051"/>
                  </a:lnTo>
                  <a:lnTo>
                    <a:pt x="3133340" y="1882420"/>
                  </a:lnTo>
                  <a:close/>
                  <a:moveTo>
                    <a:pt x="449597" y="1704814"/>
                  </a:moveTo>
                  <a:lnTo>
                    <a:pt x="437026" y="1731927"/>
                  </a:lnTo>
                  <a:lnTo>
                    <a:pt x="453131" y="1737940"/>
                  </a:lnTo>
                  <a:lnTo>
                    <a:pt x="460333" y="1708823"/>
                  </a:lnTo>
                  <a:close/>
                  <a:moveTo>
                    <a:pt x="271972" y="1682527"/>
                  </a:moveTo>
                  <a:lnTo>
                    <a:pt x="251586" y="1684702"/>
                  </a:lnTo>
                  <a:lnTo>
                    <a:pt x="254304" y="1710184"/>
                  </a:lnTo>
                  <a:lnTo>
                    <a:pt x="274690" y="1708009"/>
                  </a:lnTo>
                  <a:close/>
                  <a:moveTo>
                    <a:pt x="165865" y="1678383"/>
                  </a:moveTo>
                  <a:lnTo>
                    <a:pt x="153838" y="1710592"/>
                  </a:lnTo>
                  <a:lnTo>
                    <a:pt x="169671" y="1714057"/>
                  </a:lnTo>
                  <a:lnTo>
                    <a:pt x="181698" y="1681848"/>
                  </a:lnTo>
                  <a:close/>
                  <a:moveTo>
                    <a:pt x="3089034" y="1660355"/>
                  </a:moveTo>
                  <a:lnTo>
                    <a:pt x="3102217" y="1687298"/>
                  </a:lnTo>
                  <a:lnTo>
                    <a:pt x="3087471" y="1694025"/>
                  </a:lnTo>
                  <a:lnTo>
                    <a:pt x="3073745" y="1661986"/>
                  </a:lnTo>
                  <a:close/>
                  <a:moveTo>
                    <a:pt x="497230" y="1619840"/>
                  </a:moveTo>
                  <a:cubicBezTo>
                    <a:pt x="493471" y="1681234"/>
                    <a:pt x="490356" y="1724519"/>
                    <a:pt x="487888" y="1749695"/>
                  </a:cubicBezTo>
                  <a:lnTo>
                    <a:pt x="486702" y="1760301"/>
                  </a:lnTo>
                  <a:lnTo>
                    <a:pt x="499369" y="1728981"/>
                  </a:lnTo>
                  <a:cubicBezTo>
                    <a:pt x="513686" y="1691051"/>
                    <a:pt x="520096" y="1665079"/>
                    <a:pt x="518601" y="1651064"/>
                  </a:cubicBezTo>
                  <a:cubicBezTo>
                    <a:pt x="517695" y="1642570"/>
                    <a:pt x="513482" y="1635288"/>
                    <a:pt x="505962" y="1629218"/>
                  </a:cubicBezTo>
                  <a:close/>
                  <a:moveTo>
                    <a:pt x="424794" y="1617259"/>
                  </a:moveTo>
                  <a:lnTo>
                    <a:pt x="417591" y="1646376"/>
                  </a:lnTo>
                  <a:lnTo>
                    <a:pt x="433424" y="1649841"/>
                  </a:lnTo>
                  <a:lnTo>
                    <a:pt x="440627" y="1620724"/>
                  </a:lnTo>
                  <a:close/>
                  <a:moveTo>
                    <a:pt x="4308388" y="1615328"/>
                  </a:moveTo>
                  <a:lnTo>
                    <a:pt x="4297720" y="1660278"/>
                  </a:lnTo>
                  <a:lnTo>
                    <a:pt x="4313009" y="1658647"/>
                  </a:lnTo>
                  <a:lnTo>
                    <a:pt x="4324221" y="1618794"/>
                  </a:lnTo>
                  <a:close/>
                  <a:moveTo>
                    <a:pt x="366389" y="1577100"/>
                  </a:moveTo>
                  <a:lnTo>
                    <a:pt x="354362" y="1609309"/>
                  </a:lnTo>
                  <a:lnTo>
                    <a:pt x="370195" y="1612774"/>
                  </a:lnTo>
                  <a:lnTo>
                    <a:pt x="382766" y="1585661"/>
                  </a:lnTo>
                  <a:close/>
                  <a:moveTo>
                    <a:pt x="497094" y="1521922"/>
                  </a:moveTo>
                  <a:lnTo>
                    <a:pt x="476708" y="1524097"/>
                  </a:lnTo>
                  <a:lnTo>
                    <a:pt x="482145" y="1575060"/>
                  </a:lnTo>
                  <a:lnTo>
                    <a:pt x="502530" y="1572886"/>
                  </a:lnTo>
                  <a:close/>
                  <a:moveTo>
                    <a:pt x="4302884" y="1515406"/>
                  </a:moveTo>
                  <a:cubicBezTo>
                    <a:pt x="4288977" y="1546098"/>
                    <a:pt x="4288388" y="1572791"/>
                    <a:pt x="4301117" y="1595487"/>
                  </a:cubicBezTo>
                  <a:cubicBezTo>
                    <a:pt x="4300574" y="1590390"/>
                    <a:pt x="4308524" y="1584388"/>
                    <a:pt x="4324968" y="1577479"/>
                  </a:cubicBezTo>
                  <a:cubicBezTo>
                    <a:pt x="4306780" y="1551930"/>
                    <a:pt x="4299418" y="1531239"/>
                    <a:pt x="4302884" y="1515406"/>
                  </a:cubicBezTo>
                  <a:close/>
                  <a:moveTo>
                    <a:pt x="200893" y="1499398"/>
                  </a:moveTo>
                  <a:cubicBezTo>
                    <a:pt x="182139" y="1516862"/>
                    <a:pt x="174573" y="1542582"/>
                    <a:pt x="178198" y="1576558"/>
                  </a:cubicBezTo>
                  <a:lnTo>
                    <a:pt x="207689" y="1563103"/>
                  </a:lnTo>
                  <a:close/>
                  <a:moveTo>
                    <a:pt x="219647" y="1481935"/>
                  </a:moveTo>
                  <a:lnTo>
                    <a:pt x="213804" y="1523793"/>
                  </a:lnTo>
                  <a:lnTo>
                    <a:pt x="229093" y="1522162"/>
                  </a:lnTo>
                  <a:lnTo>
                    <a:pt x="235481" y="1485400"/>
                  </a:lnTo>
                  <a:close/>
                  <a:moveTo>
                    <a:pt x="271155" y="1481595"/>
                  </a:moveTo>
                  <a:lnTo>
                    <a:pt x="250770" y="1483769"/>
                  </a:lnTo>
                  <a:lnTo>
                    <a:pt x="253488" y="1509251"/>
                  </a:lnTo>
                  <a:lnTo>
                    <a:pt x="273873" y="1507076"/>
                  </a:lnTo>
                  <a:close/>
                  <a:moveTo>
                    <a:pt x="519619" y="1419010"/>
                  </a:moveTo>
                  <a:lnTo>
                    <a:pt x="504330" y="1420641"/>
                  </a:lnTo>
                  <a:lnTo>
                    <a:pt x="507592" y="1451219"/>
                  </a:lnTo>
                  <a:lnTo>
                    <a:pt x="522881" y="1449588"/>
                  </a:lnTo>
                  <a:close/>
                  <a:moveTo>
                    <a:pt x="338800" y="1415104"/>
                  </a:moveTo>
                  <a:cubicBezTo>
                    <a:pt x="325934" y="1423348"/>
                    <a:pt x="318585" y="1443032"/>
                    <a:pt x="316750" y="1474154"/>
                  </a:cubicBezTo>
                  <a:lnTo>
                    <a:pt x="315459" y="1510372"/>
                  </a:lnTo>
                  <a:cubicBezTo>
                    <a:pt x="315029" y="1522444"/>
                    <a:pt x="313387" y="1531210"/>
                    <a:pt x="310533" y="1536669"/>
                  </a:cubicBezTo>
                  <a:cubicBezTo>
                    <a:pt x="302832" y="1528900"/>
                    <a:pt x="300340" y="1537756"/>
                    <a:pt x="303059" y="1563238"/>
                  </a:cubicBezTo>
                  <a:cubicBezTo>
                    <a:pt x="306456" y="1562876"/>
                    <a:pt x="321723" y="1544925"/>
                    <a:pt x="348858" y="1509386"/>
                  </a:cubicBezTo>
                  <a:close/>
                  <a:moveTo>
                    <a:pt x="488972" y="1373313"/>
                  </a:moveTo>
                  <a:lnTo>
                    <a:pt x="479765" y="1407798"/>
                  </a:lnTo>
                  <a:lnTo>
                    <a:pt x="498146" y="1410991"/>
                  </a:lnTo>
                  <a:lnTo>
                    <a:pt x="505349" y="1381874"/>
                  </a:lnTo>
                  <a:close/>
                  <a:moveTo>
                    <a:pt x="3850902" y="1357134"/>
                  </a:moveTo>
                  <a:lnTo>
                    <a:pt x="3853588" y="1362315"/>
                  </a:lnTo>
                  <a:cubicBezTo>
                    <a:pt x="3848491" y="1362858"/>
                    <a:pt x="3847184" y="1361548"/>
                    <a:pt x="3849665" y="1358384"/>
                  </a:cubicBezTo>
                  <a:close/>
                  <a:moveTo>
                    <a:pt x="505009" y="1330367"/>
                  </a:moveTo>
                  <a:lnTo>
                    <a:pt x="499165" y="1372225"/>
                  </a:lnTo>
                  <a:lnTo>
                    <a:pt x="514454" y="1370594"/>
                  </a:lnTo>
                  <a:lnTo>
                    <a:pt x="520841" y="1333833"/>
                  </a:lnTo>
                  <a:close/>
                  <a:moveTo>
                    <a:pt x="450410" y="1325883"/>
                  </a:moveTo>
                  <a:lnTo>
                    <a:pt x="466242" y="1329348"/>
                  </a:lnTo>
                  <a:lnTo>
                    <a:pt x="454215" y="1361557"/>
                  </a:lnTo>
                  <a:lnTo>
                    <a:pt x="437839" y="1352995"/>
                  </a:lnTo>
                  <a:close/>
                  <a:moveTo>
                    <a:pt x="4201601" y="1314882"/>
                  </a:moveTo>
                  <a:lnTo>
                    <a:pt x="4235135" y="1411814"/>
                  </a:lnTo>
                  <a:lnTo>
                    <a:pt x="4251139" y="1381203"/>
                  </a:lnTo>
                  <a:lnTo>
                    <a:pt x="4249704" y="1380784"/>
                  </a:lnTo>
                  <a:cubicBezTo>
                    <a:pt x="4243780" y="1376584"/>
                    <a:pt x="4227745" y="1354616"/>
                    <a:pt x="4201601" y="1314882"/>
                  </a:cubicBezTo>
                  <a:close/>
                  <a:moveTo>
                    <a:pt x="664456" y="1303050"/>
                  </a:moveTo>
                  <a:lnTo>
                    <a:pt x="597151" y="1421048"/>
                  </a:lnTo>
                  <a:cubicBezTo>
                    <a:pt x="589631" y="1414977"/>
                    <a:pt x="582474" y="1412305"/>
                    <a:pt x="575679" y="1413029"/>
                  </a:cubicBezTo>
                  <a:lnTo>
                    <a:pt x="579484" y="1448704"/>
                  </a:lnTo>
                  <a:cubicBezTo>
                    <a:pt x="579122" y="1445306"/>
                    <a:pt x="581976" y="1439848"/>
                    <a:pt x="588046" y="1432328"/>
                  </a:cubicBezTo>
                  <a:cubicBezTo>
                    <a:pt x="594411" y="1443676"/>
                    <a:pt x="598426" y="1453126"/>
                    <a:pt x="600091" y="1460680"/>
                  </a:cubicBezTo>
                  <a:lnTo>
                    <a:pt x="600808" y="1470361"/>
                  </a:lnTo>
                  <a:close/>
                  <a:moveTo>
                    <a:pt x="426490" y="1294931"/>
                  </a:moveTo>
                  <a:cubicBezTo>
                    <a:pt x="428484" y="1313617"/>
                    <a:pt x="421893" y="1332361"/>
                    <a:pt x="406717" y="1351161"/>
                  </a:cubicBezTo>
                  <a:cubicBezTo>
                    <a:pt x="404837" y="1349643"/>
                    <a:pt x="400046" y="1345000"/>
                    <a:pt x="392345" y="1337231"/>
                  </a:cubicBezTo>
                  <a:cubicBezTo>
                    <a:pt x="384644" y="1329462"/>
                    <a:pt x="379853" y="1324819"/>
                    <a:pt x="377973" y="1323301"/>
                  </a:cubicBezTo>
                  <a:lnTo>
                    <a:pt x="367815" y="1445512"/>
                  </a:lnTo>
                  <a:lnTo>
                    <a:pt x="388574" y="1422680"/>
                  </a:lnTo>
                  <a:lnTo>
                    <a:pt x="401350" y="1542444"/>
                  </a:lnTo>
                  <a:lnTo>
                    <a:pt x="427919" y="1549919"/>
                  </a:lnTo>
                  <a:lnTo>
                    <a:pt x="419493" y="1470925"/>
                  </a:lnTo>
                  <a:cubicBezTo>
                    <a:pt x="420059" y="1427912"/>
                    <a:pt x="435053" y="1407414"/>
                    <a:pt x="464476" y="1409429"/>
                  </a:cubicBezTo>
                  <a:lnTo>
                    <a:pt x="474771" y="1385136"/>
                  </a:lnTo>
                  <a:cubicBezTo>
                    <a:pt x="483332" y="1368760"/>
                    <a:pt x="487160" y="1356325"/>
                    <a:pt x="486254" y="1347831"/>
                  </a:cubicBezTo>
                  <a:lnTo>
                    <a:pt x="482449" y="1312156"/>
                  </a:lnTo>
                  <a:cubicBezTo>
                    <a:pt x="460365" y="1314512"/>
                    <a:pt x="441712" y="1308770"/>
                    <a:pt x="426490" y="1294931"/>
                  </a:cubicBezTo>
                  <a:close/>
                  <a:moveTo>
                    <a:pt x="870620" y="1206319"/>
                  </a:moveTo>
                  <a:lnTo>
                    <a:pt x="839295" y="1250895"/>
                  </a:lnTo>
                  <a:cubicBezTo>
                    <a:pt x="830801" y="1251801"/>
                    <a:pt x="817460" y="1239480"/>
                    <a:pt x="799271" y="1213930"/>
                  </a:cubicBezTo>
                  <a:lnTo>
                    <a:pt x="826384" y="1226501"/>
                  </a:lnTo>
                  <a:cubicBezTo>
                    <a:pt x="840586" y="1214678"/>
                    <a:pt x="855331" y="1207950"/>
                    <a:pt x="870620" y="1206319"/>
                  </a:cubicBezTo>
                  <a:close/>
                  <a:moveTo>
                    <a:pt x="586991" y="1156683"/>
                  </a:moveTo>
                  <a:lnTo>
                    <a:pt x="560048" y="1169865"/>
                  </a:lnTo>
                  <a:cubicBezTo>
                    <a:pt x="564714" y="1181394"/>
                    <a:pt x="568497" y="1200749"/>
                    <a:pt x="571396" y="1227930"/>
                  </a:cubicBezTo>
                  <a:lnTo>
                    <a:pt x="548905" y="1258678"/>
                  </a:lnTo>
                  <a:cubicBezTo>
                    <a:pt x="534092" y="1280876"/>
                    <a:pt x="527047" y="1295372"/>
                    <a:pt x="527772" y="1302167"/>
                  </a:cubicBezTo>
                  <a:cubicBezTo>
                    <a:pt x="531532" y="1305202"/>
                    <a:pt x="538509" y="1306176"/>
                    <a:pt x="548701" y="1305089"/>
                  </a:cubicBezTo>
                  <a:lnTo>
                    <a:pt x="572892" y="1338589"/>
                  </a:lnTo>
                  <a:lnTo>
                    <a:pt x="602621" y="1399847"/>
                  </a:lnTo>
                  <a:close/>
                  <a:moveTo>
                    <a:pt x="539866" y="1125629"/>
                  </a:moveTo>
                  <a:cubicBezTo>
                    <a:pt x="505823" y="1144724"/>
                    <a:pt x="475686" y="1176287"/>
                    <a:pt x="449458" y="1220320"/>
                  </a:cubicBezTo>
                  <a:cubicBezTo>
                    <a:pt x="474939" y="1217602"/>
                    <a:pt x="488949" y="1228134"/>
                    <a:pt x="491486" y="1251917"/>
                  </a:cubicBezTo>
                  <a:cubicBezTo>
                    <a:pt x="498711" y="1239120"/>
                    <a:pt x="508337" y="1216616"/>
                    <a:pt x="520365" y="1184407"/>
                  </a:cubicBezTo>
                  <a:close/>
                  <a:moveTo>
                    <a:pt x="634149" y="1115571"/>
                  </a:moveTo>
                  <a:lnTo>
                    <a:pt x="613763" y="1117746"/>
                  </a:lnTo>
                  <a:lnTo>
                    <a:pt x="619472" y="1171258"/>
                  </a:lnTo>
                  <a:lnTo>
                    <a:pt x="639857" y="1169083"/>
                  </a:lnTo>
                  <a:close/>
                  <a:moveTo>
                    <a:pt x="419762" y="1086898"/>
                  </a:moveTo>
                  <a:lnTo>
                    <a:pt x="423024" y="1117476"/>
                  </a:lnTo>
                  <a:lnTo>
                    <a:pt x="402638" y="1119651"/>
                  </a:lnTo>
                  <a:lnTo>
                    <a:pt x="399376" y="1089072"/>
                  </a:lnTo>
                  <a:close/>
                  <a:moveTo>
                    <a:pt x="808172" y="1055773"/>
                  </a:moveTo>
                  <a:lnTo>
                    <a:pt x="787786" y="1057948"/>
                  </a:lnTo>
                  <a:lnTo>
                    <a:pt x="793223" y="1108911"/>
                  </a:lnTo>
                  <a:lnTo>
                    <a:pt x="813608" y="1106737"/>
                  </a:lnTo>
                  <a:close/>
                  <a:moveTo>
                    <a:pt x="1022898" y="942666"/>
                  </a:moveTo>
                  <a:lnTo>
                    <a:pt x="1038730" y="946132"/>
                  </a:lnTo>
                  <a:lnTo>
                    <a:pt x="1026160" y="973245"/>
                  </a:lnTo>
                  <a:lnTo>
                    <a:pt x="1010327" y="969779"/>
                  </a:lnTo>
                  <a:close/>
                  <a:moveTo>
                    <a:pt x="1169231" y="937365"/>
                  </a:moveTo>
                  <a:lnTo>
                    <a:pt x="1185064" y="940831"/>
                  </a:lnTo>
                  <a:lnTo>
                    <a:pt x="1172493" y="967943"/>
                  </a:lnTo>
                  <a:lnTo>
                    <a:pt x="1156660" y="964478"/>
                  </a:lnTo>
                  <a:close/>
                  <a:moveTo>
                    <a:pt x="1322800" y="830782"/>
                  </a:moveTo>
                  <a:cubicBezTo>
                    <a:pt x="1324794" y="849469"/>
                    <a:pt x="1307705" y="874486"/>
                    <a:pt x="1271532" y="905835"/>
                  </a:cubicBezTo>
                  <a:cubicBezTo>
                    <a:pt x="1259097" y="902007"/>
                    <a:pt x="1245688" y="905156"/>
                    <a:pt x="1231305" y="915281"/>
                  </a:cubicBezTo>
                  <a:lnTo>
                    <a:pt x="1198178" y="918814"/>
                  </a:lnTo>
                  <a:lnTo>
                    <a:pt x="1264192" y="837034"/>
                  </a:lnTo>
                  <a:close/>
                  <a:moveTo>
                    <a:pt x="1481093" y="744313"/>
                  </a:moveTo>
                  <a:lnTo>
                    <a:pt x="1497197" y="750326"/>
                  </a:lnTo>
                  <a:lnTo>
                    <a:pt x="1485170" y="782536"/>
                  </a:lnTo>
                  <a:lnTo>
                    <a:pt x="1469337" y="779070"/>
                  </a:lnTo>
                  <a:close/>
                  <a:moveTo>
                    <a:pt x="1144767" y="708029"/>
                  </a:moveTo>
                  <a:cubicBezTo>
                    <a:pt x="1161755" y="706217"/>
                    <a:pt x="1176738" y="709773"/>
                    <a:pt x="1189717" y="718697"/>
                  </a:cubicBezTo>
                  <a:lnTo>
                    <a:pt x="1164405" y="747169"/>
                  </a:lnTo>
                  <a:cubicBezTo>
                    <a:pt x="1153125" y="738063"/>
                    <a:pt x="1146579" y="725017"/>
                    <a:pt x="1144767" y="708029"/>
                  </a:cubicBezTo>
                  <a:close/>
                  <a:moveTo>
                    <a:pt x="843300" y="660295"/>
                  </a:moveTo>
                  <a:cubicBezTo>
                    <a:pt x="826766" y="730784"/>
                    <a:pt x="797422" y="818102"/>
                    <a:pt x="755271" y="922249"/>
                  </a:cubicBezTo>
                  <a:lnTo>
                    <a:pt x="743039" y="807581"/>
                  </a:lnTo>
                  <a:cubicBezTo>
                    <a:pt x="752325" y="798000"/>
                    <a:pt x="764375" y="782110"/>
                    <a:pt x="779189" y="759913"/>
                  </a:cubicBezTo>
                  <a:close/>
                  <a:moveTo>
                    <a:pt x="991638" y="649626"/>
                  </a:moveTo>
                  <a:lnTo>
                    <a:pt x="1008014" y="658188"/>
                  </a:lnTo>
                  <a:lnTo>
                    <a:pt x="978048" y="715505"/>
                  </a:lnTo>
                  <a:lnTo>
                    <a:pt x="959124" y="707215"/>
                  </a:lnTo>
                  <a:close/>
                  <a:moveTo>
                    <a:pt x="1642681" y="616257"/>
                  </a:moveTo>
                  <a:cubicBezTo>
                    <a:pt x="1649045" y="627605"/>
                    <a:pt x="1664969" y="631920"/>
                    <a:pt x="1690450" y="629202"/>
                  </a:cubicBezTo>
                  <a:cubicBezTo>
                    <a:pt x="1698446" y="655838"/>
                    <a:pt x="1688005" y="670697"/>
                    <a:pt x="1659125" y="673778"/>
                  </a:cubicBezTo>
                  <a:cubicBezTo>
                    <a:pt x="1645535" y="675228"/>
                    <a:pt x="1641775" y="672193"/>
                    <a:pt x="1647845" y="664673"/>
                  </a:cubicBezTo>
                  <a:cubicBezTo>
                    <a:pt x="1652398" y="659033"/>
                    <a:pt x="1651854" y="653936"/>
                    <a:pt x="1646214" y="649384"/>
                  </a:cubicBezTo>
                  <a:cubicBezTo>
                    <a:pt x="1643179" y="653143"/>
                    <a:pt x="1643111" y="668614"/>
                    <a:pt x="1646011" y="695794"/>
                  </a:cubicBezTo>
                  <a:lnTo>
                    <a:pt x="1624164" y="708434"/>
                  </a:lnTo>
                  <a:cubicBezTo>
                    <a:pt x="1609600" y="716859"/>
                    <a:pt x="1598071" y="721526"/>
                    <a:pt x="1589577" y="722432"/>
                  </a:cubicBezTo>
                  <a:cubicBezTo>
                    <a:pt x="1584481" y="722975"/>
                    <a:pt x="1582420" y="719759"/>
                    <a:pt x="1583393" y="712783"/>
                  </a:cubicBezTo>
                  <a:cubicBezTo>
                    <a:pt x="1582669" y="705987"/>
                    <a:pt x="1578909" y="702952"/>
                    <a:pt x="1572114" y="703677"/>
                  </a:cubicBezTo>
                  <a:cubicBezTo>
                    <a:pt x="1553427" y="705671"/>
                    <a:pt x="1537979" y="721923"/>
                    <a:pt x="1525771" y="752433"/>
                  </a:cubicBezTo>
                  <a:cubicBezTo>
                    <a:pt x="1512611" y="741810"/>
                    <a:pt x="1505668" y="733101"/>
                    <a:pt x="1504944" y="726306"/>
                  </a:cubicBezTo>
                  <a:cubicBezTo>
                    <a:pt x="1529157" y="711696"/>
                    <a:pt x="1575069" y="675013"/>
                    <a:pt x="1642681" y="616257"/>
                  </a:cubicBezTo>
                  <a:close/>
                  <a:moveTo>
                    <a:pt x="3192992" y="605510"/>
                  </a:moveTo>
                  <a:lnTo>
                    <a:pt x="3183887" y="616790"/>
                  </a:lnTo>
                  <a:lnTo>
                    <a:pt x="3200807" y="630448"/>
                  </a:lnTo>
                  <a:lnTo>
                    <a:pt x="3209912" y="619168"/>
                  </a:lnTo>
                  <a:close/>
                  <a:moveTo>
                    <a:pt x="1166340" y="499554"/>
                  </a:moveTo>
                  <a:lnTo>
                    <a:pt x="1183260" y="513212"/>
                  </a:lnTo>
                  <a:lnTo>
                    <a:pt x="1174155" y="524492"/>
                  </a:lnTo>
                  <a:lnTo>
                    <a:pt x="1154686" y="511106"/>
                  </a:lnTo>
                  <a:close/>
                  <a:moveTo>
                    <a:pt x="1554920" y="494183"/>
                  </a:moveTo>
                  <a:lnTo>
                    <a:pt x="1542621" y="523844"/>
                  </a:lnTo>
                  <a:lnTo>
                    <a:pt x="1558454" y="527310"/>
                  </a:lnTo>
                  <a:lnTo>
                    <a:pt x="1570753" y="497649"/>
                  </a:lnTo>
                  <a:close/>
                  <a:moveTo>
                    <a:pt x="3074111" y="481601"/>
                  </a:moveTo>
                  <a:lnTo>
                    <a:pt x="3087021" y="505996"/>
                  </a:lnTo>
                  <a:lnTo>
                    <a:pt x="3072276" y="512723"/>
                  </a:lnTo>
                  <a:lnTo>
                    <a:pt x="3058821" y="483232"/>
                  </a:lnTo>
                  <a:close/>
                  <a:moveTo>
                    <a:pt x="2872363" y="474774"/>
                  </a:moveTo>
                  <a:lnTo>
                    <a:pt x="2989817" y="536982"/>
                  </a:lnTo>
                  <a:lnTo>
                    <a:pt x="2961957" y="565726"/>
                  </a:lnTo>
                  <a:cubicBezTo>
                    <a:pt x="2930541" y="545024"/>
                    <a:pt x="2896146" y="536666"/>
                    <a:pt x="2858773" y="540653"/>
                  </a:cubicBezTo>
                  <a:lnTo>
                    <a:pt x="2865975" y="511536"/>
                  </a:lnTo>
                  <a:cubicBezTo>
                    <a:pt x="2870958" y="493823"/>
                    <a:pt x="2873087" y="481569"/>
                    <a:pt x="2872363" y="474774"/>
                  </a:cubicBezTo>
                  <a:close/>
                  <a:moveTo>
                    <a:pt x="1452279" y="474206"/>
                  </a:moveTo>
                  <a:lnTo>
                    <a:pt x="1411509" y="478555"/>
                  </a:lnTo>
                  <a:cubicBezTo>
                    <a:pt x="1384079" y="495226"/>
                    <a:pt x="1346174" y="534491"/>
                    <a:pt x="1297793" y="596350"/>
                  </a:cubicBezTo>
                  <a:cubicBezTo>
                    <a:pt x="1313626" y="599815"/>
                    <a:pt x="1328122" y="606859"/>
                    <a:pt x="1341282" y="617483"/>
                  </a:cubicBezTo>
                  <a:cubicBezTo>
                    <a:pt x="1352765" y="580177"/>
                    <a:pt x="1371191" y="551581"/>
                    <a:pt x="1396560" y="531694"/>
                  </a:cubicBezTo>
                  <a:cubicBezTo>
                    <a:pt x="1404261" y="539462"/>
                    <a:pt x="1408293" y="545046"/>
                    <a:pt x="1408655" y="548443"/>
                  </a:cubicBezTo>
                  <a:cubicBezTo>
                    <a:pt x="1407500" y="553721"/>
                    <a:pt x="1400003" y="563970"/>
                    <a:pt x="1386163" y="579192"/>
                  </a:cubicBezTo>
                  <a:cubicBezTo>
                    <a:pt x="1374023" y="594231"/>
                    <a:pt x="1367375" y="604390"/>
                    <a:pt x="1366220" y="609668"/>
                  </a:cubicBezTo>
                  <a:cubicBezTo>
                    <a:pt x="1403707" y="622850"/>
                    <a:pt x="1425848" y="629079"/>
                    <a:pt x="1432643" y="628354"/>
                  </a:cubicBezTo>
                  <a:cubicBezTo>
                    <a:pt x="1443515" y="601423"/>
                    <a:pt x="1451329" y="561931"/>
                    <a:pt x="1456085" y="509881"/>
                  </a:cubicBezTo>
                  <a:close/>
                  <a:moveTo>
                    <a:pt x="3204611" y="472835"/>
                  </a:moveTo>
                  <a:lnTo>
                    <a:pt x="3193671" y="515237"/>
                  </a:lnTo>
                  <a:lnTo>
                    <a:pt x="3208960" y="513606"/>
                  </a:lnTo>
                  <a:lnTo>
                    <a:pt x="3220444" y="476300"/>
                  </a:lnTo>
                  <a:close/>
                  <a:moveTo>
                    <a:pt x="1325244" y="467140"/>
                  </a:moveTo>
                  <a:lnTo>
                    <a:pt x="1304859" y="469315"/>
                  </a:lnTo>
                  <a:lnTo>
                    <a:pt x="1307577" y="494796"/>
                  </a:lnTo>
                  <a:lnTo>
                    <a:pt x="1327963" y="492622"/>
                  </a:lnTo>
                  <a:close/>
                  <a:moveTo>
                    <a:pt x="1767336" y="456061"/>
                  </a:moveTo>
                  <a:lnTo>
                    <a:pt x="1778616" y="465166"/>
                  </a:lnTo>
                  <a:lnTo>
                    <a:pt x="1747563" y="512291"/>
                  </a:lnTo>
                  <a:lnTo>
                    <a:pt x="1731186" y="503729"/>
                  </a:lnTo>
                  <a:close/>
                  <a:moveTo>
                    <a:pt x="2080630" y="448573"/>
                  </a:moveTo>
                  <a:lnTo>
                    <a:pt x="2081606" y="450984"/>
                  </a:lnTo>
                  <a:lnTo>
                    <a:pt x="2078384" y="448652"/>
                  </a:lnTo>
                  <a:cubicBezTo>
                    <a:pt x="2079143" y="447712"/>
                    <a:pt x="2079891" y="447686"/>
                    <a:pt x="2080630" y="448573"/>
                  </a:cubicBezTo>
                  <a:close/>
                  <a:moveTo>
                    <a:pt x="2939192" y="400638"/>
                  </a:moveTo>
                  <a:lnTo>
                    <a:pt x="2919894" y="413006"/>
                  </a:lnTo>
                  <a:lnTo>
                    <a:pt x="2931718" y="427207"/>
                  </a:lnTo>
                  <a:lnTo>
                    <a:pt x="2945919" y="415384"/>
                  </a:lnTo>
                  <a:close/>
                  <a:moveTo>
                    <a:pt x="3437888" y="388675"/>
                  </a:moveTo>
                  <a:lnTo>
                    <a:pt x="3429326" y="405052"/>
                  </a:lnTo>
                  <a:lnTo>
                    <a:pt x="3470539" y="429004"/>
                  </a:lnTo>
                  <a:lnTo>
                    <a:pt x="3478829" y="410080"/>
                  </a:lnTo>
                  <a:close/>
                  <a:moveTo>
                    <a:pt x="2789699" y="352156"/>
                  </a:moveTo>
                  <a:lnTo>
                    <a:pt x="2774409" y="353787"/>
                  </a:lnTo>
                  <a:lnTo>
                    <a:pt x="2792961" y="382734"/>
                  </a:lnTo>
                  <a:lnTo>
                    <a:pt x="2810254" y="375735"/>
                  </a:lnTo>
                  <a:close/>
                  <a:moveTo>
                    <a:pt x="2526676" y="314496"/>
                  </a:moveTo>
                  <a:cubicBezTo>
                    <a:pt x="2517242" y="314643"/>
                    <a:pt x="2505730" y="315442"/>
                    <a:pt x="2492139" y="316891"/>
                  </a:cubicBezTo>
                  <a:lnTo>
                    <a:pt x="2460984" y="387221"/>
                  </a:lnTo>
                  <a:cubicBezTo>
                    <a:pt x="2445944" y="375081"/>
                    <a:pt x="2436725" y="369192"/>
                    <a:pt x="2433327" y="369554"/>
                  </a:cubicBezTo>
                  <a:lnTo>
                    <a:pt x="2454053" y="418887"/>
                  </a:lnTo>
                  <a:lnTo>
                    <a:pt x="2471448" y="388682"/>
                  </a:lnTo>
                  <a:cubicBezTo>
                    <a:pt x="2483045" y="368546"/>
                    <a:pt x="2491029" y="354808"/>
                    <a:pt x="2495401" y="347469"/>
                  </a:cubicBezTo>
                  <a:lnTo>
                    <a:pt x="2506953" y="359123"/>
                  </a:lnTo>
                  <a:cubicBezTo>
                    <a:pt x="2512955" y="367073"/>
                    <a:pt x="2520203" y="370595"/>
                    <a:pt x="2528697" y="369689"/>
                  </a:cubicBezTo>
                  <a:cubicBezTo>
                    <a:pt x="2545685" y="367877"/>
                    <a:pt x="2552367" y="349983"/>
                    <a:pt x="2548743" y="316008"/>
                  </a:cubicBezTo>
                  <a:cubicBezTo>
                    <a:pt x="2543465" y="314852"/>
                    <a:pt x="2536109" y="314348"/>
                    <a:pt x="2526676" y="314496"/>
                  </a:cubicBezTo>
                  <a:close/>
                  <a:moveTo>
                    <a:pt x="1976760" y="311929"/>
                  </a:moveTo>
                  <a:lnTo>
                    <a:pt x="1978800" y="312376"/>
                  </a:lnTo>
                  <a:cubicBezTo>
                    <a:pt x="1977738" y="312489"/>
                    <a:pt x="1977047" y="312429"/>
                    <a:pt x="1976727" y="312194"/>
                  </a:cubicBezTo>
                  <a:close/>
                  <a:moveTo>
                    <a:pt x="2389227" y="294366"/>
                  </a:moveTo>
                  <a:lnTo>
                    <a:pt x="2300040" y="303880"/>
                  </a:lnTo>
                  <a:cubicBezTo>
                    <a:pt x="2252474" y="308954"/>
                    <a:pt x="2220888" y="326927"/>
                    <a:pt x="2205283" y="357800"/>
                  </a:cubicBezTo>
                  <a:lnTo>
                    <a:pt x="2182451" y="337041"/>
                  </a:lnTo>
                  <a:cubicBezTo>
                    <a:pt x="2165463" y="338853"/>
                    <a:pt x="2157603" y="345705"/>
                    <a:pt x="2158871" y="357597"/>
                  </a:cubicBezTo>
                  <a:cubicBezTo>
                    <a:pt x="2159778" y="366090"/>
                    <a:pt x="2162745" y="377801"/>
                    <a:pt x="2167774" y="392727"/>
                  </a:cubicBezTo>
                  <a:lnTo>
                    <a:pt x="2175045" y="412569"/>
                  </a:lnTo>
                  <a:cubicBezTo>
                    <a:pt x="2173595" y="398979"/>
                    <a:pt x="2183063" y="391096"/>
                    <a:pt x="2203448" y="388922"/>
                  </a:cubicBezTo>
                  <a:cubicBezTo>
                    <a:pt x="2215340" y="387653"/>
                    <a:pt x="2219462" y="394086"/>
                    <a:pt x="2215815" y="408220"/>
                  </a:cubicBezTo>
                  <a:lnTo>
                    <a:pt x="2208341" y="434789"/>
                  </a:lnTo>
                  <a:lnTo>
                    <a:pt x="2249112" y="430440"/>
                  </a:lnTo>
                  <a:lnTo>
                    <a:pt x="2260969" y="372477"/>
                  </a:lnTo>
                  <a:cubicBezTo>
                    <a:pt x="2276009" y="384618"/>
                    <a:pt x="2284435" y="399182"/>
                    <a:pt x="2286247" y="416170"/>
                  </a:cubicBezTo>
                  <a:cubicBezTo>
                    <a:pt x="2318229" y="393859"/>
                    <a:pt x="2365987" y="366429"/>
                    <a:pt x="2429522" y="333879"/>
                  </a:cubicBezTo>
                  <a:cubicBezTo>
                    <a:pt x="2426441" y="305000"/>
                    <a:pt x="2413009" y="291829"/>
                    <a:pt x="2389227" y="294366"/>
                  </a:cubicBezTo>
                  <a:close/>
                  <a:moveTo>
                    <a:pt x="3213715" y="268267"/>
                  </a:moveTo>
                  <a:cubicBezTo>
                    <a:pt x="3206739" y="267293"/>
                    <a:pt x="3196456" y="267531"/>
                    <a:pt x="3182865" y="268981"/>
                  </a:cubicBezTo>
                  <a:cubicBezTo>
                    <a:pt x="3183046" y="270679"/>
                    <a:pt x="3189049" y="278630"/>
                    <a:pt x="3200873" y="292831"/>
                  </a:cubicBezTo>
                  <a:cubicBezTo>
                    <a:pt x="3207667" y="292107"/>
                    <a:pt x="3215618" y="286104"/>
                    <a:pt x="3224723" y="274824"/>
                  </a:cubicBezTo>
                  <a:cubicBezTo>
                    <a:pt x="3224361" y="271427"/>
                    <a:pt x="3220692" y="269241"/>
                    <a:pt x="3213715" y="268267"/>
                  </a:cubicBezTo>
                  <a:close/>
                  <a:moveTo>
                    <a:pt x="2848986" y="255631"/>
                  </a:moveTo>
                  <a:cubicBezTo>
                    <a:pt x="2852429" y="287907"/>
                    <a:pt x="2851115" y="307806"/>
                    <a:pt x="2845045" y="315326"/>
                  </a:cubicBezTo>
                  <a:lnTo>
                    <a:pt x="2809371" y="319131"/>
                  </a:lnTo>
                  <a:cubicBezTo>
                    <a:pt x="2822463" y="345225"/>
                    <a:pt x="2865012" y="365598"/>
                    <a:pt x="2937018" y="380253"/>
                  </a:cubicBezTo>
                  <a:lnTo>
                    <a:pt x="2931309" y="326741"/>
                  </a:lnTo>
                  <a:cubicBezTo>
                    <a:pt x="2902430" y="329822"/>
                    <a:pt x="2887447" y="326266"/>
                    <a:pt x="2886359" y="316073"/>
                  </a:cubicBezTo>
                  <a:cubicBezTo>
                    <a:pt x="2892430" y="308553"/>
                    <a:pt x="2903109" y="303978"/>
                    <a:pt x="2918399" y="302347"/>
                  </a:cubicBezTo>
                  <a:cubicBezTo>
                    <a:pt x="2887412" y="269571"/>
                    <a:pt x="2864275" y="254000"/>
                    <a:pt x="2848986" y="255631"/>
                  </a:cubicBezTo>
                  <a:close/>
                  <a:moveTo>
                    <a:pt x="2005504" y="224481"/>
                  </a:moveTo>
                  <a:lnTo>
                    <a:pt x="2024497" y="281730"/>
                  </a:lnTo>
                  <a:cubicBezTo>
                    <a:pt x="1995278" y="297732"/>
                    <a:pt x="1979405" y="307479"/>
                    <a:pt x="1976878" y="310970"/>
                  </a:cubicBezTo>
                  <a:lnTo>
                    <a:pt x="1976760" y="311929"/>
                  </a:lnTo>
                  <a:lnTo>
                    <a:pt x="1970884" y="310643"/>
                  </a:lnTo>
                  <a:cubicBezTo>
                    <a:pt x="1969004" y="309126"/>
                    <a:pt x="1967883" y="306668"/>
                    <a:pt x="1967520" y="303270"/>
                  </a:cubicBezTo>
                  <a:cubicBezTo>
                    <a:pt x="1966795" y="296475"/>
                    <a:pt x="1963035" y="293440"/>
                    <a:pt x="1956240" y="294165"/>
                  </a:cubicBezTo>
                  <a:cubicBezTo>
                    <a:pt x="1947746" y="295071"/>
                    <a:pt x="1938278" y="302954"/>
                    <a:pt x="1927837" y="317812"/>
                  </a:cubicBezTo>
                  <a:cubicBezTo>
                    <a:pt x="1915877" y="334551"/>
                    <a:pt x="1907440" y="344042"/>
                    <a:pt x="1902525" y="346284"/>
                  </a:cubicBezTo>
                  <a:cubicBezTo>
                    <a:pt x="1899739" y="336272"/>
                    <a:pt x="1900656" y="320712"/>
                    <a:pt x="1905277" y="299602"/>
                  </a:cubicBezTo>
                  <a:lnTo>
                    <a:pt x="1912207" y="267936"/>
                  </a:lnTo>
                  <a:lnTo>
                    <a:pt x="1857337" y="260903"/>
                  </a:lnTo>
                  <a:lnTo>
                    <a:pt x="1827914" y="323317"/>
                  </a:lnTo>
                  <a:lnTo>
                    <a:pt x="1839059" y="427793"/>
                  </a:lnTo>
                  <a:cubicBezTo>
                    <a:pt x="1843611" y="422153"/>
                    <a:pt x="1862910" y="409785"/>
                    <a:pt x="1896953" y="390691"/>
                  </a:cubicBezTo>
                  <a:cubicBezTo>
                    <a:pt x="1904473" y="396761"/>
                    <a:pt x="1906715" y="401676"/>
                    <a:pt x="1903680" y="405436"/>
                  </a:cubicBezTo>
                  <a:cubicBezTo>
                    <a:pt x="1885470" y="427996"/>
                    <a:pt x="1866171" y="440364"/>
                    <a:pt x="1845786" y="442538"/>
                  </a:cubicBezTo>
                  <a:cubicBezTo>
                    <a:pt x="1842321" y="458371"/>
                    <a:pt x="1833544" y="480783"/>
                    <a:pt x="1819455" y="509776"/>
                  </a:cubicBezTo>
                  <a:lnTo>
                    <a:pt x="1798593" y="362525"/>
                  </a:lnTo>
                  <a:lnTo>
                    <a:pt x="1773247" y="269873"/>
                  </a:lnTo>
                  <a:cubicBezTo>
                    <a:pt x="1765477" y="277575"/>
                    <a:pt x="1759860" y="289342"/>
                    <a:pt x="1756395" y="305175"/>
                  </a:cubicBezTo>
                  <a:lnTo>
                    <a:pt x="1753542" y="375063"/>
                  </a:lnTo>
                  <a:cubicBezTo>
                    <a:pt x="1752749" y="383738"/>
                    <a:pt x="1752715" y="391473"/>
                    <a:pt x="1753440" y="398268"/>
                  </a:cubicBezTo>
                  <a:cubicBezTo>
                    <a:pt x="1751492" y="412221"/>
                    <a:pt x="1748242" y="422017"/>
                    <a:pt x="1743689" y="427658"/>
                  </a:cubicBezTo>
                  <a:cubicBezTo>
                    <a:pt x="1736169" y="421587"/>
                    <a:pt x="1725252" y="415879"/>
                    <a:pt x="1710936" y="410534"/>
                  </a:cubicBezTo>
                  <a:lnTo>
                    <a:pt x="1692555" y="407340"/>
                  </a:lnTo>
                  <a:cubicBezTo>
                    <a:pt x="1720845" y="366524"/>
                    <a:pt x="1727199" y="337497"/>
                    <a:pt x="1711615" y="320260"/>
                  </a:cubicBezTo>
                  <a:cubicBezTo>
                    <a:pt x="1696326" y="321891"/>
                    <a:pt x="1678647" y="309173"/>
                    <a:pt x="1658579" y="282105"/>
                  </a:cubicBezTo>
                  <a:cubicBezTo>
                    <a:pt x="1665601" y="315719"/>
                    <a:pt x="1657730" y="346625"/>
                    <a:pt x="1634966" y="374826"/>
                  </a:cubicBezTo>
                  <a:cubicBezTo>
                    <a:pt x="1613901" y="402845"/>
                    <a:pt x="1592542" y="411996"/>
                    <a:pt x="1570888" y="402279"/>
                  </a:cubicBezTo>
                  <a:cubicBezTo>
                    <a:pt x="1590957" y="429346"/>
                    <a:pt x="1610334" y="441883"/>
                    <a:pt x="1629021" y="439890"/>
                  </a:cubicBezTo>
                  <a:cubicBezTo>
                    <a:pt x="1627209" y="422901"/>
                    <a:pt x="1630765" y="407918"/>
                    <a:pt x="1639689" y="394939"/>
                  </a:cubicBezTo>
                  <a:cubicBezTo>
                    <a:pt x="1654910" y="408779"/>
                    <a:pt x="1660822" y="415879"/>
                    <a:pt x="1657424" y="416242"/>
                  </a:cubicBezTo>
                  <a:lnTo>
                    <a:pt x="1604967" y="504308"/>
                  </a:lnTo>
                  <a:cubicBezTo>
                    <a:pt x="1606846" y="505825"/>
                    <a:pt x="1613336" y="510287"/>
                    <a:pt x="1624435" y="517694"/>
                  </a:cubicBezTo>
                  <a:cubicBezTo>
                    <a:pt x="1635352" y="523402"/>
                    <a:pt x="1641751" y="527014"/>
                    <a:pt x="1643631" y="528532"/>
                  </a:cubicBezTo>
                  <a:lnTo>
                    <a:pt x="1647097" y="512699"/>
                  </a:lnTo>
                  <a:cubicBezTo>
                    <a:pt x="1647527" y="500626"/>
                    <a:pt x="1651989" y="494137"/>
                    <a:pt x="1660483" y="493231"/>
                  </a:cubicBezTo>
                  <a:cubicBezTo>
                    <a:pt x="1684266" y="490694"/>
                    <a:pt x="1698037" y="490943"/>
                    <a:pt x="1701797" y="493978"/>
                  </a:cubicBezTo>
                  <a:lnTo>
                    <a:pt x="1705331" y="527105"/>
                  </a:lnTo>
                  <a:cubicBezTo>
                    <a:pt x="1703021" y="537660"/>
                    <a:pt x="1691243" y="556097"/>
                    <a:pt x="1669997" y="582417"/>
                  </a:cubicBezTo>
                  <a:lnTo>
                    <a:pt x="1667822" y="562032"/>
                  </a:lnTo>
                  <a:cubicBezTo>
                    <a:pt x="1666735" y="551839"/>
                    <a:pt x="1661095" y="547286"/>
                    <a:pt x="1650902" y="548374"/>
                  </a:cubicBezTo>
                  <a:cubicBezTo>
                    <a:pt x="1644107" y="549099"/>
                    <a:pt x="1639464" y="553889"/>
                    <a:pt x="1636972" y="562746"/>
                  </a:cubicBezTo>
                  <a:cubicBezTo>
                    <a:pt x="1634481" y="571602"/>
                    <a:pt x="1631536" y="576211"/>
                    <a:pt x="1628139" y="576574"/>
                  </a:cubicBezTo>
                  <a:lnTo>
                    <a:pt x="1593109" y="562270"/>
                  </a:lnTo>
                  <a:cubicBezTo>
                    <a:pt x="1571456" y="552553"/>
                    <a:pt x="1560266" y="544297"/>
                    <a:pt x="1559541" y="537502"/>
                  </a:cubicBezTo>
                  <a:cubicBezTo>
                    <a:pt x="1550436" y="548782"/>
                    <a:pt x="1542667" y="556483"/>
                    <a:pt x="1536234" y="560606"/>
                  </a:cubicBezTo>
                  <a:cubicBezTo>
                    <a:pt x="1546767" y="611026"/>
                    <a:pt x="1511897" y="646531"/>
                    <a:pt x="1431624" y="667120"/>
                  </a:cubicBezTo>
                  <a:lnTo>
                    <a:pt x="1416675" y="720259"/>
                  </a:lnTo>
                  <a:lnTo>
                    <a:pt x="1371181" y="704494"/>
                  </a:lnTo>
                  <a:cubicBezTo>
                    <a:pt x="1364386" y="705219"/>
                    <a:pt x="1351521" y="713464"/>
                    <a:pt x="1332585" y="729229"/>
                  </a:cubicBezTo>
                  <a:cubicBezTo>
                    <a:pt x="1313649" y="744994"/>
                    <a:pt x="1301633" y="753148"/>
                    <a:pt x="1296537" y="753692"/>
                  </a:cubicBezTo>
                  <a:cubicBezTo>
                    <a:pt x="1289017" y="747621"/>
                    <a:pt x="1284169" y="734393"/>
                    <a:pt x="1281995" y="714008"/>
                  </a:cubicBezTo>
                  <a:cubicBezTo>
                    <a:pt x="1278711" y="731539"/>
                    <a:pt x="1253365" y="767746"/>
                    <a:pt x="1205958" y="822629"/>
                  </a:cubicBezTo>
                  <a:cubicBezTo>
                    <a:pt x="1196739" y="816740"/>
                    <a:pt x="1194497" y="811825"/>
                    <a:pt x="1199231" y="807883"/>
                  </a:cubicBezTo>
                  <a:lnTo>
                    <a:pt x="1202628" y="743092"/>
                  </a:lnTo>
                  <a:cubicBezTo>
                    <a:pt x="1204825" y="715367"/>
                    <a:pt x="1216784" y="698629"/>
                    <a:pt x="1238506" y="692876"/>
                  </a:cubicBezTo>
                  <a:cubicBezTo>
                    <a:pt x="1249242" y="696884"/>
                    <a:pt x="1253161" y="685299"/>
                    <a:pt x="1250261" y="658118"/>
                  </a:cubicBezTo>
                  <a:cubicBezTo>
                    <a:pt x="1240069" y="659206"/>
                    <a:pt x="1226082" y="664993"/>
                    <a:pt x="1208301" y="675480"/>
                  </a:cubicBezTo>
                  <a:lnTo>
                    <a:pt x="1186455" y="688119"/>
                  </a:lnTo>
                  <a:cubicBezTo>
                    <a:pt x="1171687" y="678527"/>
                    <a:pt x="1161672" y="671219"/>
                    <a:pt x="1156412" y="666197"/>
                  </a:cubicBezTo>
                  <a:lnTo>
                    <a:pt x="1152232" y="660573"/>
                  </a:lnTo>
                  <a:lnTo>
                    <a:pt x="1122207" y="689818"/>
                  </a:lnTo>
                  <a:cubicBezTo>
                    <a:pt x="1125967" y="692853"/>
                    <a:pt x="1128391" y="699467"/>
                    <a:pt x="1129478" y="709660"/>
                  </a:cubicBezTo>
                  <a:cubicBezTo>
                    <a:pt x="1130022" y="714757"/>
                    <a:pt x="1127621" y="724462"/>
                    <a:pt x="1122275" y="738777"/>
                  </a:cubicBezTo>
                  <a:lnTo>
                    <a:pt x="1106239" y="781723"/>
                  </a:lnTo>
                  <a:cubicBezTo>
                    <a:pt x="1098040" y="801497"/>
                    <a:pt x="1091935" y="816752"/>
                    <a:pt x="1087926" y="827488"/>
                  </a:cubicBezTo>
                  <a:cubicBezTo>
                    <a:pt x="1082581" y="841803"/>
                    <a:pt x="1080361" y="853208"/>
                    <a:pt x="1081267" y="861702"/>
                  </a:cubicBezTo>
                  <a:cubicBezTo>
                    <a:pt x="1081992" y="868497"/>
                    <a:pt x="1086964" y="874839"/>
                    <a:pt x="1096183" y="880728"/>
                  </a:cubicBezTo>
                  <a:cubicBezTo>
                    <a:pt x="1070384" y="912688"/>
                    <a:pt x="1052388" y="929212"/>
                    <a:pt x="1042196" y="930299"/>
                  </a:cubicBezTo>
                  <a:cubicBezTo>
                    <a:pt x="1037099" y="930843"/>
                    <a:pt x="1029002" y="927411"/>
                    <a:pt x="1017903" y="920005"/>
                  </a:cubicBezTo>
                  <a:cubicBezTo>
                    <a:pt x="1006623" y="910899"/>
                    <a:pt x="998435" y="906618"/>
                    <a:pt x="993338" y="907162"/>
                  </a:cubicBezTo>
                  <a:cubicBezTo>
                    <a:pt x="969555" y="909699"/>
                    <a:pt x="952466" y="934717"/>
                    <a:pt x="942070" y="982215"/>
                  </a:cubicBezTo>
                  <a:lnTo>
                    <a:pt x="953350" y="991320"/>
                  </a:lnTo>
                  <a:cubicBezTo>
                    <a:pt x="949930" y="1039792"/>
                    <a:pt x="939873" y="1074368"/>
                    <a:pt x="923180" y="1095048"/>
                  </a:cubicBezTo>
                  <a:lnTo>
                    <a:pt x="897358" y="1046259"/>
                  </a:lnTo>
                  <a:cubicBezTo>
                    <a:pt x="893168" y="1055297"/>
                    <a:pt x="894436" y="1067189"/>
                    <a:pt x="901164" y="1081934"/>
                  </a:cubicBezTo>
                  <a:cubicBezTo>
                    <a:pt x="898786" y="1107959"/>
                    <a:pt x="891073" y="1124245"/>
                    <a:pt x="878026" y="1130791"/>
                  </a:cubicBezTo>
                  <a:lnTo>
                    <a:pt x="812929" y="1197010"/>
                  </a:lnTo>
                  <a:cubicBezTo>
                    <a:pt x="789146" y="1199547"/>
                    <a:pt x="768523" y="1191439"/>
                    <a:pt x="751060" y="1172684"/>
                  </a:cubicBezTo>
                  <a:cubicBezTo>
                    <a:pt x="745216" y="1214542"/>
                    <a:pt x="734706" y="1244871"/>
                    <a:pt x="719531" y="1263671"/>
                  </a:cubicBezTo>
                  <a:cubicBezTo>
                    <a:pt x="704491" y="1251531"/>
                    <a:pt x="694423" y="1245732"/>
                    <a:pt x="689326" y="1246276"/>
                  </a:cubicBezTo>
                  <a:lnTo>
                    <a:pt x="687220" y="1274850"/>
                  </a:lnTo>
                  <a:cubicBezTo>
                    <a:pt x="684842" y="1300875"/>
                    <a:pt x="686043" y="1328237"/>
                    <a:pt x="690822" y="1356935"/>
                  </a:cubicBezTo>
                  <a:cubicBezTo>
                    <a:pt x="694446" y="1390910"/>
                    <a:pt x="681989" y="1435192"/>
                    <a:pt x="653450" y="1489780"/>
                  </a:cubicBezTo>
                  <a:lnTo>
                    <a:pt x="567934" y="1630338"/>
                  </a:lnTo>
                  <a:lnTo>
                    <a:pt x="543744" y="1790126"/>
                  </a:lnTo>
                  <a:cubicBezTo>
                    <a:pt x="529905" y="1805347"/>
                    <a:pt x="519826" y="1823604"/>
                    <a:pt x="513506" y="1844895"/>
                  </a:cubicBezTo>
                  <a:cubicBezTo>
                    <a:pt x="501117" y="1873707"/>
                    <a:pt x="493608" y="1908011"/>
                    <a:pt x="490981" y="1947808"/>
                  </a:cubicBezTo>
                  <a:lnTo>
                    <a:pt x="454831" y="1995476"/>
                  </a:lnTo>
                  <a:cubicBezTo>
                    <a:pt x="458818" y="2032849"/>
                    <a:pt x="468399" y="2042136"/>
                    <a:pt x="483575" y="2023336"/>
                  </a:cubicBezTo>
                  <a:cubicBezTo>
                    <a:pt x="486112" y="2047119"/>
                    <a:pt x="484436" y="2063620"/>
                    <a:pt x="478547" y="2072839"/>
                  </a:cubicBezTo>
                  <a:cubicBezTo>
                    <a:pt x="468354" y="2073926"/>
                    <a:pt x="462261" y="2065126"/>
                    <a:pt x="460268" y="2046440"/>
                  </a:cubicBezTo>
                  <a:cubicBezTo>
                    <a:pt x="450732" y="2069792"/>
                    <a:pt x="447776" y="2098456"/>
                    <a:pt x="451401" y="2132432"/>
                  </a:cubicBezTo>
                  <a:cubicBezTo>
                    <a:pt x="452488" y="2142625"/>
                    <a:pt x="448445" y="2161096"/>
                    <a:pt x="439271" y="2187847"/>
                  </a:cubicBezTo>
                  <a:lnTo>
                    <a:pt x="426327" y="2235617"/>
                  </a:lnTo>
                  <a:lnTo>
                    <a:pt x="433326" y="2252910"/>
                  </a:lnTo>
                  <a:lnTo>
                    <a:pt x="450960" y="2297419"/>
                  </a:lnTo>
                  <a:cubicBezTo>
                    <a:pt x="458231" y="2317260"/>
                    <a:pt x="463712" y="2336434"/>
                    <a:pt x="467405" y="2354939"/>
                  </a:cubicBezTo>
                  <a:cubicBezTo>
                    <a:pt x="473339" y="2378360"/>
                    <a:pt x="476544" y="2400353"/>
                    <a:pt x="477020" y="2420920"/>
                  </a:cubicBezTo>
                  <a:cubicBezTo>
                    <a:pt x="495209" y="2446469"/>
                    <a:pt x="506024" y="2475383"/>
                    <a:pt x="509468" y="2507660"/>
                  </a:cubicBezTo>
                  <a:cubicBezTo>
                    <a:pt x="516988" y="2513730"/>
                    <a:pt x="525810" y="2523957"/>
                    <a:pt x="535935" y="2538340"/>
                  </a:cubicBezTo>
                  <a:cubicBezTo>
                    <a:pt x="542119" y="2547989"/>
                    <a:pt x="553365" y="2564829"/>
                    <a:pt x="569673" y="2588861"/>
                  </a:cubicBezTo>
                  <a:cubicBezTo>
                    <a:pt x="566389" y="2606393"/>
                    <a:pt x="568835" y="2629326"/>
                    <a:pt x="577013" y="2657662"/>
                  </a:cubicBezTo>
                  <a:lnTo>
                    <a:pt x="637116" y="2762069"/>
                  </a:lnTo>
                  <a:cubicBezTo>
                    <a:pt x="629347" y="2769770"/>
                    <a:pt x="623583" y="2772103"/>
                    <a:pt x="619823" y="2769068"/>
                  </a:cubicBezTo>
                  <a:cubicBezTo>
                    <a:pt x="617943" y="2767550"/>
                    <a:pt x="605304" y="2745704"/>
                    <a:pt x="581905" y="2703529"/>
                  </a:cubicBezTo>
                  <a:cubicBezTo>
                    <a:pt x="583899" y="2722216"/>
                    <a:pt x="581860" y="2735319"/>
                    <a:pt x="575790" y="2742839"/>
                  </a:cubicBezTo>
                  <a:cubicBezTo>
                    <a:pt x="560750" y="2730699"/>
                    <a:pt x="551531" y="2724809"/>
                    <a:pt x="548134" y="2725172"/>
                  </a:cubicBezTo>
                  <a:cubicBezTo>
                    <a:pt x="555223" y="2743315"/>
                    <a:pt x="570445" y="2757154"/>
                    <a:pt x="593797" y="2766690"/>
                  </a:cubicBezTo>
                  <a:lnTo>
                    <a:pt x="624138" y="2882003"/>
                  </a:lnTo>
                  <a:cubicBezTo>
                    <a:pt x="632859" y="2915435"/>
                    <a:pt x="638975" y="2940554"/>
                    <a:pt x="642486" y="2957361"/>
                  </a:cubicBezTo>
                  <a:cubicBezTo>
                    <a:pt x="651388" y="2992492"/>
                    <a:pt x="655204" y="3004112"/>
                    <a:pt x="653936" y="2992220"/>
                  </a:cubicBezTo>
                  <a:cubicBezTo>
                    <a:pt x="653211" y="2985425"/>
                    <a:pt x="661286" y="2972537"/>
                    <a:pt x="678160" y="2953556"/>
                  </a:cubicBezTo>
                  <a:cubicBezTo>
                    <a:pt x="693200" y="2965696"/>
                    <a:pt x="702419" y="2971585"/>
                    <a:pt x="705817" y="2971223"/>
                  </a:cubicBezTo>
                  <a:lnTo>
                    <a:pt x="718184" y="2990521"/>
                  </a:lnTo>
                  <a:cubicBezTo>
                    <a:pt x="727245" y="3075460"/>
                    <a:pt x="751968" y="3138112"/>
                    <a:pt x="792354" y="3178474"/>
                  </a:cubicBezTo>
                  <a:cubicBezTo>
                    <a:pt x="833646" y="3227331"/>
                    <a:pt x="921213" y="3307332"/>
                    <a:pt x="1055056" y="3418477"/>
                  </a:cubicBezTo>
                  <a:cubicBezTo>
                    <a:pt x="1024478" y="3421739"/>
                    <a:pt x="1005553" y="3413449"/>
                    <a:pt x="998283" y="3393607"/>
                  </a:cubicBezTo>
                  <a:cubicBezTo>
                    <a:pt x="1001726" y="3425884"/>
                    <a:pt x="1021217" y="3455590"/>
                    <a:pt x="1056755" y="3482725"/>
                  </a:cubicBezTo>
                  <a:lnTo>
                    <a:pt x="1070889" y="3421942"/>
                  </a:lnTo>
                  <a:cubicBezTo>
                    <a:pt x="1103823" y="3440765"/>
                    <a:pt x="1132510" y="3460040"/>
                    <a:pt x="1156950" y="3479768"/>
                  </a:cubicBezTo>
                  <a:cubicBezTo>
                    <a:pt x="1177630" y="3496462"/>
                    <a:pt x="1192941" y="3511150"/>
                    <a:pt x="1202885" y="3523835"/>
                  </a:cubicBezTo>
                  <a:lnTo>
                    <a:pt x="1269580" y="3545069"/>
                  </a:lnTo>
                  <a:cubicBezTo>
                    <a:pt x="1270667" y="3555262"/>
                    <a:pt x="1268844" y="3562329"/>
                    <a:pt x="1264110" y="3566270"/>
                  </a:cubicBezTo>
                  <a:lnTo>
                    <a:pt x="1333251" y="3610438"/>
                  </a:lnTo>
                  <a:cubicBezTo>
                    <a:pt x="1337011" y="3613473"/>
                    <a:pt x="1343987" y="3614447"/>
                    <a:pt x="1354180" y="3613360"/>
                  </a:cubicBezTo>
                  <a:lnTo>
                    <a:pt x="1380477" y="3618286"/>
                  </a:lnTo>
                  <a:lnTo>
                    <a:pt x="1532417" y="3689702"/>
                  </a:lnTo>
                  <a:lnTo>
                    <a:pt x="1590652" y="3704107"/>
                  </a:lnTo>
                  <a:cubicBezTo>
                    <a:pt x="1597628" y="3705081"/>
                    <a:pt x="1602905" y="3706236"/>
                    <a:pt x="1606484" y="3707573"/>
                  </a:cubicBezTo>
                  <a:lnTo>
                    <a:pt x="1640970" y="3716780"/>
                  </a:lnTo>
                  <a:lnTo>
                    <a:pt x="1626156" y="3674548"/>
                  </a:lnTo>
                  <a:cubicBezTo>
                    <a:pt x="1623619" y="3650765"/>
                    <a:pt x="1633517" y="3630810"/>
                    <a:pt x="1655850" y="3614682"/>
                  </a:cubicBezTo>
                  <a:cubicBezTo>
                    <a:pt x="1687108" y="3585576"/>
                    <a:pt x="1706983" y="3570570"/>
                    <a:pt x="1715477" y="3569664"/>
                  </a:cubicBezTo>
                  <a:cubicBezTo>
                    <a:pt x="1748864" y="3528304"/>
                    <a:pt x="1763858" y="3507805"/>
                    <a:pt x="1760461" y="3508168"/>
                  </a:cubicBezTo>
                  <a:cubicBezTo>
                    <a:pt x="1789340" y="3505087"/>
                    <a:pt x="1814754" y="3517839"/>
                    <a:pt x="1836703" y="3546424"/>
                  </a:cubicBezTo>
                  <a:cubicBezTo>
                    <a:pt x="1860350" y="3574828"/>
                    <a:pt x="1869467" y="3603922"/>
                    <a:pt x="1864054" y="3633707"/>
                  </a:cubicBezTo>
                  <a:cubicBezTo>
                    <a:pt x="1862174" y="3632190"/>
                    <a:pt x="1865934" y="3635225"/>
                    <a:pt x="1875334" y="3642813"/>
                  </a:cubicBezTo>
                  <a:cubicBezTo>
                    <a:pt x="1882672" y="3647184"/>
                    <a:pt x="1888312" y="3651737"/>
                    <a:pt x="1892254" y="3656471"/>
                  </a:cubicBezTo>
                  <a:cubicBezTo>
                    <a:pt x="1917872" y="3751671"/>
                    <a:pt x="1987251" y="3806122"/>
                    <a:pt x="2100390" y="3819825"/>
                  </a:cubicBezTo>
                  <a:cubicBezTo>
                    <a:pt x="2148318" y="3818148"/>
                    <a:pt x="2234164" y="3817581"/>
                    <a:pt x="2357926" y="3818124"/>
                  </a:cubicBezTo>
                  <a:lnTo>
                    <a:pt x="2365265" y="3886925"/>
                  </a:lnTo>
                  <a:lnTo>
                    <a:pt x="2391834" y="3894399"/>
                  </a:lnTo>
                  <a:cubicBezTo>
                    <a:pt x="2414779" y="3867898"/>
                    <a:pt x="2426070" y="3852949"/>
                    <a:pt x="2425707" y="3849551"/>
                  </a:cubicBezTo>
                  <a:cubicBezTo>
                    <a:pt x="2408607" y="3834194"/>
                    <a:pt x="2403850" y="3821816"/>
                    <a:pt x="2411437" y="3812416"/>
                  </a:cubicBezTo>
                  <a:cubicBezTo>
                    <a:pt x="2410713" y="3805621"/>
                    <a:pt x="2422242" y="3800955"/>
                    <a:pt x="2446025" y="3798418"/>
                  </a:cubicBezTo>
                  <a:cubicBezTo>
                    <a:pt x="2452820" y="3797693"/>
                    <a:pt x="2465617" y="3804918"/>
                    <a:pt x="2484417" y="3820094"/>
                  </a:cubicBezTo>
                  <a:cubicBezTo>
                    <a:pt x="2498143" y="3787704"/>
                    <a:pt x="2514350" y="3770512"/>
                    <a:pt x="2533037" y="3768518"/>
                  </a:cubicBezTo>
                  <a:cubicBezTo>
                    <a:pt x="2538133" y="3767975"/>
                    <a:pt x="2545290" y="3770648"/>
                    <a:pt x="2554509" y="3776537"/>
                  </a:cubicBezTo>
                  <a:cubicBezTo>
                    <a:pt x="2563728" y="3782425"/>
                    <a:pt x="2570885" y="3785098"/>
                    <a:pt x="2575982" y="3784555"/>
                  </a:cubicBezTo>
                  <a:cubicBezTo>
                    <a:pt x="2632042" y="3778574"/>
                    <a:pt x="2674817" y="3768857"/>
                    <a:pt x="2704308" y="3755403"/>
                  </a:cubicBezTo>
                  <a:cubicBezTo>
                    <a:pt x="2709404" y="3754859"/>
                    <a:pt x="2718113" y="3747916"/>
                    <a:pt x="2730435" y="3734575"/>
                  </a:cubicBezTo>
                  <a:cubicBezTo>
                    <a:pt x="2742757" y="3721234"/>
                    <a:pt x="2752315" y="3714201"/>
                    <a:pt x="2759110" y="3713476"/>
                  </a:cubicBezTo>
                  <a:lnTo>
                    <a:pt x="2857945" y="3697779"/>
                  </a:lnTo>
                  <a:lnTo>
                    <a:pt x="2844219" y="3665740"/>
                  </a:lnTo>
                  <a:cubicBezTo>
                    <a:pt x="2859395" y="3646940"/>
                    <a:pt x="2875545" y="3621163"/>
                    <a:pt x="2892668" y="3588411"/>
                  </a:cubicBezTo>
                  <a:cubicBezTo>
                    <a:pt x="2898852" y="3598060"/>
                    <a:pt x="2889316" y="3621412"/>
                    <a:pt x="2864061" y="3658469"/>
                  </a:cubicBezTo>
                  <a:lnTo>
                    <a:pt x="2868138" y="3696691"/>
                  </a:lnTo>
                  <a:cubicBezTo>
                    <a:pt x="2874934" y="3695966"/>
                    <a:pt x="2883971" y="3700157"/>
                    <a:pt x="2895251" y="3709262"/>
                  </a:cubicBezTo>
                  <a:lnTo>
                    <a:pt x="2958887" y="3653508"/>
                  </a:lnTo>
                  <a:cubicBezTo>
                    <a:pt x="2992025" y="3625919"/>
                    <a:pt x="3016725" y="3607821"/>
                    <a:pt x="3032988" y="3599214"/>
                  </a:cubicBezTo>
                  <a:cubicBezTo>
                    <a:pt x="3046034" y="3592668"/>
                    <a:pt x="3056533" y="3586393"/>
                    <a:pt x="3064483" y="3580391"/>
                  </a:cubicBezTo>
                  <a:lnTo>
                    <a:pt x="3097983" y="3556200"/>
                  </a:lnTo>
                  <a:cubicBezTo>
                    <a:pt x="3122808" y="3531217"/>
                    <a:pt x="3138504" y="3501193"/>
                    <a:pt x="3145073" y="3466130"/>
                  </a:cubicBezTo>
                  <a:cubicBezTo>
                    <a:pt x="3141313" y="3463095"/>
                    <a:pt x="3132151" y="3465791"/>
                    <a:pt x="3117587" y="3474217"/>
                  </a:cubicBezTo>
                  <a:cubicBezTo>
                    <a:pt x="3111947" y="3469664"/>
                    <a:pt x="3109863" y="3450128"/>
                    <a:pt x="3111335" y="3415608"/>
                  </a:cubicBezTo>
                  <a:lnTo>
                    <a:pt x="3171030" y="3419549"/>
                  </a:lnTo>
                  <a:cubicBezTo>
                    <a:pt x="3171392" y="3422947"/>
                    <a:pt x="3192129" y="3383795"/>
                    <a:pt x="3233239" y="3302095"/>
                  </a:cubicBezTo>
                  <a:lnTo>
                    <a:pt x="3245945" y="3179612"/>
                  </a:lnTo>
                  <a:cubicBezTo>
                    <a:pt x="3253465" y="3185682"/>
                    <a:pt x="3260622" y="3188355"/>
                    <a:pt x="3267417" y="3187630"/>
                  </a:cubicBezTo>
                  <a:cubicBezTo>
                    <a:pt x="3263793" y="3153654"/>
                    <a:pt x="3258221" y="3133632"/>
                    <a:pt x="3250701" y="3127561"/>
                  </a:cubicBezTo>
                  <a:cubicBezTo>
                    <a:pt x="3250723" y="3079452"/>
                    <a:pt x="3258763" y="3009870"/>
                    <a:pt x="3274822" y="2918814"/>
                  </a:cubicBezTo>
                  <a:cubicBezTo>
                    <a:pt x="3281617" y="2918089"/>
                    <a:pt x="3285377" y="2921124"/>
                    <a:pt x="3286102" y="2927920"/>
                  </a:cubicBezTo>
                  <a:lnTo>
                    <a:pt x="3290451" y="2968691"/>
                  </a:lnTo>
                  <a:cubicBezTo>
                    <a:pt x="3291539" y="2978883"/>
                    <a:pt x="3290135" y="2997932"/>
                    <a:pt x="3286239" y="3025838"/>
                  </a:cubicBezTo>
                  <a:lnTo>
                    <a:pt x="3279105" y="3103914"/>
                  </a:lnTo>
                  <a:cubicBezTo>
                    <a:pt x="3282865" y="3106949"/>
                    <a:pt x="3285651" y="3116961"/>
                    <a:pt x="3287463" y="3133948"/>
                  </a:cubicBezTo>
                  <a:lnTo>
                    <a:pt x="3280804" y="3168162"/>
                  </a:lnTo>
                  <a:cubicBezTo>
                    <a:pt x="3275572" y="3199646"/>
                    <a:pt x="3269547" y="3239806"/>
                    <a:pt x="3262729" y="3288640"/>
                  </a:cubicBezTo>
                  <a:cubicBezTo>
                    <a:pt x="3279717" y="3286828"/>
                    <a:pt x="3291971" y="3288957"/>
                    <a:pt x="3299491" y="3295027"/>
                  </a:cubicBezTo>
                  <a:cubicBezTo>
                    <a:pt x="3298404" y="3284835"/>
                    <a:pt x="3303874" y="3263634"/>
                    <a:pt x="3315901" y="3231425"/>
                  </a:cubicBezTo>
                  <a:lnTo>
                    <a:pt x="3335675" y="3175195"/>
                  </a:lnTo>
                  <a:lnTo>
                    <a:pt x="3327587" y="2954421"/>
                  </a:lnTo>
                  <a:cubicBezTo>
                    <a:pt x="3331052" y="2938588"/>
                    <a:pt x="3328515" y="2914805"/>
                    <a:pt x="3319975" y="2883072"/>
                  </a:cubicBezTo>
                  <a:cubicBezTo>
                    <a:pt x="3315129" y="2869844"/>
                    <a:pt x="3311980" y="2856434"/>
                    <a:pt x="3310530" y="2842844"/>
                  </a:cubicBezTo>
                  <a:lnTo>
                    <a:pt x="3308084" y="2819911"/>
                  </a:lnTo>
                  <a:cubicBezTo>
                    <a:pt x="3305909" y="2799525"/>
                    <a:pt x="3314629" y="2768528"/>
                    <a:pt x="3334244" y="2726919"/>
                  </a:cubicBezTo>
                  <a:lnTo>
                    <a:pt x="3309306" y="2734733"/>
                  </a:lnTo>
                  <a:cubicBezTo>
                    <a:pt x="3295716" y="2736183"/>
                    <a:pt x="3284843" y="2698685"/>
                    <a:pt x="3276689" y="2622240"/>
                  </a:cubicBezTo>
                  <a:cubicBezTo>
                    <a:pt x="3275601" y="2612047"/>
                    <a:pt x="3282646" y="2597551"/>
                    <a:pt x="3297821" y="2578751"/>
                  </a:cubicBezTo>
                  <a:cubicBezTo>
                    <a:pt x="3271796" y="2576373"/>
                    <a:pt x="3259882" y="2561322"/>
                    <a:pt x="3262079" y="2533598"/>
                  </a:cubicBezTo>
                  <a:lnTo>
                    <a:pt x="3260108" y="2466801"/>
                  </a:lnTo>
                  <a:cubicBezTo>
                    <a:pt x="3243369" y="2454842"/>
                    <a:pt x="3234184" y="2441218"/>
                    <a:pt x="3232553" y="2425929"/>
                  </a:cubicBezTo>
                  <a:lnTo>
                    <a:pt x="3233674" y="2363957"/>
                  </a:lnTo>
                  <a:cubicBezTo>
                    <a:pt x="3232292" y="2334897"/>
                    <a:pt x="3232088" y="2316878"/>
                    <a:pt x="3233062" y="2309902"/>
                  </a:cubicBezTo>
                  <a:cubicBezTo>
                    <a:pt x="3171180" y="2180772"/>
                    <a:pt x="3134519" y="2086750"/>
                    <a:pt x="3123080" y="2027836"/>
                  </a:cubicBezTo>
                  <a:cubicBezTo>
                    <a:pt x="3108765" y="2022491"/>
                    <a:pt x="3099275" y="2014053"/>
                    <a:pt x="3094609" y="2002524"/>
                  </a:cubicBezTo>
                  <a:cubicBezTo>
                    <a:pt x="3063826" y="1923339"/>
                    <a:pt x="3016429" y="1825308"/>
                    <a:pt x="2952418" y="1708432"/>
                  </a:cubicBezTo>
                  <a:lnTo>
                    <a:pt x="2888305" y="1614761"/>
                  </a:lnTo>
                  <a:cubicBezTo>
                    <a:pt x="2863389" y="1574466"/>
                    <a:pt x="2849119" y="1537331"/>
                    <a:pt x="2845495" y="1503355"/>
                  </a:cubicBezTo>
                  <a:cubicBezTo>
                    <a:pt x="2843502" y="1484668"/>
                    <a:pt x="2844023" y="1473445"/>
                    <a:pt x="2847058" y="1469685"/>
                  </a:cubicBezTo>
                  <a:cubicBezTo>
                    <a:pt x="2862279" y="1483525"/>
                    <a:pt x="2873287" y="1490082"/>
                    <a:pt x="2880082" y="1489357"/>
                  </a:cubicBezTo>
                  <a:lnTo>
                    <a:pt x="2885519" y="1540320"/>
                  </a:lnTo>
                  <a:cubicBezTo>
                    <a:pt x="2938159" y="1582812"/>
                    <a:pt x="2968386" y="1616527"/>
                    <a:pt x="2976201" y="1641465"/>
                  </a:cubicBezTo>
                  <a:cubicBezTo>
                    <a:pt x="2990697" y="1648510"/>
                    <a:pt x="3007617" y="1662168"/>
                    <a:pt x="3026961" y="1682440"/>
                  </a:cubicBezTo>
                  <a:cubicBezTo>
                    <a:pt x="3042363" y="1697978"/>
                    <a:pt x="3059158" y="1718522"/>
                    <a:pt x="3077347" y="1744071"/>
                  </a:cubicBezTo>
                  <a:cubicBezTo>
                    <a:pt x="3083349" y="1752021"/>
                    <a:pt x="3091413" y="1763188"/>
                    <a:pt x="3101538" y="1777571"/>
                  </a:cubicBezTo>
                  <a:lnTo>
                    <a:pt x="3125185" y="1805975"/>
                  </a:lnTo>
                  <a:cubicBezTo>
                    <a:pt x="3141313" y="1828308"/>
                    <a:pt x="3153136" y="1842510"/>
                    <a:pt x="3160656" y="1848580"/>
                  </a:cubicBezTo>
                  <a:lnTo>
                    <a:pt x="3169014" y="1878614"/>
                  </a:lnTo>
                  <a:cubicBezTo>
                    <a:pt x="3167383" y="1863325"/>
                    <a:pt x="3172151" y="1851649"/>
                    <a:pt x="3183318" y="1843585"/>
                  </a:cubicBezTo>
                  <a:lnTo>
                    <a:pt x="3197791" y="1834310"/>
                  </a:lnTo>
                  <a:cubicBezTo>
                    <a:pt x="3236479" y="1874854"/>
                    <a:pt x="3258269" y="1918060"/>
                    <a:pt x="3263162" y="1963927"/>
                  </a:cubicBezTo>
                  <a:cubicBezTo>
                    <a:pt x="3266605" y="1996204"/>
                    <a:pt x="3266265" y="2009126"/>
                    <a:pt x="3262143" y="2002693"/>
                  </a:cubicBezTo>
                  <a:cubicBezTo>
                    <a:pt x="3257590" y="2008333"/>
                    <a:pt x="3260127" y="2032116"/>
                    <a:pt x="3269754" y="2074042"/>
                  </a:cubicBezTo>
                  <a:cubicBezTo>
                    <a:pt x="3267942" y="2057054"/>
                    <a:pt x="3270071" y="2044800"/>
                    <a:pt x="3276141" y="2037280"/>
                  </a:cubicBezTo>
                  <a:cubicBezTo>
                    <a:pt x="3292517" y="2045842"/>
                    <a:pt x="3303560" y="2044664"/>
                    <a:pt x="3309267" y="2033747"/>
                  </a:cubicBezTo>
                  <a:lnTo>
                    <a:pt x="3458253" y="2391544"/>
                  </a:lnTo>
                  <a:cubicBezTo>
                    <a:pt x="3497123" y="2562645"/>
                    <a:pt x="3549334" y="2810498"/>
                    <a:pt x="3614887" y="3135101"/>
                  </a:cubicBezTo>
                  <a:lnTo>
                    <a:pt x="3657187" y="3169247"/>
                  </a:lnTo>
                  <a:lnTo>
                    <a:pt x="3665477" y="3150322"/>
                  </a:lnTo>
                  <a:cubicBezTo>
                    <a:pt x="3669486" y="3139586"/>
                    <a:pt x="3672340" y="3134127"/>
                    <a:pt x="3674039" y="3133946"/>
                  </a:cubicBezTo>
                  <a:cubicBezTo>
                    <a:pt x="3652022" y="3120831"/>
                    <a:pt x="3640017" y="3104931"/>
                    <a:pt x="3638024" y="3086244"/>
                  </a:cubicBezTo>
                  <a:cubicBezTo>
                    <a:pt x="3636212" y="3069256"/>
                    <a:pt x="3661014" y="3027953"/>
                    <a:pt x="3712430" y="2962334"/>
                  </a:cubicBezTo>
                  <a:cubicBezTo>
                    <a:pt x="3710255" y="2941949"/>
                    <a:pt x="3710233" y="2925629"/>
                    <a:pt x="3712361" y="2913375"/>
                  </a:cubicBezTo>
                  <a:cubicBezTo>
                    <a:pt x="3731727" y="2885537"/>
                    <a:pt x="3755012" y="2846114"/>
                    <a:pt x="3782215" y="2795105"/>
                  </a:cubicBezTo>
                  <a:lnTo>
                    <a:pt x="3867561" y="2628793"/>
                  </a:lnTo>
                  <a:lnTo>
                    <a:pt x="3864299" y="2598215"/>
                  </a:lnTo>
                  <a:cubicBezTo>
                    <a:pt x="3864367" y="2582745"/>
                    <a:pt x="3864525" y="2568124"/>
                    <a:pt x="3864774" y="2554353"/>
                  </a:cubicBezTo>
                  <a:lnTo>
                    <a:pt x="3924605" y="2462923"/>
                  </a:lnTo>
                  <a:cubicBezTo>
                    <a:pt x="3936632" y="2430714"/>
                    <a:pt x="3962102" y="2387621"/>
                    <a:pt x="4001015" y="2333645"/>
                  </a:cubicBezTo>
                  <a:cubicBezTo>
                    <a:pt x="4005522" y="2295366"/>
                    <a:pt x="4008387" y="2265852"/>
                    <a:pt x="4009610" y="2245104"/>
                  </a:cubicBezTo>
                  <a:lnTo>
                    <a:pt x="4015556" y="2180041"/>
                  </a:lnTo>
                  <a:cubicBezTo>
                    <a:pt x="4032679" y="2147288"/>
                    <a:pt x="4041422" y="2132611"/>
                    <a:pt x="4041785" y="2136008"/>
                  </a:cubicBezTo>
                  <a:cubicBezTo>
                    <a:pt x="4040516" y="2124117"/>
                    <a:pt x="4034242" y="2113619"/>
                    <a:pt x="4022962" y="2104513"/>
                  </a:cubicBezTo>
                  <a:lnTo>
                    <a:pt x="4013313" y="2110696"/>
                  </a:lnTo>
                  <a:cubicBezTo>
                    <a:pt x="4008579" y="2114638"/>
                    <a:pt x="4001965" y="2117061"/>
                    <a:pt x="3993471" y="2117967"/>
                  </a:cubicBezTo>
                  <a:cubicBezTo>
                    <a:pt x="3986676" y="2118692"/>
                    <a:pt x="3982372" y="2110561"/>
                    <a:pt x="3980560" y="2093573"/>
                  </a:cubicBezTo>
                  <a:cubicBezTo>
                    <a:pt x="3992701" y="2078533"/>
                    <a:pt x="4008964" y="2069926"/>
                    <a:pt x="4029349" y="2067751"/>
                  </a:cubicBezTo>
                  <a:cubicBezTo>
                    <a:pt x="4021557" y="1994703"/>
                    <a:pt x="4015599" y="1954963"/>
                    <a:pt x="4011477" y="1948530"/>
                  </a:cubicBezTo>
                  <a:cubicBezTo>
                    <a:pt x="4013652" y="1968916"/>
                    <a:pt x="4013221" y="1980989"/>
                    <a:pt x="4010186" y="1984749"/>
                  </a:cubicBezTo>
                  <a:lnTo>
                    <a:pt x="3987626" y="1966538"/>
                  </a:lnTo>
                  <a:cubicBezTo>
                    <a:pt x="4003685" y="1875483"/>
                    <a:pt x="4008350" y="1822583"/>
                    <a:pt x="4001623" y="1807837"/>
                  </a:cubicBezTo>
                  <a:lnTo>
                    <a:pt x="3972607" y="1777429"/>
                  </a:lnTo>
                  <a:lnTo>
                    <a:pt x="3967103" y="1677506"/>
                  </a:lnTo>
                  <a:lnTo>
                    <a:pt x="3944746" y="1612885"/>
                  </a:lnTo>
                  <a:cubicBezTo>
                    <a:pt x="3936751" y="1586248"/>
                    <a:pt x="3939582" y="1564470"/>
                    <a:pt x="3953240" y="1547549"/>
                  </a:cubicBezTo>
                  <a:cubicBezTo>
                    <a:pt x="3925040" y="1524786"/>
                    <a:pt x="3905730" y="1496779"/>
                    <a:pt x="3895311" y="1463528"/>
                  </a:cubicBezTo>
                  <a:cubicBezTo>
                    <a:pt x="3898957" y="1449394"/>
                    <a:pt x="3897507" y="1435804"/>
                    <a:pt x="3890961" y="1422757"/>
                  </a:cubicBezTo>
                  <a:cubicBezTo>
                    <a:pt x="3873430" y="1419473"/>
                    <a:pt x="3863849" y="1410186"/>
                    <a:pt x="3862218" y="1394897"/>
                  </a:cubicBezTo>
                  <a:cubicBezTo>
                    <a:pt x="3887473" y="1357841"/>
                    <a:pt x="3897948" y="1335247"/>
                    <a:pt x="3893645" y="1327115"/>
                  </a:cubicBezTo>
                  <a:cubicBezTo>
                    <a:pt x="3873497" y="1339573"/>
                    <a:pt x="3860085" y="1348736"/>
                    <a:pt x="3853409" y="1354602"/>
                  </a:cubicBezTo>
                  <a:lnTo>
                    <a:pt x="3850902" y="1357134"/>
                  </a:lnTo>
                  <a:lnTo>
                    <a:pt x="3801672" y="1262188"/>
                  </a:lnTo>
                  <a:cubicBezTo>
                    <a:pt x="3780765" y="1211157"/>
                    <a:pt x="3750606" y="1161972"/>
                    <a:pt x="3711194" y="1114633"/>
                  </a:cubicBezTo>
                  <a:cubicBezTo>
                    <a:pt x="3714229" y="1110873"/>
                    <a:pt x="3714840" y="1100499"/>
                    <a:pt x="3713028" y="1083511"/>
                  </a:cubicBezTo>
                  <a:cubicBezTo>
                    <a:pt x="3456283" y="818819"/>
                    <a:pt x="3223457" y="649508"/>
                    <a:pt x="3014552" y="575579"/>
                  </a:cubicBezTo>
                  <a:lnTo>
                    <a:pt x="3011290" y="545001"/>
                  </a:lnTo>
                  <a:lnTo>
                    <a:pt x="3048969" y="535826"/>
                  </a:lnTo>
                  <a:cubicBezTo>
                    <a:pt x="3055696" y="550572"/>
                    <a:pt x="3099581" y="567367"/>
                    <a:pt x="3180625" y="586212"/>
                  </a:cubicBezTo>
                  <a:lnTo>
                    <a:pt x="3127045" y="542961"/>
                  </a:lnTo>
                  <a:lnTo>
                    <a:pt x="3114609" y="474704"/>
                  </a:lnTo>
                  <a:cubicBezTo>
                    <a:pt x="3110373" y="451102"/>
                    <a:pt x="3108380" y="432416"/>
                    <a:pt x="3108629" y="418644"/>
                  </a:cubicBezTo>
                  <a:lnTo>
                    <a:pt x="3083147" y="421362"/>
                  </a:lnTo>
                  <a:cubicBezTo>
                    <a:pt x="3077802" y="435678"/>
                    <a:pt x="3070577" y="448475"/>
                    <a:pt x="3061471" y="459755"/>
                  </a:cubicBezTo>
                  <a:cubicBezTo>
                    <a:pt x="3054495" y="458781"/>
                    <a:pt x="3046273" y="462235"/>
                    <a:pt x="3036805" y="470118"/>
                  </a:cubicBezTo>
                  <a:lnTo>
                    <a:pt x="3009863" y="483301"/>
                  </a:lnTo>
                  <a:cubicBezTo>
                    <a:pt x="2963995" y="488193"/>
                    <a:pt x="2905364" y="478126"/>
                    <a:pt x="2833970" y="453098"/>
                  </a:cubicBezTo>
                  <a:lnTo>
                    <a:pt x="2800673" y="430878"/>
                  </a:lnTo>
                  <a:cubicBezTo>
                    <a:pt x="2778476" y="416064"/>
                    <a:pt x="2763130" y="409111"/>
                    <a:pt x="2754636" y="410017"/>
                  </a:cubicBezTo>
                  <a:lnTo>
                    <a:pt x="2698576" y="415997"/>
                  </a:lnTo>
                  <a:cubicBezTo>
                    <a:pt x="2698757" y="417696"/>
                    <a:pt x="2704760" y="425646"/>
                    <a:pt x="2716583" y="439848"/>
                  </a:cubicBezTo>
                  <a:cubicBezTo>
                    <a:pt x="2724829" y="452713"/>
                    <a:pt x="2722881" y="466666"/>
                    <a:pt x="2710740" y="481706"/>
                  </a:cubicBezTo>
                  <a:cubicBezTo>
                    <a:pt x="2688293" y="480664"/>
                    <a:pt x="2653174" y="465511"/>
                    <a:pt x="2605381" y="436247"/>
                  </a:cubicBezTo>
                  <a:lnTo>
                    <a:pt x="2517282" y="455954"/>
                  </a:lnTo>
                  <a:cubicBezTo>
                    <a:pt x="2510487" y="456679"/>
                    <a:pt x="2498052" y="452851"/>
                    <a:pt x="2479977" y="444470"/>
                  </a:cubicBezTo>
                  <a:cubicBezTo>
                    <a:pt x="2461901" y="436090"/>
                    <a:pt x="2450316" y="432171"/>
                    <a:pt x="2445219" y="432715"/>
                  </a:cubicBezTo>
                  <a:lnTo>
                    <a:pt x="2389975" y="446340"/>
                  </a:lnTo>
                  <a:cubicBezTo>
                    <a:pt x="2378446" y="451005"/>
                    <a:pt x="2367675" y="454731"/>
                    <a:pt x="2357664" y="457518"/>
                  </a:cubicBezTo>
                  <a:lnTo>
                    <a:pt x="2239531" y="485582"/>
                  </a:lnTo>
                  <a:cubicBezTo>
                    <a:pt x="2166483" y="493375"/>
                    <a:pt x="2105021" y="505086"/>
                    <a:pt x="2055145" y="520715"/>
                  </a:cubicBezTo>
                  <a:lnTo>
                    <a:pt x="1942006" y="571441"/>
                  </a:lnTo>
                  <a:cubicBezTo>
                    <a:pt x="1889457" y="594228"/>
                    <a:pt x="1859785" y="605984"/>
                    <a:pt x="1852990" y="606709"/>
                  </a:cubicBezTo>
                  <a:cubicBezTo>
                    <a:pt x="1820713" y="610152"/>
                    <a:pt x="1788651" y="607559"/>
                    <a:pt x="1756805" y="598929"/>
                  </a:cubicBezTo>
                  <a:lnTo>
                    <a:pt x="1813068" y="546538"/>
                  </a:lnTo>
                  <a:cubicBezTo>
                    <a:pt x="1814948" y="548055"/>
                    <a:pt x="1823136" y="552336"/>
                    <a:pt x="1837633" y="559381"/>
                  </a:cubicBezTo>
                  <a:cubicBezTo>
                    <a:pt x="1850431" y="566606"/>
                    <a:pt x="1857769" y="570977"/>
                    <a:pt x="1859649" y="572495"/>
                  </a:cubicBezTo>
                  <a:cubicBezTo>
                    <a:pt x="1871676" y="540286"/>
                    <a:pt x="1883635" y="523547"/>
                    <a:pt x="1895527" y="522279"/>
                  </a:cubicBezTo>
                  <a:cubicBezTo>
                    <a:pt x="1917611" y="519923"/>
                    <a:pt x="1935018" y="530093"/>
                    <a:pt x="1947748" y="552789"/>
                  </a:cubicBezTo>
                  <a:lnTo>
                    <a:pt x="2036526" y="442808"/>
                  </a:lnTo>
                  <a:cubicBezTo>
                    <a:pt x="2066787" y="468788"/>
                    <a:pt x="2083616" y="481597"/>
                    <a:pt x="2087014" y="481235"/>
                  </a:cubicBezTo>
                  <a:cubicBezTo>
                    <a:pt x="2085655" y="468494"/>
                    <a:pt x="2084256" y="459408"/>
                    <a:pt x="2082818" y="453978"/>
                  </a:cubicBezTo>
                  <a:lnTo>
                    <a:pt x="2081606" y="450984"/>
                  </a:lnTo>
                  <a:lnTo>
                    <a:pt x="2106312" y="468868"/>
                  </a:lnTo>
                  <a:lnTo>
                    <a:pt x="2137909" y="426839"/>
                  </a:lnTo>
                  <a:lnTo>
                    <a:pt x="2128939" y="342749"/>
                  </a:lnTo>
                  <a:lnTo>
                    <a:pt x="2115009" y="357121"/>
                  </a:lnTo>
                  <a:cubicBezTo>
                    <a:pt x="2103842" y="365185"/>
                    <a:pt x="2094012" y="369669"/>
                    <a:pt x="2085518" y="370576"/>
                  </a:cubicBezTo>
                  <a:cubicBezTo>
                    <a:pt x="2071928" y="372025"/>
                    <a:pt x="2064317" y="365106"/>
                    <a:pt x="2062686" y="349817"/>
                  </a:cubicBezTo>
                  <a:cubicBezTo>
                    <a:pt x="2054850" y="372988"/>
                    <a:pt x="2039889" y="385751"/>
                    <a:pt x="2017805" y="388107"/>
                  </a:cubicBezTo>
                  <a:cubicBezTo>
                    <a:pt x="1994022" y="390644"/>
                    <a:pt x="1974610" y="385843"/>
                    <a:pt x="1959570" y="373702"/>
                  </a:cubicBezTo>
                  <a:lnTo>
                    <a:pt x="1938981" y="422288"/>
                  </a:lnTo>
                  <a:cubicBezTo>
                    <a:pt x="1929649" y="399230"/>
                    <a:pt x="1930600" y="375934"/>
                    <a:pt x="1941835" y="352400"/>
                  </a:cubicBezTo>
                  <a:cubicBezTo>
                    <a:pt x="1942560" y="359195"/>
                    <a:pt x="1953115" y="361505"/>
                    <a:pt x="1973500" y="359330"/>
                  </a:cubicBezTo>
                  <a:cubicBezTo>
                    <a:pt x="2014271" y="354981"/>
                    <a:pt x="2043501" y="314924"/>
                    <a:pt x="2061191" y="239157"/>
                  </a:cubicBezTo>
                  <a:cubicBezTo>
                    <a:pt x="2054396" y="239882"/>
                    <a:pt x="2043841" y="237572"/>
                    <a:pt x="2029525" y="232227"/>
                  </a:cubicBezTo>
                  <a:close/>
                  <a:moveTo>
                    <a:pt x="1962559" y="208444"/>
                  </a:moveTo>
                  <a:lnTo>
                    <a:pt x="1947270" y="210075"/>
                  </a:lnTo>
                  <a:lnTo>
                    <a:pt x="1951075" y="245750"/>
                  </a:lnTo>
                  <a:lnTo>
                    <a:pt x="1966364" y="244119"/>
                  </a:lnTo>
                  <a:close/>
                  <a:moveTo>
                    <a:pt x="2098156" y="199134"/>
                  </a:moveTo>
                  <a:lnTo>
                    <a:pt x="2090206" y="269566"/>
                  </a:lnTo>
                  <a:lnTo>
                    <a:pt x="2133525" y="264945"/>
                  </a:lnTo>
                  <a:lnTo>
                    <a:pt x="2174228" y="211636"/>
                  </a:lnTo>
                  <a:cubicBezTo>
                    <a:pt x="2150445" y="214173"/>
                    <a:pt x="2134001" y="221082"/>
                    <a:pt x="2124895" y="232362"/>
                  </a:cubicBezTo>
                  <a:cubicBezTo>
                    <a:pt x="2108156" y="220403"/>
                    <a:pt x="2099243" y="209327"/>
                    <a:pt x="2098156" y="199134"/>
                  </a:cubicBezTo>
                  <a:close/>
                  <a:moveTo>
                    <a:pt x="2777229" y="162775"/>
                  </a:moveTo>
                  <a:cubicBezTo>
                    <a:pt x="2746763" y="183206"/>
                    <a:pt x="2732165" y="199367"/>
                    <a:pt x="2733434" y="211259"/>
                  </a:cubicBezTo>
                  <a:cubicBezTo>
                    <a:pt x="2734159" y="218054"/>
                    <a:pt x="2748111" y="220002"/>
                    <a:pt x="2775292" y="217102"/>
                  </a:cubicBezTo>
                  <a:cubicBezTo>
                    <a:pt x="2771895" y="217465"/>
                    <a:pt x="2793560" y="203127"/>
                    <a:pt x="2840287" y="174089"/>
                  </a:cubicBezTo>
                  <a:close/>
                  <a:moveTo>
                    <a:pt x="2236505" y="143141"/>
                  </a:moveTo>
                  <a:cubicBezTo>
                    <a:pt x="2239585" y="172021"/>
                    <a:pt x="2235452" y="189642"/>
                    <a:pt x="2224104" y="196008"/>
                  </a:cubicBezTo>
                  <a:cubicBezTo>
                    <a:pt x="2235996" y="194739"/>
                    <a:pt x="2251341" y="201692"/>
                    <a:pt x="2270141" y="216868"/>
                  </a:cubicBezTo>
                  <a:cubicBezTo>
                    <a:pt x="2285317" y="198068"/>
                    <a:pt x="2291999" y="180174"/>
                    <a:pt x="2290187" y="163187"/>
                  </a:cubicBezTo>
                  <a:cubicBezTo>
                    <a:pt x="2271386" y="148011"/>
                    <a:pt x="2253493" y="141329"/>
                    <a:pt x="2236505" y="143141"/>
                  </a:cubicBezTo>
                  <a:close/>
                  <a:moveTo>
                    <a:pt x="2417425" y="123842"/>
                  </a:moveTo>
                  <a:cubicBezTo>
                    <a:pt x="2393642" y="126379"/>
                    <a:pt x="2374163" y="137047"/>
                    <a:pt x="2358987" y="155847"/>
                  </a:cubicBezTo>
                  <a:lnTo>
                    <a:pt x="2363337" y="196618"/>
                  </a:lnTo>
                  <a:cubicBezTo>
                    <a:pt x="2365216" y="198136"/>
                    <a:pt x="2367277" y="201352"/>
                    <a:pt x="2369520" y="206267"/>
                  </a:cubicBezTo>
                  <a:cubicBezTo>
                    <a:pt x="2371944" y="212881"/>
                    <a:pt x="2374095" y="216947"/>
                    <a:pt x="2375975" y="218465"/>
                  </a:cubicBezTo>
                  <a:lnTo>
                    <a:pt x="2416746" y="214115"/>
                  </a:lnTo>
                  <a:close/>
                  <a:moveTo>
                    <a:pt x="2157103" y="51101"/>
                  </a:moveTo>
                  <a:lnTo>
                    <a:pt x="2146163" y="93503"/>
                  </a:lnTo>
                  <a:lnTo>
                    <a:pt x="2161452" y="91872"/>
                  </a:lnTo>
                  <a:lnTo>
                    <a:pt x="2172936" y="54567"/>
                  </a:lnTo>
                  <a:close/>
                  <a:moveTo>
                    <a:pt x="2750081" y="29081"/>
                  </a:moveTo>
                  <a:lnTo>
                    <a:pt x="2751275" y="36174"/>
                  </a:lnTo>
                  <a:lnTo>
                    <a:pt x="2750447" y="34398"/>
                  </a:lnTo>
                  <a:cubicBezTo>
                    <a:pt x="2749959" y="32597"/>
                    <a:pt x="2749837" y="30825"/>
                    <a:pt x="2750081" y="29081"/>
                  </a:cubicBezTo>
                  <a:close/>
                  <a:moveTo>
                    <a:pt x="2442872" y="0"/>
                  </a:moveTo>
                  <a:lnTo>
                    <a:pt x="2549522" y="9241"/>
                  </a:lnTo>
                  <a:lnTo>
                    <a:pt x="2595389" y="4348"/>
                  </a:lnTo>
                  <a:cubicBezTo>
                    <a:pt x="2577722" y="32004"/>
                    <a:pt x="2569885" y="55176"/>
                    <a:pt x="2571878" y="73862"/>
                  </a:cubicBezTo>
                  <a:cubicBezTo>
                    <a:pt x="2592015" y="85459"/>
                    <a:pt x="2619320" y="75674"/>
                    <a:pt x="2653794" y="44507"/>
                  </a:cubicBezTo>
                  <a:cubicBezTo>
                    <a:pt x="2658279" y="54337"/>
                    <a:pt x="2656636" y="63103"/>
                    <a:pt x="2648867" y="70804"/>
                  </a:cubicBezTo>
                  <a:lnTo>
                    <a:pt x="2662967" y="82186"/>
                  </a:lnTo>
                  <a:cubicBezTo>
                    <a:pt x="2668970" y="90136"/>
                    <a:pt x="2674972" y="98086"/>
                    <a:pt x="2680975" y="106037"/>
                  </a:cubicBezTo>
                  <a:lnTo>
                    <a:pt x="2699185" y="83477"/>
                  </a:lnTo>
                  <a:lnTo>
                    <a:pt x="2726842" y="101144"/>
                  </a:lnTo>
                  <a:cubicBezTo>
                    <a:pt x="2743915" y="79994"/>
                    <a:pt x="2752540" y="61195"/>
                    <a:pt x="2752718" y="44746"/>
                  </a:cubicBezTo>
                  <a:lnTo>
                    <a:pt x="2751275" y="36174"/>
                  </a:lnTo>
                  <a:lnTo>
                    <a:pt x="2753005" y="39883"/>
                  </a:lnTo>
                  <a:cubicBezTo>
                    <a:pt x="2760314" y="51023"/>
                    <a:pt x="2780778" y="63175"/>
                    <a:pt x="2814397" y="76341"/>
                  </a:cubicBezTo>
                  <a:cubicBezTo>
                    <a:pt x="2794012" y="78516"/>
                    <a:pt x="2780784" y="83362"/>
                    <a:pt x="2774713" y="90883"/>
                  </a:cubicBezTo>
                  <a:cubicBezTo>
                    <a:pt x="2793513" y="106059"/>
                    <a:pt x="2819901" y="111834"/>
                    <a:pt x="2853877" y="108210"/>
                  </a:cubicBezTo>
                  <a:cubicBezTo>
                    <a:pt x="2862439" y="91833"/>
                    <a:pt x="2860174" y="70599"/>
                    <a:pt x="2847081" y="44505"/>
                  </a:cubicBezTo>
                  <a:lnTo>
                    <a:pt x="2890401" y="39884"/>
                  </a:lnTo>
                  <a:lnTo>
                    <a:pt x="2952712" y="92512"/>
                  </a:lnTo>
                  <a:cubicBezTo>
                    <a:pt x="2946642" y="100032"/>
                    <a:pt x="2943969" y="107190"/>
                    <a:pt x="2944694" y="113985"/>
                  </a:cubicBezTo>
                  <a:lnTo>
                    <a:pt x="2962158" y="132740"/>
                  </a:lnTo>
                  <a:cubicBezTo>
                    <a:pt x="2965805" y="118606"/>
                    <a:pt x="2978613" y="101776"/>
                    <a:pt x="3000584" y="82251"/>
                  </a:cubicBezTo>
                  <a:cubicBezTo>
                    <a:pt x="3004344" y="85286"/>
                    <a:pt x="3008489" y="108039"/>
                    <a:pt x="3013020" y="150509"/>
                  </a:cubicBezTo>
                  <a:lnTo>
                    <a:pt x="3126941" y="179591"/>
                  </a:lnTo>
                  <a:lnTo>
                    <a:pt x="3155344" y="155944"/>
                  </a:lnTo>
                  <a:cubicBezTo>
                    <a:pt x="3154121" y="176691"/>
                    <a:pt x="3167428" y="196748"/>
                    <a:pt x="3195266" y="216115"/>
                  </a:cubicBezTo>
                  <a:cubicBezTo>
                    <a:pt x="3219887" y="237541"/>
                    <a:pt x="3243240" y="247077"/>
                    <a:pt x="3265324" y="244721"/>
                  </a:cubicBezTo>
                  <a:cubicBezTo>
                    <a:pt x="3269084" y="247756"/>
                    <a:pt x="3273999" y="245514"/>
                    <a:pt x="3280070" y="237994"/>
                  </a:cubicBezTo>
                  <a:cubicBezTo>
                    <a:pt x="3239253" y="209704"/>
                    <a:pt x="3211019" y="194675"/>
                    <a:pt x="3195368" y="192909"/>
                  </a:cubicBezTo>
                  <a:cubicBezTo>
                    <a:pt x="3203929" y="176532"/>
                    <a:pt x="3207939" y="165796"/>
                    <a:pt x="3207395" y="160700"/>
                  </a:cubicBezTo>
                  <a:lnTo>
                    <a:pt x="3265256" y="195762"/>
                  </a:lnTo>
                  <a:cubicBezTo>
                    <a:pt x="3296310" y="213067"/>
                    <a:pt x="3321848" y="218933"/>
                    <a:pt x="3341871" y="213361"/>
                  </a:cubicBezTo>
                  <a:cubicBezTo>
                    <a:pt x="3350773" y="248492"/>
                    <a:pt x="3375666" y="272467"/>
                    <a:pt x="3416550" y="285287"/>
                  </a:cubicBezTo>
                  <a:cubicBezTo>
                    <a:pt x="3402643" y="315979"/>
                    <a:pt x="3387196" y="332231"/>
                    <a:pt x="3370208" y="334043"/>
                  </a:cubicBezTo>
                  <a:cubicBezTo>
                    <a:pt x="3348124" y="336399"/>
                    <a:pt x="3329471" y="330657"/>
                    <a:pt x="3314250" y="316817"/>
                  </a:cubicBezTo>
                  <a:lnTo>
                    <a:pt x="3312143" y="345391"/>
                  </a:lnTo>
                  <a:cubicBezTo>
                    <a:pt x="3343922" y="369491"/>
                    <a:pt x="3368306" y="380635"/>
                    <a:pt x="3385293" y="378823"/>
                  </a:cubicBezTo>
                  <a:lnTo>
                    <a:pt x="3435101" y="314234"/>
                  </a:lnTo>
                  <a:cubicBezTo>
                    <a:pt x="3507153" y="361528"/>
                    <a:pt x="3594210" y="428698"/>
                    <a:pt x="3696274" y="515742"/>
                  </a:cubicBezTo>
                  <a:cubicBezTo>
                    <a:pt x="3806401" y="613954"/>
                    <a:pt x="3860276" y="676073"/>
                    <a:pt x="3857898" y="702098"/>
                  </a:cubicBezTo>
                  <a:cubicBezTo>
                    <a:pt x="3854251" y="716232"/>
                    <a:pt x="3851403" y="725771"/>
                    <a:pt x="3849353" y="730715"/>
                  </a:cubicBezTo>
                  <a:lnTo>
                    <a:pt x="3847743" y="733296"/>
                  </a:lnTo>
                  <a:lnTo>
                    <a:pt x="3874943" y="752790"/>
                  </a:lnTo>
                  <a:cubicBezTo>
                    <a:pt x="3942257" y="804240"/>
                    <a:pt x="4001481" y="872338"/>
                    <a:pt x="4052615" y="957085"/>
                  </a:cubicBezTo>
                  <a:lnTo>
                    <a:pt x="4199018" y="1194030"/>
                  </a:lnTo>
                  <a:lnTo>
                    <a:pt x="4188825" y="1195118"/>
                  </a:lnTo>
                  <a:lnTo>
                    <a:pt x="4185360" y="1210950"/>
                  </a:lnTo>
                  <a:cubicBezTo>
                    <a:pt x="4185722" y="1214348"/>
                    <a:pt x="4205824" y="1233680"/>
                    <a:pt x="4245667" y="1268946"/>
                  </a:cubicBezTo>
                  <a:cubicBezTo>
                    <a:pt x="4250016" y="1309717"/>
                    <a:pt x="4273505" y="1352742"/>
                    <a:pt x="4316133" y="1398020"/>
                  </a:cubicBezTo>
                  <a:cubicBezTo>
                    <a:pt x="4324922" y="1415981"/>
                    <a:pt x="4323971" y="1439277"/>
                    <a:pt x="4313280" y="1467908"/>
                  </a:cubicBezTo>
                  <a:cubicBezTo>
                    <a:pt x="4324379" y="1475314"/>
                    <a:pt x="4335602" y="1475835"/>
                    <a:pt x="4346950" y="1469470"/>
                  </a:cubicBezTo>
                  <a:lnTo>
                    <a:pt x="4313076" y="1514319"/>
                  </a:lnTo>
                  <a:lnTo>
                    <a:pt x="4328365" y="1512688"/>
                  </a:lnTo>
                  <a:cubicBezTo>
                    <a:pt x="4343655" y="1511057"/>
                    <a:pt x="4353202" y="1528079"/>
                    <a:pt x="4357007" y="1563753"/>
                  </a:cubicBezTo>
                  <a:cubicBezTo>
                    <a:pt x="4337890" y="1577819"/>
                    <a:pt x="4332239" y="1597321"/>
                    <a:pt x="4340054" y="1622259"/>
                  </a:cubicBezTo>
                  <a:cubicBezTo>
                    <a:pt x="4350111" y="1652113"/>
                    <a:pt x="4359658" y="1669134"/>
                    <a:pt x="4368696" y="1673325"/>
                  </a:cubicBezTo>
                  <a:cubicBezTo>
                    <a:pt x="4365298" y="1673687"/>
                    <a:pt x="4355411" y="1669588"/>
                    <a:pt x="4339035" y="1661026"/>
                  </a:cubicBezTo>
                  <a:cubicBezTo>
                    <a:pt x="4323859" y="1679826"/>
                    <a:pt x="4316996" y="1696021"/>
                    <a:pt x="4318446" y="1709611"/>
                  </a:cubicBezTo>
                  <a:cubicBezTo>
                    <a:pt x="4321345" y="1736791"/>
                    <a:pt x="4345706" y="1796045"/>
                    <a:pt x="4391529" y="1887372"/>
                  </a:cubicBezTo>
                  <a:cubicBezTo>
                    <a:pt x="4394564" y="1883611"/>
                    <a:pt x="4395085" y="1872388"/>
                    <a:pt x="4393092" y="1853701"/>
                  </a:cubicBezTo>
                  <a:lnTo>
                    <a:pt x="4428496" y="2040636"/>
                  </a:lnTo>
                  <a:cubicBezTo>
                    <a:pt x="4438688" y="2039548"/>
                    <a:pt x="4446106" y="2036610"/>
                    <a:pt x="4450750" y="2031819"/>
                  </a:cubicBezTo>
                  <a:lnTo>
                    <a:pt x="4455140" y="2024111"/>
                  </a:lnTo>
                  <a:lnTo>
                    <a:pt x="4455091" y="2024953"/>
                  </a:lnTo>
                  <a:cubicBezTo>
                    <a:pt x="4454521" y="2037228"/>
                    <a:pt x="4454173" y="2057870"/>
                    <a:pt x="4454046" y="2086876"/>
                  </a:cubicBezTo>
                  <a:lnTo>
                    <a:pt x="4457716" y="2217921"/>
                  </a:lnTo>
                  <a:cubicBezTo>
                    <a:pt x="4458011" y="2236789"/>
                    <a:pt x="4458305" y="2255656"/>
                    <a:pt x="4458600" y="2274524"/>
                  </a:cubicBezTo>
                  <a:cubicBezTo>
                    <a:pt x="4446573" y="2306733"/>
                    <a:pt x="4439789" y="2347833"/>
                    <a:pt x="4438249" y="2397822"/>
                  </a:cubicBezTo>
                  <a:lnTo>
                    <a:pt x="4457989" y="2413757"/>
                  </a:lnTo>
                  <a:lnTo>
                    <a:pt x="4456495" y="2496386"/>
                  </a:lnTo>
                  <a:cubicBezTo>
                    <a:pt x="4441931" y="2504812"/>
                    <a:pt x="4433584" y="2515152"/>
                    <a:pt x="4431455" y="2527406"/>
                  </a:cubicBezTo>
                  <a:lnTo>
                    <a:pt x="4436449" y="2550067"/>
                  </a:lnTo>
                  <a:cubicBezTo>
                    <a:pt x="4437537" y="2560260"/>
                    <a:pt x="4439564" y="2571212"/>
                    <a:pt x="4442531" y="2582922"/>
                  </a:cubicBezTo>
                  <a:cubicBezTo>
                    <a:pt x="4414128" y="2606569"/>
                    <a:pt x="4407831" y="2644181"/>
                    <a:pt x="4423642" y="2695755"/>
                  </a:cubicBezTo>
                  <a:cubicBezTo>
                    <a:pt x="4396212" y="2712426"/>
                    <a:pt x="4372871" y="2743265"/>
                    <a:pt x="4353619" y="2788272"/>
                  </a:cubicBezTo>
                  <a:cubicBezTo>
                    <a:pt x="4357968" y="2829043"/>
                    <a:pt x="4366416" y="2859927"/>
                    <a:pt x="4378965" y="2880924"/>
                  </a:cubicBezTo>
                  <a:cubicBezTo>
                    <a:pt x="4384061" y="2880380"/>
                    <a:pt x="4393269" y="2845894"/>
                    <a:pt x="4406587" y="2777467"/>
                  </a:cubicBezTo>
                  <a:cubicBezTo>
                    <a:pt x="4412204" y="2830130"/>
                    <a:pt x="4412703" y="2867016"/>
                    <a:pt x="4408082" y="2888126"/>
                  </a:cubicBezTo>
                  <a:lnTo>
                    <a:pt x="4388784" y="2900493"/>
                  </a:lnTo>
                  <a:lnTo>
                    <a:pt x="4372136" y="2889384"/>
                  </a:lnTo>
                  <a:cubicBezTo>
                    <a:pt x="4362555" y="2880097"/>
                    <a:pt x="4354276" y="2874967"/>
                    <a:pt x="4347300" y="2873993"/>
                  </a:cubicBezTo>
                  <a:lnTo>
                    <a:pt x="4334729" y="2901105"/>
                  </a:lnTo>
                  <a:cubicBezTo>
                    <a:pt x="4341456" y="2915851"/>
                    <a:pt x="4357040" y="2933088"/>
                    <a:pt x="4381480" y="2952816"/>
                  </a:cubicBezTo>
                  <a:lnTo>
                    <a:pt x="4344141" y="3013497"/>
                  </a:lnTo>
                  <a:cubicBezTo>
                    <a:pt x="4326292" y="3039455"/>
                    <a:pt x="4310720" y="3062592"/>
                    <a:pt x="4297425" y="3082910"/>
                  </a:cubicBezTo>
                  <a:cubicBezTo>
                    <a:pt x="4244627" y="3119468"/>
                    <a:pt x="4220131" y="3155584"/>
                    <a:pt x="4223936" y="3191259"/>
                  </a:cubicBezTo>
                  <a:cubicBezTo>
                    <a:pt x="4236802" y="3311873"/>
                    <a:pt x="4207505" y="3431830"/>
                    <a:pt x="4136043" y="3551130"/>
                  </a:cubicBezTo>
                  <a:cubicBezTo>
                    <a:pt x="4097515" y="3560395"/>
                    <a:pt x="4075057" y="3583408"/>
                    <a:pt x="4068670" y="3620170"/>
                  </a:cubicBezTo>
                  <a:lnTo>
                    <a:pt x="4075397" y="3634915"/>
                  </a:lnTo>
                  <a:lnTo>
                    <a:pt x="4036461" y="3608142"/>
                  </a:lnTo>
                  <a:lnTo>
                    <a:pt x="4036631" y="3633896"/>
                  </a:lnTo>
                  <a:cubicBezTo>
                    <a:pt x="4037718" y="3644089"/>
                    <a:pt x="4038047" y="3655221"/>
                    <a:pt x="4037616" y="3667294"/>
                  </a:cubicBezTo>
                  <a:cubicBezTo>
                    <a:pt x="4043257" y="3671847"/>
                    <a:pt x="4048353" y="3671303"/>
                    <a:pt x="4052905" y="3665663"/>
                  </a:cubicBezTo>
                  <a:cubicBezTo>
                    <a:pt x="4058546" y="3670216"/>
                    <a:pt x="4035839" y="3707000"/>
                    <a:pt x="3984785" y="3776017"/>
                  </a:cubicBezTo>
                  <a:lnTo>
                    <a:pt x="3988047" y="3806595"/>
                  </a:lnTo>
                  <a:cubicBezTo>
                    <a:pt x="3991195" y="3820004"/>
                    <a:pt x="3994253" y="3832564"/>
                    <a:pt x="3997221" y="3844274"/>
                  </a:cubicBezTo>
                  <a:lnTo>
                    <a:pt x="3884660" y="4021220"/>
                  </a:lnTo>
                  <a:lnTo>
                    <a:pt x="3756131" y="4096783"/>
                  </a:lnTo>
                  <a:cubicBezTo>
                    <a:pt x="3732144" y="4145731"/>
                    <a:pt x="3693593" y="4203105"/>
                    <a:pt x="3640479" y="4268905"/>
                  </a:cubicBezTo>
                  <a:lnTo>
                    <a:pt x="3510930" y="4383234"/>
                  </a:lnTo>
                  <a:cubicBezTo>
                    <a:pt x="3459649" y="4417913"/>
                    <a:pt x="3407950" y="4440609"/>
                    <a:pt x="3355831" y="4451323"/>
                  </a:cubicBezTo>
                  <a:cubicBezTo>
                    <a:pt x="3282534" y="4472887"/>
                    <a:pt x="3206814" y="4487836"/>
                    <a:pt x="3128670" y="4496172"/>
                  </a:cubicBezTo>
                  <a:cubicBezTo>
                    <a:pt x="3109983" y="4498166"/>
                    <a:pt x="3093120" y="4493092"/>
                    <a:pt x="3078080" y="4480951"/>
                  </a:cubicBezTo>
                  <a:cubicBezTo>
                    <a:pt x="3069518" y="4497328"/>
                    <a:pt x="3055407" y="4510001"/>
                    <a:pt x="3035746" y="4518971"/>
                  </a:cubicBezTo>
                  <a:cubicBezTo>
                    <a:pt x="3021001" y="4525698"/>
                    <a:pt x="3000978" y="4531270"/>
                    <a:pt x="2975677" y="4535687"/>
                  </a:cubicBezTo>
                  <a:lnTo>
                    <a:pt x="2917341" y="4544487"/>
                  </a:lnTo>
                  <a:cubicBezTo>
                    <a:pt x="2896956" y="4546662"/>
                    <a:pt x="2884396" y="4549720"/>
                    <a:pt x="2879662" y="4553661"/>
                  </a:cubicBezTo>
                  <a:cubicBezTo>
                    <a:pt x="2881474" y="4570649"/>
                    <a:pt x="2889447" y="4580966"/>
                    <a:pt x="2903581" y="4584613"/>
                  </a:cubicBezTo>
                  <a:cubicBezTo>
                    <a:pt x="2939731" y="4601374"/>
                    <a:pt x="3031455" y="4615643"/>
                    <a:pt x="3178751" y="4627420"/>
                  </a:cubicBezTo>
                  <a:cubicBezTo>
                    <a:pt x="3181832" y="4656300"/>
                    <a:pt x="3168932" y="4672279"/>
                    <a:pt x="3140053" y="4675360"/>
                  </a:cubicBezTo>
                  <a:cubicBezTo>
                    <a:pt x="3063608" y="4683515"/>
                    <a:pt x="2957965" y="4659563"/>
                    <a:pt x="2823127" y="4603504"/>
                  </a:cubicBezTo>
                  <a:cubicBezTo>
                    <a:pt x="2798868" y="4585474"/>
                    <a:pt x="2758992" y="4557943"/>
                    <a:pt x="2703498" y="4520910"/>
                  </a:cubicBezTo>
                  <a:cubicBezTo>
                    <a:pt x="2698401" y="4521453"/>
                    <a:pt x="2683350" y="4533367"/>
                    <a:pt x="2658344" y="4556652"/>
                  </a:cubicBezTo>
                  <a:cubicBezTo>
                    <a:pt x="2652705" y="4552100"/>
                    <a:pt x="2655195" y="4543243"/>
                    <a:pt x="2665819" y="4530083"/>
                  </a:cubicBezTo>
                  <a:cubicBezTo>
                    <a:pt x="2423820" y="4387523"/>
                    <a:pt x="2277339" y="4318961"/>
                    <a:pt x="2226375" y="4324397"/>
                  </a:cubicBezTo>
                  <a:cubicBezTo>
                    <a:pt x="2207689" y="4326391"/>
                    <a:pt x="2190271" y="4340276"/>
                    <a:pt x="2174121" y="4366052"/>
                  </a:cubicBezTo>
                  <a:cubicBezTo>
                    <a:pt x="2171516" y="4357739"/>
                    <a:pt x="2164302" y="4346482"/>
                    <a:pt x="2152478" y="4332280"/>
                  </a:cubicBezTo>
                  <a:lnTo>
                    <a:pt x="2111639" y="4287670"/>
                  </a:lnTo>
                  <a:cubicBezTo>
                    <a:pt x="2108740" y="4260490"/>
                    <a:pt x="2093496" y="4230331"/>
                    <a:pt x="2065907" y="4197193"/>
                  </a:cubicBezTo>
                  <a:cubicBezTo>
                    <a:pt x="2037164" y="4169334"/>
                    <a:pt x="2014694" y="4151972"/>
                    <a:pt x="1998499" y="4145109"/>
                  </a:cubicBezTo>
                  <a:cubicBezTo>
                    <a:pt x="1987763" y="4141100"/>
                    <a:pt x="1971171" y="4138575"/>
                    <a:pt x="1948725" y="4137533"/>
                  </a:cubicBezTo>
                  <a:cubicBezTo>
                    <a:pt x="1944602" y="4131100"/>
                    <a:pt x="1936052" y="4123422"/>
                    <a:pt x="1923073" y="4114498"/>
                  </a:cubicBezTo>
                  <a:cubicBezTo>
                    <a:pt x="1921193" y="4112980"/>
                    <a:pt x="1918373" y="4110704"/>
                    <a:pt x="1914613" y="4107668"/>
                  </a:cubicBezTo>
                  <a:lnTo>
                    <a:pt x="1886413" y="4084905"/>
                  </a:lnTo>
                  <a:cubicBezTo>
                    <a:pt x="1866458" y="4075007"/>
                    <a:pt x="1825086" y="4065675"/>
                    <a:pt x="1762299" y="4056910"/>
                  </a:cubicBezTo>
                  <a:cubicBezTo>
                    <a:pt x="1753805" y="4057816"/>
                    <a:pt x="1733850" y="4047918"/>
                    <a:pt x="1702434" y="4027215"/>
                  </a:cubicBezTo>
                  <a:cubicBezTo>
                    <a:pt x="1670836" y="4004814"/>
                    <a:pt x="1650791" y="3994067"/>
                    <a:pt x="1642297" y="3994973"/>
                  </a:cubicBezTo>
                  <a:cubicBezTo>
                    <a:pt x="1638899" y="3995335"/>
                    <a:pt x="1636623" y="3998155"/>
                    <a:pt x="1635467" y="4003433"/>
                  </a:cubicBezTo>
                  <a:cubicBezTo>
                    <a:pt x="1636011" y="4008529"/>
                    <a:pt x="1632036" y="4011530"/>
                    <a:pt x="1623542" y="4012437"/>
                  </a:cubicBezTo>
                  <a:cubicBezTo>
                    <a:pt x="1599759" y="4014974"/>
                    <a:pt x="1551208" y="3986649"/>
                    <a:pt x="1477888" y="3927464"/>
                  </a:cubicBezTo>
                  <a:lnTo>
                    <a:pt x="1387070" y="3921689"/>
                  </a:lnTo>
                  <a:cubicBezTo>
                    <a:pt x="1388294" y="3900941"/>
                    <a:pt x="1382812" y="3881768"/>
                    <a:pt x="1370626" y="3864168"/>
                  </a:cubicBezTo>
                  <a:cubicBezTo>
                    <a:pt x="1358259" y="3844870"/>
                    <a:pt x="1345280" y="3835946"/>
                    <a:pt x="1331690" y="3837396"/>
                  </a:cubicBezTo>
                  <a:cubicBezTo>
                    <a:pt x="1315970" y="3851099"/>
                    <a:pt x="1318054" y="3870635"/>
                    <a:pt x="1337942" y="3896004"/>
                  </a:cubicBezTo>
                  <a:cubicBezTo>
                    <a:pt x="1280500" y="3872923"/>
                    <a:pt x="1222424" y="3843897"/>
                    <a:pt x="1163713" y="3808925"/>
                  </a:cubicBezTo>
                  <a:lnTo>
                    <a:pt x="1105954" y="3750657"/>
                  </a:lnTo>
                  <a:cubicBezTo>
                    <a:pt x="1071752" y="3719943"/>
                    <a:pt x="1047006" y="3705402"/>
                    <a:pt x="1031717" y="3707033"/>
                  </a:cubicBezTo>
                  <a:lnTo>
                    <a:pt x="997130" y="3721031"/>
                  </a:lnTo>
                  <a:cubicBezTo>
                    <a:pt x="967502" y="3636568"/>
                    <a:pt x="943345" y="3595333"/>
                    <a:pt x="924659" y="3597326"/>
                  </a:cubicBezTo>
                  <a:cubicBezTo>
                    <a:pt x="921261" y="3597689"/>
                    <a:pt x="918894" y="3599659"/>
                    <a:pt x="917558" y="3603238"/>
                  </a:cubicBezTo>
                  <a:cubicBezTo>
                    <a:pt x="917920" y="3606636"/>
                    <a:pt x="913854" y="3608787"/>
                    <a:pt x="905360" y="3609693"/>
                  </a:cubicBezTo>
                  <a:cubicBezTo>
                    <a:pt x="900264" y="3610237"/>
                    <a:pt x="877070" y="3586080"/>
                    <a:pt x="835778" y="3537224"/>
                  </a:cubicBezTo>
                  <a:cubicBezTo>
                    <a:pt x="792968" y="3490247"/>
                    <a:pt x="767316" y="3467211"/>
                    <a:pt x="758822" y="3468118"/>
                  </a:cubicBezTo>
                  <a:cubicBezTo>
                    <a:pt x="752027" y="3468842"/>
                    <a:pt x="747961" y="3470994"/>
                    <a:pt x="746625" y="3474573"/>
                  </a:cubicBezTo>
                  <a:cubicBezTo>
                    <a:pt x="746987" y="3477971"/>
                    <a:pt x="744621" y="3479941"/>
                    <a:pt x="739524" y="3480485"/>
                  </a:cubicBezTo>
                  <a:cubicBezTo>
                    <a:pt x="731030" y="3481391"/>
                    <a:pt x="723057" y="3471074"/>
                    <a:pt x="715605" y="3449533"/>
                  </a:cubicBezTo>
                  <a:lnTo>
                    <a:pt x="678470" y="3463803"/>
                  </a:lnTo>
                  <a:cubicBezTo>
                    <a:pt x="675027" y="3431526"/>
                    <a:pt x="656023" y="3398332"/>
                    <a:pt x="621458" y="3364221"/>
                  </a:cubicBezTo>
                  <a:cubicBezTo>
                    <a:pt x="605693" y="3345285"/>
                    <a:pt x="579678" y="3318852"/>
                    <a:pt x="543415" y="3284922"/>
                  </a:cubicBezTo>
                  <a:cubicBezTo>
                    <a:pt x="519541" y="3222181"/>
                    <a:pt x="504886" y="3165328"/>
                    <a:pt x="499449" y="3114364"/>
                  </a:cubicBezTo>
                  <a:cubicBezTo>
                    <a:pt x="486402" y="3120910"/>
                    <a:pt x="470751" y="3119144"/>
                    <a:pt x="452495" y="3109064"/>
                  </a:cubicBezTo>
                  <a:lnTo>
                    <a:pt x="426639" y="3132440"/>
                  </a:lnTo>
                  <a:cubicBezTo>
                    <a:pt x="422947" y="3113934"/>
                    <a:pt x="412766" y="3090967"/>
                    <a:pt x="396094" y="3063537"/>
                  </a:cubicBezTo>
                  <a:cubicBezTo>
                    <a:pt x="379061" y="3032710"/>
                    <a:pt x="352447" y="2992596"/>
                    <a:pt x="316251" y="2943196"/>
                  </a:cubicBezTo>
                  <a:cubicBezTo>
                    <a:pt x="294370" y="2899141"/>
                    <a:pt x="259964" y="2850408"/>
                    <a:pt x="213031" y="2796999"/>
                  </a:cubicBezTo>
                  <a:cubicBezTo>
                    <a:pt x="202069" y="2758652"/>
                    <a:pt x="183302" y="2735741"/>
                    <a:pt x="156733" y="2728266"/>
                  </a:cubicBezTo>
                  <a:lnTo>
                    <a:pt x="151772" y="2633440"/>
                  </a:lnTo>
                  <a:lnTo>
                    <a:pt x="116422" y="2617955"/>
                  </a:lnTo>
                  <a:lnTo>
                    <a:pt x="116710" y="2613543"/>
                  </a:lnTo>
                  <a:cubicBezTo>
                    <a:pt x="116777" y="2601590"/>
                    <a:pt x="114376" y="2572785"/>
                    <a:pt x="109506" y="2527130"/>
                  </a:cubicBezTo>
                  <a:lnTo>
                    <a:pt x="105157" y="2486360"/>
                  </a:lnTo>
                  <a:cubicBezTo>
                    <a:pt x="99335" y="2480108"/>
                    <a:pt x="93605" y="2474706"/>
                    <a:pt x="87965" y="2470153"/>
                  </a:cubicBezTo>
                  <a:cubicBezTo>
                    <a:pt x="83355" y="2467209"/>
                    <a:pt x="80133" y="2465190"/>
                    <a:pt x="78299" y="2464097"/>
                  </a:cubicBezTo>
                  <a:lnTo>
                    <a:pt x="76898" y="2463324"/>
                  </a:lnTo>
                  <a:lnTo>
                    <a:pt x="72060" y="2440723"/>
                  </a:lnTo>
                  <a:cubicBezTo>
                    <a:pt x="59061" y="2384042"/>
                    <a:pt x="35040" y="2304202"/>
                    <a:pt x="0" y="2201203"/>
                  </a:cubicBezTo>
                  <a:cubicBezTo>
                    <a:pt x="1879" y="2202720"/>
                    <a:pt x="8188" y="2205483"/>
                    <a:pt x="18924" y="2209492"/>
                  </a:cubicBezTo>
                  <a:cubicBezTo>
                    <a:pt x="31359" y="2213320"/>
                    <a:pt x="38517" y="2215993"/>
                    <a:pt x="40397" y="2217510"/>
                  </a:cubicBezTo>
                  <a:cubicBezTo>
                    <a:pt x="39491" y="2209016"/>
                    <a:pt x="42775" y="2191485"/>
                    <a:pt x="50249" y="2164916"/>
                  </a:cubicBezTo>
                  <a:cubicBezTo>
                    <a:pt x="48370" y="2163398"/>
                    <a:pt x="45368" y="2159423"/>
                    <a:pt x="41246" y="2152991"/>
                  </a:cubicBezTo>
                  <a:lnTo>
                    <a:pt x="32242" y="2141065"/>
                  </a:lnTo>
                  <a:cubicBezTo>
                    <a:pt x="25323" y="2148676"/>
                    <a:pt x="20223" y="2155233"/>
                    <a:pt x="16945" y="2160737"/>
                  </a:cubicBezTo>
                  <a:lnTo>
                    <a:pt x="13485" y="2168009"/>
                  </a:lnTo>
                  <a:lnTo>
                    <a:pt x="14762" y="2159520"/>
                  </a:lnTo>
                  <a:cubicBezTo>
                    <a:pt x="20724" y="2122052"/>
                    <a:pt x="32644" y="2060271"/>
                    <a:pt x="50520" y="1974176"/>
                  </a:cubicBezTo>
                  <a:cubicBezTo>
                    <a:pt x="37360" y="1963553"/>
                    <a:pt x="25355" y="1947652"/>
                    <a:pt x="14505" y="1926475"/>
                  </a:cubicBezTo>
                  <a:lnTo>
                    <a:pt x="9341" y="1878059"/>
                  </a:lnTo>
                  <a:cubicBezTo>
                    <a:pt x="18446" y="1866779"/>
                    <a:pt x="22636" y="1857742"/>
                    <a:pt x="21912" y="1850946"/>
                  </a:cubicBezTo>
                  <a:cubicBezTo>
                    <a:pt x="22274" y="1854344"/>
                    <a:pt x="28095" y="1860595"/>
                    <a:pt x="39375" y="1869701"/>
                  </a:cubicBezTo>
                  <a:lnTo>
                    <a:pt x="83611" y="1849519"/>
                  </a:lnTo>
                  <a:cubicBezTo>
                    <a:pt x="77541" y="1857039"/>
                    <a:pt x="74687" y="1862498"/>
                    <a:pt x="75050" y="1865895"/>
                  </a:cubicBezTo>
                  <a:cubicBezTo>
                    <a:pt x="75775" y="1872690"/>
                    <a:pt x="79987" y="1879972"/>
                    <a:pt x="87689" y="1887742"/>
                  </a:cubicBezTo>
                  <a:cubicBezTo>
                    <a:pt x="63906" y="1890279"/>
                    <a:pt x="52739" y="1898342"/>
                    <a:pt x="54189" y="1911933"/>
                  </a:cubicBezTo>
                  <a:cubicBezTo>
                    <a:pt x="55820" y="1927222"/>
                    <a:pt x="63883" y="1938388"/>
                    <a:pt x="78380" y="1945433"/>
                  </a:cubicBezTo>
                  <a:cubicBezTo>
                    <a:pt x="109026" y="1926700"/>
                    <a:pt x="118278" y="1860425"/>
                    <a:pt x="106137" y="1746606"/>
                  </a:cubicBezTo>
                  <a:lnTo>
                    <a:pt x="100156" y="1690547"/>
                  </a:lnTo>
                  <a:cubicBezTo>
                    <a:pt x="136261" y="1674668"/>
                    <a:pt x="151595" y="1641248"/>
                    <a:pt x="146159" y="1590284"/>
                  </a:cubicBezTo>
                  <a:cubicBezTo>
                    <a:pt x="139635" y="1529128"/>
                    <a:pt x="159284" y="1479784"/>
                    <a:pt x="205106" y="1442251"/>
                  </a:cubicBezTo>
                  <a:lnTo>
                    <a:pt x="231675" y="1449726"/>
                  </a:lnTo>
                  <a:cubicBezTo>
                    <a:pt x="224948" y="1434980"/>
                    <a:pt x="222320" y="1410348"/>
                    <a:pt x="223792" y="1375829"/>
                  </a:cubicBezTo>
                  <a:lnTo>
                    <a:pt x="246555" y="1347629"/>
                  </a:lnTo>
                  <a:cubicBezTo>
                    <a:pt x="250180" y="1381604"/>
                    <a:pt x="262083" y="1420710"/>
                    <a:pt x="282265" y="1464947"/>
                  </a:cubicBezTo>
                  <a:lnTo>
                    <a:pt x="315900" y="1345386"/>
                  </a:lnTo>
                  <a:cubicBezTo>
                    <a:pt x="320452" y="1339746"/>
                    <a:pt x="315696" y="1327367"/>
                    <a:pt x="301630" y="1308250"/>
                  </a:cubicBezTo>
                  <a:lnTo>
                    <a:pt x="316035" y="1250016"/>
                  </a:lnTo>
                  <a:cubicBezTo>
                    <a:pt x="319614" y="1251352"/>
                    <a:pt x="326681" y="1253175"/>
                    <a:pt x="337236" y="1255486"/>
                  </a:cubicBezTo>
                  <a:lnTo>
                    <a:pt x="371721" y="1264693"/>
                  </a:lnTo>
                  <a:cubicBezTo>
                    <a:pt x="374757" y="1260933"/>
                    <a:pt x="375187" y="1248860"/>
                    <a:pt x="373012" y="1228475"/>
                  </a:cubicBezTo>
                  <a:lnTo>
                    <a:pt x="342264" y="1205983"/>
                  </a:lnTo>
                  <a:lnTo>
                    <a:pt x="318413" y="1223990"/>
                  </a:lnTo>
                  <a:lnTo>
                    <a:pt x="331528" y="1201974"/>
                  </a:lnTo>
                  <a:cubicBezTo>
                    <a:pt x="337054" y="1189357"/>
                    <a:pt x="342309" y="1174193"/>
                    <a:pt x="347292" y="1156480"/>
                  </a:cubicBezTo>
                  <a:cubicBezTo>
                    <a:pt x="359546" y="1158609"/>
                    <a:pt x="380804" y="1172664"/>
                    <a:pt x="411065" y="1198644"/>
                  </a:cubicBezTo>
                  <a:cubicBezTo>
                    <a:pt x="427577" y="1176265"/>
                    <a:pt x="446977" y="1140692"/>
                    <a:pt x="469264" y="1091926"/>
                  </a:cubicBezTo>
                  <a:cubicBezTo>
                    <a:pt x="465142" y="1085493"/>
                    <a:pt x="461540" y="1067837"/>
                    <a:pt x="458460" y="1038957"/>
                  </a:cubicBezTo>
                  <a:cubicBezTo>
                    <a:pt x="470600" y="1023918"/>
                    <a:pt x="483262" y="997654"/>
                    <a:pt x="496444" y="960168"/>
                  </a:cubicBezTo>
                  <a:lnTo>
                    <a:pt x="481563" y="1062265"/>
                  </a:lnTo>
                  <a:lnTo>
                    <a:pt x="486728" y="1110680"/>
                  </a:lnTo>
                  <a:cubicBezTo>
                    <a:pt x="519911" y="1115731"/>
                    <a:pt x="550478" y="1072095"/>
                    <a:pt x="578428" y="979771"/>
                  </a:cubicBezTo>
                  <a:cubicBezTo>
                    <a:pt x="589277" y="1000949"/>
                    <a:pt x="605042" y="1019885"/>
                    <a:pt x="625722" y="1036578"/>
                  </a:cubicBezTo>
                  <a:cubicBezTo>
                    <a:pt x="650184" y="1008197"/>
                    <a:pt x="648984" y="980835"/>
                    <a:pt x="622120" y="954493"/>
                  </a:cubicBezTo>
                  <a:lnTo>
                    <a:pt x="643695" y="939306"/>
                  </a:lnTo>
                  <a:cubicBezTo>
                    <a:pt x="658440" y="932578"/>
                    <a:pt x="666572" y="928275"/>
                    <a:pt x="668089" y="926395"/>
                  </a:cubicBezTo>
                  <a:cubicBezTo>
                    <a:pt x="667183" y="917901"/>
                    <a:pt x="660694" y="913439"/>
                    <a:pt x="648621" y="913008"/>
                  </a:cubicBezTo>
                  <a:lnTo>
                    <a:pt x="632788" y="909543"/>
                  </a:lnTo>
                  <a:cubicBezTo>
                    <a:pt x="637341" y="903903"/>
                    <a:pt x="636797" y="898807"/>
                    <a:pt x="631157" y="894254"/>
                  </a:cubicBezTo>
                  <a:cubicBezTo>
                    <a:pt x="597114" y="913349"/>
                    <a:pt x="576842" y="932692"/>
                    <a:pt x="570341" y="952285"/>
                  </a:cubicBezTo>
                  <a:lnTo>
                    <a:pt x="580941" y="858376"/>
                  </a:lnTo>
                  <a:cubicBezTo>
                    <a:pt x="599990" y="859780"/>
                    <a:pt x="623263" y="844411"/>
                    <a:pt x="650761" y="812270"/>
                  </a:cubicBezTo>
                  <a:lnTo>
                    <a:pt x="654566" y="847945"/>
                  </a:lnTo>
                  <a:cubicBezTo>
                    <a:pt x="654680" y="865114"/>
                    <a:pt x="655858" y="876156"/>
                    <a:pt x="658100" y="881071"/>
                  </a:cubicBezTo>
                  <a:lnTo>
                    <a:pt x="711985" y="854706"/>
                  </a:lnTo>
                  <a:cubicBezTo>
                    <a:pt x="712167" y="856404"/>
                    <a:pt x="705304" y="872599"/>
                    <a:pt x="691396" y="903291"/>
                  </a:cubicBezTo>
                  <a:cubicBezTo>
                    <a:pt x="695519" y="909724"/>
                    <a:pt x="698305" y="919735"/>
                    <a:pt x="699755" y="933325"/>
                  </a:cubicBezTo>
                  <a:cubicBezTo>
                    <a:pt x="700842" y="943518"/>
                    <a:pt x="698984" y="958320"/>
                    <a:pt x="694183" y="977732"/>
                  </a:cubicBezTo>
                  <a:cubicBezTo>
                    <a:pt x="690536" y="991865"/>
                    <a:pt x="684795" y="1010518"/>
                    <a:pt x="676958" y="1033690"/>
                  </a:cubicBezTo>
                  <a:lnTo>
                    <a:pt x="659732" y="1089648"/>
                  </a:lnTo>
                  <a:cubicBezTo>
                    <a:pt x="654931" y="1109059"/>
                    <a:pt x="652043" y="1122253"/>
                    <a:pt x="651069" y="1129230"/>
                  </a:cubicBezTo>
                  <a:lnTo>
                    <a:pt x="667989" y="1142888"/>
                  </a:lnTo>
                  <a:cubicBezTo>
                    <a:pt x="674059" y="1135368"/>
                    <a:pt x="676732" y="1128210"/>
                    <a:pt x="676007" y="1121415"/>
                  </a:cubicBezTo>
                  <a:lnTo>
                    <a:pt x="702271" y="1198506"/>
                  </a:lnTo>
                  <a:lnTo>
                    <a:pt x="746777" y="987584"/>
                  </a:lnTo>
                  <a:cubicBezTo>
                    <a:pt x="736834" y="974900"/>
                    <a:pt x="725916" y="969192"/>
                    <a:pt x="714025" y="970461"/>
                  </a:cubicBezTo>
                  <a:cubicBezTo>
                    <a:pt x="718577" y="964821"/>
                    <a:pt x="728226" y="958637"/>
                    <a:pt x="742972" y="951910"/>
                  </a:cubicBezTo>
                  <a:cubicBezTo>
                    <a:pt x="740050" y="972839"/>
                    <a:pt x="753267" y="992046"/>
                    <a:pt x="782622" y="1009532"/>
                  </a:cubicBezTo>
                  <a:cubicBezTo>
                    <a:pt x="791002" y="991457"/>
                    <a:pt x="792407" y="972408"/>
                    <a:pt x="786834" y="952385"/>
                  </a:cubicBezTo>
                  <a:lnTo>
                    <a:pt x="828284" y="857763"/>
                  </a:lnTo>
                  <a:lnTo>
                    <a:pt x="856858" y="859869"/>
                  </a:lnTo>
                  <a:cubicBezTo>
                    <a:pt x="874027" y="859755"/>
                    <a:pt x="883064" y="863946"/>
                    <a:pt x="883970" y="872440"/>
                  </a:cubicBezTo>
                  <a:cubicBezTo>
                    <a:pt x="885964" y="891126"/>
                    <a:pt x="880188" y="917514"/>
                    <a:pt x="866643" y="951603"/>
                  </a:cubicBezTo>
                  <a:cubicBezTo>
                    <a:pt x="854797" y="985511"/>
                    <a:pt x="842442" y="1006587"/>
                    <a:pt x="829576" y="1014832"/>
                  </a:cubicBezTo>
                  <a:cubicBezTo>
                    <a:pt x="830482" y="1023326"/>
                    <a:pt x="836938" y="1035523"/>
                    <a:pt x="848943" y="1051424"/>
                  </a:cubicBezTo>
                  <a:lnTo>
                    <a:pt x="833654" y="1053055"/>
                  </a:lnTo>
                  <a:lnTo>
                    <a:pt x="836915" y="1083633"/>
                  </a:lnTo>
                  <a:lnTo>
                    <a:pt x="852204" y="1082002"/>
                  </a:lnTo>
                  <a:lnTo>
                    <a:pt x="848943" y="1051424"/>
                  </a:lnTo>
                  <a:cubicBezTo>
                    <a:pt x="863937" y="1030925"/>
                    <a:pt x="885398" y="998569"/>
                    <a:pt x="913326" y="954355"/>
                  </a:cubicBezTo>
                  <a:lnTo>
                    <a:pt x="928003" y="898669"/>
                  </a:lnTo>
                  <a:lnTo>
                    <a:pt x="941730" y="930707"/>
                  </a:lnTo>
                  <a:cubicBezTo>
                    <a:pt x="962002" y="911364"/>
                    <a:pt x="984799" y="875429"/>
                    <a:pt x="1010122" y="822902"/>
                  </a:cubicBezTo>
                  <a:cubicBezTo>
                    <a:pt x="1005999" y="816469"/>
                    <a:pt x="1002760" y="802211"/>
                    <a:pt x="1000405" y="780127"/>
                  </a:cubicBezTo>
                  <a:cubicBezTo>
                    <a:pt x="1003145" y="757499"/>
                    <a:pt x="1023395" y="721835"/>
                    <a:pt x="1061152" y="673137"/>
                  </a:cubicBezTo>
                  <a:cubicBezTo>
                    <a:pt x="1057030" y="666704"/>
                    <a:pt x="1053700" y="651596"/>
                    <a:pt x="1051163" y="627813"/>
                  </a:cubicBezTo>
                  <a:cubicBezTo>
                    <a:pt x="1054266" y="608583"/>
                    <a:pt x="1074028" y="576408"/>
                    <a:pt x="1110450" y="531288"/>
                  </a:cubicBezTo>
                  <a:lnTo>
                    <a:pt x="1133010" y="549499"/>
                  </a:lnTo>
                  <a:lnTo>
                    <a:pt x="1156317" y="526395"/>
                  </a:lnTo>
                  <a:cubicBezTo>
                    <a:pt x="1150247" y="533915"/>
                    <a:pt x="1148571" y="550416"/>
                    <a:pt x="1151289" y="575898"/>
                  </a:cubicBezTo>
                  <a:lnTo>
                    <a:pt x="1175854" y="588740"/>
                  </a:lnTo>
                  <a:cubicBezTo>
                    <a:pt x="1204733" y="585660"/>
                    <a:pt x="1218346" y="536100"/>
                    <a:pt x="1216692" y="440062"/>
                  </a:cubicBezTo>
                  <a:lnTo>
                    <a:pt x="1271562" y="447095"/>
                  </a:lnTo>
                  <a:cubicBezTo>
                    <a:pt x="1291948" y="444920"/>
                    <a:pt x="1304428" y="416958"/>
                    <a:pt x="1309003" y="363208"/>
                  </a:cubicBezTo>
                  <a:cubicBezTo>
                    <a:pt x="1325991" y="361396"/>
                    <a:pt x="1337520" y="356730"/>
                    <a:pt x="1343590" y="349210"/>
                  </a:cubicBezTo>
                  <a:lnTo>
                    <a:pt x="1368698" y="367149"/>
                  </a:lnTo>
                  <a:cubicBezTo>
                    <a:pt x="1378483" y="330025"/>
                    <a:pt x="1398665" y="309832"/>
                    <a:pt x="1429243" y="306570"/>
                  </a:cubicBezTo>
                  <a:cubicBezTo>
                    <a:pt x="1437737" y="305664"/>
                    <a:pt x="1444169" y="301542"/>
                    <a:pt x="1448541" y="294203"/>
                  </a:cubicBezTo>
                  <a:lnTo>
                    <a:pt x="1409469" y="362800"/>
                  </a:lnTo>
                  <a:lnTo>
                    <a:pt x="1406072" y="427592"/>
                  </a:lnTo>
                  <a:cubicBezTo>
                    <a:pt x="1409832" y="430627"/>
                    <a:pt x="1416809" y="431601"/>
                    <a:pt x="1427001" y="430514"/>
                  </a:cubicBezTo>
                  <a:cubicBezTo>
                    <a:pt x="1460977" y="426889"/>
                    <a:pt x="1494850" y="382041"/>
                    <a:pt x="1528622" y="295969"/>
                  </a:cubicBezTo>
                  <a:cubicBezTo>
                    <a:pt x="1539902" y="305074"/>
                    <a:pt x="1554828" y="300046"/>
                    <a:pt x="1573402" y="280884"/>
                  </a:cubicBezTo>
                  <a:cubicBezTo>
                    <a:pt x="1574126" y="287679"/>
                    <a:pt x="1582949" y="297905"/>
                    <a:pt x="1599869" y="311563"/>
                  </a:cubicBezTo>
                  <a:cubicBezTo>
                    <a:pt x="1622451" y="281665"/>
                    <a:pt x="1648805" y="230746"/>
                    <a:pt x="1678929" y="158808"/>
                  </a:cubicBezTo>
                  <a:lnTo>
                    <a:pt x="1692282" y="211504"/>
                  </a:lnTo>
                  <a:cubicBezTo>
                    <a:pt x="1698398" y="236623"/>
                    <a:pt x="1702577" y="251641"/>
                    <a:pt x="1704819" y="256556"/>
                  </a:cubicBezTo>
                  <a:cubicBezTo>
                    <a:pt x="1774084" y="164979"/>
                    <a:pt x="1821457" y="117832"/>
                    <a:pt x="1846939" y="115114"/>
                  </a:cubicBezTo>
                  <a:cubicBezTo>
                    <a:pt x="1853734" y="114389"/>
                    <a:pt x="1857494" y="117424"/>
                    <a:pt x="1858219" y="124219"/>
                  </a:cubicBezTo>
                  <a:cubicBezTo>
                    <a:pt x="1859306" y="134412"/>
                    <a:pt x="1864946" y="138965"/>
                    <a:pt x="1875139" y="137877"/>
                  </a:cubicBezTo>
                  <a:cubicBezTo>
                    <a:pt x="1909114" y="134253"/>
                    <a:pt x="1926295" y="110085"/>
                    <a:pt x="1926680" y="65373"/>
                  </a:cubicBezTo>
                  <a:lnTo>
                    <a:pt x="1969422" y="127820"/>
                  </a:lnTo>
                  <a:cubicBezTo>
                    <a:pt x="1982649" y="122973"/>
                    <a:pt x="2001891" y="102021"/>
                    <a:pt x="2027146" y="64964"/>
                  </a:cubicBezTo>
                  <a:cubicBezTo>
                    <a:pt x="2042186" y="77105"/>
                    <a:pt x="2056501" y="82450"/>
                    <a:pt x="2070091" y="81001"/>
                  </a:cubicBezTo>
                  <a:lnTo>
                    <a:pt x="2116876" y="60547"/>
                  </a:lnTo>
                  <a:cubicBezTo>
                    <a:pt x="2142969" y="47455"/>
                    <a:pt x="2159413" y="40546"/>
                    <a:pt x="2166208" y="39822"/>
                  </a:cubicBezTo>
                  <a:lnTo>
                    <a:pt x="2195325" y="47024"/>
                  </a:lnTo>
                  <a:cubicBezTo>
                    <a:pt x="2211339" y="52189"/>
                    <a:pt x="2221895" y="54499"/>
                    <a:pt x="2226991" y="53955"/>
                  </a:cubicBezTo>
                  <a:cubicBezTo>
                    <a:pt x="2221895" y="54499"/>
                    <a:pt x="2241193" y="42131"/>
                    <a:pt x="2284885" y="16853"/>
                  </a:cubicBezTo>
                  <a:lnTo>
                    <a:pt x="2299427" y="56537"/>
                  </a:lnTo>
                  <a:cubicBezTo>
                    <a:pt x="2268124" y="53003"/>
                    <a:pt x="2243005" y="59119"/>
                    <a:pt x="2224069" y="74884"/>
                  </a:cubicBezTo>
                  <a:lnTo>
                    <a:pt x="2226787" y="100366"/>
                  </a:lnTo>
                  <a:cubicBezTo>
                    <a:pt x="2242009" y="114206"/>
                    <a:pt x="2251318" y="120944"/>
                    <a:pt x="2254716" y="120582"/>
                  </a:cubicBezTo>
                  <a:cubicBezTo>
                    <a:pt x="2259812" y="120038"/>
                    <a:pt x="2261907" y="115519"/>
                    <a:pt x="2261001" y="107025"/>
                  </a:cubicBezTo>
                  <a:cubicBezTo>
                    <a:pt x="2261975" y="100048"/>
                    <a:pt x="2265859" y="96198"/>
                    <a:pt x="2272655" y="95473"/>
                  </a:cubicBezTo>
                  <a:cubicBezTo>
                    <a:pt x="2269257" y="95835"/>
                    <a:pt x="2275169" y="102936"/>
                    <a:pt x="2290390" y="116776"/>
                  </a:cubicBezTo>
                  <a:cubicBezTo>
                    <a:pt x="2289846" y="111680"/>
                    <a:pt x="2295192" y="97364"/>
                    <a:pt x="2306426" y="73830"/>
                  </a:cubicBezTo>
                  <a:cubicBezTo>
                    <a:pt x="2319178" y="48416"/>
                    <a:pt x="2325101" y="31463"/>
                    <a:pt x="2324195" y="22969"/>
                  </a:cubicBezTo>
                  <a:cubicBezTo>
                    <a:pt x="2339235" y="35109"/>
                    <a:pt x="2363199" y="34271"/>
                    <a:pt x="2396087" y="20454"/>
                  </a:cubicBezTo>
                  <a:close/>
                </a:path>
              </a:pathLst>
            </a:custGeom>
            <a:blipFill dpi="0" rotWithShape="0">
              <a:blip r:embed="rId7">
                <a:alphaModFix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26803" r="-26803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3B751849-F3DC-4257-8F89-FA6CCCE74EB2}"/>
                </a:ext>
              </a:extLst>
            </p:cNvPr>
            <p:cNvSpPr>
              <a:spLocks noChangeAspect="1"/>
            </p:cNvSpPr>
            <p:nvPr>
              <p:custDataLst>
                <p:tags r:id="rId3"/>
              </p:custDataLst>
            </p:nvPr>
          </p:nvSpPr>
          <p:spPr>
            <a:xfrm rot="10535827">
              <a:off x="5515390" y="1593546"/>
              <a:ext cx="2743199" cy="2845834"/>
            </a:xfrm>
            <a:custGeom>
              <a:avLst/>
              <a:gdLst/>
              <a:ahLst/>
              <a:cxnLst/>
              <a:rect l="l" t="t" r="r" b="b"/>
              <a:pathLst>
                <a:path w="4458600" h="4676913">
                  <a:moveTo>
                    <a:pt x="3224482" y="4524609"/>
                  </a:moveTo>
                  <a:cubicBezTo>
                    <a:pt x="3205546" y="4540374"/>
                    <a:pt x="3186973" y="4559537"/>
                    <a:pt x="3168762" y="4582097"/>
                  </a:cubicBezTo>
                  <a:cubicBezTo>
                    <a:pt x="3157482" y="4572991"/>
                    <a:pt x="3148444" y="4568801"/>
                    <a:pt x="3141649" y="4569526"/>
                  </a:cubicBezTo>
                  <a:lnTo>
                    <a:pt x="3173518" y="4530046"/>
                  </a:lnTo>
                  <a:close/>
                  <a:moveTo>
                    <a:pt x="2199059" y="4358237"/>
                  </a:moveTo>
                  <a:lnTo>
                    <a:pt x="2241631" y="4394931"/>
                  </a:lnTo>
                  <a:lnTo>
                    <a:pt x="2230249" y="4409031"/>
                  </a:lnTo>
                  <a:lnTo>
                    <a:pt x="2189954" y="4369517"/>
                  </a:lnTo>
                  <a:close/>
                  <a:moveTo>
                    <a:pt x="3490747" y="4145710"/>
                  </a:moveTo>
                  <a:lnTo>
                    <a:pt x="3470361" y="4147885"/>
                  </a:lnTo>
                  <a:lnTo>
                    <a:pt x="3474982" y="4191204"/>
                  </a:lnTo>
                  <a:lnTo>
                    <a:pt x="3495368" y="4189029"/>
                  </a:lnTo>
                  <a:close/>
                  <a:moveTo>
                    <a:pt x="2592631" y="3988952"/>
                  </a:moveTo>
                  <a:lnTo>
                    <a:pt x="2572246" y="3991127"/>
                  </a:lnTo>
                  <a:lnTo>
                    <a:pt x="2576595" y="4031898"/>
                  </a:lnTo>
                  <a:lnTo>
                    <a:pt x="2596981" y="4029723"/>
                  </a:lnTo>
                  <a:close/>
                  <a:moveTo>
                    <a:pt x="1545601" y="3909932"/>
                  </a:moveTo>
                  <a:lnTo>
                    <a:pt x="1542136" y="3925765"/>
                  </a:lnTo>
                  <a:lnTo>
                    <a:pt x="1585353" y="3944349"/>
                  </a:lnTo>
                  <a:lnTo>
                    <a:pt x="1588003" y="3920872"/>
                  </a:lnTo>
                  <a:close/>
                  <a:moveTo>
                    <a:pt x="2801717" y="3871293"/>
                  </a:moveTo>
                  <a:cubicBezTo>
                    <a:pt x="2782170" y="3897432"/>
                    <a:pt x="2759078" y="3914499"/>
                    <a:pt x="2732441" y="3922495"/>
                  </a:cubicBezTo>
                  <a:cubicBezTo>
                    <a:pt x="2741660" y="3928384"/>
                    <a:pt x="2737288" y="3935723"/>
                    <a:pt x="2719327" y="3944511"/>
                  </a:cubicBezTo>
                  <a:lnTo>
                    <a:pt x="2679099" y="3953957"/>
                  </a:lnTo>
                  <a:cubicBezTo>
                    <a:pt x="2662292" y="3957468"/>
                    <a:pt x="2647003" y="3959099"/>
                    <a:pt x="2633232" y="3958850"/>
                  </a:cubicBezTo>
                  <a:lnTo>
                    <a:pt x="2607920" y="3987322"/>
                  </a:lnTo>
                  <a:cubicBezTo>
                    <a:pt x="2619200" y="3996427"/>
                    <a:pt x="2629269" y="4002225"/>
                    <a:pt x="2638125" y="4004717"/>
                  </a:cubicBezTo>
                  <a:cubicBezTo>
                    <a:pt x="2678057" y="3976403"/>
                    <a:pt x="2700572" y="3961975"/>
                    <a:pt x="2705668" y="3961431"/>
                  </a:cubicBezTo>
                  <a:cubicBezTo>
                    <a:pt x="2715861" y="3960344"/>
                    <a:pt x="2721139" y="3961499"/>
                    <a:pt x="2721501" y="3964897"/>
                  </a:cubicBezTo>
                  <a:cubicBezTo>
                    <a:pt x="2721863" y="3968294"/>
                    <a:pt x="2725442" y="3969631"/>
                    <a:pt x="2732237" y="3968906"/>
                  </a:cubicBezTo>
                  <a:cubicBezTo>
                    <a:pt x="2769611" y="3964919"/>
                    <a:pt x="2801808" y="3936572"/>
                    <a:pt x="2828830" y="3883864"/>
                  </a:cubicBezTo>
                  <a:cubicBezTo>
                    <a:pt x="2822035" y="3884589"/>
                    <a:pt x="2812997" y="3880398"/>
                    <a:pt x="2801717" y="3871293"/>
                  </a:cubicBezTo>
                  <a:close/>
                  <a:moveTo>
                    <a:pt x="2602619" y="3840988"/>
                  </a:moveTo>
                  <a:lnTo>
                    <a:pt x="2523592" y="3921579"/>
                  </a:lnTo>
                  <a:cubicBezTo>
                    <a:pt x="2542573" y="3938454"/>
                    <a:pt x="2552427" y="3950288"/>
                    <a:pt x="2553151" y="3957084"/>
                  </a:cubicBezTo>
                  <a:lnTo>
                    <a:pt x="2608055" y="3891952"/>
                  </a:lnTo>
                  <a:close/>
                  <a:moveTo>
                    <a:pt x="2671351" y="3784690"/>
                  </a:moveTo>
                  <a:lnTo>
                    <a:pt x="2662246" y="3795970"/>
                  </a:lnTo>
                  <a:lnTo>
                    <a:pt x="2706551" y="3824747"/>
                  </a:lnTo>
                  <a:lnTo>
                    <a:pt x="2715113" y="3808371"/>
                  </a:lnTo>
                  <a:close/>
                  <a:moveTo>
                    <a:pt x="2837900" y="3751460"/>
                  </a:moveTo>
                  <a:lnTo>
                    <a:pt x="2785476" y="3767361"/>
                  </a:lnTo>
                  <a:lnTo>
                    <a:pt x="2805386" y="3809050"/>
                  </a:lnTo>
                  <a:cubicBezTo>
                    <a:pt x="2829237" y="3791042"/>
                    <a:pt x="2840075" y="3771846"/>
                    <a:pt x="2837900" y="3751460"/>
                  </a:cubicBezTo>
                  <a:close/>
                  <a:moveTo>
                    <a:pt x="2948898" y="3608184"/>
                  </a:moveTo>
                  <a:lnTo>
                    <a:pt x="2950529" y="3623473"/>
                  </a:lnTo>
                  <a:lnTo>
                    <a:pt x="2924130" y="3641752"/>
                  </a:lnTo>
                  <a:lnTo>
                    <a:pt x="2912306" y="3627550"/>
                  </a:lnTo>
                  <a:close/>
                  <a:moveTo>
                    <a:pt x="3051674" y="3532791"/>
                  </a:moveTo>
                  <a:lnTo>
                    <a:pt x="3067507" y="3536257"/>
                  </a:lnTo>
                  <a:lnTo>
                    <a:pt x="3055751" y="3571014"/>
                  </a:lnTo>
                  <a:lnTo>
                    <a:pt x="3039919" y="3567548"/>
                  </a:lnTo>
                  <a:close/>
                  <a:moveTo>
                    <a:pt x="3092648" y="3482031"/>
                  </a:moveTo>
                  <a:lnTo>
                    <a:pt x="3104472" y="3496233"/>
                  </a:lnTo>
                  <a:lnTo>
                    <a:pt x="3081709" y="3524433"/>
                  </a:lnTo>
                  <a:lnTo>
                    <a:pt x="3070428" y="3515328"/>
                  </a:lnTo>
                  <a:close/>
                  <a:moveTo>
                    <a:pt x="4173619" y="3371874"/>
                  </a:moveTo>
                  <a:lnTo>
                    <a:pt x="4161048" y="3398987"/>
                  </a:lnTo>
                  <a:lnTo>
                    <a:pt x="4176881" y="3402452"/>
                  </a:lnTo>
                  <a:lnTo>
                    <a:pt x="4184356" y="3375883"/>
                  </a:lnTo>
                  <a:close/>
                  <a:moveTo>
                    <a:pt x="3286649" y="3319592"/>
                  </a:moveTo>
                  <a:lnTo>
                    <a:pt x="3274621" y="3351801"/>
                  </a:lnTo>
                  <a:lnTo>
                    <a:pt x="3290454" y="3355266"/>
                  </a:lnTo>
                  <a:lnTo>
                    <a:pt x="3302481" y="3323057"/>
                  </a:lnTo>
                  <a:close/>
                  <a:moveTo>
                    <a:pt x="3172456" y="3287961"/>
                  </a:moveTo>
                  <a:lnTo>
                    <a:pt x="3177077" y="3331280"/>
                  </a:lnTo>
                  <a:lnTo>
                    <a:pt x="3161788" y="3332911"/>
                  </a:lnTo>
                  <a:lnTo>
                    <a:pt x="3157167" y="3289592"/>
                  </a:lnTo>
                  <a:close/>
                  <a:moveTo>
                    <a:pt x="720700" y="3255702"/>
                  </a:moveTo>
                  <a:lnTo>
                    <a:pt x="712138" y="3272078"/>
                  </a:lnTo>
                  <a:lnTo>
                    <a:pt x="740338" y="3294842"/>
                  </a:lnTo>
                  <a:lnTo>
                    <a:pt x="749444" y="3283561"/>
                  </a:lnTo>
                  <a:close/>
                  <a:moveTo>
                    <a:pt x="3711751" y="3052608"/>
                  </a:moveTo>
                  <a:lnTo>
                    <a:pt x="3699724" y="3084817"/>
                  </a:lnTo>
                  <a:lnTo>
                    <a:pt x="3720653" y="3087738"/>
                  </a:lnTo>
                  <a:lnTo>
                    <a:pt x="3727584" y="3056073"/>
                  </a:lnTo>
                  <a:close/>
                  <a:moveTo>
                    <a:pt x="725115" y="2958856"/>
                  </a:moveTo>
                  <a:lnTo>
                    <a:pt x="743122" y="2982706"/>
                  </a:lnTo>
                  <a:lnTo>
                    <a:pt x="728377" y="2989434"/>
                  </a:lnTo>
                  <a:lnTo>
                    <a:pt x="709826" y="2960486"/>
                  </a:lnTo>
                  <a:close/>
                  <a:moveTo>
                    <a:pt x="699225" y="2861108"/>
                  </a:moveTo>
                  <a:lnTo>
                    <a:pt x="716213" y="2923725"/>
                  </a:lnTo>
                  <a:lnTo>
                    <a:pt x="695827" y="2925899"/>
                  </a:lnTo>
                  <a:lnTo>
                    <a:pt x="678839" y="2863282"/>
                  </a:lnTo>
                  <a:close/>
                  <a:moveTo>
                    <a:pt x="591419" y="2792715"/>
                  </a:moveTo>
                  <a:lnTo>
                    <a:pt x="571034" y="2794890"/>
                  </a:lnTo>
                  <a:lnTo>
                    <a:pt x="567637" y="2859682"/>
                  </a:lnTo>
                  <a:lnTo>
                    <a:pt x="582926" y="2858051"/>
                  </a:lnTo>
                  <a:close/>
                  <a:moveTo>
                    <a:pt x="369558" y="2790610"/>
                  </a:moveTo>
                  <a:lnTo>
                    <a:pt x="360452" y="2801891"/>
                  </a:lnTo>
                  <a:lnTo>
                    <a:pt x="377916" y="2820645"/>
                  </a:lnTo>
                  <a:lnTo>
                    <a:pt x="386478" y="2804268"/>
                  </a:lnTo>
                  <a:close/>
                  <a:moveTo>
                    <a:pt x="284312" y="2740429"/>
                  </a:moveTo>
                  <a:lnTo>
                    <a:pt x="263927" y="2742603"/>
                  </a:lnTo>
                  <a:lnTo>
                    <a:pt x="268004" y="2780826"/>
                  </a:lnTo>
                  <a:lnTo>
                    <a:pt x="288390" y="2778651"/>
                  </a:lnTo>
                  <a:close/>
                  <a:moveTo>
                    <a:pt x="113923" y="2616860"/>
                  </a:moveTo>
                  <a:lnTo>
                    <a:pt x="116422" y="2617955"/>
                  </a:lnTo>
                  <a:lnTo>
                    <a:pt x="116374" y="2618693"/>
                  </a:lnTo>
                  <a:cubicBezTo>
                    <a:pt x="116162" y="2619736"/>
                    <a:pt x="115853" y="2620104"/>
                    <a:pt x="115445" y="2619799"/>
                  </a:cubicBezTo>
                  <a:cubicBezTo>
                    <a:pt x="115036" y="2619493"/>
                    <a:pt x="114529" y="2618514"/>
                    <a:pt x="113923" y="2616860"/>
                  </a:cubicBezTo>
                  <a:close/>
                  <a:moveTo>
                    <a:pt x="3971831" y="2470771"/>
                  </a:moveTo>
                  <a:cubicBezTo>
                    <a:pt x="3951446" y="2472946"/>
                    <a:pt x="3935183" y="2481553"/>
                    <a:pt x="3923042" y="2496593"/>
                  </a:cubicBezTo>
                  <a:lnTo>
                    <a:pt x="3945942" y="2566311"/>
                  </a:lnTo>
                  <a:cubicBezTo>
                    <a:pt x="3965195" y="2521305"/>
                    <a:pt x="3975093" y="2501349"/>
                    <a:pt x="3975637" y="2506446"/>
                  </a:cubicBezTo>
                  <a:close/>
                  <a:moveTo>
                    <a:pt x="76587" y="2463152"/>
                  </a:moveTo>
                  <a:lnTo>
                    <a:pt x="76898" y="2463324"/>
                  </a:lnTo>
                  <a:lnTo>
                    <a:pt x="76956" y="2463596"/>
                  </a:lnTo>
                  <a:cubicBezTo>
                    <a:pt x="76486" y="2463217"/>
                    <a:pt x="76363" y="2463069"/>
                    <a:pt x="76587" y="2463152"/>
                  </a:cubicBezTo>
                  <a:close/>
                  <a:moveTo>
                    <a:pt x="94215" y="2335474"/>
                  </a:moveTo>
                  <a:lnTo>
                    <a:pt x="73830" y="2337648"/>
                  </a:lnTo>
                  <a:lnTo>
                    <a:pt x="78179" y="2378419"/>
                  </a:lnTo>
                  <a:lnTo>
                    <a:pt x="98565" y="2376245"/>
                  </a:lnTo>
                  <a:close/>
                  <a:moveTo>
                    <a:pt x="327288" y="2297725"/>
                  </a:moveTo>
                  <a:lnTo>
                    <a:pt x="306903" y="2299900"/>
                  </a:lnTo>
                  <a:lnTo>
                    <a:pt x="302419" y="2354499"/>
                  </a:lnTo>
                  <a:lnTo>
                    <a:pt x="317708" y="2352868"/>
                  </a:lnTo>
                  <a:close/>
                  <a:moveTo>
                    <a:pt x="13485" y="2168009"/>
                  </a:moveTo>
                  <a:lnTo>
                    <a:pt x="12571" y="2174090"/>
                  </a:lnTo>
                  <a:cubicBezTo>
                    <a:pt x="12389" y="2172391"/>
                    <a:pt x="12663" y="2170429"/>
                    <a:pt x="13392" y="2168203"/>
                  </a:cubicBezTo>
                  <a:close/>
                  <a:moveTo>
                    <a:pt x="241193" y="2118776"/>
                  </a:moveTo>
                  <a:lnTo>
                    <a:pt x="218259" y="2121222"/>
                  </a:lnTo>
                  <a:lnTo>
                    <a:pt x="224783" y="2182378"/>
                  </a:lnTo>
                  <a:lnTo>
                    <a:pt x="247716" y="2179932"/>
                  </a:lnTo>
                  <a:close/>
                  <a:moveTo>
                    <a:pt x="385351" y="2093089"/>
                  </a:moveTo>
                  <a:lnTo>
                    <a:pt x="379508" y="2134947"/>
                  </a:lnTo>
                  <a:lnTo>
                    <a:pt x="394797" y="2133316"/>
                  </a:lnTo>
                  <a:lnTo>
                    <a:pt x="401184" y="2096554"/>
                  </a:lnTo>
                  <a:close/>
                  <a:moveTo>
                    <a:pt x="4456355" y="2011892"/>
                  </a:moveTo>
                  <a:cubicBezTo>
                    <a:pt x="4456809" y="2016139"/>
                    <a:pt x="4456568" y="2019923"/>
                    <a:pt x="4455634" y="2023244"/>
                  </a:cubicBezTo>
                  <a:lnTo>
                    <a:pt x="4455140" y="2024111"/>
                  </a:lnTo>
                  <a:lnTo>
                    <a:pt x="4455459" y="2018592"/>
                  </a:lnTo>
                  <a:cubicBezTo>
                    <a:pt x="4455723" y="2015020"/>
                    <a:pt x="4456021" y="2012787"/>
                    <a:pt x="4456355" y="2011892"/>
                  </a:cubicBezTo>
                  <a:close/>
                  <a:moveTo>
                    <a:pt x="3127903" y="1831456"/>
                  </a:moveTo>
                  <a:lnTo>
                    <a:pt x="3112615" y="1833087"/>
                  </a:lnTo>
                  <a:lnTo>
                    <a:pt x="3118051" y="1884051"/>
                  </a:lnTo>
                  <a:lnTo>
                    <a:pt x="3133340" y="1882420"/>
                  </a:lnTo>
                  <a:close/>
                  <a:moveTo>
                    <a:pt x="449597" y="1704814"/>
                  </a:moveTo>
                  <a:lnTo>
                    <a:pt x="437026" y="1731927"/>
                  </a:lnTo>
                  <a:lnTo>
                    <a:pt x="453131" y="1737940"/>
                  </a:lnTo>
                  <a:lnTo>
                    <a:pt x="460333" y="1708823"/>
                  </a:lnTo>
                  <a:close/>
                  <a:moveTo>
                    <a:pt x="271972" y="1682527"/>
                  </a:moveTo>
                  <a:lnTo>
                    <a:pt x="251586" y="1684702"/>
                  </a:lnTo>
                  <a:lnTo>
                    <a:pt x="254304" y="1710184"/>
                  </a:lnTo>
                  <a:lnTo>
                    <a:pt x="274690" y="1708009"/>
                  </a:lnTo>
                  <a:close/>
                  <a:moveTo>
                    <a:pt x="165865" y="1678383"/>
                  </a:moveTo>
                  <a:lnTo>
                    <a:pt x="153838" y="1710592"/>
                  </a:lnTo>
                  <a:lnTo>
                    <a:pt x="169671" y="1714057"/>
                  </a:lnTo>
                  <a:lnTo>
                    <a:pt x="181698" y="1681848"/>
                  </a:lnTo>
                  <a:close/>
                  <a:moveTo>
                    <a:pt x="3089034" y="1660355"/>
                  </a:moveTo>
                  <a:lnTo>
                    <a:pt x="3102217" y="1687298"/>
                  </a:lnTo>
                  <a:lnTo>
                    <a:pt x="3087471" y="1694025"/>
                  </a:lnTo>
                  <a:lnTo>
                    <a:pt x="3073745" y="1661986"/>
                  </a:lnTo>
                  <a:close/>
                  <a:moveTo>
                    <a:pt x="497230" y="1619840"/>
                  </a:moveTo>
                  <a:cubicBezTo>
                    <a:pt x="493471" y="1681234"/>
                    <a:pt x="490356" y="1724519"/>
                    <a:pt x="487888" y="1749695"/>
                  </a:cubicBezTo>
                  <a:lnTo>
                    <a:pt x="486702" y="1760301"/>
                  </a:lnTo>
                  <a:lnTo>
                    <a:pt x="499369" y="1728981"/>
                  </a:lnTo>
                  <a:cubicBezTo>
                    <a:pt x="513686" y="1691051"/>
                    <a:pt x="520096" y="1665079"/>
                    <a:pt x="518601" y="1651064"/>
                  </a:cubicBezTo>
                  <a:cubicBezTo>
                    <a:pt x="517695" y="1642570"/>
                    <a:pt x="513482" y="1635288"/>
                    <a:pt x="505962" y="1629218"/>
                  </a:cubicBezTo>
                  <a:close/>
                  <a:moveTo>
                    <a:pt x="424794" y="1617259"/>
                  </a:moveTo>
                  <a:lnTo>
                    <a:pt x="417591" y="1646376"/>
                  </a:lnTo>
                  <a:lnTo>
                    <a:pt x="433424" y="1649841"/>
                  </a:lnTo>
                  <a:lnTo>
                    <a:pt x="440627" y="1620724"/>
                  </a:lnTo>
                  <a:close/>
                  <a:moveTo>
                    <a:pt x="4308388" y="1615328"/>
                  </a:moveTo>
                  <a:lnTo>
                    <a:pt x="4297720" y="1660278"/>
                  </a:lnTo>
                  <a:lnTo>
                    <a:pt x="4313009" y="1658647"/>
                  </a:lnTo>
                  <a:lnTo>
                    <a:pt x="4324221" y="1618794"/>
                  </a:lnTo>
                  <a:close/>
                  <a:moveTo>
                    <a:pt x="366389" y="1577100"/>
                  </a:moveTo>
                  <a:lnTo>
                    <a:pt x="354362" y="1609309"/>
                  </a:lnTo>
                  <a:lnTo>
                    <a:pt x="370195" y="1612774"/>
                  </a:lnTo>
                  <a:lnTo>
                    <a:pt x="382766" y="1585661"/>
                  </a:lnTo>
                  <a:close/>
                  <a:moveTo>
                    <a:pt x="497094" y="1521922"/>
                  </a:moveTo>
                  <a:lnTo>
                    <a:pt x="476708" y="1524097"/>
                  </a:lnTo>
                  <a:lnTo>
                    <a:pt x="482145" y="1575060"/>
                  </a:lnTo>
                  <a:lnTo>
                    <a:pt x="502530" y="1572886"/>
                  </a:lnTo>
                  <a:close/>
                  <a:moveTo>
                    <a:pt x="4302884" y="1515406"/>
                  </a:moveTo>
                  <a:cubicBezTo>
                    <a:pt x="4288977" y="1546098"/>
                    <a:pt x="4288388" y="1572791"/>
                    <a:pt x="4301117" y="1595487"/>
                  </a:cubicBezTo>
                  <a:cubicBezTo>
                    <a:pt x="4300574" y="1590390"/>
                    <a:pt x="4308524" y="1584388"/>
                    <a:pt x="4324968" y="1577479"/>
                  </a:cubicBezTo>
                  <a:cubicBezTo>
                    <a:pt x="4306780" y="1551930"/>
                    <a:pt x="4299418" y="1531239"/>
                    <a:pt x="4302884" y="1515406"/>
                  </a:cubicBezTo>
                  <a:close/>
                  <a:moveTo>
                    <a:pt x="200893" y="1499398"/>
                  </a:moveTo>
                  <a:cubicBezTo>
                    <a:pt x="182139" y="1516862"/>
                    <a:pt x="174573" y="1542582"/>
                    <a:pt x="178198" y="1576558"/>
                  </a:cubicBezTo>
                  <a:lnTo>
                    <a:pt x="207689" y="1563103"/>
                  </a:lnTo>
                  <a:close/>
                  <a:moveTo>
                    <a:pt x="219647" y="1481935"/>
                  </a:moveTo>
                  <a:lnTo>
                    <a:pt x="213804" y="1523793"/>
                  </a:lnTo>
                  <a:lnTo>
                    <a:pt x="229093" y="1522162"/>
                  </a:lnTo>
                  <a:lnTo>
                    <a:pt x="235481" y="1485400"/>
                  </a:lnTo>
                  <a:close/>
                  <a:moveTo>
                    <a:pt x="271155" y="1481595"/>
                  </a:moveTo>
                  <a:lnTo>
                    <a:pt x="250770" y="1483769"/>
                  </a:lnTo>
                  <a:lnTo>
                    <a:pt x="253488" y="1509251"/>
                  </a:lnTo>
                  <a:lnTo>
                    <a:pt x="273873" y="1507076"/>
                  </a:lnTo>
                  <a:close/>
                  <a:moveTo>
                    <a:pt x="519619" y="1419010"/>
                  </a:moveTo>
                  <a:lnTo>
                    <a:pt x="504330" y="1420641"/>
                  </a:lnTo>
                  <a:lnTo>
                    <a:pt x="507592" y="1451219"/>
                  </a:lnTo>
                  <a:lnTo>
                    <a:pt x="522881" y="1449588"/>
                  </a:lnTo>
                  <a:close/>
                  <a:moveTo>
                    <a:pt x="338800" y="1415104"/>
                  </a:moveTo>
                  <a:cubicBezTo>
                    <a:pt x="325934" y="1423348"/>
                    <a:pt x="318585" y="1443032"/>
                    <a:pt x="316750" y="1474154"/>
                  </a:cubicBezTo>
                  <a:lnTo>
                    <a:pt x="315459" y="1510372"/>
                  </a:lnTo>
                  <a:cubicBezTo>
                    <a:pt x="315029" y="1522444"/>
                    <a:pt x="313387" y="1531210"/>
                    <a:pt x="310533" y="1536669"/>
                  </a:cubicBezTo>
                  <a:cubicBezTo>
                    <a:pt x="302832" y="1528900"/>
                    <a:pt x="300340" y="1537756"/>
                    <a:pt x="303059" y="1563238"/>
                  </a:cubicBezTo>
                  <a:cubicBezTo>
                    <a:pt x="306456" y="1562876"/>
                    <a:pt x="321723" y="1544925"/>
                    <a:pt x="348858" y="1509386"/>
                  </a:cubicBezTo>
                  <a:close/>
                  <a:moveTo>
                    <a:pt x="488972" y="1373313"/>
                  </a:moveTo>
                  <a:lnTo>
                    <a:pt x="479765" y="1407798"/>
                  </a:lnTo>
                  <a:lnTo>
                    <a:pt x="498146" y="1410991"/>
                  </a:lnTo>
                  <a:lnTo>
                    <a:pt x="505349" y="1381874"/>
                  </a:lnTo>
                  <a:close/>
                  <a:moveTo>
                    <a:pt x="3850902" y="1357134"/>
                  </a:moveTo>
                  <a:lnTo>
                    <a:pt x="3853588" y="1362315"/>
                  </a:lnTo>
                  <a:cubicBezTo>
                    <a:pt x="3848491" y="1362858"/>
                    <a:pt x="3847184" y="1361548"/>
                    <a:pt x="3849665" y="1358384"/>
                  </a:cubicBezTo>
                  <a:close/>
                  <a:moveTo>
                    <a:pt x="505009" y="1330367"/>
                  </a:moveTo>
                  <a:lnTo>
                    <a:pt x="499165" y="1372225"/>
                  </a:lnTo>
                  <a:lnTo>
                    <a:pt x="514454" y="1370594"/>
                  </a:lnTo>
                  <a:lnTo>
                    <a:pt x="520841" y="1333833"/>
                  </a:lnTo>
                  <a:close/>
                  <a:moveTo>
                    <a:pt x="450410" y="1325883"/>
                  </a:moveTo>
                  <a:lnTo>
                    <a:pt x="466242" y="1329348"/>
                  </a:lnTo>
                  <a:lnTo>
                    <a:pt x="454215" y="1361557"/>
                  </a:lnTo>
                  <a:lnTo>
                    <a:pt x="437839" y="1352995"/>
                  </a:lnTo>
                  <a:close/>
                  <a:moveTo>
                    <a:pt x="4201601" y="1314882"/>
                  </a:moveTo>
                  <a:lnTo>
                    <a:pt x="4235135" y="1411814"/>
                  </a:lnTo>
                  <a:lnTo>
                    <a:pt x="4251139" y="1381203"/>
                  </a:lnTo>
                  <a:lnTo>
                    <a:pt x="4249704" y="1380784"/>
                  </a:lnTo>
                  <a:cubicBezTo>
                    <a:pt x="4243780" y="1376584"/>
                    <a:pt x="4227745" y="1354616"/>
                    <a:pt x="4201601" y="1314882"/>
                  </a:cubicBezTo>
                  <a:close/>
                  <a:moveTo>
                    <a:pt x="664456" y="1303050"/>
                  </a:moveTo>
                  <a:lnTo>
                    <a:pt x="597151" y="1421048"/>
                  </a:lnTo>
                  <a:cubicBezTo>
                    <a:pt x="589631" y="1414977"/>
                    <a:pt x="582474" y="1412305"/>
                    <a:pt x="575679" y="1413029"/>
                  </a:cubicBezTo>
                  <a:lnTo>
                    <a:pt x="579484" y="1448704"/>
                  </a:lnTo>
                  <a:cubicBezTo>
                    <a:pt x="579122" y="1445306"/>
                    <a:pt x="581976" y="1439848"/>
                    <a:pt x="588046" y="1432328"/>
                  </a:cubicBezTo>
                  <a:cubicBezTo>
                    <a:pt x="594411" y="1443676"/>
                    <a:pt x="598426" y="1453126"/>
                    <a:pt x="600091" y="1460680"/>
                  </a:cubicBezTo>
                  <a:lnTo>
                    <a:pt x="600808" y="1470361"/>
                  </a:lnTo>
                  <a:close/>
                  <a:moveTo>
                    <a:pt x="426490" y="1294931"/>
                  </a:moveTo>
                  <a:cubicBezTo>
                    <a:pt x="428484" y="1313617"/>
                    <a:pt x="421893" y="1332361"/>
                    <a:pt x="406717" y="1351161"/>
                  </a:cubicBezTo>
                  <a:cubicBezTo>
                    <a:pt x="404837" y="1349643"/>
                    <a:pt x="400046" y="1345000"/>
                    <a:pt x="392345" y="1337231"/>
                  </a:cubicBezTo>
                  <a:cubicBezTo>
                    <a:pt x="384644" y="1329462"/>
                    <a:pt x="379853" y="1324819"/>
                    <a:pt x="377973" y="1323301"/>
                  </a:cubicBezTo>
                  <a:lnTo>
                    <a:pt x="367815" y="1445512"/>
                  </a:lnTo>
                  <a:lnTo>
                    <a:pt x="388574" y="1422680"/>
                  </a:lnTo>
                  <a:lnTo>
                    <a:pt x="401350" y="1542444"/>
                  </a:lnTo>
                  <a:lnTo>
                    <a:pt x="427919" y="1549919"/>
                  </a:lnTo>
                  <a:lnTo>
                    <a:pt x="419493" y="1470925"/>
                  </a:lnTo>
                  <a:cubicBezTo>
                    <a:pt x="420059" y="1427912"/>
                    <a:pt x="435053" y="1407414"/>
                    <a:pt x="464476" y="1409429"/>
                  </a:cubicBezTo>
                  <a:lnTo>
                    <a:pt x="474771" y="1385136"/>
                  </a:lnTo>
                  <a:cubicBezTo>
                    <a:pt x="483332" y="1368760"/>
                    <a:pt x="487160" y="1356325"/>
                    <a:pt x="486254" y="1347831"/>
                  </a:cubicBezTo>
                  <a:lnTo>
                    <a:pt x="482449" y="1312156"/>
                  </a:lnTo>
                  <a:cubicBezTo>
                    <a:pt x="460365" y="1314512"/>
                    <a:pt x="441712" y="1308770"/>
                    <a:pt x="426490" y="1294931"/>
                  </a:cubicBezTo>
                  <a:close/>
                  <a:moveTo>
                    <a:pt x="870620" y="1206319"/>
                  </a:moveTo>
                  <a:lnTo>
                    <a:pt x="839295" y="1250895"/>
                  </a:lnTo>
                  <a:cubicBezTo>
                    <a:pt x="830801" y="1251801"/>
                    <a:pt x="817460" y="1239480"/>
                    <a:pt x="799271" y="1213930"/>
                  </a:cubicBezTo>
                  <a:lnTo>
                    <a:pt x="826384" y="1226501"/>
                  </a:lnTo>
                  <a:cubicBezTo>
                    <a:pt x="840586" y="1214678"/>
                    <a:pt x="855331" y="1207950"/>
                    <a:pt x="870620" y="1206319"/>
                  </a:cubicBezTo>
                  <a:close/>
                  <a:moveTo>
                    <a:pt x="586991" y="1156683"/>
                  </a:moveTo>
                  <a:lnTo>
                    <a:pt x="560048" y="1169865"/>
                  </a:lnTo>
                  <a:cubicBezTo>
                    <a:pt x="564714" y="1181394"/>
                    <a:pt x="568497" y="1200749"/>
                    <a:pt x="571396" y="1227930"/>
                  </a:cubicBezTo>
                  <a:lnTo>
                    <a:pt x="548905" y="1258678"/>
                  </a:lnTo>
                  <a:cubicBezTo>
                    <a:pt x="534092" y="1280876"/>
                    <a:pt x="527047" y="1295372"/>
                    <a:pt x="527772" y="1302167"/>
                  </a:cubicBezTo>
                  <a:cubicBezTo>
                    <a:pt x="531532" y="1305202"/>
                    <a:pt x="538509" y="1306176"/>
                    <a:pt x="548701" y="1305089"/>
                  </a:cubicBezTo>
                  <a:lnTo>
                    <a:pt x="572892" y="1338589"/>
                  </a:lnTo>
                  <a:lnTo>
                    <a:pt x="602621" y="1399847"/>
                  </a:lnTo>
                  <a:close/>
                  <a:moveTo>
                    <a:pt x="539866" y="1125629"/>
                  </a:moveTo>
                  <a:cubicBezTo>
                    <a:pt x="505823" y="1144724"/>
                    <a:pt x="475686" y="1176287"/>
                    <a:pt x="449458" y="1220320"/>
                  </a:cubicBezTo>
                  <a:cubicBezTo>
                    <a:pt x="474939" y="1217602"/>
                    <a:pt x="488949" y="1228134"/>
                    <a:pt x="491486" y="1251917"/>
                  </a:cubicBezTo>
                  <a:cubicBezTo>
                    <a:pt x="498711" y="1239120"/>
                    <a:pt x="508337" y="1216616"/>
                    <a:pt x="520365" y="1184407"/>
                  </a:cubicBezTo>
                  <a:close/>
                  <a:moveTo>
                    <a:pt x="634149" y="1115571"/>
                  </a:moveTo>
                  <a:lnTo>
                    <a:pt x="613763" y="1117746"/>
                  </a:lnTo>
                  <a:lnTo>
                    <a:pt x="619472" y="1171258"/>
                  </a:lnTo>
                  <a:lnTo>
                    <a:pt x="639857" y="1169083"/>
                  </a:lnTo>
                  <a:close/>
                  <a:moveTo>
                    <a:pt x="419762" y="1086898"/>
                  </a:moveTo>
                  <a:lnTo>
                    <a:pt x="423024" y="1117476"/>
                  </a:lnTo>
                  <a:lnTo>
                    <a:pt x="402638" y="1119651"/>
                  </a:lnTo>
                  <a:lnTo>
                    <a:pt x="399376" y="1089072"/>
                  </a:lnTo>
                  <a:close/>
                  <a:moveTo>
                    <a:pt x="808172" y="1055773"/>
                  </a:moveTo>
                  <a:lnTo>
                    <a:pt x="787786" y="1057948"/>
                  </a:lnTo>
                  <a:lnTo>
                    <a:pt x="793223" y="1108911"/>
                  </a:lnTo>
                  <a:lnTo>
                    <a:pt x="813608" y="1106737"/>
                  </a:lnTo>
                  <a:close/>
                  <a:moveTo>
                    <a:pt x="1022898" y="942666"/>
                  </a:moveTo>
                  <a:lnTo>
                    <a:pt x="1038730" y="946132"/>
                  </a:lnTo>
                  <a:lnTo>
                    <a:pt x="1026160" y="973245"/>
                  </a:lnTo>
                  <a:lnTo>
                    <a:pt x="1010327" y="969779"/>
                  </a:lnTo>
                  <a:close/>
                  <a:moveTo>
                    <a:pt x="1169231" y="937365"/>
                  </a:moveTo>
                  <a:lnTo>
                    <a:pt x="1185064" y="940831"/>
                  </a:lnTo>
                  <a:lnTo>
                    <a:pt x="1172493" y="967943"/>
                  </a:lnTo>
                  <a:lnTo>
                    <a:pt x="1156660" y="964478"/>
                  </a:lnTo>
                  <a:close/>
                  <a:moveTo>
                    <a:pt x="1322800" y="830782"/>
                  </a:moveTo>
                  <a:cubicBezTo>
                    <a:pt x="1324794" y="849469"/>
                    <a:pt x="1307705" y="874486"/>
                    <a:pt x="1271532" y="905835"/>
                  </a:cubicBezTo>
                  <a:cubicBezTo>
                    <a:pt x="1259097" y="902007"/>
                    <a:pt x="1245688" y="905156"/>
                    <a:pt x="1231305" y="915281"/>
                  </a:cubicBezTo>
                  <a:lnTo>
                    <a:pt x="1198178" y="918814"/>
                  </a:lnTo>
                  <a:lnTo>
                    <a:pt x="1264192" y="837034"/>
                  </a:lnTo>
                  <a:close/>
                  <a:moveTo>
                    <a:pt x="1481093" y="744313"/>
                  </a:moveTo>
                  <a:lnTo>
                    <a:pt x="1497197" y="750326"/>
                  </a:lnTo>
                  <a:lnTo>
                    <a:pt x="1485170" y="782536"/>
                  </a:lnTo>
                  <a:lnTo>
                    <a:pt x="1469337" y="779070"/>
                  </a:lnTo>
                  <a:close/>
                  <a:moveTo>
                    <a:pt x="1144767" y="708029"/>
                  </a:moveTo>
                  <a:cubicBezTo>
                    <a:pt x="1161755" y="706217"/>
                    <a:pt x="1176738" y="709773"/>
                    <a:pt x="1189717" y="718697"/>
                  </a:cubicBezTo>
                  <a:lnTo>
                    <a:pt x="1164405" y="747169"/>
                  </a:lnTo>
                  <a:cubicBezTo>
                    <a:pt x="1153125" y="738063"/>
                    <a:pt x="1146579" y="725017"/>
                    <a:pt x="1144767" y="708029"/>
                  </a:cubicBezTo>
                  <a:close/>
                  <a:moveTo>
                    <a:pt x="843300" y="660295"/>
                  </a:moveTo>
                  <a:cubicBezTo>
                    <a:pt x="826766" y="730784"/>
                    <a:pt x="797422" y="818102"/>
                    <a:pt x="755271" y="922249"/>
                  </a:cubicBezTo>
                  <a:lnTo>
                    <a:pt x="743039" y="807581"/>
                  </a:lnTo>
                  <a:cubicBezTo>
                    <a:pt x="752325" y="798000"/>
                    <a:pt x="764375" y="782110"/>
                    <a:pt x="779189" y="759913"/>
                  </a:cubicBezTo>
                  <a:close/>
                  <a:moveTo>
                    <a:pt x="991638" y="649626"/>
                  </a:moveTo>
                  <a:lnTo>
                    <a:pt x="1008014" y="658188"/>
                  </a:lnTo>
                  <a:lnTo>
                    <a:pt x="978048" y="715505"/>
                  </a:lnTo>
                  <a:lnTo>
                    <a:pt x="959124" y="707215"/>
                  </a:lnTo>
                  <a:close/>
                  <a:moveTo>
                    <a:pt x="1642681" y="616257"/>
                  </a:moveTo>
                  <a:cubicBezTo>
                    <a:pt x="1649045" y="627605"/>
                    <a:pt x="1664969" y="631920"/>
                    <a:pt x="1690450" y="629202"/>
                  </a:cubicBezTo>
                  <a:cubicBezTo>
                    <a:pt x="1698446" y="655838"/>
                    <a:pt x="1688005" y="670697"/>
                    <a:pt x="1659125" y="673778"/>
                  </a:cubicBezTo>
                  <a:cubicBezTo>
                    <a:pt x="1645535" y="675228"/>
                    <a:pt x="1641775" y="672193"/>
                    <a:pt x="1647845" y="664673"/>
                  </a:cubicBezTo>
                  <a:cubicBezTo>
                    <a:pt x="1652398" y="659033"/>
                    <a:pt x="1651854" y="653936"/>
                    <a:pt x="1646214" y="649384"/>
                  </a:cubicBezTo>
                  <a:cubicBezTo>
                    <a:pt x="1643179" y="653143"/>
                    <a:pt x="1643111" y="668614"/>
                    <a:pt x="1646011" y="695794"/>
                  </a:cubicBezTo>
                  <a:lnTo>
                    <a:pt x="1624164" y="708434"/>
                  </a:lnTo>
                  <a:cubicBezTo>
                    <a:pt x="1609600" y="716859"/>
                    <a:pt x="1598071" y="721526"/>
                    <a:pt x="1589577" y="722432"/>
                  </a:cubicBezTo>
                  <a:cubicBezTo>
                    <a:pt x="1584481" y="722975"/>
                    <a:pt x="1582420" y="719759"/>
                    <a:pt x="1583393" y="712783"/>
                  </a:cubicBezTo>
                  <a:cubicBezTo>
                    <a:pt x="1582669" y="705987"/>
                    <a:pt x="1578909" y="702952"/>
                    <a:pt x="1572114" y="703677"/>
                  </a:cubicBezTo>
                  <a:cubicBezTo>
                    <a:pt x="1553427" y="705671"/>
                    <a:pt x="1537979" y="721923"/>
                    <a:pt x="1525771" y="752433"/>
                  </a:cubicBezTo>
                  <a:cubicBezTo>
                    <a:pt x="1512611" y="741810"/>
                    <a:pt x="1505668" y="733101"/>
                    <a:pt x="1504944" y="726306"/>
                  </a:cubicBezTo>
                  <a:cubicBezTo>
                    <a:pt x="1529157" y="711696"/>
                    <a:pt x="1575069" y="675013"/>
                    <a:pt x="1642681" y="616257"/>
                  </a:cubicBezTo>
                  <a:close/>
                  <a:moveTo>
                    <a:pt x="3192992" y="605510"/>
                  </a:moveTo>
                  <a:lnTo>
                    <a:pt x="3183887" y="616790"/>
                  </a:lnTo>
                  <a:lnTo>
                    <a:pt x="3200807" y="630448"/>
                  </a:lnTo>
                  <a:lnTo>
                    <a:pt x="3209912" y="619168"/>
                  </a:lnTo>
                  <a:close/>
                  <a:moveTo>
                    <a:pt x="1166340" y="499554"/>
                  </a:moveTo>
                  <a:lnTo>
                    <a:pt x="1183260" y="513212"/>
                  </a:lnTo>
                  <a:lnTo>
                    <a:pt x="1174155" y="524492"/>
                  </a:lnTo>
                  <a:lnTo>
                    <a:pt x="1154686" y="511106"/>
                  </a:lnTo>
                  <a:close/>
                  <a:moveTo>
                    <a:pt x="1554920" y="494183"/>
                  </a:moveTo>
                  <a:lnTo>
                    <a:pt x="1542621" y="523844"/>
                  </a:lnTo>
                  <a:lnTo>
                    <a:pt x="1558454" y="527310"/>
                  </a:lnTo>
                  <a:lnTo>
                    <a:pt x="1570753" y="497649"/>
                  </a:lnTo>
                  <a:close/>
                  <a:moveTo>
                    <a:pt x="3074111" y="481601"/>
                  </a:moveTo>
                  <a:lnTo>
                    <a:pt x="3087021" y="505996"/>
                  </a:lnTo>
                  <a:lnTo>
                    <a:pt x="3072276" y="512723"/>
                  </a:lnTo>
                  <a:lnTo>
                    <a:pt x="3058821" y="483232"/>
                  </a:lnTo>
                  <a:close/>
                  <a:moveTo>
                    <a:pt x="2872363" y="474774"/>
                  </a:moveTo>
                  <a:lnTo>
                    <a:pt x="2989817" y="536982"/>
                  </a:lnTo>
                  <a:lnTo>
                    <a:pt x="2961957" y="565726"/>
                  </a:lnTo>
                  <a:cubicBezTo>
                    <a:pt x="2930541" y="545024"/>
                    <a:pt x="2896146" y="536666"/>
                    <a:pt x="2858773" y="540653"/>
                  </a:cubicBezTo>
                  <a:lnTo>
                    <a:pt x="2865975" y="511536"/>
                  </a:lnTo>
                  <a:cubicBezTo>
                    <a:pt x="2870958" y="493823"/>
                    <a:pt x="2873087" y="481569"/>
                    <a:pt x="2872363" y="474774"/>
                  </a:cubicBezTo>
                  <a:close/>
                  <a:moveTo>
                    <a:pt x="1452279" y="474206"/>
                  </a:moveTo>
                  <a:lnTo>
                    <a:pt x="1411509" y="478555"/>
                  </a:lnTo>
                  <a:cubicBezTo>
                    <a:pt x="1384079" y="495226"/>
                    <a:pt x="1346174" y="534491"/>
                    <a:pt x="1297793" y="596350"/>
                  </a:cubicBezTo>
                  <a:cubicBezTo>
                    <a:pt x="1313626" y="599815"/>
                    <a:pt x="1328122" y="606859"/>
                    <a:pt x="1341282" y="617483"/>
                  </a:cubicBezTo>
                  <a:cubicBezTo>
                    <a:pt x="1352765" y="580177"/>
                    <a:pt x="1371191" y="551581"/>
                    <a:pt x="1396560" y="531694"/>
                  </a:cubicBezTo>
                  <a:cubicBezTo>
                    <a:pt x="1404261" y="539462"/>
                    <a:pt x="1408293" y="545046"/>
                    <a:pt x="1408655" y="548443"/>
                  </a:cubicBezTo>
                  <a:cubicBezTo>
                    <a:pt x="1407500" y="553721"/>
                    <a:pt x="1400003" y="563970"/>
                    <a:pt x="1386163" y="579192"/>
                  </a:cubicBezTo>
                  <a:cubicBezTo>
                    <a:pt x="1374023" y="594231"/>
                    <a:pt x="1367375" y="604390"/>
                    <a:pt x="1366220" y="609668"/>
                  </a:cubicBezTo>
                  <a:cubicBezTo>
                    <a:pt x="1403707" y="622850"/>
                    <a:pt x="1425848" y="629079"/>
                    <a:pt x="1432643" y="628354"/>
                  </a:cubicBezTo>
                  <a:cubicBezTo>
                    <a:pt x="1443515" y="601423"/>
                    <a:pt x="1451329" y="561931"/>
                    <a:pt x="1456085" y="509881"/>
                  </a:cubicBezTo>
                  <a:close/>
                  <a:moveTo>
                    <a:pt x="3204611" y="472835"/>
                  </a:moveTo>
                  <a:lnTo>
                    <a:pt x="3193671" y="515237"/>
                  </a:lnTo>
                  <a:lnTo>
                    <a:pt x="3208960" y="513606"/>
                  </a:lnTo>
                  <a:lnTo>
                    <a:pt x="3220444" y="476300"/>
                  </a:lnTo>
                  <a:close/>
                  <a:moveTo>
                    <a:pt x="1325244" y="467140"/>
                  </a:moveTo>
                  <a:lnTo>
                    <a:pt x="1304859" y="469315"/>
                  </a:lnTo>
                  <a:lnTo>
                    <a:pt x="1307577" y="494796"/>
                  </a:lnTo>
                  <a:lnTo>
                    <a:pt x="1327963" y="492622"/>
                  </a:lnTo>
                  <a:close/>
                  <a:moveTo>
                    <a:pt x="1767336" y="456061"/>
                  </a:moveTo>
                  <a:lnTo>
                    <a:pt x="1778616" y="465166"/>
                  </a:lnTo>
                  <a:lnTo>
                    <a:pt x="1747563" y="512291"/>
                  </a:lnTo>
                  <a:lnTo>
                    <a:pt x="1731186" y="503729"/>
                  </a:lnTo>
                  <a:close/>
                  <a:moveTo>
                    <a:pt x="2080630" y="448573"/>
                  </a:moveTo>
                  <a:lnTo>
                    <a:pt x="2081606" y="450984"/>
                  </a:lnTo>
                  <a:lnTo>
                    <a:pt x="2078384" y="448652"/>
                  </a:lnTo>
                  <a:cubicBezTo>
                    <a:pt x="2079143" y="447712"/>
                    <a:pt x="2079891" y="447686"/>
                    <a:pt x="2080630" y="448573"/>
                  </a:cubicBezTo>
                  <a:close/>
                  <a:moveTo>
                    <a:pt x="2939192" y="400638"/>
                  </a:moveTo>
                  <a:lnTo>
                    <a:pt x="2919894" y="413006"/>
                  </a:lnTo>
                  <a:lnTo>
                    <a:pt x="2931718" y="427207"/>
                  </a:lnTo>
                  <a:lnTo>
                    <a:pt x="2945919" y="415384"/>
                  </a:lnTo>
                  <a:close/>
                  <a:moveTo>
                    <a:pt x="3437888" y="388675"/>
                  </a:moveTo>
                  <a:lnTo>
                    <a:pt x="3429326" y="405052"/>
                  </a:lnTo>
                  <a:lnTo>
                    <a:pt x="3470539" y="429004"/>
                  </a:lnTo>
                  <a:lnTo>
                    <a:pt x="3478829" y="410080"/>
                  </a:lnTo>
                  <a:close/>
                  <a:moveTo>
                    <a:pt x="2789699" y="352156"/>
                  </a:moveTo>
                  <a:lnTo>
                    <a:pt x="2774409" y="353787"/>
                  </a:lnTo>
                  <a:lnTo>
                    <a:pt x="2792961" y="382734"/>
                  </a:lnTo>
                  <a:lnTo>
                    <a:pt x="2810254" y="375735"/>
                  </a:lnTo>
                  <a:close/>
                  <a:moveTo>
                    <a:pt x="2526676" y="314496"/>
                  </a:moveTo>
                  <a:cubicBezTo>
                    <a:pt x="2517242" y="314643"/>
                    <a:pt x="2505730" y="315442"/>
                    <a:pt x="2492139" y="316891"/>
                  </a:cubicBezTo>
                  <a:lnTo>
                    <a:pt x="2460984" y="387221"/>
                  </a:lnTo>
                  <a:cubicBezTo>
                    <a:pt x="2445944" y="375081"/>
                    <a:pt x="2436725" y="369192"/>
                    <a:pt x="2433327" y="369554"/>
                  </a:cubicBezTo>
                  <a:lnTo>
                    <a:pt x="2454053" y="418887"/>
                  </a:lnTo>
                  <a:lnTo>
                    <a:pt x="2471448" y="388682"/>
                  </a:lnTo>
                  <a:cubicBezTo>
                    <a:pt x="2483045" y="368546"/>
                    <a:pt x="2491029" y="354808"/>
                    <a:pt x="2495401" y="347469"/>
                  </a:cubicBezTo>
                  <a:lnTo>
                    <a:pt x="2506953" y="359123"/>
                  </a:lnTo>
                  <a:cubicBezTo>
                    <a:pt x="2512955" y="367073"/>
                    <a:pt x="2520203" y="370595"/>
                    <a:pt x="2528697" y="369689"/>
                  </a:cubicBezTo>
                  <a:cubicBezTo>
                    <a:pt x="2545685" y="367877"/>
                    <a:pt x="2552367" y="349983"/>
                    <a:pt x="2548743" y="316008"/>
                  </a:cubicBezTo>
                  <a:cubicBezTo>
                    <a:pt x="2543465" y="314852"/>
                    <a:pt x="2536109" y="314348"/>
                    <a:pt x="2526676" y="314496"/>
                  </a:cubicBezTo>
                  <a:close/>
                  <a:moveTo>
                    <a:pt x="1976760" y="311929"/>
                  </a:moveTo>
                  <a:lnTo>
                    <a:pt x="1978800" y="312376"/>
                  </a:lnTo>
                  <a:cubicBezTo>
                    <a:pt x="1977738" y="312489"/>
                    <a:pt x="1977047" y="312429"/>
                    <a:pt x="1976727" y="312194"/>
                  </a:cubicBezTo>
                  <a:close/>
                  <a:moveTo>
                    <a:pt x="2389227" y="294366"/>
                  </a:moveTo>
                  <a:lnTo>
                    <a:pt x="2300040" y="303880"/>
                  </a:lnTo>
                  <a:cubicBezTo>
                    <a:pt x="2252474" y="308954"/>
                    <a:pt x="2220888" y="326927"/>
                    <a:pt x="2205283" y="357800"/>
                  </a:cubicBezTo>
                  <a:lnTo>
                    <a:pt x="2182451" y="337041"/>
                  </a:lnTo>
                  <a:cubicBezTo>
                    <a:pt x="2165463" y="338853"/>
                    <a:pt x="2157603" y="345705"/>
                    <a:pt x="2158871" y="357597"/>
                  </a:cubicBezTo>
                  <a:cubicBezTo>
                    <a:pt x="2159778" y="366090"/>
                    <a:pt x="2162745" y="377801"/>
                    <a:pt x="2167774" y="392727"/>
                  </a:cubicBezTo>
                  <a:lnTo>
                    <a:pt x="2175045" y="412569"/>
                  </a:lnTo>
                  <a:cubicBezTo>
                    <a:pt x="2173595" y="398979"/>
                    <a:pt x="2183063" y="391096"/>
                    <a:pt x="2203448" y="388922"/>
                  </a:cubicBezTo>
                  <a:cubicBezTo>
                    <a:pt x="2215340" y="387653"/>
                    <a:pt x="2219462" y="394086"/>
                    <a:pt x="2215815" y="408220"/>
                  </a:cubicBezTo>
                  <a:lnTo>
                    <a:pt x="2208341" y="434789"/>
                  </a:lnTo>
                  <a:lnTo>
                    <a:pt x="2249112" y="430440"/>
                  </a:lnTo>
                  <a:lnTo>
                    <a:pt x="2260969" y="372477"/>
                  </a:lnTo>
                  <a:cubicBezTo>
                    <a:pt x="2276009" y="384618"/>
                    <a:pt x="2284435" y="399182"/>
                    <a:pt x="2286247" y="416170"/>
                  </a:cubicBezTo>
                  <a:cubicBezTo>
                    <a:pt x="2318229" y="393859"/>
                    <a:pt x="2365987" y="366429"/>
                    <a:pt x="2429522" y="333879"/>
                  </a:cubicBezTo>
                  <a:cubicBezTo>
                    <a:pt x="2426441" y="305000"/>
                    <a:pt x="2413009" y="291829"/>
                    <a:pt x="2389227" y="294366"/>
                  </a:cubicBezTo>
                  <a:close/>
                  <a:moveTo>
                    <a:pt x="3213715" y="268267"/>
                  </a:moveTo>
                  <a:cubicBezTo>
                    <a:pt x="3206739" y="267293"/>
                    <a:pt x="3196456" y="267531"/>
                    <a:pt x="3182865" y="268981"/>
                  </a:cubicBezTo>
                  <a:cubicBezTo>
                    <a:pt x="3183046" y="270679"/>
                    <a:pt x="3189049" y="278630"/>
                    <a:pt x="3200873" y="292831"/>
                  </a:cubicBezTo>
                  <a:cubicBezTo>
                    <a:pt x="3207667" y="292107"/>
                    <a:pt x="3215618" y="286104"/>
                    <a:pt x="3224723" y="274824"/>
                  </a:cubicBezTo>
                  <a:cubicBezTo>
                    <a:pt x="3224361" y="271427"/>
                    <a:pt x="3220692" y="269241"/>
                    <a:pt x="3213715" y="268267"/>
                  </a:cubicBezTo>
                  <a:close/>
                  <a:moveTo>
                    <a:pt x="2848986" y="255631"/>
                  </a:moveTo>
                  <a:cubicBezTo>
                    <a:pt x="2852429" y="287907"/>
                    <a:pt x="2851115" y="307806"/>
                    <a:pt x="2845045" y="315326"/>
                  </a:cubicBezTo>
                  <a:lnTo>
                    <a:pt x="2809371" y="319131"/>
                  </a:lnTo>
                  <a:cubicBezTo>
                    <a:pt x="2822463" y="345225"/>
                    <a:pt x="2865012" y="365598"/>
                    <a:pt x="2937018" y="380253"/>
                  </a:cubicBezTo>
                  <a:lnTo>
                    <a:pt x="2931309" y="326741"/>
                  </a:lnTo>
                  <a:cubicBezTo>
                    <a:pt x="2902430" y="329822"/>
                    <a:pt x="2887447" y="326266"/>
                    <a:pt x="2886359" y="316073"/>
                  </a:cubicBezTo>
                  <a:cubicBezTo>
                    <a:pt x="2892430" y="308553"/>
                    <a:pt x="2903109" y="303978"/>
                    <a:pt x="2918399" y="302347"/>
                  </a:cubicBezTo>
                  <a:cubicBezTo>
                    <a:pt x="2887412" y="269571"/>
                    <a:pt x="2864275" y="254000"/>
                    <a:pt x="2848986" y="255631"/>
                  </a:cubicBezTo>
                  <a:close/>
                  <a:moveTo>
                    <a:pt x="2005504" y="224481"/>
                  </a:moveTo>
                  <a:lnTo>
                    <a:pt x="2024497" y="281730"/>
                  </a:lnTo>
                  <a:cubicBezTo>
                    <a:pt x="1995278" y="297732"/>
                    <a:pt x="1979405" y="307479"/>
                    <a:pt x="1976878" y="310970"/>
                  </a:cubicBezTo>
                  <a:lnTo>
                    <a:pt x="1976760" y="311929"/>
                  </a:lnTo>
                  <a:lnTo>
                    <a:pt x="1970884" y="310643"/>
                  </a:lnTo>
                  <a:cubicBezTo>
                    <a:pt x="1969004" y="309126"/>
                    <a:pt x="1967883" y="306668"/>
                    <a:pt x="1967520" y="303270"/>
                  </a:cubicBezTo>
                  <a:cubicBezTo>
                    <a:pt x="1966795" y="296475"/>
                    <a:pt x="1963035" y="293440"/>
                    <a:pt x="1956240" y="294165"/>
                  </a:cubicBezTo>
                  <a:cubicBezTo>
                    <a:pt x="1947746" y="295071"/>
                    <a:pt x="1938278" y="302954"/>
                    <a:pt x="1927837" y="317812"/>
                  </a:cubicBezTo>
                  <a:cubicBezTo>
                    <a:pt x="1915877" y="334551"/>
                    <a:pt x="1907440" y="344042"/>
                    <a:pt x="1902525" y="346284"/>
                  </a:cubicBezTo>
                  <a:cubicBezTo>
                    <a:pt x="1899739" y="336272"/>
                    <a:pt x="1900656" y="320712"/>
                    <a:pt x="1905277" y="299602"/>
                  </a:cubicBezTo>
                  <a:lnTo>
                    <a:pt x="1912207" y="267936"/>
                  </a:lnTo>
                  <a:lnTo>
                    <a:pt x="1857337" y="260903"/>
                  </a:lnTo>
                  <a:lnTo>
                    <a:pt x="1827914" y="323317"/>
                  </a:lnTo>
                  <a:lnTo>
                    <a:pt x="1839059" y="427793"/>
                  </a:lnTo>
                  <a:cubicBezTo>
                    <a:pt x="1843611" y="422153"/>
                    <a:pt x="1862910" y="409785"/>
                    <a:pt x="1896953" y="390691"/>
                  </a:cubicBezTo>
                  <a:cubicBezTo>
                    <a:pt x="1904473" y="396761"/>
                    <a:pt x="1906715" y="401676"/>
                    <a:pt x="1903680" y="405436"/>
                  </a:cubicBezTo>
                  <a:cubicBezTo>
                    <a:pt x="1885470" y="427996"/>
                    <a:pt x="1866171" y="440364"/>
                    <a:pt x="1845786" y="442538"/>
                  </a:cubicBezTo>
                  <a:cubicBezTo>
                    <a:pt x="1842321" y="458371"/>
                    <a:pt x="1833544" y="480783"/>
                    <a:pt x="1819455" y="509776"/>
                  </a:cubicBezTo>
                  <a:lnTo>
                    <a:pt x="1798593" y="362525"/>
                  </a:lnTo>
                  <a:lnTo>
                    <a:pt x="1773247" y="269873"/>
                  </a:lnTo>
                  <a:cubicBezTo>
                    <a:pt x="1765477" y="277575"/>
                    <a:pt x="1759860" y="289342"/>
                    <a:pt x="1756395" y="305175"/>
                  </a:cubicBezTo>
                  <a:lnTo>
                    <a:pt x="1753542" y="375063"/>
                  </a:lnTo>
                  <a:cubicBezTo>
                    <a:pt x="1752749" y="383738"/>
                    <a:pt x="1752715" y="391473"/>
                    <a:pt x="1753440" y="398268"/>
                  </a:cubicBezTo>
                  <a:cubicBezTo>
                    <a:pt x="1751492" y="412221"/>
                    <a:pt x="1748242" y="422017"/>
                    <a:pt x="1743689" y="427658"/>
                  </a:cubicBezTo>
                  <a:cubicBezTo>
                    <a:pt x="1736169" y="421587"/>
                    <a:pt x="1725252" y="415879"/>
                    <a:pt x="1710936" y="410534"/>
                  </a:cubicBezTo>
                  <a:lnTo>
                    <a:pt x="1692555" y="407340"/>
                  </a:lnTo>
                  <a:cubicBezTo>
                    <a:pt x="1720845" y="366524"/>
                    <a:pt x="1727199" y="337497"/>
                    <a:pt x="1711615" y="320260"/>
                  </a:cubicBezTo>
                  <a:cubicBezTo>
                    <a:pt x="1696326" y="321891"/>
                    <a:pt x="1678647" y="309173"/>
                    <a:pt x="1658579" y="282105"/>
                  </a:cubicBezTo>
                  <a:cubicBezTo>
                    <a:pt x="1665601" y="315719"/>
                    <a:pt x="1657730" y="346625"/>
                    <a:pt x="1634966" y="374826"/>
                  </a:cubicBezTo>
                  <a:cubicBezTo>
                    <a:pt x="1613901" y="402845"/>
                    <a:pt x="1592542" y="411996"/>
                    <a:pt x="1570888" y="402279"/>
                  </a:cubicBezTo>
                  <a:cubicBezTo>
                    <a:pt x="1590957" y="429346"/>
                    <a:pt x="1610334" y="441883"/>
                    <a:pt x="1629021" y="439890"/>
                  </a:cubicBezTo>
                  <a:cubicBezTo>
                    <a:pt x="1627209" y="422901"/>
                    <a:pt x="1630765" y="407918"/>
                    <a:pt x="1639689" y="394939"/>
                  </a:cubicBezTo>
                  <a:cubicBezTo>
                    <a:pt x="1654910" y="408779"/>
                    <a:pt x="1660822" y="415879"/>
                    <a:pt x="1657424" y="416242"/>
                  </a:cubicBezTo>
                  <a:lnTo>
                    <a:pt x="1604967" y="504308"/>
                  </a:lnTo>
                  <a:cubicBezTo>
                    <a:pt x="1606846" y="505825"/>
                    <a:pt x="1613336" y="510287"/>
                    <a:pt x="1624435" y="517694"/>
                  </a:cubicBezTo>
                  <a:cubicBezTo>
                    <a:pt x="1635352" y="523402"/>
                    <a:pt x="1641751" y="527014"/>
                    <a:pt x="1643631" y="528532"/>
                  </a:cubicBezTo>
                  <a:lnTo>
                    <a:pt x="1647097" y="512699"/>
                  </a:lnTo>
                  <a:cubicBezTo>
                    <a:pt x="1647527" y="500626"/>
                    <a:pt x="1651989" y="494137"/>
                    <a:pt x="1660483" y="493231"/>
                  </a:cubicBezTo>
                  <a:cubicBezTo>
                    <a:pt x="1684266" y="490694"/>
                    <a:pt x="1698037" y="490943"/>
                    <a:pt x="1701797" y="493978"/>
                  </a:cubicBezTo>
                  <a:lnTo>
                    <a:pt x="1705331" y="527105"/>
                  </a:lnTo>
                  <a:cubicBezTo>
                    <a:pt x="1703021" y="537660"/>
                    <a:pt x="1691243" y="556097"/>
                    <a:pt x="1669997" y="582417"/>
                  </a:cubicBezTo>
                  <a:lnTo>
                    <a:pt x="1667822" y="562032"/>
                  </a:lnTo>
                  <a:cubicBezTo>
                    <a:pt x="1666735" y="551839"/>
                    <a:pt x="1661095" y="547286"/>
                    <a:pt x="1650902" y="548374"/>
                  </a:cubicBezTo>
                  <a:cubicBezTo>
                    <a:pt x="1644107" y="549099"/>
                    <a:pt x="1639464" y="553889"/>
                    <a:pt x="1636972" y="562746"/>
                  </a:cubicBezTo>
                  <a:cubicBezTo>
                    <a:pt x="1634481" y="571602"/>
                    <a:pt x="1631536" y="576211"/>
                    <a:pt x="1628139" y="576574"/>
                  </a:cubicBezTo>
                  <a:lnTo>
                    <a:pt x="1593109" y="562270"/>
                  </a:lnTo>
                  <a:cubicBezTo>
                    <a:pt x="1571456" y="552553"/>
                    <a:pt x="1560266" y="544297"/>
                    <a:pt x="1559541" y="537502"/>
                  </a:cubicBezTo>
                  <a:cubicBezTo>
                    <a:pt x="1550436" y="548782"/>
                    <a:pt x="1542667" y="556483"/>
                    <a:pt x="1536234" y="560606"/>
                  </a:cubicBezTo>
                  <a:cubicBezTo>
                    <a:pt x="1546767" y="611026"/>
                    <a:pt x="1511897" y="646531"/>
                    <a:pt x="1431624" y="667120"/>
                  </a:cubicBezTo>
                  <a:lnTo>
                    <a:pt x="1416675" y="720259"/>
                  </a:lnTo>
                  <a:lnTo>
                    <a:pt x="1371181" y="704494"/>
                  </a:lnTo>
                  <a:cubicBezTo>
                    <a:pt x="1364386" y="705219"/>
                    <a:pt x="1351521" y="713464"/>
                    <a:pt x="1332585" y="729229"/>
                  </a:cubicBezTo>
                  <a:cubicBezTo>
                    <a:pt x="1313649" y="744994"/>
                    <a:pt x="1301633" y="753148"/>
                    <a:pt x="1296537" y="753692"/>
                  </a:cubicBezTo>
                  <a:cubicBezTo>
                    <a:pt x="1289017" y="747621"/>
                    <a:pt x="1284169" y="734393"/>
                    <a:pt x="1281995" y="714008"/>
                  </a:cubicBezTo>
                  <a:cubicBezTo>
                    <a:pt x="1278711" y="731539"/>
                    <a:pt x="1253365" y="767746"/>
                    <a:pt x="1205958" y="822629"/>
                  </a:cubicBezTo>
                  <a:cubicBezTo>
                    <a:pt x="1196739" y="816740"/>
                    <a:pt x="1194497" y="811825"/>
                    <a:pt x="1199231" y="807883"/>
                  </a:cubicBezTo>
                  <a:lnTo>
                    <a:pt x="1202628" y="743092"/>
                  </a:lnTo>
                  <a:cubicBezTo>
                    <a:pt x="1204825" y="715367"/>
                    <a:pt x="1216784" y="698629"/>
                    <a:pt x="1238506" y="692876"/>
                  </a:cubicBezTo>
                  <a:cubicBezTo>
                    <a:pt x="1249242" y="696884"/>
                    <a:pt x="1253161" y="685299"/>
                    <a:pt x="1250261" y="658118"/>
                  </a:cubicBezTo>
                  <a:cubicBezTo>
                    <a:pt x="1240069" y="659206"/>
                    <a:pt x="1226082" y="664993"/>
                    <a:pt x="1208301" y="675480"/>
                  </a:cubicBezTo>
                  <a:lnTo>
                    <a:pt x="1186455" y="688119"/>
                  </a:lnTo>
                  <a:cubicBezTo>
                    <a:pt x="1171687" y="678527"/>
                    <a:pt x="1161672" y="671219"/>
                    <a:pt x="1156412" y="666197"/>
                  </a:cubicBezTo>
                  <a:lnTo>
                    <a:pt x="1152232" y="660573"/>
                  </a:lnTo>
                  <a:lnTo>
                    <a:pt x="1122207" y="689818"/>
                  </a:lnTo>
                  <a:cubicBezTo>
                    <a:pt x="1125967" y="692853"/>
                    <a:pt x="1128391" y="699467"/>
                    <a:pt x="1129478" y="709660"/>
                  </a:cubicBezTo>
                  <a:cubicBezTo>
                    <a:pt x="1130022" y="714757"/>
                    <a:pt x="1127621" y="724462"/>
                    <a:pt x="1122275" y="738777"/>
                  </a:cubicBezTo>
                  <a:lnTo>
                    <a:pt x="1106239" y="781723"/>
                  </a:lnTo>
                  <a:cubicBezTo>
                    <a:pt x="1098040" y="801497"/>
                    <a:pt x="1091935" y="816752"/>
                    <a:pt x="1087926" y="827488"/>
                  </a:cubicBezTo>
                  <a:cubicBezTo>
                    <a:pt x="1082581" y="841803"/>
                    <a:pt x="1080361" y="853208"/>
                    <a:pt x="1081267" y="861702"/>
                  </a:cubicBezTo>
                  <a:cubicBezTo>
                    <a:pt x="1081992" y="868497"/>
                    <a:pt x="1086964" y="874839"/>
                    <a:pt x="1096183" y="880728"/>
                  </a:cubicBezTo>
                  <a:cubicBezTo>
                    <a:pt x="1070384" y="912688"/>
                    <a:pt x="1052388" y="929212"/>
                    <a:pt x="1042196" y="930299"/>
                  </a:cubicBezTo>
                  <a:cubicBezTo>
                    <a:pt x="1037099" y="930843"/>
                    <a:pt x="1029002" y="927411"/>
                    <a:pt x="1017903" y="920005"/>
                  </a:cubicBezTo>
                  <a:cubicBezTo>
                    <a:pt x="1006623" y="910899"/>
                    <a:pt x="998435" y="906618"/>
                    <a:pt x="993338" y="907162"/>
                  </a:cubicBezTo>
                  <a:cubicBezTo>
                    <a:pt x="969555" y="909699"/>
                    <a:pt x="952466" y="934717"/>
                    <a:pt x="942070" y="982215"/>
                  </a:cubicBezTo>
                  <a:lnTo>
                    <a:pt x="953350" y="991320"/>
                  </a:lnTo>
                  <a:cubicBezTo>
                    <a:pt x="949930" y="1039792"/>
                    <a:pt x="939873" y="1074368"/>
                    <a:pt x="923180" y="1095048"/>
                  </a:cubicBezTo>
                  <a:lnTo>
                    <a:pt x="897358" y="1046259"/>
                  </a:lnTo>
                  <a:cubicBezTo>
                    <a:pt x="893168" y="1055297"/>
                    <a:pt x="894436" y="1067189"/>
                    <a:pt x="901164" y="1081934"/>
                  </a:cubicBezTo>
                  <a:cubicBezTo>
                    <a:pt x="898786" y="1107959"/>
                    <a:pt x="891073" y="1124245"/>
                    <a:pt x="878026" y="1130791"/>
                  </a:cubicBezTo>
                  <a:lnTo>
                    <a:pt x="812929" y="1197010"/>
                  </a:lnTo>
                  <a:cubicBezTo>
                    <a:pt x="789146" y="1199547"/>
                    <a:pt x="768523" y="1191439"/>
                    <a:pt x="751060" y="1172684"/>
                  </a:cubicBezTo>
                  <a:cubicBezTo>
                    <a:pt x="745216" y="1214542"/>
                    <a:pt x="734706" y="1244871"/>
                    <a:pt x="719531" y="1263671"/>
                  </a:cubicBezTo>
                  <a:cubicBezTo>
                    <a:pt x="704491" y="1251531"/>
                    <a:pt x="694423" y="1245732"/>
                    <a:pt x="689326" y="1246276"/>
                  </a:cubicBezTo>
                  <a:lnTo>
                    <a:pt x="687220" y="1274850"/>
                  </a:lnTo>
                  <a:cubicBezTo>
                    <a:pt x="684842" y="1300875"/>
                    <a:pt x="686043" y="1328237"/>
                    <a:pt x="690822" y="1356935"/>
                  </a:cubicBezTo>
                  <a:cubicBezTo>
                    <a:pt x="694446" y="1390910"/>
                    <a:pt x="681989" y="1435192"/>
                    <a:pt x="653450" y="1489780"/>
                  </a:cubicBezTo>
                  <a:lnTo>
                    <a:pt x="567934" y="1630338"/>
                  </a:lnTo>
                  <a:lnTo>
                    <a:pt x="543744" y="1790126"/>
                  </a:lnTo>
                  <a:cubicBezTo>
                    <a:pt x="529905" y="1805347"/>
                    <a:pt x="519826" y="1823604"/>
                    <a:pt x="513506" y="1844895"/>
                  </a:cubicBezTo>
                  <a:cubicBezTo>
                    <a:pt x="501117" y="1873707"/>
                    <a:pt x="493608" y="1908011"/>
                    <a:pt x="490981" y="1947808"/>
                  </a:cubicBezTo>
                  <a:lnTo>
                    <a:pt x="454831" y="1995476"/>
                  </a:lnTo>
                  <a:cubicBezTo>
                    <a:pt x="458818" y="2032849"/>
                    <a:pt x="468399" y="2042136"/>
                    <a:pt x="483575" y="2023336"/>
                  </a:cubicBezTo>
                  <a:cubicBezTo>
                    <a:pt x="486112" y="2047119"/>
                    <a:pt x="484436" y="2063620"/>
                    <a:pt x="478547" y="2072839"/>
                  </a:cubicBezTo>
                  <a:cubicBezTo>
                    <a:pt x="468354" y="2073926"/>
                    <a:pt x="462261" y="2065126"/>
                    <a:pt x="460268" y="2046440"/>
                  </a:cubicBezTo>
                  <a:cubicBezTo>
                    <a:pt x="450732" y="2069792"/>
                    <a:pt x="447776" y="2098456"/>
                    <a:pt x="451401" y="2132432"/>
                  </a:cubicBezTo>
                  <a:cubicBezTo>
                    <a:pt x="452488" y="2142625"/>
                    <a:pt x="448445" y="2161096"/>
                    <a:pt x="439271" y="2187847"/>
                  </a:cubicBezTo>
                  <a:lnTo>
                    <a:pt x="426327" y="2235617"/>
                  </a:lnTo>
                  <a:lnTo>
                    <a:pt x="433326" y="2252910"/>
                  </a:lnTo>
                  <a:lnTo>
                    <a:pt x="450960" y="2297419"/>
                  </a:lnTo>
                  <a:cubicBezTo>
                    <a:pt x="458231" y="2317260"/>
                    <a:pt x="463712" y="2336434"/>
                    <a:pt x="467405" y="2354939"/>
                  </a:cubicBezTo>
                  <a:cubicBezTo>
                    <a:pt x="473339" y="2378360"/>
                    <a:pt x="476544" y="2400353"/>
                    <a:pt x="477020" y="2420920"/>
                  </a:cubicBezTo>
                  <a:cubicBezTo>
                    <a:pt x="495209" y="2446469"/>
                    <a:pt x="506024" y="2475383"/>
                    <a:pt x="509468" y="2507660"/>
                  </a:cubicBezTo>
                  <a:cubicBezTo>
                    <a:pt x="516988" y="2513730"/>
                    <a:pt x="525810" y="2523957"/>
                    <a:pt x="535935" y="2538340"/>
                  </a:cubicBezTo>
                  <a:cubicBezTo>
                    <a:pt x="542119" y="2547989"/>
                    <a:pt x="553365" y="2564829"/>
                    <a:pt x="569673" y="2588861"/>
                  </a:cubicBezTo>
                  <a:cubicBezTo>
                    <a:pt x="566389" y="2606393"/>
                    <a:pt x="568835" y="2629326"/>
                    <a:pt x="577013" y="2657662"/>
                  </a:cubicBezTo>
                  <a:lnTo>
                    <a:pt x="637116" y="2762069"/>
                  </a:lnTo>
                  <a:cubicBezTo>
                    <a:pt x="629347" y="2769770"/>
                    <a:pt x="623583" y="2772103"/>
                    <a:pt x="619823" y="2769068"/>
                  </a:cubicBezTo>
                  <a:cubicBezTo>
                    <a:pt x="617943" y="2767550"/>
                    <a:pt x="605304" y="2745704"/>
                    <a:pt x="581905" y="2703529"/>
                  </a:cubicBezTo>
                  <a:cubicBezTo>
                    <a:pt x="583899" y="2722216"/>
                    <a:pt x="581860" y="2735319"/>
                    <a:pt x="575790" y="2742839"/>
                  </a:cubicBezTo>
                  <a:cubicBezTo>
                    <a:pt x="560750" y="2730699"/>
                    <a:pt x="551531" y="2724809"/>
                    <a:pt x="548134" y="2725172"/>
                  </a:cubicBezTo>
                  <a:cubicBezTo>
                    <a:pt x="555223" y="2743315"/>
                    <a:pt x="570445" y="2757154"/>
                    <a:pt x="593797" y="2766690"/>
                  </a:cubicBezTo>
                  <a:lnTo>
                    <a:pt x="624138" y="2882003"/>
                  </a:lnTo>
                  <a:cubicBezTo>
                    <a:pt x="632859" y="2915435"/>
                    <a:pt x="638975" y="2940554"/>
                    <a:pt x="642486" y="2957361"/>
                  </a:cubicBezTo>
                  <a:cubicBezTo>
                    <a:pt x="651388" y="2992492"/>
                    <a:pt x="655204" y="3004112"/>
                    <a:pt x="653936" y="2992220"/>
                  </a:cubicBezTo>
                  <a:cubicBezTo>
                    <a:pt x="653211" y="2985425"/>
                    <a:pt x="661286" y="2972537"/>
                    <a:pt x="678160" y="2953556"/>
                  </a:cubicBezTo>
                  <a:cubicBezTo>
                    <a:pt x="693200" y="2965696"/>
                    <a:pt x="702419" y="2971585"/>
                    <a:pt x="705817" y="2971223"/>
                  </a:cubicBezTo>
                  <a:lnTo>
                    <a:pt x="718184" y="2990521"/>
                  </a:lnTo>
                  <a:cubicBezTo>
                    <a:pt x="727245" y="3075460"/>
                    <a:pt x="751968" y="3138112"/>
                    <a:pt x="792354" y="3178474"/>
                  </a:cubicBezTo>
                  <a:cubicBezTo>
                    <a:pt x="833646" y="3227331"/>
                    <a:pt x="921213" y="3307332"/>
                    <a:pt x="1055056" y="3418477"/>
                  </a:cubicBezTo>
                  <a:cubicBezTo>
                    <a:pt x="1024478" y="3421739"/>
                    <a:pt x="1005553" y="3413449"/>
                    <a:pt x="998283" y="3393607"/>
                  </a:cubicBezTo>
                  <a:cubicBezTo>
                    <a:pt x="1001726" y="3425884"/>
                    <a:pt x="1021217" y="3455590"/>
                    <a:pt x="1056755" y="3482725"/>
                  </a:cubicBezTo>
                  <a:lnTo>
                    <a:pt x="1070889" y="3421942"/>
                  </a:lnTo>
                  <a:cubicBezTo>
                    <a:pt x="1103823" y="3440765"/>
                    <a:pt x="1132510" y="3460040"/>
                    <a:pt x="1156950" y="3479768"/>
                  </a:cubicBezTo>
                  <a:cubicBezTo>
                    <a:pt x="1177630" y="3496462"/>
                    <a:pt x="1192941" y="3511150"/>
                    <a:pt x="1202885" y="3523835"/>
                  </a:cubicBezTo>
                  <a:lnTo>
                    <a:pt x="1269580" y="3545069"/>
                  </a:lnTo>
                  <a:cubicBezTo>
                    <a:pt x="1270667" y="3555262"/>
                    <a:pt x="1268844" y="3562329"/>
                    <a:pt x="1264110" y="3566270"/>
                  </a:cubicBezTo>
                  <a:lnTo>
                    <a:pt x="1333251" y="3610438"/>
                  </a:lnTo>
                  <a:cubicBezTo>
                    <a:pt x="1337011" y="3613473"/>
                    <a:pt x="1343987" y="3614447"/>
                    <a:pt x="1354180" y="3613360"/>
                  </a:cubicBezTo>
                  <a:lnTo>
                    <a:pt x="1380477" y="3618286"/>
                  </a:lnTo>
                  <a:lnTo>
                    <a:pt x="1532417" y="3689702"/>
                  </a:lnTo>
                  <a:lnTo>
                    <a:pt x="1590652" y="3704107"/>
                  </a:lnTo>
                  <a:cubicBezTo>
                    <a:pt x="1597628" y="3705081"/>
                    <a:pt x="1602905" y="3706236"/>
                    <a:pt x="1606484" y="3707573"/>
                  </a:cubicBezTo>
                  <a:lnTo>
                    <a:pt x="1640970" y="3716780"/>
                  </a:lnTo>
                  <a:lnTo>
                    <a:pt x="1626156" y="3674548"/>
                  </a:lnTo>
                  <a:cubicBezTo>
                    <a:pt x="1623619" y="3650765"/>
                    <a:pt x="1633517" y="3630810"/>
                    <a:pt x="1655850" y="3614682"/>
                  </a:cubicBezTo>
                  <a:cubicBezTo>
                    <a:pt x="1687108" y="3585576"/>
                    <a:pt x="1706983" y="3570570"/>
                    <a:pt x="1715477" y="3569664"/>
                  </a:cubicBezTo>
                  <a:cubicBezTo>
                    <a:pt x="1748864" y="3528304"/>
                    <a:pt x="1763858" y="3507805"/>
                    <a:pt x="1760461" y="3508168"/>
                  </a:cubicBezTo>
                  <a:cubicBezTo>
                    <a:pt x="1789340" y="3505087"/>
                    <a:pt x="1814754" y="3517839"/>
                    <a:pt x="1836703" y="3546424"/>
                  </a:cubicBezTo>
                  <a:cubicBezTo>
                    <a:pt x="1860350" y="3574828"/>
                    <a:pt x="1869467" y="3603922"/>
                    <a:pt x="1864054" y="3633707"/>
                  </a:cubicBezTo>
                  <a:cubicBezTo>
                    <a:pt x="1862174" y="3632190"/>
                    <a:pt x="1865934" y="3635225"/>
                    <a:pt x="1875334" y="3642813"/>
                  </a:cubicBezTo>
                  <a:cubicBezTo>
                    <a:pt x="1882672" y="3647184"/>
                    <a:pt x="1888312" y="3651737"/>
                    <a:pt x="1892254" y="3656471"/>
                  </a:cubicBezTo>
                  <a:cubicBezTo>
                    <a:pt x="1917872" y="3751671"/>
                    <a:pt x="1987251" y="3806122"/>
                    <a:pt x="2100390" y="3819825"/>
                  </a:cubicBezTo>
                  <a:cubicBezTo>
                    <a:pt x="2148318" y="3818148"/>
                    <a:pt x="2234164" y="3817581"/>
                    <a:pt x="2357926" y="3818124"/>
                  </a:cubicBezTo>
                  <a:lnTo>
                    <a:pt x="2365265" y="3886925"/>
                  </a:lnTo>
                  <a:lnTo>
                    <a:pt x="2391834" y="3894399"/>
                  </a:lnTo>
                  <a:cubicBezTo>
                    <a:pt x="2414779" y="3867898"/>
                    <a:pt x="2426070" y="3852949"/>
                    <a:pt x="2425707" y="3849551"/>
                  </a:cubicBezTo>
                  <a:cubicBezTo>
                    <a:pt x="2408607" y="3834194"/>
                    <a:pt x="2403850" y="3821816"/>
                    <a:pt x="2411437" y="3812416"/>
                  </a:cubicBezTo>
                  <a:cubicBezTo>
                    <a:pt x="2410713" y="3805621"/>
                    <a:pt x="2422242" y="3800955"/>
                    <a:pt x="2446025" y="3798418"/>
                  </a:cubicBezTo>
                  <a:cubicBezTo>
                    <a:pt x="2452820" y="3797693"/>
                    <a:pt x="2465617" y="3804918"/>
                    <a:pt x="2484417" y="3820094"/>
                  </a:cubicBezTo>
                  <a:cubicBezTo>
                    <a:pt x="2498143" y="3787704"/>
                    <a:pt x="2514350" y="3770512"/>
                    <a:pt x="2533037" y="3768518"/>
                  </a:cubicBezTo>
                  <a:cubicBezTo>
                    <a:pt x="2538133" y="3767975"/>
                    <a:pt x="2545290" y="3770648"/>
                    <a:pt x="2554509" y="3776537"/>
                  </a:cubicBezTo>
                  <a:cubicBezTo>
                    <a:pt x="2563728" y="3782425"/>
                    <a:pt x="2570885" y="3785098"/>
                    <a:pt x="2575982" y="3784555"/>
                  </a:cubicBezTo>
                  <a:cubicBezTo>
                    <a:pt x="2632042" y="3778574"/>
                    <a:pt x="2674817" y="3768857"/>
                    <a:pt x="2704308" y="3755403"/>
                  </a:cubicBezTo>
                  <a:cubicBezTo>
                    <a:pt x="2709404" y="3754859"/>
                    <a:pt x="2718113" y="3747916"/>
                    <a:pt x="2730435" y="3734575"/>
                  </a:cubicBezTo>
                  <a:cubicBezTo>
                    <a:pt x="2742757" y="3721234"/>
                    <a:pt x="2752315" y="3714201"/>
                    <a:pt x="2759110" y="3713476"/>
                  </a:cubicBezTo>
                  <a:lnTo>
                    <a:pt x="2857945" y="3697779"/>
                  </a:lnTo>
                  <a:lnTo>
                    <a:pt x="2844219" y="3665740"/>
                  </a:lnTo>
                  <a:cubicBezTo>
                    <a:pt x="2859395" y="3646940"/>
                    <a:pt x="2875545" y="3621163"/>
                    <a:pt x="2892668" y="3588411"/>
                  </a:cubicBezTo>
                  <a:cubicBezTo>
                    <a:pt x="2898852" y="3598060"/>
                    <a:pt x="2889316" y="3621412"/>
                    <a:pt x="2864061" y="3658469"/>
                  </a:cubicBezTo>
                  <a:lnTo>
                    <a:pt x="2868138" y="3696691"/>
                  </a:lnTo>
                  <a:cubicBezTo>
                    <a:pt x="2874934" y="3695966"/>
                    <a:pt x="2883971" y="3700157"/>
                    <a:pt x="2895251" y="3709262"/>
                  </a:cubicBezTo>
                  <a:lnTo>
                    <a:pt x="2958887" y="3653508"/>
                  </a:lnTo>
                  <a:cubicBezTo>
                    <a:pt x="2992025" y="3625919"/>
                    <a:pt x="3016725" y="3607821"/>
                    <a:pt x="3032988" y="3599214"/>
                  </a:cubicBezTo>
                  <a:cubicBezTo>
                    <a:pt x="3046034" y="3592668"/>
                    <a:pt x="3056533" y="3586393"/>
                    <a:pt x="3064483" y="3580391"/>
                  </a:cubicBezTo>
                  <a:lnTo>
                    <a:pt x="3097983" y="3556200"/>
                  </a:lnTo>
                  <a:cubicBezTo>
                    <a:pt x="3122808" y="3531217"/>
                    <a:pt x="3138504" y="3501193"/>
                    <a:pt x="3145073" y="3466130"/>
                  </a:cubicBezTo>
                  <a:cubicBezTo>
                    <a:pt x="3141313" y="3463095"/>
                    <a:pt x="3132151" y="3465791"/>
                    <a:pt x="3117587" y="3474217"/>
                  </a:cubicBezTo>
                  <a:cubicBezTo>
                    <a:pt x="3111947" y="3469664"/>
                    <a:pt x="3109863" y="3450128"/>
                    <a:pt x="3111335" y="3415608"/>
                  </a:cubicBezTo>
                  <a:lnTo>
                    <a:pt x="3171030" y="3419549"/>
                  </a:lnTo>
                  <a:cubicBezTo>
                    <a:pt x="3171392" y="3422947"/>
                    <a:pt x="3192129" y="3383795"/>
                    <a:pt x="3233239" y="3302095"/>
                  </a:cubicBezTo>
                  <a:lnTo>
                    <a:pt x="3245945" y="3179612"/>
                  </a:lnTo>
                  <a:cubicBezTo>
                    <a:pt x="3253465" y="3185682"/>
                    <a:pt x="3260622" y="3188355"/>
                    <a:pt x="3267417" y="3187630"/>
                  </a:cubicBezTo>
                  <a:cubicBezTo>
                    <a:pt x="3263793" y="3153654"/>
                    <a:pt x="3258221" y="3133632"/>
                    <a:pt x="3250701" y="3127561"/>
                  </a:cubicBezTo>
                  <a:cubicBezTo>
                    <a:pt x="3250723" y="3079452"/>
                    <a:pt x="3258763" y="3009870"/>
                    <a:pt x="3274822" y="2918814"/>
                  </a:cubicBezTo>
                  <a:cubicBezTo>
                    <a:pt x="3281617" y="2918089"/>
                    <a:pt x="3285377" y="2921124"/>
                    <a:pt x="3286102" y="2927920"/>
                  </a:cubicBezTo>
                  <a:lnTo>
                    <a:pt x="3290451" y="2968691"/>
                  </a:lnTo>
                  <a:cubicBezTo>
                    <a:pt x="3291539" y="2978883"/>
                    <a:pt x="3290135" y="2997932"/>
                    <a:pt x="3286239" y="3025838"/>
                  </a:cubicBezTo>
                  <a:lnTo>
                    <a:pt x="3279105" y="3103914"/>
                  </a:lnTo>
                  <a:cubicBezTo>
                    <a:pt x="3282865" y="3106949"/>
                    <a:pt x="3285651" y="3116961"/>
                    <a:pt x="3287463" y="3133948"/>
                  </a:cubicBezTo>
                  <a:lnTo>
                    <a:pt x="3280804" y="3168162"/>
                  </a:lnTo>
                  <a:cubicBezTo>
                    <a:pt x="3275572" y="3199646"/>
                    <a:pt x="3269547" y="3239806"/>
                    <a:pt x="3262729" y="3288640"/>
                  </a:cubicBezTo>
                  <a:cubicBezTo>
                    <a:pt x="3279717" y="3286828"/>
                    <a:pt x="3291971" y="3288957"/>
                    <a:pt x="3299491" y="3295027"/>
                  </a:cubicBezTo>
                  <a:cubicBezTo>
                    <a:pt x="3298404" y="3284835"/>
                    <a:pt x="3303874" y="3263634"/>
                    <a:pt x="3315901" y="3231425"/>
                  </a:cubicBezTo>
                  <a:lnTo>
                    <a:pt x="3335675" y="3175195"/>
                  </a:lnTo>
                  <a:lnTo>
                    <a:pt x="3327587" y="2954421"/>
                  </a:lnTo>
                  <a:cubicBezTo>
                    <a:pt x="3331052" y="2938588"/>
                    <a:pt x="3328515" y="2914805"/>
                    <a:pt x="3319975" y="2883072"/>
                  </a:cubicBezTo>
                  <a:cubicBezTo>
                    <a:pt x="3315129" y="2869844"/>
                    <a:pt x="3311980" y="2856434"/>
                    <a:pt x="3310530" y="2842844"/>
                  </a:cubicBezTo>
                  <a:lnTo>
                    <a:pt x="3308084" y="2819911"/>
                  </a:lnTo>
                  <a:cubicBezTo>
                    <a:pt x="3305909" y="2799525"/>
                    <a:pt x="3314629" y="2768528"/>
                    <a:pt x="3334244" y="2726919"/>
                  </a:cubicBezTo>
                  <a:lnTo>
                    <a:pt x="3309306" y="2734733"/>
                  </a:lnTo>
                  <a:cubicBezTo>
                    <a:pt x="3295716" y="2736183"/>
                    <a:pt x="3284843" y="2698685"/>
                    <a:pt x="3276689" y="2622240"/>
                  </a:cubicBezTo>
                  <a:cubicBezTo>
                    <a:pt x="3275601" y="2612047"/>
                    <a:pt x="3282646" y="2597551"/>
                    <a:pt x="3297821" y="2578751"/>
                  </a:cubicBezTo>
                  <a:cubicBezTo>
                    <a:pt x="3271796" y="2576373"/>
                    <a:pt x="3259882" y="2561322"/>
                    <a:pt x="3262079" y="2533598"/>
                  </a:cubicBezTo>
                  <a:lnTo>
                    <a:pt x="3260108" y="2466801"/>
                  </a:lnTo>
                  <a:cubicBezTo>
                    <a:pt x="3243369" y="2454842"/>
                    <a:pt x="3234184" y="2441218"/>
                    <a:pt x="3232553" y="2425929"/>
                  </a:cubicBezTo>
                  <a:lnTo>
                    <a:pt x="3233674" y="2363957"/>
                  </a:lnTo>
                  <a:cubicBezTo>
                    <a:pt x="3232292" y="2334897"/>
                    <a:pt x="3232088" y="2316878"/>
                    <a:pt x="3233062" y="2309902"/>
                  </a:cubicBezTo>
                  <a:cubicBezTo>
                    <a:pt x="3171180" y="2180772"/>
                    <a:pt x="3134519" y="2086750"/>
                    <a:pt x="3123080" y="2027836"/>
                  </a:cubicBezTo>
                  <a:cubicBezTo>
                    <a:pt x="3108765" y="2022491"/>
                    <a:pt x="3099275" y="2014053"/>
                    <a:pt x="3094609" y="2002524"/>
                  </a:cubicBezTo>
                  <a:cubicBezTo>
                    <a:pt x="3063826" y="1923339"/>
                    <a:pt x="3016429" y="1825308"/>
                    <a:pt x="2952418" y="1708432"/>
                  </a:cubicBezTo>
                  <a:lnTo>
                    <a:pt x="2888305" y="1614761"/>
                  </a:lnTo>
                  <a:cubicBezTo>
                    <a:pt x="2863389" y="1574466"/>
                    <a:pt x="2849119" y="1537331"/>
                    <a:pt x="2845495" y="1503355"/>
                  </a:cubicBezTo>
                  <a:cubicBezTo>
                    <a:pt x="2843502" y="1484668"/>
                    <a:pt x="2844023" y="1473445"/>
                    <a:pt x="2847058" y="1469685"/>
                  </a:cubicBezTo>
                  <a:cubicBezTo>
                    <a:pt x="2862279" y="1483525"/>
                    <a:pt x="2873287" y="1490082"/>
                    <a:pt x="2880082" y="1489357"/>
                  </a:cubicBezTo>
                  <a:lnTo>
                    <a:pt x="2885519" y="1540320"/>
                  </a:lnTo>
                  <a:cubicBezTo>
                    <a:pt x="2938159" y="1582812"/>
                    <a:pt x="2968386" y="1616527"/>
                    <a:pt x="2976201" y="1641465"/>
                  </a:cubicBezTo>
                  <a:cubicBezTo>
                    <a:pt x="2990697" y="1648510"/>
                    <a:pt x="3007617" y="1662168"/>
                    <a:pt x="3026961" y="1682440"/>
                  </a:cubicBezTo>
                  <a:cubicBezTo>
                    <a:pt x="3042363" y="1697978"/>
                    <a:pt x="3059158" y="1718522"/>
                    <a:pt x="3077347" y="1744071"/>
                  </a:cubicBezTo>
                  <a:cubicBezTo>
                    <a:pt x="3083349" y="1752021"/>
                    <a:pt x="3091413" y="1763188"/>
                    <a:pt x="3101538" y="1777571"/>
                  </a:cubicBezTo>
                  <a:lnTo>
                    <a:pt x="3125185" y="1805975"/>
                  </a:lnTo>
                  <a:cubicBezTo>
                    <a:pt x="3141313" y="1828308"/>
                    <a:pt x="3153136" y="1842510"/>
                    <a:pt x="3160656" y="1848580"/>
                  </a:cubicBezTo>
                  <a:lnTo>
                    <a:pt x="3169014" y="1878614"/>
                  </a:lnTo>
                  <a:cubicBezTo>
                    <a:pt x="3167383" y="1863325"/>
                    <a:pt x="3172151" y="1851649"/>
                    <a:pt x="3183318" y="1843585"/>
                  </a:cubicBezTo>
                  <a:lnTo>
                    <a:pt x="3197791" y="1834310"/>
                  </a:lnTo>
                  <a:cubicBezTo>
                    <a:pt x="3236479" y="1874854"/>
                    <a:pt x="3258269" y="1918060"/>
                    <a:pt x="3263162" y="1963927"/>
                  </a:cubicBezTo>
                  <a:cubicBezTo>
                    <a:pt x="3266605" y="1996204"/>
                    <a:pt x="3266265" y="2009126"/>
                    <a:pt x="3262143" y="2002693"/>
                  </a:cubicBezTo>
                  <a:cubicBezTo>
                    <a:pt x="3257590" y="2008333"/>
                    <a:pt x="3260127" y="2032116"/>
                    <a:pt x="3269754" y="2074042"/>
                  </a:cubicBezTo>
                  <a:cubicBezTo>
                    <a:pt x="3267942" y="2057054"/>
                    <a:pt x="3270071" y="2044800"/>
                    <a:pt x="3276141" y="2037280"/>
                  </a:cubicBezTo>
                  <a:cubicBezTo>
                    <a:pt x="3292517" y="2045842"/>
                    <a:pt x="3303560" y="2044664"/>
                    <a:pt x="3309267" y="2033747"/>
                  </a:cubicBezTo>
                  <a:lnTo>
                    <a:pt x="3458253" y="2391544"/>
                  </a:lnTo>
                  <a:cubicBezTo>
                    <a:pt x="3497123" y="2562645"/>
                    <a:pt x="3549334" y="2810498"/>
                    <a:pt x="3614887" y="3135101"/>
                  </a:cubicBezTo>
                  <a:lnTo>
                    <a:pt x="3657187" y="3169247"/>
                  </a:lnTo>
                  <a:lnTo>
                    <a:pt x="3665477" y="3150322"/>
                  </a:lnTo>
                  <a:cubicBezTo>
                    <a:pt x="3669486" y="3139586"/>
                    <a:pt x="3672340" y="3134127"/>
                    <a:pt x="3674039" y="3133946"/>
                  </a:cubicBezTo>
                  <a:cubicBezTo>
                    <a:pt x="3652022" y="3120831"/>
                    <a:pt x="3640017" y="3104931"/>
                    <a:pt x="3638024" y="3086244"/>
                  </a:cubicBezTo>
                  <a:cubicBezTo>
                    <a:pt x="3636212" y="3069256"/>
                    <a:pt x="3661014" y="3027953"/>
                    <a:pt x="3712430" y="2962334"/>
                  </a:cubicBezTo>
                  <a:cubicBezTo>
                    <a:pt x="3710255" y="2941949"/>
                    <a:pt x="3710233" y="2925629"/>
                    <a:pt x="3712361" y="2913375"/>
                  </a:cubicBezTo>
                  <a:cubicBezTo>
                    <a:pt x="3731727" y="2885537"/>
                    <a:pt x="3755012" y="2846114"/>
                    <a:pt x="3782215" y="2795105"/>
                  </a:cubicBezTo>
                  <a:lnTo>
                    <a:pt x="3867561" y="2628793"/>
                  </a:lnTo>
                  <a:lnTo>
                    <a:pt x="3864299" y="2598215"/>
                  </a:lnTo>
                  <a:cubicBezTo>
                    <a:pt x="3864367" y="2582745"/>
                    <a:pt x="3864525" y="2568124"/>
                    <a:pt x="3864774" y="2554353"/>
                  </a:cubicBezTo>
                  <a:lnTo>
                    <a:pt x="3924605" y="2462923"/>
                  </a:lnTo>
                  <a:cubicBezTo>
                    <a:pt x="3936632" y="2430714"/>
                    <a:pt x="3962102" y="2387621"/>
                    <a:pt x="4001015" y="2333645"/>
                  </a:cubicBezTo>
                  <a:cubicBezTo>
                    <a:pt x="4005522" y="2295366"/>
                    <a:pt x="4008387" y="2265852"/>
                    <a:pt x="4009610" y="2245104"/>
                  </a:cubicBezTo>
                  <a:lnTo>
                    <a:pt x="4015556" y="2180041"/>
                  </a:lnTo>
                  <a:cubicBezTo>
                    <a:pt x="4032679" y="2147288"/>
                    <a:pt x="4041422" y="2132611"/>
                    <a:pt x="4041785" y="2136008"/>
                  </a:cubicBezTo>
                  <a:cubicBezTo>
                    <a:pt x="4040516" y="2124117"/>
                    <a:pt x="4034242" y="2113619"/>
                    <a:pt x="4022962" y="2104513"/>
                  </a:cubicBezTo>
                  <a:lnTo>
                    <a:pt x="4013313" y="2110696"/>
                  </a:lnTo>
                  <a:cubicBezTo>
                    <a:pt x="4008579" y="2114638"/>
                    <a:pt x="4001965" y="2117061"/>
                    <a:pt x="3993471" y="2117967"/>
                  </a:cubicBezTo>
                  <a:cubicBezTo>
                    <a:pt x="3986676" y="2118692"/>
                    <a:pt x="3982372" y="2110561"/>
                    <a:pt x="3980560" y="2093573"/>
                  </a:cubicBezTo>
                  <a:cubicBezTo>
                    <a:pt x="3992701" y="2078533"/>
                    <a:pt x="4008964" y="2069926"/>
                    <a:pt x="4029349" y="2067751"/>
                  </a:cubicBezTo>
                  <a:cubicBezTo>
                    <a:pt x="4021557" y="1994703"/>
                    <a:pt x="4015599" y="1954963"/>
                    <a:pt x="4011477" y="1948530"/>
                  </a:cubicBezTo>
                  <a:cubicBezTo>
                    <a:pt x="4013652" y="1968916"/>
                    <a:pt x="4013221" y="1980989"/>
                    <a:pt x="4010186" y="1984749"/>
                  </a:cubicBezTo>
                  <a:lnTo>
                    <a:pt x="3987626" y="1966538"/>
                  </a:lnTo>
                  <a:cubicBezTo>
                    <a:pt x="4003685" y="1875483"/>
                    <a:pt x="4008350" y="1822583"/>
                    <a:pt x="4001623" y="1807837"/>
                  </a:cubicBezTo>
                  <a:lnTo>
                    <a:pt x="3972607" y="1777429"/>
                  </a:lnTo>
                  <a:lnTo>
                    <a:pt x="3967103" y="1677506"/>
                  </a:lnTo>
                  <a:lnTo>
                    <a:pt x="3944746" y="1612885"/>
                  </a:lnTo>
                  <a:cubicBezTo>
                    <a:pt x="3936751" y="1586248"/>
                    <a:pt x="3939582" y="1564470"/>
                    <a:pt x="3953240" y="1547549"/>
                  </a:cubicBezTo>
                  <a:cubicBezTo>
                    <a:pt x="3925040" y="1524786"/>
                    <a:pt x="3905730" y="1496779"/>
                    <a:pt x="3895311" y="1463528"/>
                  </a:cubicBezTo>
                  <a:cubicBezTo>
                    <a:pt x="3898957" y="1449394"/>
                    <a:pt x="3897507" y="1435804"/>
                    <a:pt x="3890961" y="1422757"/>
                  </a:cubicBezTo>
                  <a:cubicBezTo>
                    <a:pt x="3873430" y="1419473"/>
                    <a:pt x="3863849" y="1410186"/>
                    <a:pt x="3862218" y="1394897"/>
                  </a:cubicBezTo>
                  <a:cubicBezTo>
                    <a:pt x="3887473" y="1357841"/>
                    <a:pt x="3897948" y="1335247"/>
                    <a:pt x="3893645" y="1327115"/>
                  </a:cubicBezTo>
                  <a:cubicBezTo>
                    <a:pt x="3873497" y="1339573"/>
                    <a:pt x="3860085" y="1348736"/>
                    <a:pt x="3853409" y="1354602"/>
                  </a:cubicBezTo>
                  <a:lnTo>
                    <a:pt x="3850902" y="1357134"/>
                  </a:lnTo>
                  <a:lnTo>
                    <a:pt x="3801672" y="1262188"/>
                  </a:lnTo>
                  <a:cubicBezTo>
                    <a:pt x="3780765" y="1211157"/>
                    <a:pt x="3750606" y="1161972"/>
                    <a:pt x="3711194" y="1114633"/>
                  </a:cubicBezTo>
                  <a:cubicBezTo>
                    <a:pt x="3714229" y="1110873"/>
                    <a:pt x="3714840" y="1100499"/>
                    <a:pt x="3713028" y="1083511"/>
                  </a:cubicBezTo>
                  <a:cubicBezTo>
                    <a:pt x="3456283" y="818819"/>
                    <a:pt x="3223457" y="649508"/>
                    <a:pt x="3014552" y="575579"/>
                  </a:cubicBezTo>
                  <a:lnTo>
                    <a:pt x="3011290" y="545001"/>
                  </a:lnTo>
                  <a:lnTo>
                    <a:pt x="3048969" y="535826"/>
                  </a:lnTo>
                  <a:cubicBezTo>
                    <a:pt x="3055696" y="550572"/>
                    <a:pt x="3099581" y="567367"/>
                    <a:pt x="3180625" y="586212"/>
                  </a:cubicBezTo>
                  <a:lnTo>
                    <a:pt x="3127045" y="542961"/>
                  </a:lnTo>
                  <a:lnTo>
                    <a:pt x="3114609" y="474704"/>
                  </a:lnTo>
                  <a:cubicBezTo>
                    <a:pt x="3110373" y="451102"/>
                    <a:pt x="3108380" y="432416"/>
                    <a:pt x="3108629" y="418644"/>
                  </a:cubicBezTo>
                  <a:lnTo>
                    <a:pt x="3083147" y="421362"/>
                  </a:lnTo>
                  <a:cubicBezTo>
                    <a:pt x="3077802" y="435678"/>
                    <a:pt x="3070577" y="448475"/>
                    <a:pt x="3061471" y="459755"/>
                  </a:cubicBezTo>
                  <a:cubicBezTo>
                    <a:pt x="3054495" y="458781"/>
                    <a:pt x="3046273" y="462235"/>
                    <a:pt x="3036805" y="470118"/>
                  </a:cubicBezTo>
                  <a:lnTo>
                    <a:pt x="3009863" y="483301"/>
                  </a:lnTo>
                  <a:cubicBezTo>
                    <a:pt x="2963995" y="488193"/>
                    <a:pt x="2905364" y="478126"/>
                    <a:pt x="2833970" y="453098"/>
                  </a:cubicBezTo>
                  <a:lnTo>
                    <a:pt x="2800673" y="430878"/>
                  </a:lnTo>
                  <a:cubicBezTo>
                    <a:pt x="2778476" y="416064"/>
                    <a:pt x="2763130" y="409111"/>
                    <a:pt x="2754636" y="410017"/>
                  </a:cubicBezTo>
                  <a:lnTo>
                    <a:pt x="2698576" y="415997"/>
                  </a:lnTo>
                  <a:cubicBezTo>
                    <a:pt x="2698757" y="417696"/>
                    <a:pt x="2704760" y="425646"/>
                    <a:pt x="2716583" y="439848"/>
                  </a:cubicBezTo>
                  <a:cubicBezTo>
                    <a:pt x="2724829" y="452713"/>
                    <a:pt x="2722881" y="466666"/>
                    <a:pt x="2710740" y="481706"/>
                  </a:cubicBezTo>
                  <a:cubicBezTo>
                    <a:pt x="2688293" y="480664"/>
                    <a:pt x="2653174" y="465511"/>
                    <a:pt x="2605381" y="436247"/>
                  </a:cubicBezTo>
                  <a:lnTo>
                    <a:pt x="2517282" y="455954"/>
                  </a:lnTo>
                  <a:cubicBezTo>
                    <a:pt x="2510487" y="456679"/>
                    <a:pt x="2498052" y="452851"/>
                    <a:pt x="2479977" y="444470"/>
                  </a:cubicBezTo>
                  <a:cubicBezTo>
                    <a:pt x="2461901" y="436090"/>
                    <a:pt x="2450316" y="432171"/>
                    <a:pt x="2445219" y="432715"/>
                  </a:cubicBezTo>
                  <a:lnTo>
                    <a:pt x="2389975" y="446340"/>
                  </a:lnTo>
                  <a:cubicBezTo>
                    <a:pt x="2378446" y="451005"/>
                    <a:pt x="2367675" y="454731"/>
                    <a:pt x="2357664" y="457518"/>
                  </a:cubicBezTo>
                  <a:lnTo>
                    <a:pt x="2239531" y="485582"/>
                  </a:lnTo>
                  <a:cubicBezTo>
                    <a:pt x="2166483" y="493375"/>
                    <a:pt x="2105021" y="505086"/>
                    <a:pt x="2055145" y="520715"/>
                  </a:cubicBezTo>
                  <a:lnTo>
                    <a:pt x="1942006" y="571441"/>
                  </a:lnTo>
                  <a:cubicBezTo>
                    <a:pt x="1889457" y="594228"/>
                    <a:pt x="1859785" y="605984"/>
                    <a:pt x="1852990" y="606709"/>
                  </a:cubicBezTo>
                  <a:cubicBezTo>
                    <a:pt x="1820713" y="610152"/>
                    <a:pt x="1788651" y="607559"/>
                    <a:pt x="1756805" y="598929"/>
                  </a:cubicBezTo>
                  <a:lnTo>
                    <a:pt x="1813068" y="546538"/>
                  </a:lnTo>
                  <a:cubicBezTo>
                    <a:pt x="1814948" y="548055"/>
                    <a:pt x="1823136" y="552336"/>
                    <a:pt x="1837633" y="559381"/>
                  </a:cubicBezTo>
                  <a:cubicBezTo>
                    <a:pt x="1850431" y="566606"/>
                    <a:pt x="1857769" y="570977"/>
                    <a:pt x="1859649" y="572495"/>
                  </a:cubicBezTo>
                  <a:cubicBezTo>
                    <a:pt x="1871676" y="540286"/>
                    <a:pt x="1883635" y="523547"/>
                    <a:pt x="1895527" y="522279"/>
                  </a:cubicBezTo>
                  <a:cubicBezTo>
                    <a:pt x="1917611" y="519923"/>
                    <a:pt x="1935018" y="530093"/>
                    <a:pt x="1947748" y="552789"/>
                  </a:cubicBezTo>
                  <a:lnTo>
                    <a:pt x="2036526" y="442808"/>
                  </a:lnTo>
                  <a:cubicBezTo>
                    <a:pt x="2066787" y="468788"/>
                    <a:pt x="2083616" y="481597"/>
                    <a:pt x="2087014" y="481235"/>
                  </a:cubicBezTo>
                  <a:cubicBezTo>
                    <a:pt x="2085655" y="468494"/>
                    <a:pt x="2084256" y="459408"/>
                    <a:pt x="2082818" y="453978"/>
                  </a:cubicBezTo>
                  <a:lnTo>
                    <a:pt x="2081606" y="450984"/>
                  </a:lnTo>
                  <a:lnTo>
                    <a:pt x="2106312" y="468868"/>
                  </a:lnTo>
                  <a:lnTo>
                    <a:pt x="2137909" y="426839"/>
                  </a:lnTo>
                  <a:lnTo>
                    <a:pt x="2128939" y="342749"/>
                  </a:lnTo>
                  <a:lnTo>
                    <a:pt x="2115009" y="357121"/>
                  </a:lnTo>
                  <a:cubicBezTo>
                    <a:pt x="2103842" y="365185"/>
                    <a:pt x="2094012" y="369669"/>
                    <a:pt x="2085518" y="370576"/>
                  </a:cubicBezTo>
                  <a:cubicBezTo>
                    <a:pt x="2071928" y="372025"/>
                    <a:pt x="2064317" y="365106"/>
                    <a:pt x="2062686" y="349817"/>
                  </a:cubicBezTo>
                  <a:cubicBezTo>
                    <a:pt x="2054850" y="372988"/>
                    <a:pt x="2039889" y="385751"/>
                    <a:pt x="2017805" y="388107"/>
                  </a:cubicBezTo>
                  <a:cubicBezTo>
                    <a:pt x="1994022" y="390644"/>
                    <a:pt x="1974610" y="385843"/>
                    <a:pt x="1959570" y="373702"/>
                  </a:cubicBezTo>
                  <a:lnTo>
                    <a:pt x="1938981" y="422288"/>
                  </a:lnTo>
                  <a:cubicBezTo>
                    <a:pt x="1929649" y="399230"/>
                    <a:pt x="1930600" y="375934"/>
                    <a:pt x="1941835" y="352400"/>
                  </a:cubicBezTo>
                  <a:cubicBezTo>
                    <a:pt x="1942560" y="359195"/>
                    <a:pt x="1953115" y="361505"/>
                    <a:pt x="1973500" y="359330"/>
                  </a:cubicBezTo>
                  <a:cubicBezTo>
                    <a:pt x="2014271" y="354981"/>
                    <a:pt x="2043501" y="314924"/>
                    <a:pt x="2061191" y="239157"/>
                  </a:cubicBezTo>
                  <a:cubicBezTo>
                    <a:pt x="2054396" y="239882"/>
                    <a:pt x="2043841" y="237572"/>
                    <a:pt x="2029525" y="232227"/>
                  </a:cubicBezTo>
                  <a:close/>
                  <a:moveTo>
                    <a:pt x="1962559" y="208444"/>
                  </a:moveTo>
                  <a:lnTo>
                    <a:pt x="1947270" y="210075"/>
                  </a:lnTo>
                  <a:lnTo>
                    <a:pt x="1951075" y="245750"/>
                  </a:lnTo>
                  <a:lnTo>
                    <a:pt x="1966364" y="244119"/>
                  </a:lnTo>
                  <a:close/>
                  <a:moveTo>
                    <a:pt x="2098156" y="199134"/>
                  </a:moveTo>
                  <a:lnTo>
                    <a:pt x="2090206" y="269566"/>
                  </a:lnTo>
                  <a:lnTo>
                    <a:pt x="2133525" y="264945"/>
                  </a:lnTo>
                  <a:lnTo>
                    <a:pt x="2174228" y="211636"/>
                  </a:lnTo>
                  <a:cubicBezTo>
                    <a:pt x="2150445" y="214173"/>
                    <a:pt x="2134001" y="221082"/>
                    <a:pt x="2124895" y="232362"/>
                  </a:cubicBezTo>
                  <a:cubicBezTo>
                    <a:pt x="2108156" y="220403"/>
                    <a:pt x="2099243" y="209327"/>
                    <a:pt x="2098156" y="199134"/>
                  </a:cubicBezTo>
                  <a:close/>
                  <a:moveTo>
                    <a:pt x="2777229" y="162775"/>
                  </a:moveTo>
                  <a:cubicBezTo>
                    <a:pt x="2746763" y="183206"/>
                    <a:pt x="2732165" y="199367"/>
                    <a:pt x="2733434" y="211259"/>
                  </a:cubicBezTo>
                  <a:cubicBezTo>
                    <a:pt x="2734159" y="218054"/>
                    <a:pt x="2748111" y="220002"/>
                    <a:pt x="2775292" y="217102"/>
                  </a:cubicBezTo>
                  <a:cubicBezTo>
                    <a:pt x="2771895" y="217465"/>
                    <a:pt x="2793560" y="203127"/>
                    <a:pt x="2840287" y="174089"/>
                  </a:cubicBezTo>
                  <a:close/>
                  <a:moveTo>
                    <a:pt x="2236505" y="143141"/>
                  </a:moveTo>
                  <a:cubicBezTo>
                    <a:pt x="2239585" y="172021"/>
                    <a:pt x="2235452" y="189642"/>
                    <a:pt x="2224104" y="196008"/>
                  </a:cubicBezTo>
                  <a:cubicBezTo>
                    <a:pt x="2235996" y="194739"/>
                    <a:pt x="2251341" y="201692"/>
                    <a:pt x="2270141" y="216868"/>
                  </a:cubicBezTo>
                  <a:cubicBezTo>
                    <a:pt x="2285317" y="198068"/>
                    <a:pt x="2291999" y="180174"/>
                    <a:pt x="2290187" y="163187"/>
                  </a:cubicBezTo>
                  <a:cubicBezTo>
                    <a:pt x="2271386" y="148011"/>
                    <a:pt x="2253493" y="141329"/>
                    <a:pt x="2236505" y="143141"/>
                  </a:cubicBezTo>
                  <a:close/>
                  <a:moveTo>
                    <a:pt x="2417425" y="123842"/>
                  </a:moveTo>
                  <a:cubicBezTo>
                    <a:pt x="2393642" y="126379"/>
                    <a:pt x="2374163" y="137047"/>
                    <a:pt x="2358987" y="155847"/>
                  </a:cubicBezTo>
                  <a:lnTo>
                    <a:pt x="2363337" y="196618"/>
                  </a:lnTo>
                  <a:cubicBezTo>
                    <a:pt x="2365216" y="198136"/>
                    <a:pt x="2367277" y="201352"/>
                    <a:pt x="2369520" y="206267"/>
                  </a:cubicBezTo>
                  <a:cubicBezTo>
                    <a:pt x="2371944" y="212881"/>
                    <a:pt x="2374095" y="216947"/>
                    <a:pt x="2375975" y="218465"/>
                  </a:cubicBezTo>
                  <a:lnTo>
                    <a:pt x="2416746" y="214115"/>
                  </a:lnTo>
                  <a:close/>
                  <a:moveTo>
                    <a:pt x="2157103" y="51101"/>
                  </a:moveTo>
                  <a:lnTo>
                    <a:pt x="2146163" y="93503"/>
                  </a:lnTo>
                  <a:lnTo>
                    <a:pt x="2161452" y="91872"/>
                  </a:lnTo>
                  <a:lnTo>
                    <a:pt x="2172936" y="54567"/>
                  </a:lnTo>
                  <a:close/>
                  <a:moveTo>
                    <a:pt x="2750081" y="29081"/>
                  </a:moveTo>
                  <a:lnTo>
                    <a:pt x="2751275" y="36174"/>
                  </a:lnTo>
                  <a:lnTo>
                    <a:pt x="2750447" y="34398"/>
                  </a:lnTo>
                  <a:cubicBezTo>
                    <a:pt x="2749959" y="32597"/>
                    <a:pt x="2749837" y="30825"/>
                    <a:pt x="2750081" y="29081"/>
                  </a:cubicBezTo>
                  <a:close/>
                  <a:moveTo>
                    <a:pt x="2442872" y="0"/>
                  </a:moveTo>
                  <a:lnTo>
                    <a:pt x="2549522" y="9241"/>
                  </a:lnTo>
                  <a:lnTo>
                    <a:pt x="2595389" y="4348"/>
                  </a:lnTo>
                  <a:cubicBezTo>
                    <a:pt x="2577722" y="32004"/>
                    <a:pt x="2569885" y="55176"/>
                    <a:pt x="2571878" y="73862"/>
                  </a:cubicBezTo>
                  <a:cubicBezTo>
                    <a:pt x="2592015" y="85459"/>
                    <a:pt x="2619320" y="75674"/>
                    <a:pt x="2653794" y="44507"/>
                  </a:cubicBezTo>
                  <a:cubicBezTo>
                    <a:pt x="2658279" y="54337"/>
                    <a:pt x="2656636" y="63103"/>
                    <a:pt x="2648867" y="70804"/>
                  </a:cubicBezTo>
                  <a:lnTo>
                    <a:pt x="2662967" y="82186"/>
                  </a:lnTo>
                  <a:cubicBezTo>
                    <a:pt x="2668970" y="90136"/>
                    <a:pt x="2674972" y="98086"/>
                    <a:pt x="2680975" y="106037"/>
                  </a:cubicBezTo>
                  <a:lnTo>
                    <a:pt x="2699185" y="83477"/>
                  </a:lnTo>
                  <a:lnTo>
                    <a:pt x="2726842" y="101144"/>
                  </a:lnTo>
                  <a:cubicBezTo>
                    <a:pt x="2743915" y="79994"/>
                    <a:pt x="2752540" y="61195"/>
                    <a:pt x="2752718" y="44746"/>
                  </a:cubicBezTo>
                  <a:lnTo>
                    <a:pt x="2751275" y="36174"/>
                  </a:lnTo>
                  <a:lnTo>
                    <a:pt x="2753005" y="39883"/>
                  </a:lnTo>
                  <a:cubicBezTo>
                    <a:pt x="2760314" y="51023"/>
                    <a:pt x="2780778" y="63175"/>
                    <a:pt x="2814397" y="76341"/>
                  </a:cubicBezTo>
                  <a:cubicBezTo>
                    <a:pt x="2794012" y="78516"/>
                    <a:pt x="2780784" y="83362"/>
                    <a:pt x="2774713" y="90883"/>
                  </a:cubicBezTo>
                  <a:cubicBezTo>
                    <a:pt x="2793513" y="106059"/>
                    <a:pt x="2819901" y="111834"/>
                    <a:pt x="2853877" y="108210"/>
                  </a:cubicBezTo>
                  <a:cubicBezTo>
                    <a:pt x="2862439" y="91833"/>
                    <a:pt x="2860174" y="70599"/>
                    <a:pt x="2847081" y="44505"/>
                  </a:cubicBezTo>
                  <a:lnTo>
                    <a:pt x="2890401" y="39884"/>
                  </a:lnTo>
                  <a:lnTo>
                    <a:pt x="2952712" y="92512"/>
                  </a:lnTo>
                  <a:cubicBezTo>
                    <a:pt x="2946642" y="100032"/>
                    <a:pt x="2943969" y="107190"/>
                    <a:pt x="2944694" y="113985"/>
                  </a:cubicBezTo>
                  <a:lnTo>
                    <a:pt x="2962158" y="132740"/>
                  </a:lnTo>
                  <a:cubicBezTo>
                    <a:pt x="2965805" y="118606"/>
                    <a:pt x="2978613" y="101776"/>
                    <a:pt x="3000584" y="82251"/>
                  </a:cubicBezTo>
                  <a:cubicBezTo>
                    <a:pt x="3004344" y="85286"/>
                    <a:pt x="3008489" y="108039"/>
                    <a:pt x="3013020" y="150509"/>
                  </a:cubicBezTo>
                  <a:lnTo>
                    <a:pt x="3126941" y="179591"/>
                  </a:lnTo>
                  <a:lnTo>
                    <a:pt x="3155344" y="155944"/>
                  </a:lnTo>
                  <a:cubicBezTo>
                    <a:pt x="3154121" y="176691"/>
                    <a:pt x="3167428" y="196748"/>
                    <a:pt x="3195266" y="216115"/>
                  </a:cubicBezTo>
                  <a:cubicBezTo>
                    <a:pt x="3219887" y="237541"/>
                    <a:pt x="3243240" y="247077"/>
                    <a:pt x="3265324" y="244721"/>
                  </a:cubicBezTo>
                  <a:cubicBezTo>
                    <a:pt x="3269084" y="247756"/>
                    <a:pt x="3273999" y="245514"/>
                    <a:pt x="3280070" y="237994"/>
                  </a:cubicBezTo>
                  <a:cubicBezTo>
                    <a:pt x="3239253" y="209704"/>
                    <a:pt x="3211019" y="194675"/>
                    <a:pt x="3195368" y="192909"/>
                  </a:cubicBezTo>
                  <a:cubicBezTo>
                    <a:pt x="3203929" y="176532"/>
                    <a:pt x="3207939" y="165796"/>
                    <a:pt x="3207395" y="160700"/>
                  </a:cubicBezTo>
                  <a:lnTo>
                    <a:pt x="3265256" y="195762"/>
                  </a:lnTo>
                  <a:cubicBezTo>
                    <a:pt x="3296310" y="213067"/>
                    <a:pt x="3321848" y="218933"/>
                    <a:pt x="3341871" y="213361"/>
                  </a:cubicBezTo>
                  <a:cubicBezTo>
                    <a:pt x="3350773" y="248492"/>
                    <a:pt x="3375666" y="272467"/>
                    <a:pt x="3416550" y="285287"/>
                  </a:cubicBezTo>
                  <a:cubicBezTo>
                    <a:pt x="3402643" y="315979"/>
                    <a:pt x="3387196" y="332231"/>
                    <a:pt x="3370208" y="334043"/>
                  </a:cubicBezTo>
                  <a:cubicBezTo>
                    <a:pt x="3348124" y="336399"/>
                    <a:pt x="3329471" y="330657"/>
                    <a:pt x="3314250" y="316817"/>
                  </a:cubicBezTo>
                  <a:lnTo>
                    <a:pt x="3312143" y="345391"/>
                  </a:lnTo>
                  <a:cubicBezTo>
                    <a:pt x="3343922" y="369491"/>
                    <a:pt x="3368306" y="380635"/>
                    <a:pt x="3385293" y="378823"/>
                  </a:cubicBezTo>
                  <a:lnTo>
                    <a:pt x="3435101" y="314234"/>
                  </a:lnTo>
                  <a:cubicBezTo>
                    <a:pt x="3507153" y="361528"/>
                    <a:pt x="3594210" y="428698"/>
                    <a:pt x="3696274" y="515742"/>
                  </a:cubicBezTo>
                  <a:cubicBezTo>
                    <a:pt x="3806401" y="613954"/>
                    <a:pt x="3860276" y="676073"/>
                    <a:pt x="3857898" y="702098"/>
                  </a:cubicBezTo>
                  <a:cubicBezTo>
                    <a:pt x="3854251" y="716232"/>
                    <a:pt x="3851403" y="725771"/>
                    <a:pt x="3849353" y="730715"/>
                  </a:cubicBezTo>
                  <a:lnTo>
                    <a:pt x="3847743" y="733296"/>
                  </a:lnTo>
                  <a:lnTo>
                    <a:pt x="3874943" y="752790"/>
                  </a:lnTo>
                  <a:cubicBezTo>
                    <a:pt x="3942257" y="804240"/>
                    <a:pt x="4001481" y="872338"/>
                    <a:pt x="4052615" y="957085"/>
                  </a:cubicBezTo>
                  <a:lnTo>
                    <a:pt x="4199018" y="1194030"/>
                  </a:lnTo>
                  <a:lnTo>
                    <a:pt x="4188825" y="1195118"/>
                  </a:lnTo>
                  <a:lnTo>
                    <a:pt x="4185360" y="1210950"/>
                  </a:lnTo>
                  <a:cubicBezTo>
                    <a:pt x="4185722" y="1214348"/>
                    <a:pt x="4205824" y="1233680"/>
                    <a:pt x="4245667" y="1268946"/>
                  </a:cubicBezTo>
                  <a:cubicBezTo>
                    <a:pt x="4250016" y="1309717"/>
                    <a:pt x="4273505" y="1352742"/>
                    <a:pt x="4316133" y="1398020"/>
                  </a:cubicBezTo>
                  <a:cubicBezTo>
                    <a:pt x="4324922" y="1415981"/>
                    <a:pt x="4323971" y="1439277"/>
                    <a:pt x="4313280" y="1467908"/>
                  </a:cubicBezTo>
                  <a:cubicBezTo>
                    <a:pt x="4324379" y="1475314"/>
                    <a:pt x="4335602" y="1475835"/>
                    <a:pt x="4346950" y="1469470"/>
                  </a:cubicBezTo>
                  <a:lnTo>
                    <a:pt x="4313076" y="1514319"/>
                  </a:lnTo>
                  <a:lnTo>
                    <a:pt x="4328365" y="1512688"/>
                  </a:lnTo>
                  <a:cubicBezTo>
                    <a:pt x="4343655" y="1511057"/>
                    <a:pt x="4353202" y="1528079"/>
                    <a:pt x="4357007" y="1563753"/>
                  </a:cubicBezTo>
                  <a:cubicBezTo>
                    <a:pt x="4337890" y="1577819"/>
                    <a:pt x="4332239" y="1597321"/>
                    <a:pt x="4340054" y="1622259"/>
                  </a:cubicBezTo>
                  <a:cubicBezTo>
                    <a:pt x="4350111" y="1652113"/>
                    <a:pt x="4359658" y="1669134"/>
                    <a:pt x="4368696" y="1673325"/>
                  </a:cubicBezTo>
                  <a:cubicBezTo>
                    <a:pt x="4365298" y="1673687"/>
                    <a:pt x="4355411" y="1669588"/>
                    <a:pt x="4339035" y="1661026"/>
                  </a:cubicBezTo>
                  <a:cubicBezTo>
                    <a:pt x="4323859" y="1679826"/>
                    <a:pt x="4316996" y="1696021"/>
                    <a:pt x="4318446" y="1709611"/>
                  </a:cubicBezTo>
                  <a:cubicBezTo>
                    <a:pt x="4321345" y="1736791"/>
                    <a:pt x="4345706" y="1796045"/>
                    <a:pt x="4391529" y="1887372"/>
                  </a:cubicBezTo>
                  <a:cubicBezTo>
                    <a:pt x="4394564" y="1883611"/>
                    <a:pt x="4395085" y="1872388"/>
                    <a:pt x="4393092" y="1853701"/>
                  </a:cubicBezTo>
                  <a:lnTo>
                    <a:pt x="4428496" y="2040636"/>
                  </a:lnTo>
                  <a:cubicBezTo>
                    <a:pt x="4438688" y="2039548"/>
                    <a:pt x="4446106" y="2036610"/>
                    <a:pt x="4450750" y="2031819"/>
                  </a:cubicBezTo>
                  <a:lnTo>
                    <a:pt x="4455140" y="2024111"/>
                  </a:lnTo>
                  <a:lnTo>
                    <a:pt x="4455091" y="2024953"/>
                  </a:lnTo>
                  <a:cubicBezTo>
                    <a:pt x="4454521" y="2037228"/>
                    <a:pt x="4454173" y="2057870"/>
                    <a:pt x="4454046" y="2086876"/>
                  </a:cubicBezTo>
                  <a:lnTo>
                    <a:pt x="4457716" y="2217921"/>
                  </a:lnTo>
                  <a:cubicBezTo>
                    <a:pt x="4458011" y="2236789"/>
                    <a:pt x="4458305" y="2255656"/>
                    <a:pt x="4458600" y="2274524"/>
                  </a:cubicBezTo>
                  <a:cubicBezTo>
                    <a:pt x="4446573" y="2306733"/>
                    <a:pt x="4439789" y="2347833"/>
                    <a:pt x="4438249" y="2397822"/>
                  </a:cubicBezTo>
                  <a:lnTo>
                    <a:pt x="4457989" y="2413757"/>
                  </a:lnTo>
                  <a:lnTo>
                    <a:pt x="4456495" y="2496386"/>
                  </a:lnTo>
                  <a:cubicBezTo>
                    <a:pt x="4441931" y="2504812"/>
                    <a:pt x="4433584" y="2515152"/>
                    <a:pt x="4431455" y="2527406"/>
                  </a:cubicBezTo>
                  <a:lnTo>
                    <a:pt x="4436449" y="2550067"/>
                  </a:lnTo>
                  <a:cubicBezTo>
                    <a:pt x="4437537" y="2560260"/>
                    <a:pt x="4439564" y="2571212"/>
                    <a:pt x="4442531" y="2582922"/>
                  </a:cubicBezTo>
                  <a:cubicBezTo>
                    <a:pt x="4414128" y="2606569"/>
                    <a:pt x="4407831" y="2644181"/>
                    <a:pt x="4423642" y="2695755"/>
                  </a:cubicBezTo>
                  <a:cubicBezTo>
                    <a:pt x="4396212" y="2712426"/>
                    <a:pt x="4372871" y="2743265"/>
                    <a:pt x="4353619" y="2788272"/>
                  </a:cubicBezTo>
                  <a:cubicBezTo>
                    <a:pt x="4357968" y="2829043"/>
                    <a:pt x="4366416" y="2859927"/>
                    <a:pt x="4378965" y="2880924"/>
                  </a:cubicBezTo>
                  <a:cubicBezTo>
                    <a:pt x="4384061" y="2880380"/>
                    <a:pt x="4393269" y="2845894"/>
                    <a:pt x="4406587" y="2777467"/>
                  </a:cubicBezTo>
                  <a:cubicBezTo>
                    <a:pt x="4412204" y="2830130"/>
                    <a:pt x="4412703" y="2867016"/>
                    <a:pt x="4408082" y="2888126"/>
                  </a:cubicBezTo>
                  <a:lnTo>
                    <a:pt x="4388784" y="2900493"/>
                  </a:lnTo>
                  <a:lnTo>
                    <a:pt x="4372136" y="2889384"/>
                  </a:lnTo>
                  <a:cubicBezTo>
                    <a:pt x="4362555" y="2880097"/>
                    <a:pt x="4354276" y="2874967"/>
                    <a:pt x="4347300" y="2873993"/>
                  </a:cubicBezTo>
                  <a:lnTo>
                    <a:pt x="4334729" y="2901105"/>
                  </a:lnTo>
                  <a:cubicBezTo>
                    <a:pt x="4341456" y="2915851"/>
                    <a:pt x="4357040" y="2933088"/>
                    <a:pt x="4381480" y="2952816"/>
                  </a:cubicBezTo>
                  <a:lnTo>
                    <a:pt x="4344141" y="3013497"/>
                  </a:lnTo>
                  <a:cubicBezTo>
                    <a:pt x="4326292" y="3039455"/>
                    <a:pt x="4310720" y="3062592"/>
                    <a:pt x="4297425" y="3082910"/>
                  </a:cubicBezTo>
                  <a:cubicBezTo>
                    <a:pt x="4244627" y="3119468"/>
                    <a:pt x="4220131" y="3155584"/>
                    <a:pt x="4223936" y="3191259"/>
                  </a:cubicBezTo>
                  <a:cubicBezTo>
                    <a:pt x="4236802" y="3311873"/>
                    <a:pt x="4207505" y="3431830"/>
                    <a:pt x="4136043" y="3551130"/>
                  </a:cubicBezTo>
                  <a:cubicBezTo>
                    <a:pt x="4097515" y="3560395"/>
                    <a:pt x="4075057" y="3583408"/>
                    <a:pt x="4068670" y="3620170"/>
                  </a:cubicBezTo>
                  <a:lnTo>
                    <a:pt x="4075397" y="3634915"/>
                  </a:lnTo>
                  <a:lnTo>
                    <a:pt x="4036461" y="3608142"/>
                  </a:lnTo>
                  <a:lnTo>
                    <a:pt x="4036631" y="3633896"/>
                  </a:lnTo>
                  <a:cubicBezTo>
                    <a:pt x="4037718" y="3644089"/>
                    <a:pt x="4038047" y="3655221"/>
                    <a:pt x="4037616" y="3667294"/>
                  </a:cubicBezTo>
                  <a:cubicBezTo>
                    <a:pt x="4043257" y="3671847"/>
                    <a:pt x="4048353" y="3671303"/>
                    <a:pt x="4052905" y="3665663"/>
                  </a:cubicBezTo>
                  <a:cubicBezTo>
                    <a:pt x="4058546" y="3670216"/>
                    <a:pt x="4035839" y="3707000"/>
                    <a:pt x="3984785" y="3776017"/>
                  </a:cubicBezTo>
                  <a:lnTo>
                    <a:pt x="3988047" y="3806595"/>
                  </a:lnTo>
                  <a:cubicBezTo>
                    <a:pt x="3991195" y="3820004"/>
                    <a:pt x="3994253" y="3832564"/>
                    <a:pt x="3997221" y="3844274"/>
                  </a:cubicBezTo>
                  <a:lnTo>
                    <a:pt x="3884660" y="4021220"/>
                  </a:lnTo>
                  <a:lnTo>
                    <a:pt x="3756131" y="4096783"/>
                  </a:lnTo>
                  <a:cubicBezTo>
                    <a:pt x="3732144" y="4145731"/>
                    <a:pt x="3693593" y="4203105"/>
                    <a:pt x="3640479" y="4268905"/>
                  </a:cubicBezTo>
                  <a:lnTo>
                    <a:pt x="3510930" y="4383234"/>
                  </a:lnTo>
                  <a:cubicBezTo>
                    <a:pt x="3459649" y="4417913"/>
                    <a:pt x="3407950" y="4440609"/>
                    <a:pt x="3355831" y="4451323"/>
                  </a:cubicBezTo>
                  <a:cubicBezTo>
                    <a:pt x="3282534" y="4472887"/>
                    <a:pt x="3206814" y="4487836"/>
                    <a:pt x="3128670" y="4496172"/>
                  </a:cubicBezTo>
                  <a:cubicBezTo>
                    <a:pt x="3109983" y="4498166"/>
                    <a:pt x="3093120" y="4493092"/>
                    <a:pt x="3078080" y="4480951"/>
                  </a:cubicBezTo>
                  <a:cubicBezTo>
                    <a:pt x="3069518" y="4497328"/>
                    <a:pt x="3055407" y="4510001"/>
                    <a:pt x="3035746" y="4518971"/>
                  </a:cubicBezTo>
                  <a:cubicBezTo>
                    <a:pt x="3021001" y="4525698"/>
                    <a:pt x="3000978" y="4531270"/>
                    <a:pt x="2975677" y="4535687"/>
                  </a:cubicBezTo>
                  <a:lnTo>
                    <a:pt x="2917341" y="4544487"/>
                  </a:lnTo>
                  <a:cubicBezTo>
                    <a:pt x="2896956" y="4546662"/>
                    <a:pt x="2884396" y="4549720"/>
                    <a:pt x="2879662" y="4553661"/>
                  </a:cubicBezTo>
                  <a:cubicBezTo>
                    <a:pt x="2881474" y="4570649"/>
                    <a:pt x="2889447" y="4580966"/>
                    <a:pt x="2903581" y="4584613"/>
                  </a:cubicBezTo>
                  <a:cubicBezTo>
                    <a:pt x="2939731" y="4601374"/>
                    <a:pt x="3031455" y="4615643"/>
                    <a:pt x="3178751" y="4627420"/>
                  </a:cubicBezTo>
                  <a:cubicBezTo>
                    <a:pt x="3181832" y="4656300"/>
                    <a:pt x="3168932" y="4672279"/>
                    <a:pt x="3140053" y="4675360"/>
                  </a:cubicBezTo>
                  <a:cubicBezTo>
                    <a:pt x="3063608" y="4683515"/>
                    <a:pt x="2957965" y="4659563"/>
                    <a:pt x="2823127" y="4603504"/>
                  </a:cubicBezTo>
                  <a:cubicBezTo>
                    <a:pt x="2798868" y="4585474"/>
                    <a:pt x="2758992" y="4557943"/>
                    <a:pt x="2703498" y="4520910"/>
                  </a:cubicBezTo>
                  <a:cubicBezTo>
                    <a:pt x="2698401" y="4521453"/>
                    <a:pt x="2683350" y="4533367"/>
                    <a:pt x="2658344" y="4556652"/>
                  </a:cubicBezTo>
                  <a:cubicBezTo>
                    <a:pt x="2652705" y="4552100"/>
                    <a:pt x="2655195" y="4543243"/>
                    <a:pt x="2665819" y="4530083"/>
                  </a:cubicBezTo>
                  <a:cubicBezTo>
                    <a:pt x="2423820" y="4387523"/>
                    <a:pt x="2277339" y="4318961"/>
                    <a:pt x="2226375" y="4324397"/>
                  </a:cubicBezTo>
                  <a:cubicBezTo>
                    <a:pt x="2207689" y="4326391"/>
                    <a:pt x="2190271" y="4340276"/>
                    <a:pt x="2174121" y="4366052"/>
                  </a:cubicBezTo>
                  <a:cubicBezTo>
                    <a:pt x="2171516" y="4357739"/>
                    <a:pt x="2164302" y="4346482"/>
                    <a:pt x="2152478" y="4332280"/>
                  </a:cubicBezTo>
                  <a:lnTo>
                    <a:pt x="2111639" y="4287670"/>
                  </a:lnTo>
                  <a:cubicBezTo>
                    <a:pt x="2108740" y="4260490"/>
                    <a:pt x="2093496" y="4230331"/>
                    <a:pt x="2065907" y="4197193"/>
                  </a:cubicBezTo>
                  <a:cubicBezTo>
                    <a:pt x="2037164" y="4169334"/>
                    <a:pt x="2014694" y="4151972"/>
                    <a:pt x="1998499" y="4145109"/>
                  </a:cubicBezTo>
                  <a:cubicBezTo>
                    <a:pt x="1987763" y="4141100"/>
                    <a:pt x="1971171" y="4138575"/>
                    <a:pt x="1948725" y="4137533"/>
                  </a:cubicBezTo>
                  <a:cubicBezTo>
                    <a:pt x="1944602" y="4131100"/>
                    <a:pt x="1936052" y="4123422"/>
                    <a:pt x="1923073" y="4114498"/>
                  </a:cubicBezTo>
                  <a:cubicBezTo>
                    <a:pt x="1921193" y="4112980"/>
                    <a:pt x="1918373" y="4110704"/>
                    <a:pt x="1914613" y="4107668"/>
                  </a:cubicBezTo>
                  <a:lnTo>
                    <a:pt x="1886413" y="4084905"/>
                  </a:lnTo>
                  <a:cubicBezTo>
                    <a:pt x="1866458" y="4075007"/>
                    <a:pt x="1825086" y="4065675"/>
                    <a:pt x="1762299" y="4056910"/>
                  </a:cubicBezTo>
                  <a:cubicBezTo>
                    <a:pt x="1753805" y="4057816"/>
                    <a:pt x="1733850" y="4047918"/>
                    <a:pt x="1702434" y="4027215"/>
                  </a:cubicBezTo>
                  <a:cubicBezTo>
                    <a:pt x="1670836" y="4004814"/>
                    <a:pt x="1650791" y="3994067"/>
                    <a:pt x="1642297" y="3994973"/>
                  </a:cubicBezTo>
                  <a:cubicBezTo>
                    <a:pt x="1638899" y="3995335"/>
                    <a:pt x="1636623" y="3998155"/>
                    <a:pt x="1635467" y="4003433"/>
                  </a:cubicBezTo>
                  <a:cubicBezTo>
                    <a:pt x="1636011" y="4008529"/>
                    <a:pt x="1632036" y="4011530"/>
                    <a:pt x="1623542" y="4012437"/>
                  </a:cubicBezTo>
                  <a:cubicBezTo>
                    <a:pt x="1599759" y="4014974"/>
                    <a:pt x="1551208" y="3986649"/>
                    <a:pt x="1477888" y="3927464"/>
                  </a:cubicBezTo>
                  <a:lnTo>
                    <a:pt x="1387070" y="3921689"/>
                  </a:lnTo>
                  <a:cubicBezTo>
                    <a:pt x="1388294" y="3900941"/>
                    <a:pt x="1382812" y="3881768"/>
                    <a:pt x="1370626" y="3864168"/>
                  </a:cubicBezTo>
                  <a:cubicBezTo>
                    <a:pt x="1358259" y="3844870"/>
                    <a:pt x="1345280" y="3835946"/>
                    <a:pt x="1331690" y="3837396"/>
                  </a:cubicBezTo>
                  <a:cubicBezTo>
                    <a:pt x="1315970" y="3851099"/>
                    <a:pt x="1318054" y="3870635"/>
                    <a:pt x="1337942" y="3896004"/>
                  </a:cubicBezTo>
                  <a:cubicBezTo>
                    <a:pt x="1280500" y="3872923"/>
                    <a:pt x="1222424" y="3843897"/>
                    <a:pt x="1163713" y="3808925"/>
                  </a:cubicBezTo>
                  <a:lnTo>
                    <a:pt x="1105954" y="3750657"/>
                  </a:lnTo>
                  <a:cubicBezTo>
                    <a:pt x="1071752" y="3719943"/>
                    <a:pt x="1047006" y="3705402"/>
                    <a:pt x="1031717" y="3707033"/>
                  </a:cubicBezTo>
                  <a:lnTo>
                    <a:pt x="997130" y="3721031"/>
                  </a:lnTo>
                  <a:cubicBezTo>
                    <a:pt x="967502" y="3636568"/>
                    <a:pt x="943345" y="3595333"/>
                    <a:pt x="924659" y="3597326"/>
                  </a:cubicBezTo>
                  <a:cubicBezTo>
                    <a:pt x="921261" y="3597689"/>
                    <a:pt x="918894" y="3599659"/>
                    <a:pt x="917558" y="3603238"/>
                  </a:cubicBezTo>
                  <a:cubicBezTo>
                    <a:pt x="917920" y="3606636"/>
                    <a:pt x="913854" y="3608787"/>
                    <a:pt x="905360" y="3609693"/>
                  </a:cubicBezTo>
                  <a:cubicBezTo>
                    <a:pt x="900264" y="3610237"/>
                    <a:pt x="877070" y="3586080"/>
                    <a:pt x="835778" y="3537224"/>
                  </a:cubicBezTo>
                  <a:cubicBezTo>
                    <a:pt x="792968" y="3490247"/>
                    <a:pt x="767316" y="3467211"/>
                    <a:pt x="758822" y="3468118"/>
                  </a:cubicBezTo>
                  <a:cubicBezTo>
                    <a:pt x="752027" y="3468842"/>
                    <a:pt x="747961" y="3470994"/>
                    <a:pt x="746625" y="3474573"/>
                  </a:cubicBezTo>
                  <a:cubicBezTo>
                    <a:pt x="746987" y="3477971"/>
                    <a:pt x="744621" y="3479941"/>
                    <a:pt x="739524" y="3480485"/>
                  </a:cubicBezTo>
                  <a:cubicBezTo>
                    <a:pt x="731030" y="3481391"/>
                    <a:pt x="723057" y="3471074"/>
                    <a:pt x="715605" y="3449533"/>
                  </a:cubicBezTo>
                  <a:lnTo>
                    <a:pt x="678470" y="3463803"/>
                  </a:lnTo>
                  <a:cubicBezTo>
                    <a:pt x="675027" y="3431526"/>
                    <a:pt x="656023" y="3398332"/>
                    <a:pt x="621458" y="3364221"/>
                  </a:cubicBezTo>
                  <a:cubicBezTo>
                    <a:pt x="605693" y="3345285"/>
                    <a:pt x="579678" y="3318852"/>
                    <a:pt x="543415" y="3284922"/>
                  </a:cubicBezTo>
                  <a:cubicBezTo>
                    <a:pt x="519541" y="3222181"/>
                    <a:pt x="504886" y="3165328"/>
                    <a:pt x="499449" y="3114364"/>
                  </a:cubicBezTo>
                  <a:cubicBezTo>
                    <a:pt x="486402" y="3120910"/>
                    <a:pt x="470751" y="3119144"/>
                    <a:pt x="452495" y="3109064"/>
                  </a:cubicBezTo>
                  <a:lnTo>
                    <a:pt x="426639" y="3132440"/>
                  </a:lnTo>
                  <a:cubicBezTo>
                    <a:pt x="422947" y="3113934"/>
                    <a:pt x="412766" y="3090967"/>
                    <a:pt x="396094" y="3063537"/>
                  </a:cubicBezTo>
                  <a:cubicBezTo>
                    <a:pt x="379061" y="3032710"/>
                    <a:pt x="352447" y="2992596"/>
                    <a:pt x="316251" y="2943196"/>
                  </a:cubicBezTo>
                  <a:cubicBezTo>
                    <a:pt x="294370" y="2899141"/>
                    <a:pt x="259964" y="2850408"/>
                    <a:pt x="213031" y="2796999"/>
                  </a:cubicBezTo>
                  <a:cubicBezTo>
                    <a:pt x="202069" y="2758652"/>
                    <a:pt x="183302" y="2735741"/>
                    <a:pt x="156733" y="2728266"/>
                  </a:cubicBezTo>
                  <a:lnTo>
                    <a:pt x="151772" y="2633440"/>
                  </a:lnTo>
                  <a:lnTo>
                    <a:pt x="116422" y="2617955"/>
                  </a:lnTo>
                  <a:lnTo>
                    <a:pt x="116710" y="2613543"/>
                  </a:lnTo>
                  <a:cubicBezTo>
                    <a:pt x="116777" y="2601590"/>
                    <a:pt x="114376" y="2572785"/>
                    <a:pt x="109506" y="2527130"/>
                  </a:cubicBezTo>
                  <a:lnTo>
                    <a:pt x="105157" y="2486360"/>
                  </a:lnTo>
                  <a:cubicBezTo>
                    <a:pt x="99335" y="2480108"/>
                    <a:pt x="93605" y="2474706"/>
                    <a:pt x="87965" y="2470153"/>
                  </a:cubicBezTo>
                  <a:cubicBezTo>
                    <a:pt x="83355" y="2467209"/>
                    <a:pt x="80133" y="2465190"/>
                    <a:pt x="78299" y="2464097"/>
                  </a:cubicBezTo>
                  <a:lnTo>
                    <a:pt x="76898" y="2463324"/>
                  </a:lnTo>
                  <a:lnTo>
                    <a:pt x="72060" y="2440723"/>
                  </a:lnTo>
                  <a:cubicBezTo>
                    <a:pt x="59061" y="2384042"/>
                    <a:pt x="35040" y="2304202"/>
                    <a:pt x="0" y="2201203"/>
                  </a:cubicBezTo>
                  <a:cubicBezTo>
                    <a:pt x="1879" y="2202720"/>
                    <a:pt x="8188" y="2205483"/>
                    <a:pt x="18924" y="2209492"/>
                  </a:cubicBezTo>
                  <a:cubicBezTo>
                    <a:pt x="31359" y="2213320"/>
                    <a:pt x="38517" y="2215993"/>
                    <a:pt x="40397" y="2217510"/>
                  </a:cubicBezTo>
                  <a:cubicBezTo>
                    <a:pt x="39491" y="2209016"/>
                    <a:pt x="42775" y="2191485"/>
                    <a:pt x="50249" y="2164916"/>
                  </a:cubicBezTo>
                  <a:cubicBezTo>
                    <a:pt x="48370" y="2163398"/>
                    <a:pt x="45368" y="2159423"/>
                    <a:pt x="41246" y="2152991"/>
                  </a:cubicBezTo>
                  <a:lnTo>
                    <a:pt x="32242" y="2141065"/>
                  </a:lnTo>
                  <a:cubicBezTo>
                    <a:pt x="25323" y="2148676"/>
                    <a:pt x="20223" y="2155233"/>
                    <a:pt x="16945" y="2160737"/>
                  </a:cubicBezTo>
                  <a:lnTo>
                    <a:pt x="13485" y="2168009"/>
                  </a:lnTo>
                  <a:lnTo>
                    <a:pt x="14762" y="2159520"/>
                  </a:lnTo>
                  <a:cubicBezTo>
                    <a:pt x="20724" y="2122052"/>
                    <a:pt x="32644" y="2060271"/>
                    <a:pt x="50520" y="1974176"/>
                  </a:cubicBezTo>
                  <a:cubicBezTo>
                    <a:pt x="37360" y="1963553"/>
                    <a:pt x="25355" y="1947652"/>
                    <a:pt x="14505" y="1926475"/>
                  </a:cubicBezTo>
                  <a:lnTo>
                    <a:pt x="9341" y="1878059"/>
                  </a:lnTo>
                  <a:cubicBezTo>
                    <a:pt x="18446" y="1866779"/>
                    <a:pt x="22636" y="1857742"/>
                    <a:pt x="21912" y="1850946"/>
                  </a:cubicBezTo>
                  <a:cubicBezTo>
                    <a:pt x="22274" y="1854344"/>
                    <a:pt x="28095" y="1860595"/>
                    <a:pt x="39375" y="1869701"/>
                  </a:cubicBezTo>
                  <a:lnTo>
                    <a:pt x="83611" y="1849519"/>
                  </a:lnTo>
                  <a:cubicBezTo>
                    <a:pt x="77541" y="1857039"/>
                    <a:pt x="74687" y="1862498"/>
                    <a:pt x="75050" y="1865895"/>
                  </a:cubicBezTo>
                  <a:cubicBezTo>
                    <a:pt x="75775" y="1872690"/>
                    <a:pt x="79987" y="1879972"/>
                    <a:pt x="87689" y="1887742"/>
                  </a:cubicBezTo>
                  <a:cubicBezTo>
                    <a:pt x="63906" y="1890279"/>
                    <a:pt x="52739" y="1898342"/>
                    <a:pt x="54189" y="1911933"/>
                  </a:cubicBezTo>
                  <a:cubicBezTo>
                    <a:pt x="55820" y="1927222"/>
                    <a:pt x="63883" y="1938388"/>
                    <a:pt x="78380" y="1945433"/>
                  </a:cubicBezTo>
                  <a:cubicBezTo>
                    <a:pt x="109026" y="1926700"/>
                    <a:pt x="118278" y="1860425"/>
                    <a:pt x="106137" y="1746606"/>
                  </a:cubicBezTo>
                  <a:lnTo>
                    <a:pt x="100156" y="1690547"/>
                  </a:lnTo>
                  <a:cubicBezTo>
                    <a:pt x="136261" y="1674668"/>
                    <a:pt x="151595" y="1641248"/>
                    <a:pt x="146159" y="1590284"/>
                  </a:cubicBezTo>
                  <a:cubicBezTo>
                    <a:pt x="139635" y="1529128"/>
                    <a:pt x="159284" y="1479784"/>
                    <a:pt x="205106" y="1442251"/>
                  </a:cubicBezTo>
                  <a:lnTo>
                    <a:pt x="231675" y="1449726"/>
                  </a:lnTo>
                  <a:cubicBezTo>
                    <a:pt x="224948" y="1434980"/>
                    <a:pt x="222320" y="1410348"/>
                    <a:pt x="223792" y="1375829"/>
                  </a:cubicBezTo>
                  <a:lnTo>
                    <a:pt x="246555" y="1347629"/>
                  </a:lnTo>
                  <a:cubicBezTo>
                    <a:pt x="250180" y="1381604"/>
                    <a:pt x="262083" y="1420710"/>
                    <a:pt x="282265" y="1464947"/>
                  </a:cubicBezTo>
                  <a:lnTo>
                    <a:pt x="315900" y="1345386"/>
                  </a:lnTo>
                  <a:cubicBezTo>
                    <a:pt x="320452" y="1339746"/>
                    <a:pt x="315696" y="1327367"/>
                    <a:pt x="301630" y="1308250"/>
                  </a:cubicBezTo>
                  <a:lnTo>
                    <a:pt x="316035" y="1250016"/>
                  </a:lnTo>
                  <a:cubicBezTo>
                    <a:pt x="319614" y="1251352"/>
                    <a:pt x="326681" y="1253175"/>
                    <a:pt x="337236" y="1255486"/>
                  </a:cubicBezTo>
                  <a:lnTo>
                    <a:pt x="371721" y="1264693"/>
                  </a:lnTo>
                  <a:cubicBezTo>
                    <a:pt x="374757" y="1260933"/>
                    <a:pt x="375187" y="1248860"/>
                    <a:pt x="373012" y="1228475"/>
                  </a:cubicBezTo>
                  <a:lnTo>
                    <a:pt x="342264" y="1205983"/>
                  </a:lnTo>
                  <a:lnTo>
                    <a:pt x="318413" y="1223990"/>
                  </a:lnTo>
                  <a:lnTo>
                    <a:pt x="331528" y="1201974"/>
                  </a:lnTo>
                  <a:cubicBezTo>
                    <a:pt x="337054" y="1189357"/>
                    <a:pt x="342309" y="1174193"/>
                    <a:pt x="347292" y="1156480"/>
                  </a:cubicBezTo>
                  <a:cubicBezTo>
                    <a:pt x="359546" y="1158609"/>
                    <a:pt x="380804" y="1172664"/>
                    <a:pt x="411065" y="1198644"/>
                  </a:cubicBezTo>
                  <a:cubicBezTo>
                    <a:pt x="427577" y="1176265"/>
                    <a:pt x="446977" y="1140692"/>
                    <a:pt x="469264" y="1091926"/>
                  </a:cubicBezTo>
                  <a:cubicBezTo>
                    <a:pt x="465142" y="1085493"/>
                    <a:pt x="461540" y="1067837"/>
                    <a:pt x="458460" y="1038957"/>
                  </a:cubicBezTo>
                  <a:cubicBezTo>
                    <a:pt x="470600" y="1023918"/>
                    <a:pt x="483262" y="997654"/>
                    <a:pt x="496444" y="960168"/>
                  </a:cubicBezTo>
                  <a:lnTo>
                    <a:pt x="481563" y="1062265"/>
                  </a:lnTo>
                  <a:lnTo>
                    <a:pt x="486728" y="1110680"/>
                  </a:lnTo>
                  <a:cubicBezTo>
                    <a:pt x="519911" y="1115731"/>
                    <a:pt x="550478" y="1072095"/>
                    <a:pt x="578428" y="979771"/>
                  </a:cubicBezTo>
                  <a:cubicBezTo>
                    <a:pt x="589277" y="1000949"/>
                    <a:pt x="605042" y="1019885"/>
                    <a:pt x="625722" y="1036578"/>
                  </a:cubicBezTo>
                  <a:cubicBezTo>
                    <a:pt x="650184" y="1008197"/>
                    <a:pt x="648984" y="980835"/>
                    <a:pt x="622120" y="954493"/>
                  </a:cubicBezTo>
                  <a:lnTo>
                    <a:pt x="643695" y="939306"/>
                  </a:lnTo>
                  <a:cubicBezTo>
                    <a:pt x="658440" y="932578"/>
                    <a:pt x="666572" y="928275"/>
                    <a:pt x="668089" y="926395"/>
                  </a:cubicBezTo>
                  <a:cubicBezTo>
                    <a:pt x="667183" y="917901"/>
                    <a:pt x="660694" y="913439"/>
                    <a:pt x="648621" y="913008"/>
                  </a:cubicBezTo>
                  <a:lnTo>
                    <a:pt x="632788" y="909543"/>
                  </a:lnTo>
                  <a:cubicBezTo>
                    <a:pt x="637341" y="903903"/>
                    <a:pt x="636797" y="898807"/>
                    <a:pt x="631157" y="894254"/>
                  </a:cubicBezTo>
                  <a:cubicBezTo>
                    <a:pt x="597114" y="913349"/>
                    <a:pt x="576842" y="932692"/>
                    <a:pt x="570341" y="952285"/>
                  </a:cubicBezTo>
                  <a:lnTo>
                    <a:pt x="580941" y="858376"/>
                  </a:lnTo>
                  <a:cubicBezTo>
                    <a:pt x="599990" y="859780"/>
                    <a:pt x="623263" y="844411"/>
                    <a:pt x="650761" y="812270"/>
                  </a:cubicBezTo>
                  <a:lnTo>
                    <a:pt x="654566" y="847945"/>
                  </a:lnTo>
                  <a:cubicBezTo>
                    <a:pt x="654680" y="865114"/>
                    <a:pt x="655858" y="876156"/>
                    <a:pt x="658100" y="881071"/>
                  </a:cubicBezTo>
                  <a:lnTo>
                    <a:pt x="711985" y="854706"/>
                  </a:lnTo>
                  <a:cubicBezTo>
                    <a:pt x="712167" y="856404"/>
                    <a:pt x="705304" y="872599"/>
                    <a:pt x="691396" y="903291"/>
                  </a:cubicBezTo>
                  <a:cubicBezTo>
                    <a:pt x="695519" y="909724"/>
                    <a:pt x="698305" y="919735"/>
                    <a:pt x="699755" y="933325"/>
                  </a:cubicBezTo>
                  <a:cubicBezTo>
                    <a:pt x="700842" y="943518"/>
                    <a:pt x="698984" y="958320"/>
                    <a:pt x="694183" y="977732"/>
                  </a:cubicBezTo>
                  <a:cubicBezTo>
                    <a:pt x="690536" y="991865"/>
                    <a:pt x="684795" y="1010518"/>
                    <a:pt x="676958" y="1033690"/>
                  </a:cubicBezTo>
                  <a:lnTo>
                    <a:pt x="659732" y="1089648"/>
                  </a:lnTo>
                  <a:cubicBezTo>
                    <a:pt x="654931" y="1109059"/>
                    <a:pt x="652043" y="1122253"/>
                    <a:pt x="651069" y="1129230"/>
                  </a:cubicBezTo>
                  <a:lnTo>
                    <a:pt x="667989" y="1142888"/>
                  </a:lnTo>
                  <a:cubicBezTo>
                    <a:pt x="674059" y="1135368"/>
                    <a:pt x="676732" y="1128210"/>
                    <a:pt x="676007" y="1121415"/>
                  </a:cubicBezTo>
                  <a:lnTo>
                    <a:pt x="702271" y="1198506"/>
                  </a:lnTo>
                  <a:lnTo>
                    <a:pt x="746777" y="987584"/>
                  </a:lnTo>
                  <a:cubicBezTo>
                    <a:pt x="736834" y="974900"/>
                    <a:pt x="725916" y="969192"/>
                    <a:pt x="714025" y="970461"/>
                  </a:cubicBezTo>
                  <a:cubicBezTo>
                    <a:pt x="718577" y="964821"/>
                    <a:pt x="728226" y="958637"/>
                    <a:pt x="742972" y="951910"/>
                  </a:cubicBezTo>
                  <a:cubicBezTo>
                    <a:pt x="740050" y="972839"/>
                    <a:pt x="753267" y="992046"/>
                    <a:pt x="782622" y="1009532"/>
                  </a:cubicBezTo>
                  <a:cubicBezTo>
                    <a:pt x="791002" y="991457"/>
                    <a:pt x="792407" y="972408"/>
                    <a:pt x="786834" y="952385"/>
                  </a:cubicBezTo>
                  <a:lnTo>
                    <a:pt x="828284" y="857763"/>
                  </a:lnTo>
                  <a:lnTo>
                    <a:pt x="856858" y="859869"/>
                  </a:lnTo>
                  <a:cubicBezTo>
                    <a:pt x="874027" y="859755"/>
                    <a:pt x="883064" y="863946"/>
                    <a:pt x="883970" y="872440"/>
                  </a:cubicBezTo>
                  <a:cubicBezTo>
                    <a:pt x="885964" y="891126"/>
                    <a:pt x="880188" y="917514"/>
                    <a:pt x="866643" y="951603"/>
                  </a:cubicBezTo>
                  <a:cubicBezTo>
                    <a:pt x="854797" y="985511"/>
                    <a:pt x="842442" y="1006587"/>
                    <a:pt x="829576" y="1014832"/>
                  </a:cubicBezTo>
                  <a:cubicBezTo>
                    <a:pt x="830482" y="1023326"/>
                    <a:pt x="836938" y="1035523"/>
                    <a:pt x="848943" y="1051424"/>
                  </a:cubicBezTo>
                  <a:lnTo>
                    <a:pt x="833654" y="1053055"/>
                  </a:lnTo>
                  <a:lnTo>
                    <a:pt x="836915" y="1083633"/>
                  </a:lnTo>
                  <a:lnTo>
                    <a:pt x="852204" y="1082002"/>
                  </a:lnTo>
                  <a:lnTo>
                    <a:pt x="848943" y="1051424"/>
                  </a:lnTo>
                  <a:cubicBezTo>
                    <a:pt x="863937" y="1030925"/>
                    <a:pt x="885398" y="998569"/>
                    <a:pt x="913326" y="954355"/>
                  </a:cubicBezTo>
                  <a:lnTo>
                    <a:pt x="928003" y="898669"/>
                  </a:lnTo>
                  <a:lnTo>
                    <a:pt x="941730" y="930707"/>
                  </a:lnTo>
                  <a:cubicBezTo>
                    <a:pt x="962002" y="911364"/>
                    <a:pt x="984799" y="875429"/>
                    <a:pt x="1010122" y="822902"/>
                  </a:cubicBezTo>
                  <a:cubicBezTo>
                    <a:pt x="1005999" y="816469"/>
                    <a:pt x="1002760" y="802211"/>
                    <a:pt x="1000405" y="780127"/>
                  </a:cubicBezTo>
                  <a:cubicBezTo>
                    <a:pt x="1003145" y="757499"/>
                    <a:pt x="1023395" y="721835"/>
                    <a:pt x="1061152" y="673137"/>
                  </a:cubicBezTo>
                  <a:cubicBezTo>
                    <a:pt x="1057030" y="666704"/>
                    <a:pt x="1053700" y="651596"/>
                    <a:pt x="1051163" y="627813"/>
                  </a:cubicBezTo>
                  <a:cubicBezTo>
                    <a:pt x="1054266" y="608583"/>
                    <a:pt x="1074028" y="576408"/>
                    <a:pt x="1110450" y="531288"/>
                  </a:cubicBezTo>
                  <a:lnTo>
                    <a:pt x="1133010" y="549499"/>
                  </a:lnTo>
                  <a:lnTo>
                    <a:pt x="1156317" y="526395"/>
                  </a:lnTo>
                  <a:cubicBezTo>
                    <a:pt x="1150247" y="533915"/>
                    <a:pt x="1148571" y="550416"/>
                    <a:pt x="1151289" y="575898"/>
                  </a:cubicBezTo>
                  <a:lnTo>
                    <a:pt x="1175854" y="588740"/>
                  </a:lnTo>
                  <a:cubicBezTo>
                    <a:pt x="1204733" y="585660"/>
                    <a:pt x="1218346" y="536100"/>
                    <a:pt x="1216692" y="440062"/>
                  </a:cubicBezTo>
                  <a:lnTo>
                    <a:pt x="1271562" y="447095"/>
                  </a:lnTo>
                  <a:cubicBezTo>
                    <a:pt x="1291948" y="444920"/>
                    <a:pt x="1304428" y="416958"/>
                    <a:pt x="1309003" y="363208"/>
                  </a:cubicBezTo>
                  <a:cubicBezTo>
                    <a:pt x="1325991" y="361396"/>
                    <a:pt x="1337520" y="356730"/>
                    <a:pt x="1343590" y="349210"/>
                  </a:cubicBezTo>
                  <a:lnTo>
                    <a:pt x="1368698" y="367149"/>
                  </a:lnTo>
                  <a:cubicBezTo>
                    <a:pt x="1378483" y="330025"/>
                    <a:pt x="1398665" y="309832"/>
                    <a:pt x="1429243" y="306570"/>
                  </a:cubicBezTo>
                  <a:cubicBezTo>
                    <a:pt x="1437737" y="305664"/>
                    <a:pt x="1444169" y="301542"/>
                    <a:pt x="1448541" y="294203"/>
                  </a:cubicBezTo>
                  <a:lnTo>
                    <a:pt x="1409469" y="362800"/>
                  </a:lnTo>
                  <a:lnTo>
                    <a:pt x="1406072" y="427592"/>
                  </a:lnTo>
                  <a:cubicBezTo>
                    <a:pt x="1409832" y="430627"/>
                    <a:pt x="1416809" y="431601"/>
                    <a:pt x="1427001" y="430514"/>
                  </a:cubicBezTo>
                  <a:cubicBezTo>
                    <a:pt x="1460977" y="426889"/>
                    <a:pt x="1494850" y="382041"/>
                    <a:pt x="1528622" y="295969"/>
                  </a:cubicBezTo>
                  <a:cubicBezTo>
                    <a:pt x="1539902" y="305074"/>
                    <a:pt x="1554828" y="300046"/>
                    <a:pt x="1573402" y="280884"/>
                  </a:cubicBezTo>
                  <a:cubicBezTo>
                    <a:pt x="1574126" y="287679"/>
                    <a:pt x="1582949" y="297905"/>
                    <a:pt x="1599869" y="311563"/>
                  </a:cubicBezTo>
                  <a:cubicBezTo>
                    <a:pt x="1622451" y="281665"/>
                    <a:pt x="1648805" y="230746"/>
                    <a:pt x="1678929" y="158808"/>
                  </a:cubicBezTo>
                  <a:lnTo>
                    <a:pt x="1692282" y="211504"/>
                  </a:lnTo>
                  <a:cubicBezTo>
                    <a:pt x="1698398" y="236623"/>
                    <a:pt x="1702577" y="251641"/>
                    <a:pt x="1704819" y="256556"/>
                  </a:cubicBezTo>
                  <a:cubicBezTo>
                    <a:pt x="1774084" y="164979"/>
                    <a:pt x="1821457" y="117832"/>
                    <a:pt x="1846939" y="115114"/>
                  </a:cubicBezTo>
                  <a:cubicBezTo>
                    <a:pt x="1853734" y="114389"/>
                    <a:pt x="1857494" y="117424"/>
                    <a:pt x="1858219" y="124219"/>
                  </a:cubicBezTo>
                  <a:cubicBezTo>
                    <a:pt x="1859306" y="134412"/>
                    <a:pt x="1864946" y="138965"/>
                    <a:pt x="1875139" y="137877"/>
                  </a:cubicBezTo>
                  <a:cubicBezTo>
                    <a:pt x="1909114" y="134253"/>
                    <a:pt x="1926295" y="110085"/>
                    <a:pt x="1926680" y="65373"/>
                  </a:cubicBezTo>
                  <a:lnTo>
                    <a:pt x="1969422" y="127820"/>
                  </a:lnTo>
                  <a:cubicBezTo>
                    <a:pt x="1982649" y="122973"/>
                    <a:pt x="2001891" y="102021"/>
                    <a:pt x="2027146" y="64964"/>
                  </a:cubicBezTo>
                  <a:cubicBezTo>
                    <a:pt x="2042186" y="77105"/>
                    <a:pt x="2056501" y="82450"/>
                    <a:pt x="2070091" y="81001"/>
                  </a:cubicBezTo>
                  <a:lnTo>
                    <a:pt x="2116876" y="60547"/>
                  </a:lnTo>
                  <a:cubicBezTo>
                    <a:pt x="2142969" y="47455"/>
                    <a:pt x="2159413" y="40546"/>
                    <a:pt x="2166208" y="39822"/>
                  </a:cubicBezTo>
                  <a:lnTo>
                    <a:pt x="2195325" y="47024"/>
                  </a:lnTo>
                  <a:cubicBezTo>
                    <a:pt x="2211339" y="52189"/>
                    <a:pt x="2221895" y="54499"/>
                    <a:pt x="2226991" y="53955"/>
                  </a:cubicBezTo>
                  <a:cubicBezTo>
                    <a:pt x="2221895" y="54499"/>
                    <a:pt x="2241193" y="42131"/>
                    <a:pt x="2284885" y="16853"/>
                  </a:cubicBezTo>
                  <a:lnTo>
                    <a:pt x="2299427" y="56537"/>
                  </a:lnTo>
                  <a:cubicBezTo>
                    <a:pt x="2268124" y="53003"/>
                    <a:pt x="2243005" y="59119"/>
                    <a:pt x="2224069" y="74884"/>
                  </a:cubicBezTo>
                  <a:lnTo>
                    <a:pt x="2226787" y="100366"/>
                  </a:lnTo>
                  <a:cubicBezTo>
                    <a:pt x="2242009" y="114206"/>
                    <a:pt x="2251318" y="120944"/>
                    <a:pt x="2254716" y="120582"/>
                  </a:cubicBezTo>
                  <a:cubicBezTo>
                    <a:pt x="2259812" y="120038"/>
                    <a:pt x="2261907" y="115519"/>
                    <a:pt x="2261001" y="107025"/>
                  </a:cubicBezTo>
                  <a:cubicBezTo>
                    <a:pt x="2261975" y="100048"/>
                    <a:pt x="2265859" y="96198"/>
                    <a:pt x="2272655" y="95473"/>
                  </a:cubicBezTo>
                  <a:cubicBezTo>
                    <a:pt x="2269257" y="95835"/>
                    <a:pt x="2275169" y="102936"/>
                    <a:pt x="2290390" y="116776"/>
                  </a:cubicBezTo>
                  <a:cubicBezTo>
                    <a:pt x="2289846" y="111680"/>
                    <a:pt x="2295192" y="97364"/>
                    <a:pt x="2306426" y="73830"/>
                  </a:cubicBezTo>
                  <a:cubicBezTo>
                    <a:pt x="2319178" y="48416"/>
                    <a:pt x="2325101" y="31463"/>
                    <a:pt x="2324195" y="22969"/>
                  </a:cubicBezTo>
                  <a:cubicBezTo>
                    <a:pt x="2339235" y="35109"/>
                    <a:pt x="2363199" y="34271"/>
                    <a:pt x="2396087" y="20454"/>
                  </a:cubicBezTo>
                  <a:close/>
                </a:path>
              </a:pathLst>
            </a:custGeom>
            <a:blipFill dpi="0" rotWithShape="0">
              <a:blip r:embed="rId7">
                <a:alphaModFix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26803" r="-26803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56" name="TextBox 55">
            <a:extLst>
              <a:ext uri="{FF2B5EF4-FFF2-40B4-BE49-F238E27FC236}">
                <a16:creationId xmlns:a16="http://schemas.microsoft.com/office/drawing/2014/main" id="{05BE066E-159E-4E8C-AA9E-68B9A46489AE}"/>
              </a:ext>
            </a:extLst>
          </p:cNvPr>
          <p:cNvSpPr txBox="1">
            <a:spLocks noChangeAspect="1"/>
          </p:cNvSpPr>
          <p:nvPr>
            <p:custDataLst>
              <p:tags r:id="rId1"/>
            </p:custDataLst>
          </p:nvPr>
        </p:nvSpPr>
        <p:spPr>
          <a:xfrm rot="21007281">
            <a:off x="2502214" y="1897812"/>
            <a:ext cx="785590" cy="3062377"/>
          </a:xfrm>
          <a:custGeom>
            <a:avLst/>
            <a:gdLst/>
            <a:ahLst/>
            <a:cxnLst/>
            <a:rect l="l" t="t" r="r" b="b"/>
            <a:pathLst>
              <a:path w="785590" h="1440248">
                <a:moveTo>
                  <a:pt x="516880" y="1286211"/>
                </a:moveTo>
                <a:lnTo>
                  <a:pt x="511746" y="1296480"/>
                </a:lnTo>
                <a:lnTo>
                  <a:pt x="516880" y="1299903"/>
                </a:lnTo>
                <a:lnTo>
                  <a:pt x="522015" y="1287922"/>
                </a:lnTo>
                <a:close/>
                <a:moveTo>
                  <a:pt x="397930" y="916522"/>
                </a:moveTo>
                <a:lnTo>
                  <a:pt x="387660" y="944762"/>
                </a:lnTo>
                <a:lnTo>
                  <a:pt x="394507" y="946473"/>
                </a:lnTo>
                <a:lnTo>
                  <a:pt x="403064" y="916522"/>
                </a:lnTo>
                <a:close/>
                <a:moveTo>
                  <a:pt x="468102" y="642678"/>
                </a:moveTo>
                <a:cubicBezTo>
                  <a:pt x="466961" y="642678"/>
                  <a:pt x="466391" y="643248"/>
                  <a:pt x="466391" y="644389"/>
                </a:cubicBezTo>
                <a:lnTo>
                  <a:pt x="462251" y="644389"/>
                </a:lnTo>
                <a:close/>
                <a:moveTo>
                  <a:pt x="468102" y="595611"/>
                </a:moveTo>
                <a:lnTo>
                  <a:pt x="474948" y="599034"/>
                </a:lnTo>
                <a:lnTo>
                  <a:pt x="468102" y="609303"/>
                </a:lnTo>
                <a:lnTo>
                  <a:pt x="462967" y="607592"/>
                </a:lnTo>
                <a:close/>
                <a:moveTo>
                  <a:pt x="538275" y="217364"/>
                </a:moveTo>
                <a:lnTo>
                  <a:pt x="533140" y="227633"/>
                </a:lnTo>
                <a:lnTo>
                  <a:pt x="539986" y="231056"/>
                </a:lnTo>
                <a:lnTo>
                  <a:pt x="545121" y="219076"/>
                </a:lnTo>
                <a:close/>
                <a:moveTo>
                  <a:pt x="469814" y="0"/>
                </a:moveTo>
                <a:lnTo>
                  <a:pt x="485217" y="0"/>
                </a:lnTo>
                <a:cubicBezTo>
                  <a:pt x="488640" y="6847"/>
                  <a:pt x="500906" y="13693"/>
                  <a:pt x="522015" y="20539"/>
                </a:cubicBezTo>
                <a:lnTo>
                  <a:pt x="560524" y="33375"/>
                </a:lnTo>
                <a:cubicBezTo>
                  <a:pt x="568511" y="37939"/>
                  <a:pt x="576784" y="47638"/>
                  <a:pt x="585341" y="62471"/>
                </a:cubicBezTo>
                <a:cubicBezTo>
                  <a:pt x="587623" y="67606"/>
                  <a:pt x="588764" y="81298"/>
                  <a:pt x="588764" y="103548"/>
                </a:cubicBezTo>
                <a:lnTo>
                  <a:pt x="592188" y="111250"/>
                </a:lnTo>
                <a:cubicBezTo>
                  <a:pt x="594470" y="116384"/>
                  <a:pt x="595611" y="120663"/>
                  <a:pt x="595611" y="124086"/>
                </a:cubicBezTo>
                <a:cubicBezTo>
                  <a:pt x="595611" y="127509"/>
                  <a:pt x="589905" y="140916"/>
                  <a:pt x="578495" y="164307"/>
                </a:cubicBezTo>
                <a:cubicBezTo>
                  <a:pt x="567085" y="187127"/>
                  <a:pt x="559383" y="205384"/>
                  <a:pt x="555390" y="219076"/>
                </a:cubicBezTo>
                <a:lnTo>
                  <a:pt x="520304" y="378247"/>
                </a:lnTo>
                <a:cubicBezTo>
                  <a:pt x="511746" y="393651"/>
                  <a:pt x="503759" y="411337"/>
                  <a:pt x="496342" y="431305"/>
                </a:cubicBezTo>
                <a:cubicBezTo>
                  <a:pt x="494631" y="436439"/>
                  <a:pt x="494631" y="450987"/>
                  <a:pt x="496342" y="474949"/>
                </a:cubicBezTo>
                <a:cubicBezTo>
                  <a:pt x="496342" y="493205"/>
                  <a:pt x="492063" y="506612"/>
                  <a:pt x="483506" y="515169"/>
                </a:cubicBezTo>
                <a:lnTo>
                  <a:pt x="488640" y="528861"/>
                </a:lnTo>
                <a:cubicBezTo>
                  <a:pt x="484076" y="540272"/>
                  <a:pt x="478942" y="547973"/>
                  <a:pt x="473237" y="551967"/>
                </a:cubicBezTo>
                <a:lnTo>
                  <a:pt x="474948" y="557102"/>
                </a:lnTo>
                <a:cubicBezTo>
                  <a:pt x="476089" y="560525"/>
                  <a:pt x="476660" y="563948"/>
                  <a:pt x="476660" y="567371"/>
                </a:cubicBezTo>
                <a:lnTo>
                  <a:pt x="476660" y="581919"/>
                </a:lnTo>
                <a:cubicBezTo>
                  <a:pt x="476660" y="585342"/>
                  <a:pt x="474092" y="587909"/>
                  <a:pt x="468958" y="589621"/>
                </a:cubicBezTo>
                <a:cubicBezTo>
                  <a:pt x="463823" y="590762"/>
                  <a:pt x="461256" y="591047"/>
                  <a:pt x="461256" y="590476"/>
                </a:cubicBezTo>
                <a:cubicBezTo>
                  <a:pt x="461256" y="593329"/>
                  <a:pt x="459259" y="599319"/>
                  <a:pt x="455266" y="608447"/>
                </a:cubicBezTo>
                <a:cubicBezTo>
                  <a:pt x="451843" y="617575"/>
                  <a:pt x="450131" y="623281"/>
                  <a:pt x="450131" y="625563"/>
                </a:cubicBezTo>
                <a:cubicBezTo>
                  <a:pt x="450131" y="638114"/>
                  <a:pt x="452698" y="644389"/>
                  <a:pt x="457833" y="644389"/>
                </a:cubicBezTo>
                <a:lnTo>
                  <a:pt x="462251" y="644389"/>
                </a:lnTo>
                <a:lnTo>
                  <a:pt x="460240" y="644978"/>
                </a:lnTo>
                <a:cubicBezTo>
                  <a:pt x="453501" y="648294"/>
                  <a:pt x="450131" y="654658"/>
                  <a:pt x="450131" y="664072"/>
                </a:cubicBezTo>
                <a:cubicBezTo>
                  <a:pt x="450131" y="668636"/>
                  <a:pt x="452698" y="670918"/>
                  <a:pt x="457833" y="670918"/>
                </a:cubicBezTo>
                <a:lnTo>
                  <a:pt x="443285" y="716273"/>
                </a:lnTo>
                <a:cubicBezTo>
                  <a:pt x="443285" y="709427"/>
                  <a:pt x="442144" y="704863"/>
                  <a:pt x="439862" y="702581"/>
                </a:cubicBezTo>
                <a:lnTo>
                  <a:pt x="433016" y="709427"/>
                </a:lnTo>
                <a:lnTo>
                  <a:pt x="433016" y="721408"/>
                </a:lnTo>
                <a:cubicBezTo>
                  <a:pt x="437580" y="726542"/>
                  <a:pt x="442714" y="725972"/>
                  <a:pt x="448420" y="719696"/>
                </a:cubicBezTo>
                <a:cubicBezTo>
                  <a:pt x="448420" y="731677"/>
                  <a:pt x="445567" y="737667"/>
                  <a:pt x="439862" y="737667"/>
                </a:cubicBezTo>
                <a:cubicBezTo>
                  <a:pt x="436439" y="737667"/>
                  <a:pt x="433586" y="736812"/>
                  <a:pt x="431304" y="735100"/>
                </a:cubicBezTo>
                <a:lnTo>
                  <a:pt x="429022" y="733389"/>
                </a:lnTo>
                <a:lnTo>
                  <a:pt x="431304" y="736812"/>
                </a:lnTo>
                <a:cubicBezTo>
                  <a:pt x="433586" y="740520"/>
                  <a:pt x="437009" y="746510"/>
                  <a:pt x="441573" y="754783"/>
                </a:cubicBezTo>
                <a:lnTo>
                  <a:pt x="436439" y="754783"/>
                </a:lnTo>
                <a:cubicBezTo>
                  <a:pt x="435298" y="764481"/>
                  <a:pt x="430734" y="787872"/>
                  <a:pt x="422747" y="824955"/>
                </a:cubicBezTo>
                <a:cubicBezTo>
                  <a:pt x="418183" y="839788"/>
                  <a:pt x="412192" y="889993"/>
                  <a:pt x="404776" y="975569"/>
                </a:cubicBezTo>
                <a:cubicBezTo>
                  <a:pt x="404776" y="974999"/>
                  <a:pt x="404490" y="974143"/>
                  <a:pt x="403920" y="973002"/>
                </a:cubicBezTo>
                <a:cubicBezTo>
                  <a:pt x="402779" y="970720"/>
                  <a:pt x="401923" y="968723"/>
                  <a:pt x="401353" y="967012"/>
                </a:cubicBezTo>
                <a:lnTo>
                  <a:pt x="396218" y="1044030"/>
                </a:lnTo>
                <a:cubicBezTo>
                  <a:pt x="395648" y="1046883"/>
                  <a:pt x="394507" y="1051161"/>
                  <a:pt x="392795" y="1056866"/>
                </a:cubicBezTo>
                <a:lnTo>
                  <a:pt x="387660" y="1072270"/>
                </a:lnTo>
                <a:cubicBezTo>
                  <a:pt x="382526" y="1085392"/>
                  <a:pt x="379959" y="1093664"/>
                  <a:pt x="379959" y="1097087"/>
                </a:cubicBezTo>
                <a:cubicBezTo>
                  <a:pt x="379959" y="1115344"/>
                  <a:pt x="381955" y="1139305"/>
                  <a:pt x="385949" y="1168971"/>
                </a:cubicBezTo>
                <a:lnTo>
                  <a:pt x="390228" y="1173250"/>
                </a:lnTo>
                <a:cubicBezTo>
                  <a:pt x="393080" y="1175532"/>
                  <a:pt x="395077" y="1177244"/>
                  <a:pt x="396218" y="1178385"/>
                </a:cubicBezTo>
                <a:lnTo>
                  <a:pt x="409910" y="1192933"/>
                </a:lnTo>
                <a:cubicBezTo>
                  <a:pt x="438436" y="1181522"/>
                  <a:pt x="462397" y="1175817"/>
                  <a:pt x="481794" y="1175817"/>
                </a:cubicBezTo>
                <a:lnTo>
                  <a:pt x="501477" y="1180952"/>
                </a:lnTo>
                <a:cubicBezTo>
                  <a:pt x="503759" y="1180952"/>
                  <a:pt x="506611" y="1179240"/>
                  <a:pt x="510034" y="1175817"/>
                </a:cubicBezTo>
                <a:cubicBezTo>
                  <a:pt x="513457" y="1172394"/>
                  <a:pt x="516310" y="1170683"/>
                  <a:pt x="518592" y="1170683"/>
                </a:cubicBezTo>
                <a:lnTo>
                  <a:pt x="543409" y="1174106"/>
                </a:lnTo>
                <a:cubicBezTo>
                  <a:pt x="555960" y="1175817"/>
                  <a:pt x="565944" y="1175817"/>
                  <a:pt x="573361" y="1174106"/>
                </a:cubicBezTo>
                <a:cubicBezTo>
                  <a:pt x="574502" y="1175247"/>
                  <a:pt x="578495" y="1176958"/>
                  <a:pt x="585341" y="1179240"/>
                </a:cubicBezTo>
                <a:lnTo>
                  <a:pt x="635831" y="1179240"/>
                </a:lnTo>
                <a:cubicBezTo>
                  <a:pt x="660363" y="1178670"/>
                  <a:pt x="684325" y="1178099"/>
                  <a:pt x="707715" y="1177529"/>
                </a:cubicBezTo>
                <a:lnTo>
                  <a:pt x="717129" y="1177529"/>
                </a:lnTo>
                <a:cubicBezTo>
                  <a:pt x="722834" y="1178099"/>
                  <a:pt x="728539" y="1178670"/>
                  <a:pt x="734244" y="1179240"/>
                </a:cubicBezTo>
                <a:cubicBezTo>
                  <a:pt x="746795" y="1180952"/>
                  <a:pt x="756779" y="1180952"/>
                  <a:pt x="764196" y="1179240"/>
                </a:cubicBezTo>
                <a:cubicBezTo>
                  <a:pt x="773324" y="1179240"/>
                  <a:pt x="780455" y="1176958"/>
                  <a:pt x="785590" y="1172394"/>
                </a:cubicBezTo>
                <a:lnTo>
                  <a:pt x="785590" y="1202346"/>
                </a:lnTo>
                <a:cubicBezTo>
                  <a:pt x="784449" y="1201205"/>
                  <a:pt x="779599" y="1204058"/>
                  <a:pt x="771042" y="1210904"/>
                </a:cubicBezTo>
                <a:cubicBezTo>
                  <a:pt x="771042" y="1208622"/>
                  <a:pt x="765337" y="1207481"/>
                  <a:pt x="753926" y="1207481"/>
                </a:cubicBezTo>
                <a:cubicBezTo>
                  <a:pt x="750503" y="1207481"/>
                  <a:pt x="745369" y="1210904"/>
                  <a:pt x="738523" y="1217750"/>
                </a:cubicBezTo>
                <a:cubicBezTo>
                  <a:pt x="732247" y="1224025"/>
                  <a:pt x="728539" y="1228589"/>
                  <a:pt x="727398" y="1231442"/>
                </a:cubicBezTo>
                <a:cubicBezTo>
                  <a:pt x="718270" y="1236576"/>
                  <a:pt x="703722" y="1248842"/>
                  <a:pt x="683754" y="1268240"/>
                </a:cubicBezTo>
                <a:cubicBezTo>
                  <a:pt x="678619" y="1268240"/>
                  <a:pt x="672059" y="1265958"/>
                  <a:pt x="664071" y="1261394"/>
                </a:cubicBezTo>
                <a:cubicBezTo>
                  <a:pt x="662931" y="1261394"/>
                  <a:pt x="660078" y="1263961"/>
                  <a:pt x="655514" y="1269095"/>
                </a:cubicBezTo>
                <a:cubicBezTo>
                  <a:pt x="651520" y="1274801"/>
                  <a:pt x="648097" y="1277653"/>
                  <a:pt x="645245" y="1277653"/>
                </a:cubicBezTo>
                <a:cubicBezTo>
                  <a:pt x="641822" y="1277653"/>
                  <a:pt x="638399" y="1275371"/>
                  <a:pt x="634976" y="1270807"/>
                </a:cubicBezTo>
                <a:lnTo>
                  <a:pt x="630697" y="1263105"/>
                </a:lnTo>
                <a:lnTo>
                  <a:pt x="622139" y="1281076"/>
                </a:lnTo>
                <a:cubicBezTo>
                  <a:pt x="603312" y="1295909"/>
                  <a:pt x="585912" y="1303326"/>
                  <a:pt x="569938" y="1303326"/>
                </a:cubicBezTo>
                <a:cubicBezTo>
                  <a:pt x="567656" y="1303326"/>
                  <a:pt x="565944" y="1302755"/>
                  <a:pt x="564803" y="1301614"/>
                </a:cubicBezTo>
                <a:cubicBezTo>
                  <a:pt x="564233" y="1300473"/>
                  <a:pt x="562806" y="1299903"/>
                  <a:pt x="560524" y="1299903"/>
                </a:cubicBezTo>
                <a:cubicBezTo>
                  <a:pt x="558242" y="1299903"/>
                  <a:pt x="552537" y="1303041"/>
                  <a:pt x="543409" y="1309316"/>
                </a:cubicBezTo>
                <a:cubicBezTo>
                  <a:pt x="533710" y="1315021"/>
                  <a:pt x="527720" y="1317874"/>
                  <a:pt x="525438" y="1317874"/>
                </a:cubicBezTo>
                <a:cubicBezTo>
                  <a:pt x="523727" y="1317874"/>
                  <a:pt x="521730" y="1317018"/>
                  <a:pt x="519448" y="1315307"/>
                </a:cubicBezTo>
                <a:cubicBezTo>
                  <a:pt x="517166" y="1313595"/>
                  <a:pt x="514598" y="1312739"/>
                  <a:pt x="511746" y="1312739"/>
                </a:cubicBezTo>
                <a:cubicBezTo>
                  <a:pt x="508893" y="1312739"/>
                  <a:pt x="506611" y="1314736"/>
                  <a:pt x="504900" y="1318730"/>
                </a:cubicBezTo>
                <a:lnTo>
                  <a:pt x="503188" y="1324720"/>
                </a:lnTo>
                <a:lnTo>
                  <a:pt x="391083" y="1354672"/>
                </a:lnTo>
                <a:cubicBezTo>
                  <a:pt x="341449" y="1367223"/>
                  <a:pt x="315776" y="1373498"/>
                  <a:pt x="314065" y="1373498"/>
                </a:cubicBezTo>
                <a:cubicBezTo>
                  <a:pt x="310071" y="1373498"/>
                  <a:pt x="307219" y="1371502"/>
                  <a:pt x="305507" y="1367508"/>
                </a:cubicBezTo>
                <a:lnTo>
                  <a:pt x="302940" y="1361518"/>
                </a:lnTo>
                <a:cubicBezTo>
                  <a:pt x="287536" y="1376921"/>
                  <a:pt x="270706" y="1387476"/>
                  <a:pt x="252450" y="1393181"/>
                </a:cubicBezTo>
                <a:lnTo>
                  <a:pt x="110394" y="1440248"/>
                </a:lnTo>
                <a:cubicBezTo>
                  <a:pt x="102977" y="1440248"/>
                  <a:pt x="83580" y="1425700"/>
                  <a:pt x="52202" y="1396604"/>
                </a:cubicBezTo>
                <a:cubicBezTo>
                  <a:pt x="23676" y="1369220"/>
                  <a:pt x="6276" y="1350393"/>
                  <a:pt x="0" y="1340124"/>
                </a:cubicBezTo>
                <a:cubicBezTo>
                  <a:pt x="13122" y="1323579"/>
                  <a:pt x="15974" y="1310743"/>
                  <a:pt x="8558" y="1301614"/>
                </a:cubicBezTo>
                <a:cubicBezTo>
                  <a:pt x="36513" y="1281647"/>
                  <a:pt x="58192" y="1269951"/>
                  <a:pt x="73596" y="1266528"/>
                </a:cubicBezTo>
                <a:lnTo>
                  <a:pt x="155749" y="1249413"/>
                </a:lnTo>
                <a:cubicBezTo>
                  <a:pt x="158031" y="1248842"/>
                  <a:pt x="161454" y="1247416"/>
                  <a:pt x="166018" y="1245134"/>
                </a:cubicBezTo>
                <a:lnTo>
                  <a:pt x="180566" y="1238288"/>
                </a:lnTo>
                <a:cubicBezTo>
                  <a:pt x="193117" y="1231442"/>
                  <a:pt x="200819" y="1228019"/>
                  <a:pt x="203672" y="1228019"/>
                </a:cubicBezTo>
                <a:cubicBezTo>
                  <a:pt x="205954" y="1228019"/>
                  <a:pt x="207665" y="1228875"/>
                  <a:pt x="208806" y="1230586"/>
                </a:cubicBezTo>
                <a:cubicBezTo>
                  <a:pt x="209947" y="1232868"/>
                  <a:pt x="211659" y="1234009"/>
                  <a:pt x="213941" y="1234009"/>
                </a:cubicBezTo>
                <a:cubicBezTo>
                  <a:pt x="216793" y="1234009"/>
                  <a:pt x="221357" y="1232012"/>
                  <a:pt x="227633" y="1228019"/>
                </a:cubicBezTo>
                <a:lnTo>
                  <a:pt x="240469" y="1221173"/>
                </a:lnTo>
                <a:cubicBezTo>
                  <a:pt x="255303" y="1219461"/>
                  <a:pt x="273274" y="1212615"/>
                  <a:pt x="294382" y="1200634"/>
                </a:cubicBezTo>
                <a:cubicBezTo>
                  <a:pt x="289248" y="1130462"/>
                  <a:pt x="287536" y="1083110"/>
                  <a:pt x="289248" y="1058578"/>
                </a:cubicBezTo>
                <a:cubicBezTo>
                  <a:pt x="289248" y="1055725"/>
                  <a:pt x="287536" y="1051447"/>
                  <a:pt x="284113" y="1045742"/>
                </a:cubicBezTo>
                <a:cubicBezTo>
                  <a:pt x="290959" y="998960"/>
                  <a:pt x="294953" y="945332"/>
                  <a:pt x="296094" y="884858"/>
                </a:cubicBezTo>
                <a:cubicBezTo>
                  <a:pt x="297805" y="812974"/>
                  <a:pt x="301229" y="760488"/>
                  <a:pt x="306363" y="727398"/>
                </a:cubicBezTo>
                <a:cubicBezTo>
                  <a:pt x="338312" y="487214"/>
                  <a:pt x="354286" y="377962"/>
                  <a:pt x="354286" y="399641"/>
                </a:cubicBezTo>
                <a:cubicBezTo>
                  <a:pt x="354286" y="388231"/>
                  <a:pt x="352574" y="381670"/>
                  <a:pt x="349151" y="379959"/>
                </a:cubicBezTo>
                <a:lnTo>
                  <a:pt x="341449" y="379959"/>
                </a:lnTo>
                <a:cubicBezTo>
                  <a:pt x="335744" y="383382"/>
                  <a:pt x="330610" y="391084"/>
                  <a:pt x="326046" y="403065"/>
                </a:cubicBezTo>
                <a:lnTo>
                  <a:pt x="319200" y="418468"/>
                </a:lnTo>
                <a:cubicBezTo>
                  <a:pt x="312353" y="420180"/>
                  <a:pt x="306363" y="426170"/>
                  <a:pt x="301229" y="436439"/>
                </a:cubicBezTo>
                <a:lnTo>
                  <a:pt x="294382" y="455266"/>
                </a:lnTo>
                <a:cubicBezTo>
                  <a:pt x="260152" y="491208"/>
                  <a:pt x="234479" y="520589"/>
                  <a:pt x="217364" y="543409"/>
                </a:cubicBezTo>
                <a:lnTo>
                  <a:pt x="207095" y="539986"/>
                </a:lnTo>
                <a:cubicBezTo>
                  <a:pt x="205383" y="550256"/>
                  <a:pt x="201675" y="564233"/>
                  <a:pt x="195970" y="581919"/>
                </a:cubicBezTo>
                <a:lnTo>
                  <a:pt x="186556" y="585342"/>
                </a:lnTo>
                <a:cubicBezTo>
                  <a:pt x="180281" y="587624"/>
                  <a:pt x="175432" y="588765"/>
                  <a:pt x="172008" y="588765"/>
                </a:cubicBezTo>
                <a:lnTo>
                  <a:pt x="31664" y="468102"/>
                </a:lnTo>
                <a:cubicBezTo>
                  <a:pt x="25958" y="461827"/>
                  <a:pt x="23106" y="454695"/>
                  <a:pt x="23106" y="446708"/>
                </a:cubicBezTo>
                <a:cubicBezTo>
                  <a:pt x="23106" y="437580"/>
                  <a:pt x="39936" y="414189"/>
                  <a:pt x="73596" y="376536"/>
                </a:cubicBezTo>
                <a:cubicBezTo>
                  <a:pt x="138063" y="308645"/>
                  <a:pt x="218790" y="244463"/>
                  <a:pt x="315776" y="183990"/>
                </a:cubicBezTo>
                <a:lnTo>
                  <a:pt x="374824" y="155749"/>
                </a:lnTo>
                <a:cubicBezTo>
                  <a:pt x="396503" y="145480"/>
                  <a:pt x="412192" y="130932"/>
                  <a:pt x="421891" y="112105"/>
                </a:cubicBezTo>
                <a:lnTo>
                  <a:pt x="439006" y="63327"/>
                </a:lnTo>
                <a:cubicBezTo>
                  <a:pt x="440147" y="60474"/>
                  <a:pt x="440718" y="58478"/>
                  <a:pt x="440718" y="57337"/>
                </a:cubicBezTo>
                <a:lnTo>
                  <a:pt x="448420" y="33375"/>
                </a:lnTo>
                <a:cubicBezTo>
                  <a:pt x="452413" y="33375"/>
                  <a:pt x="459544" y="22250"/>
                  <a:pt x="469814" y="0"/>
                </a:cubicBezTo>
                <a:close/>
              </a:path>
            </a:pathLst>
          </a:cu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algn="ctr">
              <a:defRPr sz="11500">
                <a:solidFill>
                  <a:srgbClr val="FF0000"/>
                </a:solidFill>
                <a:latin typeface="#9Slide05 Claudia" pitchFamily="2" charset="0"/>
              </a:defRPr>
            </a:lvl1pPr>
          </a:lstStyle>
          <a:p>
            <a:r>
              <a:rPr lang="en-US" sz="19900"/>
              <a:t>1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D0551038-AA5B-4A6E-9FEA-F169A90D264A}"/>
              </a:ext>
            </a:extLst>
          </p:cNvPr>
          <p:cNvSpPr txBox="1">
            <a:spLocks noChangeAspect="1"/>
          </p:cNvSpPr>
          <p:nvPr/>
        </p:nvSpPr>
        <p:spPr>
          <a:xfrm>
            <a:off x="5232202" y="-5831732"/>
            <a:ext cx="6734667" cy="4249327"/>
          </a:xfrm>
          <a:custGeom>
            <a:avLst/>
            <a:gdLst/>
            <a:ahLst/>
            <a:cxnLst/>
            <a:rect l="l" t="t" r="r" b="b"/>
            <a:pathLst>
              <a:path w="6734667" h="4249327">
                <a:moveTo>
                  <a:pt x="4129497" y="3848226"/>
                </a:moveTo>
                <a:cubicBezTo>
                  <a:pt x="4122529" y="3848226"/>
                  <a:pt x="4116392" y="3852373"/>
                  <a:pt x="4111084" y="3860667"/>
                </a:cubicBezTo>
                <a:cubicBezTo>
                  <a:pt x="4104780" y="3867302"/>
                  <a:pt x="4097481" y="3870620"/>
                  <a:pt x="4089187" y="3870620"/>
                </a:cubicBezTo>
                <a:cubicBezTo>
                  <a:pt x="4083547" y="3883559"/>
                  <a:pt x="4078239" y="3891023"/>
                  <a:pt x="4073263" y="3893014"/>
                </a:cubicBezTo>
                <a:cubicBezTo>
                  <a:pt x="4069613" y="3894673"/>
                  <a:pt x="4062480" y="3901474"/>
                  <a:pt x="4051864" y="3913417"/>
                </a:cubicBezTo>
                <a:lnTo>
                  <a:pt x="4024991" y="3940788"/>
                </a:lnTo>
                <a:cubicBezTo>
                  <a:pt x="4016365" y="3954722"/>
                  <a:pt x="4004422" y="3966168"/>
                  <a:pt x="3989161" y="3975125"/>
                </a:cubicBezTo>
                <a:cubicBezTo>
                  <a:pt x="3984848" y="3986073"/>
                  <a:pt x="3978047" y="3995031"/>
                  <a:pt x="3968757" y="4001998"/>
                </a:cubicBezTo>
                <a:cubicBezTo>
                  <a:pt x="3965108" y="4004984"/>
                  <a:pt x="3959137" y="4012117"/>
                  <a:pt x="3950842" y="4023397"/>
                </a:cubicBezTo>
                <a:cubicBezTo>
                  <a:pt x="3936908" y="4034345"/>
                  <a:pt x="3929609" y="4043634"/>
                  <a:pt x="3928946" y="4051265"/>
                </a:cubicBezTo>
                <a:cubicBezTo>
                  <a:pt x="3908377" y="4073161"/>
                  <a:pt x="3898092" y="4084939"/>
                  <a:pt x="3898092" y="4086597"/>
                </a:cubicBezTo>
                <a:lnTo>
                  <a:pt x="3896599" y="4094560"/>
                </a:lnTo>
                <a:cubicBezTo>
                  <a:pt x="3897594" y="4097546"/>
                  <a:pt x="3898755" y="4099205"/>
                  <a:pt x="3900083" y="4099536"/>
                </a:cubicBezTo>
                <a:cubicBezTo>
                  <a:pt x="3906054" y="4099536"/>
                  <a:pt x="3919988" y="4089583"/>
                  <a:pt x="3941885" y="4069678"/>
                </a:cubicBezTo>
                <a:lnTo>
                  <a:pt x="3957311" y="4059725"/>
                </a:lnTo>
                <a:lnTo>
                  <a:pt x="3976720" y="4043800"/>
                </a:lnTo>
                <a:cubicBezTo>
                  <a:pt x="3982691" y="4036833"/>
                  <a:pt x="3988000" y="4031857"/>
                  <a:pt x="3992644" y="4028871"/>
                </a:cubicBezTo>
                <a:cubicBezTo>
                  <a:pt x="3999611" y="4020245"/>
                  <a:pt x="4010062" y="4011951"/>
                  <a:pt x="4023996" y="4003989"/>
                </a:cubicBezTo>
                <a:cubicBezTo>
                  <a:pt x="4025655" y="4001334"/>
                  <a:pt x="4030963" y="3997022"/>
                  <a:pt x="4039921" y="3991050"/>
                </a:cubicBezTo>
                <a:cubicBezTo>
                  <a:pt x="4047219" y="3985742"/>
                  <a:pt x="4054684" y="3977945"/>
                  <a:pt x="4062315" y="3967661"/>
                </a:cubicBezTo>
                <a:cubicBezTo>
                  <a:pt x="4068950" y="3964675"/>
                  <a:pt x="4076912" y="3956049"/>
                  <a:pt x="4086201" y="3941783"/>
                </a:cubicBezTo>
                <a:cubicBezTo>
                  <a:pt x="4097149" y="3926854"/>
                  <a:pt x="4106439" y="3911758"/>
                  <a:pt x="4114069" y="3896497"/>
                </a:cubicBezTo>
                <a:cubicBezTo>
                  <a:pt x="4114069" y="3892848"/>
                  <a:pt x="4117055" y="3888535"/>
                  <a:pt x="4123027" y="3883559"/>
                </a:cubicBezTo>
                <a:cubicBezTo>
                  <a:pt x="4131321" y="3870288"/>
                  <a:pt x="4135468" y="3860169"/>
                  <a:pt x="4135468" y="3853202"/>
                </a:cubicBezTo>
                <a:cubicBezTo>
                  <a:pt x="4134141" y="3850217"/>
                  <a:pt x="4132814" y="3848558"/>
                  <a:pt x="4131487" y="3848226"/>
                </a:cubicBezTo>
                <a:close/>
                <a:moveTo>
                  <a:pt x="4056343" y="3813391"/>
                </a:moveTo>
                <a:lnTo>
                  <a:pt x="4055845" y="3816874"/>
                </a:lnTo>
                <a:lnTo>
                  <a:pt x="4056343" y="3817870"/>
                </a:lnTo>
                <a:lnTo>
                  <a:pt x="4057338" y="3817870"/>
                </a:lnTo>
                <a:lnTo>
                  <a:pt x="4060324" y="3814884"/>
                </a:lnTo>
                <a:lnTo>
                  <a:pt x="4060324" y="3813391"/>
                </a:lnTo>
                <a:close/>
                <a:moveTo>
                  <a:pt x="4228044" y="3803936"/>
                </a:moveTo>
                <a:lnTo>
                  <a:pt x="4229039" y="3805429"/>
                </a:lnTo>
                <a:lnTo>
                  <a:pt x="4227049" y="3807419"/>
                </a:lnTo>
                <a:lnTo>
                  <a:pt x="4225555" y="3805926"/>
                </a:lnTo>
                <a:close/>
                <a:moveTo>
                  <a:pt x="3227919" y="3803936"/>
                </a:moveTo>
                <a:lnTo>
                  <a:pt x="3228914" y="3805429"/>
                </a:lnTo>
                <a:lnTo>
                  <a:pt x="3226924" y="3807419"/>
                </a:lnTo>
                <a:lnTo>
                  <a:pt x="3225431" y="3805926"/>
                </a:lnTo>
                <a:close/>
                <a:moveTo>
                  <a:pt x="1141944" y="3803936"/>
                </a:moveTo>
                <a:lnTo>
                  <a:pt x="1142939" y="3805429"/>
                </a:lnTo>
                <a:lnTo>
                  <a:pt x="1140949" y="3807419"/>
                </a:lnTo>
                <a:lnTo>
                  <a:pt x="1139456" y="3805926"/>
                </a:lnTo>
                <a:close/>
                <a:moveTo>
                  <a:pt x="4244466" y="3795476"/>
                </a:moveTo>
                <a:lnTo>
                  <a:pt x="4245461" y="3795476"/>
                </a:lnTo>
                <a:lnTo>
                  <a:pt x="4245461" y="3797964"/>
                </a:lnTo>
                <a:lnTo>
                  <a:pt x="4244466" y="3799457"/>
                </a:lnTo>
                <a:lnTo>
                  <a:pt x="4242973" y="3797964"/>
                </a:lnTo>
                <a:lnTo>
                  <a:pt x="4242973" y="3796969"/>
                </a:lnTo>
                <a:close/>
                <a:moveTo>
                  <a:pt x="3244341" y="3795476"/>
                </a:moveTo>
                <a:lnTo>
                  <a:pt x="3245337" y="3795476"/>
                </a:lnTo>
                <a:lnTo>
                  <a:pt x="3245337" y="3797964"/>
                </a:lnTo>
                <a:lnTo>
                  <a:pt x="3244341" y="3799457"/>
                </a:lnTo>
                <a:lnTo>
                  <a:pt x="3242848" y="3797964"/>
                </a:lnTo>
                <a:lnTo>
                  <a:pt x="3242848" y="3796969"/>
                </a:lnTo>
                <a:close/>
                <a:moveTo>
                  <a:pt x="1158366" y="3795476"/>
                </a:moveTo>
                <a:lnTo>
                  <a:pt x="1159362" y="3795476"/>
                </a:lnTo>
                <a:lnTo>
                  <a:pt x="1159362" y="3797964"/>
                </a:lnTo>
                <a:lnTo>
                  <a:pt x="1158366" y="3799457"/>
                </a:lnTo>
                <a:lnTo>
                  <a:pt x="1156873" y="3797964"/>
                </a:lnTo>
                <a:lnTo>
                  <a:pt x="1156873" y="3796969"/>
                </a:lnTo>
                <a:close/>
                <a:moveTo>
                  <a:pt x="4227049" y="3793983"/>
                </a:moveTo>
                <a:lnTo>
                  <a:pt x="4229537" y="3793983"/>
                </a:lnTo>
                <a:lnTo>
                  <a:pt x="4231527" y="3796471"/>
                </a:lnTo>
                <a:lnTo>
                  <a:pt x="4231527" y="3797964"/>
                </a:lnTo>
                <a:cubicBezTo>
                  <a:pt x="4231196" y="3798959"/>
                  <a:pt x="4230035" y="3799954"/>
                  <a:pt x="4228044" y="3800950"/>
                </a:cubicBezTo>
                <a:cubicBezTo>
                  <a:pt x="4226385" y="3799954"/>
                  <a:pt x="4225555" y="3799125"/>
                  <a:pt x="4225555" y="3798462"/>
                </a:cubicBezTo>
                <a:lnTo>
                  <a:pt x="4225555" y="3795476"/>
                </a:lnTo>
                <a:close/>
                <a:moveTo>
                  <a:pt x="3226924" y="3793983"/>
                </a:moveTo>
                <a:lnTo>
                  <a:pt x="3229412" y="3793983"/>
                </a:lnTo>
                <a:lnTo>
                  <a:pt x="3231403" y="3796471"/>
                </a:lnTo>
                <a:lnTo>
                  <a:pt x="3231403" y="3797964"/>
                </a:lnTo>
                <a:cubicBezTo>
                  <a:pt x="3231071" y="3798959"/>
                  <a:pt x="3229910" y="3799954"/>
                  <a:pt x="3227919" y="3800950"/>
                </a:cubicBezTo>
                <a:cubicBezTo>
                  <a:pt x="3226260" y="3799954"/>
                  <a:pt x="3225431" y="3799125"/>
                  <a:pt x="3225431" y="3798462"/>
                </a:cubicBezTo>
                <a:lnTo>
                  <a:pt x="3225431" y="3795476"/>
                </a:lnTo>
                <a:close/>
                <a:moveTo>
                  <a:pt x="1140949" y="3793983"/>
                </a:moveTo>
                <a:lnTo>
                  <a:pt x="1143437" y="3793983"/>
                </a:lnTo>
                <a:lnTo>
                  <a:pt x="1145428" y="3796471"/>
                </a:lnTo>
                <a:lnTo>
                  <a:pt x="1145428" y="3797964"/>
                </a:lnTo>
                <a:cubicBezTo>
                  <a:pt x="1145096" y="3798959"/>
                  <a:pt x="1143935" y="3799954"/>
                  <a:pt x="1141944" y="3800950"/>
                </a:cubicBezTo>
                <a:cubicBezTo>
                  <a:pt x="1140285" y="3799954"/>
                  <a:pt x="1139456" y="3799125"/>
                  <a:pt x="1139456" y="3798462"/>
                </a:cubicBezTo>
                <a:lnTo>
                  <a:pt x="1139456" y="3795476"/>
                </a:lnTo>
                <a:close/>
                <a:moveTo>
                  <a:pt x="3214483" y="3787513"/>
                </a:moveTo>
                <a:lnTo>
                  <a:pt x="3216473" y="3787513"/>
                </a:lnTo>
                <a:lnTo>
                  <a:pt x="3216473" y="3790997"/>
                </a:lnTo>
                <a:lnTo>
                  <a:pt x="3214980" y="3792490"/>
                </a:lnTo>
                <a:lnTo>
                  <a:pt x="3214483" y="3792490"/>
                </a:lnTo>
                <a:lnTo>
                  <a:pt x="3213487" y="3790997"/>
                </a:lnTo>
                <a:lnTo>
                  <a:pt x="3213487" y="3789006"/>
                </a:lnTo>
                <a:close/>
                <a:moveTo>
                  <a:pt x="1128508" y="3787513"/>
                </a:moveTo>
                <a:lnTo>
                  <a:pt x="1130498" y="3787513"/>
                </a:lnTo>
                <a:lnTo>
                  <a:pt x="1130498" y="3790997"/>
                </a:lnTo>
                <a:lnTo>
                  <a:pt x="1129005" y="3792490"/>
                </a:lnTo>
                <a:lnTo>
                  <a:pt x="1128508" y="3792490"/>
                </a:lnTo>
                <a:lnTo>
                  <a:pt x="1127512" y="3790997"/>
                </a:lnTo>
                <a:lnTo>
                  <a:pt x="1127512" y="3789006"/>
                </a:lnTo>
                <a:close/>
                <a:moveTo>
                  <a:pt x="4233021" y="3783532"/>
                </a:moveTo>
                <a:lnTo>
                  <a:pt x="4233021" y="3785025"/>
                </a:lnTo>
                <a:lnTo>
                  <a:pt x="4231527" y="3786518"/>
                </a:lnTo>
                <a:lnTo>
                  <a:pt x="4231030" y="3786518"/>
                </a:lnTo>
                <a:lnTo>
                  <a:pt x="4231030" y="3786020"/>
                </a:lnTo>
                <a:close/>
                <a:moveTo>
                  <a:pt x="3232895" y="3783532"/>
                </a:moveTo>
                <a:lnTo>
                  <a:pt x="3232895" y="3785025"/>
                </a:lnTo>
                <a:lnTo>
                  <a:pt x="3231403" y="3786518"/>
                </a:lnTo>
                <a:lnTo>
                  <a:pt x="3230905" y="3786518"/>
                </a:lnTo>
                <a:lnTo>
                  <a:pt x="3230905" y="3786020"/>
                </a:lnTo>
                <a:close/>
                <a:moveTo>
                  <a:pt x="1146921" y="3783532"/>
                </a:moveTo>
                <a:lnTo>
                  <a:pt x="1146921" y="3785025"/>
                </a:lnTo>
                <a:lnTo>
                  <a:pt x="1145428" y="3786518"/>
                </a:lnTo>
                <a:lnTo>
                  <a:pt x="1144930" y="3786518"/>
                </a:lnTo>
                <a:lnTo>
                  <a:pt x="1144930" y="3786020"/>
                </a:lnTo>
                <a:close/>
                <a:moveTo>
                  <a:pt x="4245959" y="3780546"/>
                </a:moveTo>
                <a:lnTo>
                  <a:pt x="4246457" y="3781542"/>
                </a:lnTo>
                <a:lnTo>
                  <a:pt x="4246457" y="3782039"/>
                </a:lnTo>
                <a:lnTo>
                  <a:pt x="4244964" y="3783532"/>
                </a:lnTo>
                <a:lnTo>
                  <a:pt x="4243969" y="3783532"/>
                </a:lnTo>
                <a:lnTo>
                  <a:pt x="4243969" y="3783035"/>
                </a:lnTo>
                <a:close/>
                <a:moveTo>
                  <a:pt x="3245834" y="3780546"/>
                </a:moveTo>
                <a:lnTo>
                  <a:pt x="3246332" y="3781542"/>
                </a:lnTo>
                <a:lnTo>
                  <a:pt x="3246332" y="3782039"/>
                </a:lnTo>
                <a:lnTo>
                  <a:pt x="3244839" y="3783532"/>
                </a:lnTo>
                <a:lnTo>
                  <a:pt x="3243844" y="3783532"/>
                </a:lnTo>
                <a:lnTo>
                  <a:pt x="3243844" y="3783035"/>
                </a:lnTo>
                <a:close/>
                <a:moveTo>
                  <a:pt x="1159859" y="3780546"/>
                </a:moveTo>
                <a:lnTo>
                  <a:pt x="1160357" y="3781542"/>
                </a:lnTo>
                <a:lnTo>
                  <a:pt x="1160357" y="3782039"/>
                </a:lnTo>
                <a:lnTo>
                  <a:pt x="1158864" y="3783532"/>
                </a:lnTo>
                <a:lnTo>
                  <a:pt x="1157869" y="3783532"/>
                </a:lnTo>
                <a:lnTo>
                  <a:pt x="1157869" y="3783035"/>
                </a:lnTo>
                <a:close/>
                <a:moveTo>
                  <a:pt x="4249941" y="3773082"/>
                </a:moveTo>
                <a:lnTo>
                  <a:pt x="4250438" y="3774077"/>
                </a:lnTo>
                <a:lnTo>
                  <a:pt x="4250438" y="3774575"/>
                </a:lnTo>
                <a:lnTo>
                  <a:pt x="4249443" y="3776068"/>
                </a:lnTo>
                <a:lnTo>
                  <a:pt x="4248447" y="3775570"/>
                </a:lnTo>
                <a:lnTo>
                  <a:pt x="4248447" y="3774575"/>
                </a:lnTo>
                <a:close/>
                <a:moveTo>
                  <a:pt x="3249815" y="3773082"/>
                </a:moveTo>
                <a:lnTo>
                  <a:pt x="3250313" y="3774077"/>
                </a:lnTo>
                <a:lnTo>
                  <a:pt x="3250313" y="3774575"/>
                </a:lnTo>
                <a:lnTo>
                  <a:pt x="3249318" y="3776068"/>
                </a:lnTo>
                <a:lnTo>
                  <a:pt x="3248322" y="3775570"/>
                </a:lnTo>
                <a:lnTo>
                  <a:pt x="3248322" y="3774575"/>
                </a:lnTo>
                <a:close/>
                <a:moveTo>
                  <a:pt x="1163840" y="3773082"/>
                </a:moveTo>
                <a:lnTo>
                  <a:pt x="1164338" y="3774077"/>
                </a:lnTo>
                <a:lnTo>
                  <a:pt x="1164338" y="3774575"/>
                </a:lnTo>
                <a:lnTo>
                  <a:pt x="1163343" y="3776068"/>
                </a:lnTo>
                <a:lnTo>
                  <a:pt x="1162348" y="3775570"/>
                </a:lnTo>
                <a:lnTo>
                  <a:pt x="1162348" y="3774575"/>
                </a:lnTo>
                <a:close/>
                <a:moveTo>
                  <a:pt x="3247825" y="3762134"/>
                </a:moveTo>
                <a:lnTo>
                  <a:pt x="3248820" y="3762134"/>
                </a:lnTo>
                <a:lnTo>
                  <a:pt x="3250313" y="3764124"/>
                </a:lnTo>
                <a:lnTo>
                  <a:pt x="3250313" y="3765617"/>
                </a:lnTo>
                <a:lnTo>
                  <a:pt x="3249318" y="3767110"/>
                </a:lnTo>
                <a:lnTo>
                  <a:pt x="3247825" y="3767110"/>
                </a:lnTo>
                <a:lnTo>
                  <a:pt x="3246830" y="3765617"/>
                </a:lnTo>
                <a:lnTo>
                  <a:pt x="3246830" y="3763626"/>
                </a:lnTo>
                <a:close/>
                <a:moveTo>
                  <a:pt x="3242903" y="3762134"/>
                </a:moveTo>
                <a:lnTo>
                  <a:pt x="3243393" y="3762134"/>
                </a:lnTo>
                <a:lnTo>
                  <a:pt x="3244365" y="3763626"/>
                </a:lnTo>
                <a:cubicBezTo>
                  <a:pt x="3243696" y="3766944"/>
                  <a:pt x="3242861" y="3768603"/>
                  <a:pt x="3241861" y="3768603"/>
                </a:cubicBezTo>
                <a:lnTo>
                  <a:pt x="3241363" y="3768603"/>
                </a:lnTo>
                <a:lnTo>
                  <a:pt x="3240360" y="3767110"/>
                </a:lnTo>
                <a:lnTo>
                  <a:pt x="3240461" y="3765119"/>
                </a:lnTo>
                <a:close/>
                <a:moveTo>
                  <a:pt x="1161850" y="3762134"/>
                </a:moveTo>
                <a:lnTo>
                  <a:pt x="1162845" y="3762134"/>
                </a:lnTo>
                <a:lnTo>
                  <a:pt x="1164338" y="3764124"/>
                </a:lnTo>
                <a:lnTo>
                  <a:pt x="1164338" y="3765617"/>
                </a:lnTo>
                <a:lnTo>
                  <a:pt x="1163343" y="3767110"/>
                </a:lnTo>
                <a:lnTo>
                  <a:pt x="1161850" y="3767110"/>
                </a:lnTo>
                <a:lnTo>
                  <a:pt x="1160855" y="3765617"/>
                </a:lnTo>
                <a:lnTo>
                  <a:pt x="1160855" y="3763626"/>
                </a:lnTo>
                <a:close/>
                <a:moveTo>
                  <a:pt x="1156928" y="3762134"/>
                </a:moveTo>
                <a:lnTo>
                  <a:pt x="1157418" y="3762134"/>
                </a:lnTo>
                <a:lnTo>
                  <a:pt x="1158390" y="3763626"/>
                </a:lnTo>
                <a:cubicBezTo>
                  <a:pt x="1157721" y="3766944"/>
                  <a:pt x="1156886" y="3768603"/>
                  <a:pt x="1155886" y="3768603"/>
                </a:cubicBezTo>
                <a:lnTo>
                  <a:pt x="1155388" y="3768603"/>
                </a:lnTo>
                <a:lnTo>
                  <a:pt x="1154385" y="3767110"/>
                </a:lnTo>
                <a:lnTo>
                  <a:pt x="1154486" y="3765119"/>
                </a:lnTo>
                <a:close/>
                <a:moveTo>
                  <a:pt x="3214980" y="3761138"/>
                </a:moveTo>
                <a:lnTo>
                  <a:pt x="3215976" y="3761138"/>
                </a:lnTo>
                <a:lnTo>
                  <a:pt x="3217469" y="3762631"/>
                </a:lnTo>
                <a:cubicBezTo>
                  <a:pt x="3216805" y="3766281"/>
                  <a:pt x="3215810" y="3768105"/>
                  <a:pt x="3214483" y="3768105"/>
                </a:cubicBezTo>
                <a:lnTo>
                  <a:pt x="3213487" y="3768105"/>
                </a:lnTo>
                <a:lnTo>
                  <a:pt x="3213487" y="3763626"/>
                </a:lnTo>
                <a:close/>
                <a:moveTo>
                  <a:pt x="1129005" y="3761138"/>
                </a:moveTo>
                <a:lnTo>
                  <a:pt x="1130001" y="3761138"/>
                </a:lnTo>
                <a:lnTo>
                  <a:pt x="1131494" y="3762631"/>
                </a:lnTo>
                <a:cubicBezTo>
                  <a:pt x="1130830" y="3766281"/>
                  <a:pt x="1129835" y="3768105"/>
                  <a:pt x="1128508" y="3768105"/>
                </a:cubicBezTo>
                <a:lnTo>
                  <a:pt x="1127512" y="3768105"/>
                </a:lnTo>
                <a:lnTo>
                  <a:pt x="1127512" y="3763626"/>
                </a:lnTo>
                <a:close/>
                <a:moveTo>
                  <a:pt x="3235881" y="3748697"/>
                </a:moveTo>
                <a:lnTo>
                  <a:pt x="3237374" y="3748697"/>
                </a:lnTo>
                <a:cubicBezTo>
                  <a:pt x="3238702" y="3748697"/>
                  <a:pt x="3239365" y="3749692"/>
                  <a:pt x="3239365" y="3751683"/>
                </a:cubicBezTo>
                <a:lnTo>
                  <a:pt x="3239863" y="3750688"/>
                </a:lnTo>
                <a:lnTo>
                  <a:pt x="3241355" y="3750688"/>
                </a:lnTo>
                <a:lnTo>
                  <a:pt x="3242848" y="3752181"/>
                </a:lnTo>
                <a:lnTo>
                  <a:pt x="3242848" y="3753176"/>
                </a:lnTo>
                <a:cubicBezTo>
                  <a:pt x="3242848" y="3753840"/>
                  <a:pt x="3241521" y="3754503"/>
                  <a:pt x="3238867" y="3755167"/>
                </a:cubicBezTo>
                <a:cubicBezTo>
                  <a:pt x="3236877" y="3754503"/>
                  <a:pt x="3235550" y="3753342"/>
                  <a:pt x="3234886" y="3751683"/>
                </a:cubicBezTo>
                <a:lnTo>
                  <a:pt x="3234886" y="3750190"/>
                </a:lnTo>
                <a:close/>
                <a:moveTo>
                  <a:pt x="1149906" y="3748697"/>
                </a:moveTo>
                <a:lnTo>
                  <a:pt x="1151399" y="3748697"/>
                </a:lnTo>
                <a:cubicBezTo>
                  <a:pt x="1152726" y="3748697"/>
                  <a:pt x="1153390" y="3749692"/>
                  <a:pt x="1153390" y="3751683"/>
                </a:cubicBezTo>
                <a:lnTo>
                  <a:pt x="1153888" y="3750688"/>
                </a:lnTo>
                <a:lnTo>
                  <a:pt x="1155381" y="3750688"/>
                </a:lnTo>
                <a:lnTo>
                  <a:pt x="1156873" y="3752181"/>
                </a:lnTo>
                <a:lnTo>
                  <a:pt x="1156873" y="3753176"/>
                </a:lnTo>
                <a:cubicBezTo>
                  <a:pt x="1156873" y="3753840"/>
                  <a:pt x="1155546" y="3754503"/>
                  <a:pt x="1152892" y="3755167"/>
                </a:cubicBezTo>
                <a:cubicBezTo>
                  <a:pt x="1150902" y="3754503"/>
                  <a:pt x="1149575" y="3753342"/>
                  <a:pt x="1148911" y="3751683"/>
                </a:cubicBezTo>
                <a:lnTo>
                  <a:pt x="1148911" y="3750190"/>
                </a:lnTo>
                <a:close/>
                <a:moveTo>
                  <a:pt x="3214980" y="3746209"/>
                </a:moveTo>
                <a:lnTo>
                  <a:pt x="3215976" y="3747204"/>
                </a:lnTo>
                <a:lnTo>
                  <a:pt x="3215976" y="3749195"/>
                </a:lnTo>
                <a:lnTo>
                  <a:pt x="3214483" y="3750688"/>
                </a:lnTo>
                <a:lnTo>
                  <a:pt x="3213487" y="3749195"/>
                </a:lnTo>
                <a:cubicBezTo>
                  <a:pt x="3214151" y="3747204"/>
                  <a:pt x="3214649" y="3746209"/>
                  <a:pt x="3214980" y="3746209"/>
                </a:cubicBezTo>
                <a:close/>
                <a:moveTo>
                  <a:pt x="1129005" y="3746209"/>
                </a:moveTo>
                <a:lnTo>
                  <a:pt x="1130001" y="3747204"/>
                </a:lnTo>
                <a:lnTo>
                  <a:pt x="1130001" y="3749195"/>
                </a:lnTo>
                <a:lnTo>
                  <a:pt x="1128508" y="3750688"/>
                </a:lnTo>
                <a:lnTo>
                  <a:pt x="1127512" y="3749195"/>
                </a:lnTo>
                <a:cubicBezTo>
                  <a:pt x="1128176" y="3747204"/>
                  <a:pt x="1128674" y="3746209"/>
                  <a:pt x="1129005" y="3746209"/>
                </a:cubicBezTo>
                <a:close/>
                <a:moveTo>
                  <a:pt x="3224933" y="3742725"/>
                </a:moveTo>
                <a:lnTo>
                  <a:pt x="3226924" y="3742725"/>
                </a:lnTo>
                <a:lnTo>
                  <a:pt x="3227919" y="3744218"/>
                </a:lnTo>
                <a:cubicBezTo>
                  <a:pt x="3227919" y="3746209"/>
                  <a:pt x="3226758" y="3749195"/>
                  <a:pt x="3224436" y="3753176"/>
                </a:cubicBezTo>
                <a:lnTo>
                  <a:pt x="3224436" y="3758152"/>
                </a:lnTo>
                <a:lnTo>
                  <a:pt x="3225431" y="3765119"/>
                </a:lnTo>
                <a:lnTo>
                  <a:pt x="3224933" y="3765617"/>
                </a:lnTo>
                <a:cubicBezTo>
                  <a:pt x="3222279" y="3765617"/>
                  <a:pt x="3220786" y="3763129"/>
                  <a:pt x="3220454" y="3758152"/>
                </a:cubicBezTo>
                <a:cubicBezTo>
                  <a:pt x="3220454" y="3747868"/>
                  <a:pt x="3221947" y="3742725"/>
                  <a:pt x="3224933" y="3742725"/>
                </a:cubicBezTo>
                <a:close/>
                <a:moveTo>
                  <a:pt x="1138958" y="3742725"/>
                </a:moveTo>
                <a:lnTo>
                  <a:pt x="1140949" y="3742725"/>
                </a:lnTo>
                <a:lnTo>
                  <a:pt x="1141944" y="3744218"/>
                </a:lnTo>
                <a:cubicBezTo>
                  <a:pt x="1141944" y="3746209"/>
                  <a:pt x="1140783" y="3749195"/>
                  <a:pt x="1138461" y="3753176"/>
                </a:cubicBezTo>
                <a:lnTo>
                  <a:pt x="1138461" y="3758152"/>
                </a:lnTo>
                <a:lnTo>
                  <a:pt x="1139456" y="3765119"/>
                </a:lnTo>
                <a:lnTo>
                  <a:pt x="1138958" y="3765617"/>
                </a:lnTo>
                <a:cubicBezTo>
                  <a:pt x="1136304" y="3765617"/>
                  <a:pt x="1134811" y="3763129"/>
                  <a:pt x="1134479" y="3758152"/>
                </a:cubicBezTo>
                <a:cubicBezTo>
                  <a:pt x="1134479" y="3747868"/>
                  <a:pt x="1135972" y="3742725"/>
                  <a:pt x="1138958" y="3742725"/>
                </a:cubicBezTo>
                <a:close/>
                <a:moveTo>
                  <a:pt x="3247327" y="3739740"/>
                </a:moveTo>
                <a:lnTo>
                  <a:pt x="3248820" y="3739740"/>
                </a:lnTo>
                <a:cubicBezTo>
                  <a:pt x="3249484" y="3739740"/>
                  <a:pt x="3249815" y="3740403"/>
                  <a:pt x="3249815" y="3741730"/>
                </a:cubicBezTo>
                <a:cubicBezTo>
                  <a:pt x="3249484" y="3743721"/>
                  <a:pt x="3248488" y="3745214"/>
                  <a:pt x="3246830" y="3746209"/>
                </a:cubicBezTo>
                <a:lnTo>
                  <a:pt x="3245834" y="3744218"/>
                </a:lnTo>
                <a:lnTo>
                  <a:pt x="3245834" y="3741730"/>
                </a:lnTo>
                <a:close/>
                <a:moveTo>
                  <a:pt x="1161352" y="3739740"/>
                </a:moveTo>
                <a:lnTo>
                  <a:pt x="1162845" y="3739740"/>
                </a:lnTo>
                <a:cubicBezTo>
                  <a:pt x="1163509" y="3739740"/>
                  <a:pt x="1163840" y="3740403"/>
                  <a:pt x="1163840" y="3741730"/>
                </a:cubicBezTo>
                <a:cubicBezTo>
                  <a:pt x="1163509" y="3743721"/>
                  <a:pt x="1162513" y="3745214"/>
                  <a:pt x="1160855" y="3746209"/>
                </a:cubicBezTo>
                <a:lnTo>
                  <a:pt x="1159859" y="3744218"/>
                </a:lnTo>
                <a:lnTo>
                  <a:pt x="1159859" y="3741730"/>
                </a:lnTo>
                <a:close/>
                <a:moveTo>
                  <a:pt x="4240485" y="3736754"/>
                </a:moveTo>
                <a:lnTo>
                  <a:pt x="4241481" y="3736754"/>
                </a:lnTo>
                <a:lnTo>
                  <a:pt x="4242973" y="3738247"/>
                </a:lnTo>
                <a:lnTo>
                  <a:pt x="4242973" y="3741232"/>
                </a:lnTo>
                <a:lnTo>
                  <a:pt x="4240983" y="3743223"/>
                </a:lnTo>
                <a:lnTo>
                  <a:pt x="4239987" y="3743223"/>
                </a:lnTo>
                <a:lnTo>
                  <a:pt x="4238992" y="3741730"/>
                </a:lnTo>
                <a:lnTo>
                  <a:pt x="4238992" y="3738744"/>
                </a:lnTo>
                <a:close/>
                <a:moveTo>
                  <a:pt x="3240360" y="3736754"/>
                </a:moveTo>
                <a:lnTo>
                  <a:pt x="3241355" y="3736754"/>
                </a:lnTo>
                <a:lnTo>
                  <a:pt x="3242848" y="3738247"/>
                </a:lnTo>
                <a:lnTo>
                  <a:pt x="3242848" y="3741232"/>
                </a:lnTo>
                <a:lnTo>
                  <a:pt x="3240858" y="3743223"/>
                </a:lnTo>
                <a:lnTo>
                  <a:pt x="3239863" y="3743223"/>
                </a:lnTo>
                <a:lnTo>
                  <a:pt x="3238867" y="3741730"/>
                </a:lnTo>
                <a:lnTo>
                  <a:pt x="3238867" y="3738744"/>
                </a:lnTo>
                <a:close/>
                <a:moveTo>
                  <a:pt x="1154385" y="3736754"/>
                </a:moveTo>
                <a:lnTo>
                  <a:pt x="1155381" y="3736754"/>
                </a:lnTo>
                <a:lnTo>
                  <a:pt x="1156873" y="3738247"/>
                </a:lnTo>
                <a:lnTo>
                  <a:pt x="1156873" y="3741232"/>
                </a:lnTo>
                <a:lnTo>
                  <a:pt x="1154883" y="3743223"/>
                </a:lnTo>
                <a:lnTo>
                  <a:pt x="1153888" y="3743223"/>
                </a:lnTo>
                <a:lnTo>
                  <a:pt x="1152892" y="3741730"/>
                </a:lnTo>
                <a:lnTo>
                  <a:pt x="1152892" y="3738744"/>
                </a:lnTo>
                <a:close/>
                <a:moveTo>
                  <a:pt x="3211994" y="3735758"/>
                </a:moveTo>
                <a:lnTo>
                  <a:pt x="3213487" y="3738247"/>
                </a:lnTo>
                <a:lnTo>
                  <a:pt x="3213487" y="3740237"/>
                </a:lnTo>
                <a:lnTo>
                  <a:pt x="3210502" y="3741232"/>
                </a:lnTo>
                <a:lnTo>
                  <a:pt x="3210004" y="3741232"/>
                </a:lnTo>
                <a:lnTo>
                  <a:pt x="3209009" y="3739740"/>
                </a:lnTo>
                <a:lnTo>
                  <a:pt x="3209009" y="3738247"/>
                </a:lnTo>
                <a:cubicBezTo>
                  <a:pt x="3209009" y="3736588"/>
                  <a:pt x="3210004" y="3735758"/>
                  <a:pt x="3211994" y="3735758"/>
                </a:cubicBezTo>
                <a:close/>
                <a:moveTo>
                  <a:pt x="1126020" y="3735758"/>
                </a:moveTo>
                <a:lnTo>
                  <a:pt x="1127512" y="3738247"/>
                </a:lnTo>
                <a:lnTo>
                  <a:pt x="1127512" y="3740237"/>
                </a:lnTo>
                <a:lnTo>
                  <a:pt x="1124527" y="3741232"/>
                </a:lnTo>
                <a:lnTo>
                  <a:pt x="1124029" y="3741232"/>
                </a:lnTo>
                <a:lnTo>
                  <a:pt x="1123034" y="3739740"/>
                </a:lnTo>
                <a:lnTo>
                  <a:pt x="1123034" y="3738247"/>
                </a:lnTo>
                <a:cubicBezTo>
                  <a:pt x="1123034" y="3736588"/>
                  <a:pt x="1124029" y="3735758"/>
                  <a:pt x="1126020" y="3735758"/>
                </a:cubicBezTo>
                <a:close/>
                <a:moveTo>
                  <a:pt x="4233261" y="3725308"/>
                </a:moveTo>
                <a:lnTo>
                  <a:pt x="4235252" y="3725308"/>
                </a:lnTo>
                <a:lnTo>
                  <a:pt x="4236247" y="3726801"/>
                </a:lnTo>
                <a:lnTo>
                  <a:pt x="4236247" y="3728294"/>
                </a:lnTo>
                <a:lnTo>
                  <a:pt x="4235252" y="3729787"/>
                </a:lnTo>
                <a:lnTo>
                  <a:pt x="4233261" y="3729787"/>
                </a:lnTo>
                <a:lnTo>
                  <a:pt x="4232764" y="3726303"/>
                </a:lnTo>
                <a:close/>
                <a:moveTo>
                  <a:pt x="3233137" y="3725308"/>
                </a:moveTo>
                <a:lnTo>
                  <a:pt x="3235127" y="3725308"/>
                </a:lnTo>
                <a:lnTo>
                  <a:pt x="3236123" y="3726801"/>
                </a:lnTo>
                <a:lnTo>
                  <a:pt x="3236123" y="3728294"/>
                </a:lnTo>
                <a:lnTo>
                  <a:pt x="3235127" y="3729787"/>
                </a:lnTo>
                <a:lnTo>
                  <a:pt x="3233137" y="3729787"/>
                </a:lnTo>
                <a:lnTo>
                  <a:pt x="3232639" y="3726303"/>
                </a:lnTo>
                <a:close/>
                <a:moveTo>
                  <a:pt x="1147162" y="3725308"/>
                </a:moveTo>
                <a:lnTo>
                  <a:pt x="1149152" y="3725308"/>
                </a:lnTo>
                <a:lnTo>
                  <a:pt x="1150147" y="3726801"/>
                </a:lnTo>
                <a:lnTo>
                  <a:pt x="1150147" y="3728294"/>
                </a:lnTo>
                <a:lnTo>
                  <a:pt x="1149152" y="3729787"/>
                </a:lnTo>
                <a:lnTo>
                  <a:pt x="1147162" y="3729787"/>
                </a:lnTo>
                <a:lnTo>
                  <a:pt x="1146664" y="3726303"/>
                </a:lnTo>
                <a:close/>
                <a:moveTo>
                  <a:pt x="4219584" y="3723815"/>
                </a:moveTo>
                <a:lnTo>
                  <a:pt x="4220081" y="3723815"/>
                </a:lnTo>
                <a:lnTo>
                  <a:pt x="4221077" y="3725308"/>
                </a:lnTo>
                <a:lnTo>
                  <a:pt x="4220081" y="3726801"/>
                </a:lnTo>
                <a:lnTo>
                  <a:pt x="4219584" y="3726801"/>
                </a:lnTo>
                <a:lnTo>
                  <a:pt x="4218091" y="3725308"/>
                </a:lnTo>
                <a:close/>
                <a:moveTo>
                  <a:pt x="3219459" y="3723815"/>
                </a:moveTo>
                <a:lnTo>
                  <a:pt x="3219957" y="3723815"/>
                </a:lnTo>
                <a:lnTo>
                  <a:pt x="3220952" y="3725308"/>
                </a:lnTo>
                <a:lnTo>
                  <a:pt x="3219957" y="3726801"/>
                </a:lnTo>
                <a:lnTo>
                  <a:pt x="3219459" y="3726801"/>
                </a:lnTo>
                <a:lnTo>
                  <a:pt x="3217966" y="3725308"/>
                </a:lnTo>
                <a:close/>
                <a:moveTo>
                  <a:pt x="1133484" y="3723815"/>
                </a:moveTo>
                <a:lnTo>
                  <a:pt x="1133982" y="3723815"/>
                </a:lnTo>
                <a:lnTo>
                  <a:pt x="1134977" y="3725308"/>
                </a:lnTo>
                <a:lnTo>
                  <a:pt x="1133982" y="3726801"/>
                </a:lnTo>
                <a:lnTo>
                  <a:pt x="1133484" y="3726801"/>
                </a:lnTo>
                <a:lnTo>
                  <a:pt x="1131991" y="3725308"/>
                </a:lnTo>
                <a:close/>
                <a:moveTo>
                  <a:pt x="3225431" y="3720829"/>
                </a:moveTo>
                <a:lnTo>
                  <a:pt x="3226924" y="3720829"/>
                </a:lnTo>
                <a:cubicBezTo>
                  <a:pt x="3228251" y="3720829"/>
                  <a:pt x="3229080" y="3724810"/>
                  <a:pt x="3229412" y="3732773"/>
                </a:cubicBezTo>
                <a:cubicBezTo>
                  <a:pt x="3228417" y="3735758"/>
                  <a:pt x="3227421" y="3737583"/>
                  <a:pt x="3226426" y="3738247"/>
                </a:cubicBezTo>
                <a:cubicBezTo>
                  <a:pt x="3225047" y="3737251"/>
                  <a:pt x="3224358" y="3735924"/>
                  <a:pt x="3224358" y="3734265"/>
                </a:cubicBezTo>
                <a:close/>
                <a:moveTo>
                  <a:pt x="1139456" y="3720829"/>
                </a:moveTo>
                <a:lnTo>
                  <a:pt x="1140949" y="3720829"/>
                </a:lnTo>
                <a:cubicBezTo>
                  <a:pt x="1142276" y="3720829"/>
                  <a:pt x="1143105" y="3724810"/>
                  <a:pt x="1143437" y="3732773"/>
                </a:cubicBezTo>
                <a:cubicBezTo>
                  <a:pt x="1142442" y="3735758"/>
                  <a:pt x="1141446" y="3737583"/>
                  <a:pt x="1140451" y="3738247"/>
                </a:cubicBezTo>
                <a:cubicBezTo>
                  <a:pt x="1139072" y="3737251"/>
                  <a:pt x="1138383" y="3735924"/>
                  <a:pt x="1138383" y="3734265"/>
                </a:cubicBezTo>
                <a:close/>
                <a:moveTo>
                  <a:pt x="4238495" y="3717346"/>
                </a:moveTo>
                <a:lnTo>
                  <a:pt x="4239987" y="3717346"/>
                </a:lnTo>
                <a:lnTo>
                  <a:pt x="4240983" y="3718839"/>
                </a:lnTo>
                <a:cubicBezTo>
                  <a:pt x="4240651" y="3725806"/>
                  <a:pt x="4239987" y="3729289"/>
                  <a:pt x="4238992" y="3729289"/>
                </a:cubicBezTo>
                <a:lnTo>
                  <a:pt x="4237499" y="3717843"/>
                </a:lnTo>
                <a:close/>
                <a:moveTo>
                  <a:pt x="3238370" y="3717346"/>
                </a:moveTo>
                <a:lnTo>
                  <a:pt x="3239863" y="3717346"/>
                </a:lnTo>
                <a:lnTo>
                  <a:pt x="3240858" y="3718839"/>
                </a:lnTo>
                <a:cubicBezTo>
                  <a:pt x="3240526" y="3725806"/>
                  <a:pt x="3239863" y="3729289"/>
                  <a:pt x="3238867" y="3729289"/>
                </a:cubicBezTo>
                <a:lnTo>
                  <a:pt x="3237374" y="3717843"/>
                </a:lnTo>
                <a:close/>
                <a:moveTo>
                  <a:pt x="1152395" y="3717346"/>
                </a:moveTo>
                <a:lnTo>
                  <a:pt x="1153888" y="3717346"/>
                </a:lnTo>
                <a:lnTo>
                  <a:pt x="1154883" y="3718839"/>
                </a:lnTo>
                <a:cubicBezTo>
                  <a:pt x="1154551" y="3725806"/>
                  <a:pt x="1153888" y="3729289"/>
                  <a:pt x="1152892" y="3729289"/>
                </a:cubicBezTo>
                <a:lnTo>
                  <a:pt x="1151399" y="3717843"/>
                </a:lnTo>
                <a:close/>
                <a:moveTo>
                  <a:pt x="4243969" y="3716350"/>
                </a:moveTo>
                <a:lnTo>
                  <a:pt x="4244964" y="3716350"/>
                </a:lnTo>
                <a:lnTo>
                  <a:pt x="4246457" y="3717843"/>
                </a:lnTo>
                <a:lnTo>
                  <a:pt x="4246457" y="3718839"/>
                </a:lnTo>
                <a:lnTo>
                  <a:pt x="4244964" y="3720829"/>
                </a:lnTo>
                <a:lnTo>
                  <a:pt x="4243969" y="3720829"/>
                </a:lnTo>
                <a:lnTo>
                  <a:pt x="4242475" y="3719336"/>
                </a:lnTo>
                <a:lnTo>
                  <a:pt x="4242475" y="3717843"/>
                </a:lnTo>
                <a:close/>
                <a:moveTo>
                  <a:pt x="3243844" y="3716350"/>
                </a:moveTo>
                <a:lnTo>
                  <a:pt x="3244839" y="3716350"/>
                </a:lnTo>
                <a:lnTo>
                  <a:pt x="3246332" y="3717843"/>
                </a:lnTo>
                <a:lnTo>
                  <a:pt x="3246332" y="3718839"/>
                </a:lnTo>
                <a:lnTo>
                  <a:pt x="3244839" y="3720829"/>
                </a:lnTo>
                <a:lnTo>
                  <a:pt x="3243844" y="3720829"/>
                </a:lnTo>
                <a:lnTo>
                  <a:pt x="3242351" y="3719336"/>
                </a:lnTo>
                <a:lnTo>
                  <a:pt x="3242351" y="3717843"/>
                </a:lnTo>
                <a:close/>
                <a:moveTo>
                  <a:pt x="1157869" y="3716350"/>
                </a:moveTo>
                <a:lnTo>
                  <a:pt x="1158864" y="3716350"/>
                </a:lnTo>
                <a:lnTo>
                  <a:pt x="1160357" y="3717843"/>
                </a:lnTo>
                <a:lnTo>
                  <a:pt x="1160357" y="3718839"/>
                </a:lnTo>
                <a:lnTo>
                  <a:pt x="1158864" y="3720829"/>
                </a:lnTo>
                <a:lnTo>
                  <a:pt x="1157869" y="3720829"/>
                </a:lnTo>
                <a:lnTo>
                  <a:pt x="1156376" y="3719336"/>
                </a:lnTo>
                <a:lnTo>
                  <a:pt x="1156376" y="3717843"/>
                </a:lnTo>
                <a:close/>
                <a:moveTo>
                  <a:pt x="4302677" y="3714360"/>
                </a:moveTo>
                <a:lnTo>
                  <a:pt x="4306657" y="3717843"/>
                </a:lnTo>
                <a:cubicBezTo>
                  <a:pt x="4306657" y="3724147"/>
                  <a:pt x="4300189" y="3729455"/>
                  <a:pt x="4287249" y="3733768"/>
                </a:cubicBezTo>
                <a:lnTo>
                  <a:pt x="4284264" y="3733768"/>
                </a:lnTo>
                <a:lnTo>
                  <a:pt x="4282273" y="3731777"/>
                </a:lnTo>
                <a:lnTo>
                  <a:pt x="4282273" y="3728791"/>
                </a:lnTo>
                <a:cubicBezTo>
                  <a:pt x="4282273" y="3721493"/>
                  <a:pt x="4289075" y="3716682"/>
                  <a:pt x="4302677" y="3714360"/>
                </a:cubicBezTo>
                <a:close/>
                <a:moveTo>
                  <a:pt x="3220454" y="3711374"/>
                </a:moveTo>
                <a:lnTo>
                  <a:pt x="3220952" y="3711871"/>
                </a:lnTo>
                <a:lnTo>
                  <a:pt x="3220952" y="3712867"/>
                </a:lnTo>
                <a:cubicBezTo>
                  <a:pt x="3220952" y="3716184"/>
                  <a:pt x="3219791" y="3717843"/>
                  <a:pt x="3217469" y="3717843"/>
                </a:cubicBezTo>
                <a:lnTo>
                  <a:pt x="3215976" y="3716350"/>
                </a:lnTo>
                <a:lnTo>
                  <a:pt x="3215976" y="3715853"/>
                </a:lnTo>
                <a:cubicBezTo>
                  <a:pt x="3217303" y="3712867"/>
                  <a:pt x="3218796" y="3711374"/>
                  <a:pt x="3220454" y="3711374"/>
                </a:cubicBezTo>
                <a:close/>
                <a:moveTo>
                  <a:pt x="1134479" y="3711374"/>
                </a:moveTo>
                <a:lnTo>
                  <a:pt x="1134977" y="3711871"/>
                </a:lnTo>
                <a:lnTo>
                  <a:pt x="1134977" y="3712867"/>
                </a:lnTo>
                <a:cubicBezTo>
                  <a:pt x="1134977" y="3716184"/>
                  <a:pt x="1133816" y="3717843"/>
                  <a:pt x="1131494" y="3717843"/>
                </a:cubicBezTo>
                <a:lnTo>
                  <a:pt x="1130001" y="3716350"/>
                </a:lnTo>
                <a:lnTo>
                  <a:pt x="1130001" y="3715853"/>
                </a:lnTo>
                <a:cubicBezTo>
                  <a:pt x="1131328" y="3712867"/>
                  <a:pt x="1132821" y="3711374"/>
                  <a:pt x="1134479" y="3711374"/>
                </a:cubicBezTo>
                <a:close/>
                <a:moveTo>
                  <a:pt x="3237374" y="3709881"/>
                </a:moveTo>
                <a:lnTo>
                  <a:pt x="3239365" y="3711871"/>
                </a:lnTo>
                <a:lnTo>
                  <a:pt x="3239365" y="3714360"/>
                </a:lnTo>
                <a:lnTo>
                  <a:pt x="3238370" y="3715853"/>
                </a:lnTo>
                <a:lnTo>
                  <a:pt x="3236877" y="3715853"/>
                </a:lnTo>
                <a:lnTo>
                  <a:pt x="3235881" y="3714360"/>
                </a:lnTo>
                <a:lnTo>
                  <a:pt x="3235881" y="3711871"/>
                </a:lnTo>
                <a:close/>
                <a:moveTo>
                  <a:pt x="1151399" y="3709881"/>
                </a:moveTo>
                <a:lnTo>
                  <a:pt x="1153390" y="3711871"/>
                </a:lnTo>
                <a:lnTo>
                  <a:pt x="1153390" y="3714360"/>
                </a:lnTo>
                <a:lnTo>
                  <a:pt x="1152395" y="3715853"/>
                </a:lnTo>
                <a:lnTo>
                  <a:pt x="1150902" y="3715853"/>
                </a:lnTo>
                <a:lnTo>
                  <a:pt x="1149906" y="3714360"/>
                </a:lnTo>
                <a:lnTo>
                  <a:pt x="1149906" y="3711871"/>
                </a:lnTo>
                <a:close/>
                <a:moveTo>
                  <a:pt x="3209009" y="3708388"/>
                </a:moveTo>
                <a:lnTo>
                  <a:pt x="3210004" y="3708388"/>
                </a:lnTo>
                <a:lnTo>
                  <a:pt x="3210999" y="3709881"/>
                </a:lnTo>
                <a:lnTo>
                  <a:pt x="3210999" y="3710379"/>
                </a:lnTo>
                <a:lnTo>
                  <a:pt x="3210004" y="3711871"/>
                </a:lnTo>
                <a:lnTo>
                  <a:pt x="3209009" y="3711871"/>
                </a:lnTo>
                <a:lnTo>
                  <a:pt x="3208013" y="3710379"/>
                </a:lnTo>
                <a:lnTo>
                  <a:pt x="3208013" y="3709881"/>
                </a:lnTo>
                <a:close/>
                <a:moveTo>
                  <a:pt x="1123034" y="3708388"/>
                </a:moveTo>
                <a:lnTo>
                  <a:pt x="1124029" y="3708388"/>
                </a:lnTo>
                <a:lnTo>
                  <a:pt x="1125024" y="3709881"/>
                </a:lnTo>
                <a:lnTo>
                  <a:pt x="1125024" y="3710379"/>
                </a:lnTo>
                <a:lnTo>
                  <a:pt x="1124029" y="3711871"/>
                </a:lnTo>
                <a:lnTo>
                  <a:pt x="1123034" y="3711871"/>
                </a:lnTo>
                <a:lnTo>
                  <a:pt x="1122038" y="3710379"/>
                </a:lnTo>
                <a:lnTo>
                  <a:pt x="1122038" y="3709881"/>
                </a:lnTo>
                <a:close/>
                <a:moveTo>
                  <a:pt x="3245337" y="3695449"/>
                </a:moveTo>
                <a:lnTo>
                  <a:pt x="3245834" y="3696445"/>
                </a:lnTo>
                <a:lnTo>
                  <a:pt x="3245834" y="3698435"/>
                </a:lnTo>
                <a:cubicBezTo>
                  <a:pt x="3245171" y="3703412"/>
                  <a:pt x="3243512" y="3705900"/>
                  <a:pt x="3240858" y="3705900"/>
                </a:cubicBezTo>
                <a:lnTo>
                  <a:pt x="3240360" y="3705402"/>
                </a:lnTo>
                <a:lnTo>
                  <a:pt x="3240360" y="3702416"/>
                </a:lnTo>
                <a:cubicBezTo>
                  <a:pt x="3240360" y="3697771"/>
                  <a:pt x="3242019" y="3695449"/>
                  <a:pt x="3245337" y="3695449"/>
                </a:cubicBezTo>
                <a:close/>
                <a:moveTo>
                  <a:pt x="1159362" y="3695449"/>
                </a:moveTo>
                <a:lnTo>
                  <a:pt x="1159859" y="3696445"/>
                </a:lnTo>
                <a:lnTo>
                  <a:pt x="1159859" y="3698435"/>
                </a:lnTo>
                <a:cubicBezTo>
                  <a:pt x="1159196" y="3703412"/>
                  <a:pt x="1157537" y="3705900"/>
                  <a:pt x="1154883" y="3705900"/>
                </a:cubicBezTo>
                <a:lnTo>
                  <a:pt x="1154385" y="3705402"/>
                </a:lnTo>
                <a:lnTo>
                  <a:pt x="1154385" y="3702416"/>
                </a:lnTo>
                <a:cubicBezTo>
                  <a:pt x="1154385" y="3697771"/>
                  <a:pt x="1156044" y="3695449"/>
                  <a:pt x="1159362" y="3695449"/>
                </a:cubicBezTo>
                <a:close/>
                <a:moveTo>
                  <a:pt x="3217469" y="3693459"/>
                </a:moveTo>
                <a:cubicBezTo>
                  <a:pt x="3223440" y="3695781"/>
                  <a:pt x="3226426" y="3698933"/>
                  <a:pt x="3226426" y="3702914"/>
                </a:cubicBezTo>
                <a:lnTo>
                  <a:pt x="3226426" y="3704407"/>
                </a:lnTo>
                <a:lnTo>
                  <a:pt x="3225431" y="3707393"/>
                </a:lnTo>
                <a:lnTo>
                  <a:pt x="3226426" y="3710379"/>
                </a:lnTo>
                <a:lnTo>
                  <a:pt x="3226426" y="3712867"/>
                </a:lnTo>
                <a:lnTo>
                  <a:pt x="3224933" y="3714857"/>
                </a:lnTo>
                <a:lnTo>
                  <a:pt x="3223440" y="3714857"/>
                </a:lnTo>
                <a:lnTo>
                  <a:pt x="3222943" y="3714360"/>
                </a:lnTo>
                <a:lnTo>
                  <a:pt x="3222445" y="3714360"/>
                </a:lnTo>
                <a:lnTo>
                  <a:pt x="3222943" y="3706895"/>
                </a:lnTo>
                <a:cubicBezTo>
                  <a:pt x="3222943" y="3702250"/>
                  <a:pt x="3221284" y="3699928"/>
                  <a:pt x="3217966" y="3699928"/>
                </a:cubicBezTo>
                <a:lnTo>
                  <a:pt x="3217469" y="3700923"/>
                </a:lnTo>
                <a:lnTo>
                  <a:pt x="3217469" y="3701421"/>
                </a:lnTo>
                <a:lnTo>
                  <a:pt x="3218464" y="3702914"/>
                </a:lnTo>
                <a:lnTo>
                  <a:pt x="3218464" y="3704407"/>
                </a:lnTo>
                <a:lnTo>
                  <a:pt x="3216473" y="3707393"/>
                </a:lnTo>
                <a:cubicBezTo>
                  <a:pt x="3213819" y="3705402"/>
                  <a:pt x="3212492" y="3702914"/>
                  <a:pt x="3212492" y="3699928"/>
                </a:cubicBezTo>
                <a:cubicBezTo>
                  <a:pt x="3212492" y="3697606"/>
                  <a:pt x="3214151" y="3695449"/>
                  <a:pt x="3217469" y="3693459"/>
                </a:cubicBezTo>
                <a:close/>
                <a:moveTo>
                  <a:pt x="3210004" y="3693459"/>
                </a:moveTo>
                <a:lnTo>
                  <a:pt x="3211497" y="3696445"/>
                </a:lnTo>
                <a:cubicBezTo>
                  <a:pt x="3211165" y="3702416"/>
                  <a:pt x="3210667" y="3705402"/>
                  <a:pt x="3210004" y="3705402"/>
                </a:cubicBezTo>
                <a:lnTo>
                  <a:pt x="3209009" y="3705402"/>
                </a:lnTo>
                <a:lnTo>
                  <a:pt x="3207516" y="3702914"/>
                </a:lnTo>
                <a:lnTo>
                  <a:pt x="3209009" y="3700923"/>
                </a:lnTo>
                <a:lnTo>
                  <a:pt x="3209009" y="3698435"/>
                </a:lnTo>
                <a:lnTo>
                  <a:pt x="3208013" y="3694952"/>
                </a:lnTo>
                <a:close/>
                <a:moveTo>
                  <a:pt x="1131494" y="3693459"/>
                </a:moveTo>
                <a:cubicBezTo>
                  <a:pt x="1137465" y="3695781"/>
                  <a:pt x="1140451" y="3698933"/>
                  <a:pt x="1140451" y="3702914"/>
                </a:cubicBezTo>
                <a:lnTo>
                  <a:pt x="1140451" y="3704407"/>
                </a:lnTo>
                <a:lnTo>
                  <a:pt x="1139456" y="3707393"/>
                </a:lnTo>
                <a:lnTo>
                  <a:pt x="1140451" y="3710379"/>
                </a:lnTo>
                <a:lnTo>
                  <a:pt x="1140451" y="3712867"/>
                </a:lnTo>
                <a:lnTo>
                  <a:pt x="1138958" y="3714857"/>
                </a:lnTo>
                <a:lnTo>
                  <a:pt x="1137465" y="3714857"/>
                </a:lnTo>
                <a:lnTo>
                  <a:pt x="1136968" y="3714360"/>
                </a:lnTo>
                <a:lnTo>
                  <a:pt x="1136470" y="3714360"/>
                </a:lnTo>
                <a:lnTo>
                  <a:pt x="1136968" y="3706895"/>
                </a:lnTo>
                <a:cubicBezTo>
                  <a:pt x="1136968" y="3702250"/>
                  <a:pt x="1135309" y="3699928"/>
                  <a:pt x="1131991" y="3699928"/>
                </a:cubicBezTo>
                <a:lnTo>
                  <a:pt x="1131494" y="3700923"/>
                </a:lnTo>
                <a:lnTo>
                  <a:pt x="1131494" y="3701421"/>
                </a:lnTo>
                <a:lnTo>
                  <a:pt x="1132489" y="3702914"/>
                </a:lnTo>
                <a:lnTo>
                  <a:pt x="1132489" y="3704407"/>
                </a:lnTo>
                <a:lnTo>
                  <a:pt x="1130498" y="3707393"/>
                </a:lnTo>
                <a:cubicBezTo>
                  <a:pt x="1127844" y="3705402"/>
                  <a:pt x="1126517" y="3702914"/>
                  <a:pt x="1126517" y="3699928"/>
                </a:cubicBezTo>
                <a:cubicBezTo>
                  <a:pt x="1126517" y="3697606"/>
                  <a:pt x="1128176" y="3695449"/>
                  <a:pt x="1131494" y="3693459"/>
                </a:cubicBezTo>
                <a:close/>
                <a:moveTo>
                  <a:pt x="1124029" y="3693459"/>
                </a:moveTo>
                <a:lnTo>
                  <a:pt x="1125522" y="3696445"/>
                </a:lnTo>
                <a:cubicBezTo>
                  <a:pt x="1125190" y="3702416"/>
                  <a:pt x="1124692" y="3705402"/>
                  <a:pt x="1124029" y="3705402"/>
                </a:cubicBezTo>
                <a:lnTo>
                  <a:pt x="1123034" y="3705402"/>
                </a:lnTo>
                <a:lnTo>
                  <a:pt x="1121541" y="3702914"/>
                </a:lnTo>
                <a:lnTo>
                  <a:pt x="1123034" y="3700923"/>
                </a:lnTo>
                <a:lnTo>
                  <a:pt x="1123034" y="3698435"/>
                </a:lnTo>
                <a:lnTo>
                  <a:pt x="1122038" y="3694952"/>
                </a:lnTo>
                <a:close/>
                <a:moveTo>
                  <a:pt x="4211110" y="3689975"/>
                </a:moveTo>
                <a:cubicBezTo>
                  <a:pt x="4206133" y="3689975"/>
                  <a:pt x="4203645" y="3692463"/>
                  <a:pt x="4203645" y="3697440"/>
                </a:cubicBezTo>
                <a:lnTo>
                  <a:pt x="4206631" y="3701421"/>
                </a:lnTo>
                <a:lnTo>
                  <a:pt x="4208760" y="3701421"/>
                </a:lnTo>
                <a:lnTo>
                  <a:pt x="4209133" y="3700923"/>
                </a:lnTo>
                <a:lnTo>
                  <a:pt x="4209133" y="3698435"/>
                </a:lnTo>
                <a:lnTo>
                  <a:pt x="4208138" y="3694952"/>
                </a:lnTo>
                <a:lnTo>
                  <a:pt x="4210129" y="3693459"/>
                </a:lnTo>
                <a:lnTo>
                  <a:pt x="4211621" y="3696445"/>
                </a:lnTo>
                <a:lnTo>
                  <a:pt x="4211305" y="3699864"/>
                </a:lnTo>
                <a:lnTo>
                  <a:pt x="4216584" y="3692961"/>
                </a:lnTo>
                <a:lnTo>
                  <a:pt x="4215589" y="3689975"/>
                </a:lnTo>
                <a:close/>
                <a:moveTo>
                  <a:pt x="1429485" y="3685994"/>
                </a:moveTo>
                <a:lnTo>
                  <a:pt x="1430480" y="3685994"/>
                </a:lnTo>
                <a:lnTo>
                  <a:pt x="1431475" y="3687487"/>
                </a:lnTo>
                <a:lnTo>
                  <a:pt x="1431475" y="3688482"/>
                </a:lnTo>
                <a:lnTo>
                  <a:pt x="1428987" y="3691468"/>
                </a:lnTo>
                <a:lnTo>
                  <a:pt x="1427494" y="3687487"/>
                </a:lnTo>
                <a:close/>
                <a:moveTo>
                  <a:pt x="5629359" y="3684501"/>
                </a:moveTo>
                <a:cubicBezTo>
                  <a:pt x="5629027" y="3685496"/>
                  <a:pt x="5628695" y="3686492"/>
                  <a:pt x="5628363" y="3687487"/>
                </a:cubicBezTo>
                <a:cubicBezTo>
                  <a:pt x="5629027" y="3686823"/>
                  <a:pt x="5629690" y="3686160"/>
                  <a:pt x="5630353" y="3685496"/>
                </a:cubicBezTo>
                <a:close/>
                <a:moveTo>
                  <a:pt x="3207516" y="3683506"/>
                </a:moveTo>
                <a:lnTo>
                  <a:pt x="3209009" y="3683506"/>
                </a:lnTo>
                <a:lnTo>
                  <a:pt x="3210502" y="3684999"/>
                </a:lnTo>
                <a:lnTo>
                  <a:pt x="3210502" y="3685994"/>
                </a:lnTo>
                <a:cubicBezTo>
                  <a:pt x="3210502" y="3686989"/>
                  <a:pt x="3210004" y="3687487"/>
                  <a:pt x="3209009" y="3687487"/>
                </a:cubicBezTo>
                <a:lnTo>
                  <a:pt x="3206520" y="3684999"/>
                </a:lnTo>
                <a:close/>
                <a:moveTo>
                  <a:pt x="1121541" y="3683506"/>
                </a:moveTo>
                <a:lnTo>
                  <a:pt x="1123034" y="3683506"/>
                </a:lnTo>
                <a:lnTo>
                  <a:pt x="1124527" y="3684999"/>
                </a:lnTo>
                <a:lnTo>
                  <a:pt x="1124527" y="3685994"/>
                </a:lnTo>
                <a:cubicBezTo>
                  <a:pt x="1124527" y="3686989"/>
                  <a:pt x="1124029" y="3687487"/>
                  <a:pt x="1123034" y="3687487"/>
                </a:cubicBezTo>
                <a:lnTo>
                  <a:pt x="1120545" y="3684999"/>
                </a:lnTo>
                <a:close/>
                <a:moveTo>
                  <a:pt x="4228044" y="3677534"/>
                </a:moveTo>
                <a:lnTo>
                  <a:pt x="4229039" y="3677534"/>
                </a:lnTo>
                <a:lnTo>
                  <a:pt x="4231527" y="3680520"/>
                </a:lnTo>
                <a:lnTo>
                  <a:pt x="4231527" y="3682013"/>
                </a:lnTo>
                <a:lnTo>
                  <a:pt x="4230532" y="3683506"/>
                </a:lnTo>
                <a:lnTo>
                  <a:pt x="4228044" y="3683506"/>
                </a:lnTo>
                <a:lnTo>
                  <a:pt x="4226551" y="3681515"/>
                </a:lnTo>
                <a:lnTo>
                  <a:pt x="4226551" y="3679027"/>
                </a:lnTo>
                <a:close/>
                <a:moveTo>
                  <a:pt x="3227919" y="3677534"/>
                </a:moveTo>
                <a:lnTo>
                  <a:pt x="3228914" y="3677534"/>
                </a:lnTo>
                <a:lnTo>
                  <a:pt x="3231403" y="3680520"/>
                </a:lnTo>
                <a:lnTo>
                  <a:pt x="3231403" y="3682013"/>
                </a:lnTo>
                <a:lnTo>
                  <a:pt x="3230407" y="3683506"/>
                </a:lnTo>
                <a:lnTo>
                  <a:pt x="3227919" y="3683506"/>
                </a:lnTo>
                <a:lnTo>
                  <a:pt x="3226426" y="3681515"/>
                </a:lnTo>
                <a:lnTo>
                  <a:pt x="3226426" y="3679027"/>
                </a:lnTo>
                <a:close/>
                <a:moveTo>
                  <a:pt x="1141944" y="3677534"/>
                </a:moveTo>
                <a:lnTo>
                  <a:pt x="1142939" y="3677534"/>
                </a:lnTo>
                <a:lnTo>
                  <a:pt x="1145428" y="3680520"/>
                </a:lnTo>
                <a:lnTo>
                  <a:pt x="1145428" y="3682013"/>
                </a:lnTo>
                <a:lnTo>
                  <a:pt x="1144432" y="3683506"/>
                </a:lnTo>
                <a:lnTo>
                  <a:pt x="1141944" y="3683506"/>
                </a:lnTo>
                <a:lnTo>
                  <a:pt x="1140451" y="3681515"/>
                </a:lnTo>
                <a:lnTo>
                  <a:pt x="1140451" y="3679027"/>
                </a:lnTo>
                <a:close/>
                <a:moveTo>
                  <a:pt x="3234552" y="3675543"/>
                </a:moveTo>
                <a:lnTo>
                  <a:pt x="3235049" y="3675543"/>
                </a:lnTo>
                <a:lnTo>
                  <a:pt x="3236045" y="3677036"/>
                </a:lnTo>
                <a:lnTo>
                  <a:pt x="3236045" y="3684501"/>
                </a:lnTo>
                <a:lnTo>
                  <a:pt x="3237040" y="3684501"/>
                </a:lnTo>
                <a:cubicBezTo>
                  <a:pt x="3237040" y="3682179"/>
                  <a:pt x="3238491" y="3680686"/>
                  <a:pt x="3241394" y="3680022"/>
                </a:cubicBezTo>
                <a:lnTo>
                  <a:pt x="3242848" y="3680022"/>
                </a:lnTo>
                <a:lnTo>
                  <a:pt x="3242848" y="3683008"/>
                </a:lnTo>
                <a:cubicBezTo>
                  <a:pt x="3241558" y="3685994"/>
                  <a:pt x="3239782" y="3687487"/>
                  <a:pt x="3237522" y="3687487"/>
                </a:cubicBezTo>
                <a:cubicBezTo>
                  <a:pt x="3236205" y="3687487"/>
                  <a:pt x="3234552" y="3686160"/>
                  <a:pt x="3232561" y="3683506"/>
                </a:cubicBezTo>
                <a:lnTo>
                  <a:pt x="3232561" y="3677534"/>
                </a:lnTo>
                <a:close/>
                <a:moveTo>
                  <a:pt x="1148577" y="3675543"/>
                </a:moveTo>
                <a:lnTo>
                  <a:pt x="1149074" y="3675543"/>
                </a:lnTo>
                <a:lnTo>
                  <a:pt x="1150070" y="3677036"/>
                </a:lnTo>
                <a:lnTo>
                  <a:pt x="1150070" y="3684501"/>
                </a:lnTo>
                <a:lnTo>
                  <a:pt x="1151065" y="3684501"/>
                </a:lnTo>
                <a:cubicBezTo>
                  <a:pt x="1151065" y="3682179"/>
                  <a:pt x="1152517" y="3680686"/>
                  <a:pt x="1155419" y="3680022"/>
                </a:cubicBezTo>
                <a:lnTo>
                  <a:pt x="1156873" y="3680022"/>
                </a:lnTo>
                <a:lnTo>
                  <a:pt x="1156873" y="3683008"/>
                </a:lnTo>
                <a:cubicBezTo>
                  <a:pt x="1155583" y="3685994"/>
                  <a:pt x="1153807" y="3687487"/>
                  <a:pt x="1151547" y="3687487"/>
                </a:cubicBezTo>
                <a:cubicBezTo>
                  <a:pt x="1150230" y="3687487"/>
                  <a:pt x="1148577" y="3686160"/>
                  <a:pt x="1146586" y="3683506"/>
                </a:cubicBezTo>
                <a:lnTo>
                  <a:pt x="1146586" y="3677534"/>
                </a:lnTo>
                <a:close/>
                <a:moveTo>
                  <a:pt x="4247438" y="3669572"/>
                </a:moveTo>
                <a:lnTo>
                  <a:pt x="4245713" y="3670722"/>
                </a:lnTo>
                <a:lnTo>
                  <a:pt x="4245998" y="3671065"/>
                </a:lnTo>
                <a:lnTo>
                  <a:pt x="4245998" y="3672558"/>
                </a:lnTo>
                <a:lnTo>
                  <a:pt x="4244505" y="3674548"/>
                </a:lnTo>
                <a:lnTo>
                  <a:pt x="4243510" y="3674548"/>
                </a:lnTo>
                <a:lnTo>
                  <a:pt x="4242247" y="3673033"/>
                </a:lnTo>
                <a:lnTo>
                  <a:pt x="4239973" y="3674548"/>
                </a:lnTo>
                <a:lnTo>
                  <a:pt x="4234997" y="3673553"/>
                </a:lnTo>
                <a:cubicBezTo>
                  <a:pt x="4232343" y="3673553"/>
                  <a:pt x="4229565" y="3674839"/>
                  <a:pt x="4226661" y="3677410"/>
                </a:cubicBezTo>
                <a:lnTo>
                  <a:pt x="4222599" y="3681814"/>
                </a:lnTo>
                <a:lnTo>
                  <a:pt x="4222570" y="3682013"/>
                </a:lnTo>
                <a:lnTo>
                  <a:pt x="4225555" y="3687487"/>
                </a:lnTo>
                <a:lnTo>
                  <a:pt x="4223067" y="3690473"/>
                </a:lnTo>
                <a:lnTo>
                  <a:pt x="4222570" y="3690473"/>
                </a:lnTo>
                <a:cubicBezTo>
                  <a:pt x="4221907" y="3690473"/>
                  <a:pt x="4221325" y="3689892"/>
                  <a:pt x="4220828" y="3688731"/>
                </a:cubicBezTo>
                <a:lnTo>
                  <a:pt x="4220035" y="3685403"/>
                </a:lnTo>
                <a:lnTo>
                  <a:pt x="4217579" y="3688980"/>
                </a:lnTo>
                <a:lnTo>
                  <a:pt x="4221561" y="3690970"/>
                </a:lnTo>
                <a:cubicBezTo>
                  <a:pt x="4228030" y="3690970"/>
                  <a:pt x="4232882" y="3690058"/>
                  <a:pt x="4236117" y="3688233"/>
                </a:cubicBezTo>
                <a:lnTo>
                  <a:pt x="4236785" y="3687102"/>
                </a:lnTo>
                <a:lnTo>
                  <a:pt x="4235419" y="3686492"/>
                </a:lnTo>
                <a:cubicBezTo>
                  <a:pt x="4234593" y="3685828"/>
                  <a:pt x="4233681" y="3684833"/>
                  <a:pt x="4232686" y="3683506"/>
                </a:cubicBezTo>
                <a:lnTo>
                  <a:pt x="4232686" y="3677534"/>
                </a:lnTo>
                <a:lnTo>
                  <a:pt x="4234677" y="3675543"/>
                </a:lnTo>
                <a:lnTo>
                  <a:pt x="4235175" y="3675543"/>
                </a:lnTo>
                <a:lnTo>
                  <a:pt x="4236169" y="3677036"/>
                </a:lnTo>
                <a:lnTo>
                  <a:pt x="4236169" y="3684501"/>
                </a:lnTo>
                <a:lnTo>
                  <a:pt x="4237165" y="3684501"/>
                </a:lnTo>
                <a:lnTo>
                  <a:pt x="4240116" y="3681466"/>
                </a:lnTo>
                <a:lnTo>
                  <a:pt x="4240969" y="3680022"/>
                </a:lnTo>
                <a:cubicBezTo>
                  <a:pt x="4247604" y="3678032"/>
                  <a:pt x="4250921" y="3675212"/>
                  <a:pt x="4250921" y="3671562"/>
                </a:cubicBezTo>
                <a:close/>
                <a:moveTo>
                  <a:pt x="3242887" y="3668079"/>
                </a:moveTo>
                <a:lnTo>
                  <a:pt x="3243385" y="3668079"/>
                </a:lnTo>
                <a:lnTo>
                  <a:pt x="3245873" y="3671065"/>
                </a:lnTo>
                <a:lnTo>
                  <a:pt x="3245873" y="3672558"/>
                </a:lnTo>
                <a:lnTo>
                  <a:pt x="3244380" y="3674548"/>
                </a:lnTo>
                <a:lnTo>
                  <a:pt x="3243385" y="3674548"/>
                </a:lnTo>
                <a:lnTo>
                  <a:pt x="3240897" y="3671562"/>
                </a:lnTo>
                <a:lnTo>
                  <a:pt x="3240897" y="3670069"/>
                </a:lnTo>
                <a:close/>
                <a:moveTo>
                  <a:pt x="1156912" y="3668079"/>
                </a:moveTo>
                <a:lnTo>
                  <a:pt x="1157410" y="3668079"/>
                </a:lnTo>
                <a:lnTo>
                  <a:pt x="1159898" y="3671065"/>
                </a:lnTo>
                <a:lnTo>
                  <a:pt x="1159898" y="3672558"/>
                </a:lnTo>
                <a:lnTo>
                  <a:pt x="1158405" y="3674548"/>
                </a:lnTo>
                <a:lnTo>
                  <a:pt x="1157410" y="3674548"/>
                </a:lnTo>
                <a:lnTo>
                  <a:pt x="1154922" y="3671562"/>
                </a:lnTo>
                <a:lnTo>
                  <a:pt x="1154922" y="3670069"/>
                </a:lnTo>
                <a:close/>
                <a:moveTo>
                  <a:pt x="5645283" y="3667581"/>
                </a:moveTo>
                <a:lnTo>
                  <a:pt x="5645283" y="3669074"/>
                </a:lnTo>
                <a:lnTo>
                  <a:pt x="5645781" y="3668576"/>
                </a:lnTo>
                <a:lnTo>
                  <a:pt x="5646279" y="3667581"/>
                </a:lnTo>
                <a:close/>
                <a:moveTo>
                  <a:pt x="3265242" y="3665093"/>
                </a:moveTo>
                <a:lnTo>
                  <a:pt x="3266238" y="3665591"/>
                </a:lnTo>
                <a:lnTo>
                  <a:pt x="3266238" y="3668079"/>
                </a:lnTo>
                <a:lnTo>
                  <a:pt x="3264745" y="3669572"/>
                </a:lnTo>
                <a:lnTo>
                  <a:pt x="3263749" y="3668079"/>
                </a:lnTo>
                <a:lnTo>
                  <a:pt x="3263749" y="3667084"/>
                </a:lnTo>
                <a:close/>
                <a:moveTo>
                  <a:pt x="3249815" y="3665093"/>
                </a:moveTo>
                <a:lnTo>
                  <a:pt x="3250811" y="3666586"/>
                </a:lnTo>
                <a:lnTo>
                  <a:pt x="3249815" y="3668079"/>
                </a:lnTo>
                <a:lnTo>
                  <a:pt x="3248322" y="3666586"/>
                </a:lnTo>
                <a:close/>
                <a:moveTo>
                  <a:pt x="3227919" y="3665093"/>
                </a:moveTo>
                <a:lnTo>
                  <a:pt x="3227919" y="3665591"/>
                </a:lnTo>
                <a:lnTo>
                  <a:pt x="3227919" y="3668079"/>
                </a:lnTo>
                <a:lnTo>
                  <a:pt x="3226426" y="3668079"/>
                </a:lnTo>
                <a:lnTo>
                  <a:pt x="3226426" y="3666586"/>
                </a:lnTo>
                <a:close/>
                <a:moveTo>
                  <a:pt x="1179267" y="3665093"/>
                </a:moveTo>
                <a:lnTo>
                  <a:pt x="1180263" y="3665591"/>
                </a:lnTo>
                <a:lnTo>
                  <a:pt x="1180263" y="3668079"/>
                </a:lnTo>
                <a:lnTo>
                  <a:pt x="1178770" y="3669572"/>
                </a:lnTo>
                <a:lnTo>
                  <a:pt x="1177774" y="3668079"/>
                </a:lnTo>
                <a:lnTo>
                  <a:pt x="1177774" y="3667084"/>
                </a:lnTo>
                <a:close/>
                <a:moveTo>
                  <a:pt x="1163840" y="3665093"/>
                </a:moveTo>
                <a:lnTo>
                  <a:pt x="1164836" y="3666586"/>
                </a:lnTo>
                <a:lnTo>
                  <a:pt x="1163840" y="3668079"/>
                </a:lnTo>
                <a:lnTo>
                  <a:pt x="1162348" y="3666586"/>
                </a:lnTo>
                <a:close/>
                <a:moveTo>
                  <a:pt x="1141944" y="3665093"/>
                </a:moveTo>
                <a:lnTo>
                  <a:pt x="1141944" y="3665591"/>
                </a:lnTo>
                <a:lnTo>
                  <a:pt x="1141944" y="3668079"/>
                </a:lnTo>
                <a:lnTo>
                  <a:pt x="1140451" y="3668079"/>
                </a:lnTo>
                <a:lnTo>
                  <a:pt x="1140451" y="3666586"/>
                </a:lnTo>
                <a:close/>
                <a:moveTo>
                  <a:pt x="3250811" y="3655140"/>
                </a:moveTo>
                <a:lnTo>
                  <a:pt x="3252304" y="3655140"/>
                </a:lnTo>
                <a:lnTo>
                  <a:pt x="3253299" y="3656633"/>
                </a:lnTo>
                <a:lnTo>
                  <a:pt x="3253299" y="3657628"/>
                </a:lnTo>
                <a:lnTo>
                  <a:pt x="3252304" y="3659121"/>
                </a:lnTo>
                <a:lnTo>
                  <a:pt x="3250811" y="3659121"/>
                </a:lnTo>
                <a:lnTo>
                  <a:pt x="3249815" y="3657628"/>
                </a:lnTo>
                <a:lnTo>
                  <a:pt x="3249815" y="3656633"/>
                </a:lnTo>
                <a:close/>
                <a:moveTo>
                  <a:pt x="1164836" y="3655140"/>
                </a:moveTo>
                <a:lnTo>
                  <a:pt x="1166329" y="3655140"/>
                </a:lnTo>
                <a:lnTo>
                  <a:pt x="1167324" y="3656633"/>
                </a:lnTo>
                <a:lnTo>
                  <a:pt x="1167324" y="3657628"/>
                </a:lnTo>
                <a:lnTo>
                  <a:pt x="1166329" y="3659121"/>
                </a:lnTo>
                <a:lnTo>
                  <a:pt x="1164836" y="3659121"/>
                </a:lnTo>
                <a:lnTo>
                  <a:pt x="1163840" y="3657628"/>
                </a:lnTo>
                <a:lnTo>
                  <a:pt x="1163840" y="3656633"/>
                </a:lnTo>
                <a:close/>
                <a:moveTo>
                  <a:pt x="3200549" y="3650661"/>
                </a:moveTo>
                <a:lnTo>
                  <a:pt x="3201544" y="3650661"/>
                </a:lnTo>
                <a:cubicBezTo>
                  <a:pt x="3202871" y="3650661"/>
                  <a:pt x="3203534" y="3654145"/>
                  <a:pt x="3203534" y="3661112"/>
                </a:cubicBezTo>
                <a:lnTo>
                  <a:pt x="3203037" y="3665591"/>
                </a:lnTo>
                <a:cubicBezTo>
                  <a:pt x="3203037" y="3667581"/>
                  <a:pt x="3204198" y="3671065"/>
                  <a:pt x="3206520" y="3676041"/>
                </a:cubicBezTo>
                <a:lnTo>
                  <a:pt x="3205525" y="3677036"/>
                </a:lnTo>
                <a:lnTo>
                  <a:pt x="3204032" y="3677036"/>
                </a:lnTo>
                <a:cubicBezTo>
                  <a:pt x="3200715" y="3676041"/>
                  <a:pt x="3199056" y="3675046"/>
                  <a:pt x="3199056" y="3674051"/>
                </a:cubicBezTo>
                <a:cubicBezTo>
                  <a:pt x="3199056" y="3671728"/>
                  <a:pt x="3199885" y="3669738"/>
                  <a:pt x="3201544" y="3668079"/>
                </a:cubicBezTo>
                <a:cubicBezTo>
                  <a:pt x="3199222" y="3662439"/>
                  <a:pt x="3198060" y="3657960"/>
                  <a:pt x="3198060" y="3654642"/>
                </a:cubicBezTo>
                <a:cubicBezTo>
                  <a:pt x="3198392" y="3651988"/>
                  <a:pt x="3199222" y="3650661"/>
                  <a:pt x="3200549" y="3650661"/>
                </a:cubicBezTo>
                <a:close/>
                <a:moveTo>
                  <a:pt x="1114574" y="3650661"/>
                </a:moveTo>
                <a:lnTo>
                  <a:pt x="1115569" y="3650661"/>
                </a:lnTo>
                <a:cubicBezTo>
                  <a:pt x="1116896" y="3650661"/>
                  <a:pt x="1117560" y="3654145"/>
                  <a:pt x="1117560" y="3661112"/>
                </a:cubicBezTo>
                <a:lnTo>
                  <a:pt x="1117062" y="3665591"/>
                </a:lnTo>
                <a:cubicBezTo>
                  <a:pt x="1117062" y="3667581"/>
                  <a:pt x="1118223" y="3671065"/>
                  <a:pt x="1120545" y="3676041"/>
                </a:cubicBezTo>
                <a:lnTo>
                  <a:pt x="1119550" y="3677036"/>
                </a:lnTo>
                <a:lnTo>
                  <a:pt x="1118057" y="3677036"/>
                </a:lnTo>
                <a:cubicBezTo>
                  <a:pt x="1114740" y="3676041"/>
                  <a:pt x="1113081" y="3675046"/>
                  <a:pt x="1113081" y="3674051"/>
                </a:cubicBezTo>
                <a:cubicBezTo>
                  <a:pt x="1113081" y="3671728"/>
                  <a:pt x="1113910" y="3669738"/>
                  <a:pt x="1115569" y="3668079"/>
                </a:cubicBezTo>
                <a:cubicBezTo>
                  <a:pt x="1113247" y="3662439"/>
                  <a:pt x="1112085" y="3657960"/>
                  <a:pt x="1112085" y="3654642"/>
                </a:cubicBezTo>
                <a:cubicBezTo>
                  <a:pt x="1112417" y="3651988"/>
                  <a:pt x="1113247" y="3650661"/>
                  <a:pt x="1114574" y="3650661"/>
                </a:cubicBezTo>
                <a:close/>
                <a:moveTo>
                  <a:pt x="5658719" y="3644192"/>
                </a:moveTo>
                <a:cubicBezTo>
                  <a:pt x="5656065" y="3650827"/>
                  <a:pt x="5653743" y="3656135"/>
                  <a:pt x="5651753" y="3660117"/>
                </a:cubicBezTo>
                <a:lnTo>
                  <a:pt x="5658221" y="3651159"/>
                </a:lnTo>
                <a:cubicBezTo>
                  <a:pt x="5658221" y="3648837"/>
                  <a:pt x="5658719" y="3646514"/>
                  <a:pt x="5659715" y="3644192"/>
                </a:cubicBezTo>
                <a:close/>
                <a:moveTo>
                  <a:pt x="5649264" y="3639713"/>
                </a:moveTo>
                <a:lnTo>
                  <a:pt x="5636823" y="3652652"/>
                </a:lnTo>
                <a:cubicBezTo>
                  <a:pt x="5635828" y="3653979"/>
                  <a:pt x="5634666" y="3655472"/>
                  <a:pt x="5633339" y="3657131"/>
                </a:cubicBezTo>
                <a:cubicBezTo>
                  <a:pt x="5633671" y="3657131"/>
                  <a:pt x="5634003" y="3657297"/>
                  <a:pt x="5634335" y="3657628"/>
                </a:cubicBezTo>
                <a:lnTo>
                  <a:pt x="5636325" y="3657628"/>
                </a:lnTo>
                <a:lnTo>
                  <a:pt x="5650259" y="3639713"/>
                </a:lnTo>
                <a:close/>
                <a:moveTo>
                  <a:pt x="4305663" y="3637225"/>
                </a:moveTo>
                <a:lnTo>
                  <a:pt x="4305663" y="3639215"/>
                </a:lnTo>
                <a:lnTo>
                  <a:pt x="4306657" y="3639215"/>
                </a:lnTo>
                <a:lnTo>
                  <a:pt x="4308151" y="3637225"/>
                </a:lnTo>
                <a:close/>
                <a:moveTo>
                  <a:pt x="5669170" y="3636727"/>
                </a:moveTo>
                <a:cubicBezTo>
                  <a:pt x="5668506" y="3637391"/>
                  <a:pt x="5667843" y="3638220"/>
                  <a:pt x="5667179" y="3639215"/>
                </a:cubicBezTo>
                <a:cubicBezTo>
                  <a:pt x="5666848" y="3639547"/>
                  <a:pt x="5666515" y="3640045"/>
                  <a:pt x="5666184" y="3640708"/>
                </a:cubicBezTo>
                <a:lnTo>
                  <a:pt x="5666681" y="3640708"/>
                </a:lnTo>
                <a:lnTo>
                  <a:pt x="5669170" y="3638718"/>
                </a:lnTo>
                <a:close/>
                <a:moveTo>
                  <a:pt x="5693555" y="3636230"/>
                </a:moveTo>
                <a:cubicBezTo>
                  <a:pt x="5691895" y="3637889"/>
                  <a:pt x="5689407" y="3638718"/>
                  <a:pt x="5686090" y="3638718"/>
                </a:cubicBezTo>
                <a:cubicBezTo>
                  <a:pt x="5687417" y="3642367"/>
                  <a:pt x="5688745" y="3644192"/>
                  <a:pt x="5690071" y="3644192"/>
                </a:cubicBezTo>
                <a:lnTo>
                  <a:pt x="5693555" y="3637225"/>
                </a:lnTo>
                <a:close/>
                <a:moveTo>
                  <a:pt x="3199553" y="3633741"/>
                </a:moveTo>
                <a:lnTo>
                  <a:pt x="3200549" y="3633741"/>
                </a:lnTo>
                <a:lnTo>
                  <a:pt x="3201544" y="3635234"/>
                </a:lnTo>
                <a:lnTo>
                  <a:pt x="3201544" y="3636727"/>
                </a:lnTo>
                <a:lnTo>
                  <a:pt x="3199056" y="3639713"/>
                </a:lnTo>
                <a:lnTo>
                  <a:pt x="3198060" y="3638220"/>
                </a:lnTo>
                <a:lnTo>
                  <a:pt x="3198060" y="3635732"/>
                </a:lnTo>
                <a:close/>
                <a:moveTo>
                  <a:pt x="1113578" y="3633741"/>
                </a:moveTo>
                <a:lnTo>
                  <a:pt x="1114574" y="3633741"/>
                </a:lnTo>
                <a:lnTo>
                  <a:pt x="1115569" y="3635234"/>
                </a:lnTo>
                <a:lnTo>
                  <a:pt x="1115569" y="3636727"/>
                </a:lnTo>
                <a:lnTo>
                  <a:pt x="1113081" y="3639713"/>
                </a:lnTo>
                <a:lnTo>
                  <a:pt x="1112085" y="3638220"/>
                </a:lnTo>
                <a:lnTo>
                  <a:pt x="1112085" y="3635732"/>
                </a:lnTo>
                <a:close/>
                <a:moveTo>
                  <a:pt x="1412565" y="3631751"/>
                </a:moveTo>
                <a:lnTo>
                  <a:pt x="1416048" y="3635234"/>
                </a:lnTo>
                <a:lnTo>
                  <a:pt x="1416048" y="3637723"/>
                </a:lnTo>
                <a:cubicBezTo>
                  <a:pt x="1413062" y="3650993"/>
                  <a:pt x="1411570" y="3659121"/>
                  <a:pt x="1411570" y="3662107"/>
                </a:cubicBezTo>
                <a:lnTo>
                  <a:pt x="1412067" y="3663102"/>
                </a:lnTo>
                <a:lnTo>
                  <a:pt x="1422020" y="3655638"/>
                </a:lnTo>
                <a:lnTo>
                  <a:pt x="1424508" y="3655638"/>
                </a:lnTo>
                <a:lnTo>
                  <a:pt x="1424508" y="3656135"/>
                </a:lnTo>
                <a:cubicBezTo>
                  <a:pt x="1424508" y="3659453"/>
                  <a:pt x="1423347" y="3665591"/>
                  <a:pt x="1421025" y="3674548"/>
                </a:cubicBezTo>
                <a:lnTo>
                  <a:pt x="1421025" y="3678529"/>
                </a:lnTo>
                <a:cubicBezTo>
                  <a:pt x="1421025" y="3680188"/>
                  <a:pt x="1422849" y="3683506"/>
                  <a:pt x="1426499" y="3688482"/>
                </a:cubicBezTo>
                <a:cubicBezTo>
                  <a:pt x="1426831" y="3694454"/>
                  <a:pt x="1427826" y="3697440"/>
                  <a:pt x="1429485" y="3697440"/>
                </a:cubicBezTo>
                <a:lnTo>
                  <a:pt x="1430480" y="3697440"/>
                </a:lnTo>
                <a:cubicBezTo>
                  <a:pt x="1432471" y="3695449"/>
                  <a:pt x="1434295" y="3694454"/>
                  <a:pt x="1435954" y="3694454"/>
                </a:cubicBezTo>
                <a:lnTo>
                  <a:pt x="1437945" y="3697440"/>
                </a:lnTo>
                <a:lnTo>
                  <a:pt x="1437945" y="3706397"/>
                </a:lnTo>
                <a:cubicBezTo>
                  <a:pt x="1437945" y="3711706"/>
                  <a:pt x="1441926" y="3715521"/>
                  <a:pt x="1449888" y="3717843"/>
                </a:cubicBezTo>
                <a:cubicBezTo>
                  <a:pt x="1453869" y="3725474"/>
                  <a:pt x="1455860" y="3732441"/>
                  <a:pt x="1455860" y="3738744"/>
                </a:cubicBezTo>
                <a:cubicBezTo>
                  <a:pt x="1455860" y="3739740"/>
                  <a:pt x="1459509" y="3745877"/>
                  <a:pt x="1466808" y="3757157"/>
                </a:cubicBezTo>
                <a:cubicBezTo>
                  <a:pt x="1468467" y="3764788"/>
                  <a:pt x="1471287" y="3768603"/>
                  <a:pt x="1475268" y="3768603"/>
                </a:cubicBezTo>
                <a:cubicBezTo>
                  <a:pt x="1478254" y="3769930"/>
                  <a:pt x="1479747" y="3777063"/>
                  <a:pt x="1479747" y="3790002"/>
                </a:cubicBezTo>
                <a:lnTo>
                  <a:pt x="1479249" y="3798959"/>
                </a:lnTo>
                <a:lnTo>
                  <a:pt x="1481240" y="3816377"/>
                </a:lnTo>
                <a:lnTo>
                  <a:pt x="1481240" y="3817870"/>
                </a:lnTo>
                <a:cubicBezTo>
                  <a:pt x="1481240" y="3821851"/>
                  <a:pt x="1477590" y="3825334"/>
                  <a:pt x="1470292" y="3828320"/>
                </a:cubicBezTo>
                <a:lnTo>
                  <a:pt x="1459343" y="3851212"/>
                </a:lnTo>
                <a:cubicBezTo>
                  <a:pt x="1454699" y="3854861"/>
                  <a:pt x="1452045" y="3859174"/>
                  <a:pt x="1451381" y="3864151"/>
                </a:cubicBezTo>
                <a:lnTo>
                  <a:pt x="1451381" y="3875099"/>
                </a:lnTo>
                <a:cubicBezTo>
                  <a:pt x="1451381" y="3882729"/>
                  <a:pt x="1447566" y="3887872"/>
                  <a:pt x="1439935" y="3890526"/>
                </a:cubicBezTo>
                <a:lnTo>
                  <a:pt x="1425504" y="3894507"/>
                </a:lnTo>
                <a:lnTo>
                  <a:pt x="1420029" y="3894507"/>
                </a:lnTo>
                <a:cubicBezTo>
                  <a:pt x="1416048" y="3894507"/>
                  <a:pt x="1408252" y="3887706"/>
                  <a:pt x="1396640" y="3874103"/>
                </a:cubicBezTo>
                <a:cubicBezTo>
                  <a:pt x="1389341" y="3870122"/>
                  <a:pt x="1384697" y="3868132"/>
                  <a:pt x="1382706" y="3868132"/>
                </a:cubicBezTo>
                <a:lnTo>
                  <a:pt x="1378725" y="3868132"/>
                </a:lnTo>
                <a:lnTo>
                  <a:pt x="1368274" y="3868629"/>
                </a:lnTo>
                <a:cubicBezTo>
                  <a:pt x="1354340" y="3860667"/>
                  <a:pt x="1343392" y="3852373"/>
                  <a:pt x="1335430" y="3843747"/>
                </a:cubicBezTo>
                <a:cubicBezTo>
                  <a:pt x="1333108" y="3843747"/>
                  <a:pt x="1330288" y="3837941"/>
                  <a:pt x="1326970" y="3826330"/>
                </a:cubicBezTo>
                <a:cubicBezTo>
                  <a:pt x="1320998" y="3823344"/>
                  <a:pt x="1318012" y="3819363"/>
                  <a:pt x="1318012" y="3814386"/>
                </a:cubicBezTo>
                <a:lnTo>
                  <a:pt x="1318012" y="3811400"/>
                </a:lnTo>
                <a:lnTo>
                  <a:pt x="1318510" y="3798462"/>
                </a:lnTo>
                <a:lnTo>
                  <a:pt x="1317017" y="3786020"/>
                </a:lnTo>
                <a:cubicBezTo>
                  <a:pt x="1317017" y="3785025"/>
                  <a:pt x="1318842" y="3782537"/>
                  <a:pt x="1322491" y="3778556"/>
                </a:cubicBezTo>
                <a:lnTo>
                  <a:pt x="1323984" y="3774575"/>
                </a:lnTo>
                <a:lnTo>
                  <a:pt x="1323984" y="3763129"/>
                </a:lnTo>
                <a:cubicBezTo>
                  <a:pt x="1323984" y="3756825"/>
                  <a:pt x="1326638" y="3752512"/>
                  <a:pt x="1331946" y="3750190"/>
                </a:cubicBezTo>
                <a:cubicBezTo>
                  <a:pt x="1351852" y="3732607"/>
                  <a:pt x="1364625" y="3718341"/>
                  <a:pt x="1370265" y="3707393"/>
                </a:cubicBezTo>
                <a:cubicBezTo>
                  <a:pt x="1381213" y="3691468"/>
                  <a:pt x="1387683" y="3680188"/>
                  <a:pt x="1389673" y="3673553"/>
                </a:cubicBezTo>
                <a:cubicBezTo>
                  <a:pt x="1391000" y="3673553"/>
                  <a:pt x="1392991" y="3669074"/>
                  <a:pt x="1395645" y="3660117"/>
                </a:cubicBezTo>
                <a:cubicBezTo>
                  <a:pt x="1399294" y="3656135"/>
                  <a:pt x="1402446" y="3650495"/>
                  <a:pt x="1405100" y="3643197"/>
                </a:cubicBezTo>
                <a:lnTo>
                  <a:pt x="1410574" y="3633244"/>
                </a:lnTo>
                <a:close/>
                <a:moveTo>
                  <a:pt x="5700024" y="3620305"/>
                </a:moveTo>
                <a:cubicBezTo>
                  <a:pt x="5696707" y="3622296"/>
                  <a:pt x="5695047" y="3624784"/>
                  <a:pt x="5695047" y="3627770"/>
                </a:cubicBezTo>
                <a:lnTo>
                  <a:pt x="5700024" y="3631751"/>
                </a:lnTo>
                <a:lnTo>
                  <a:pt x="5701019" y="3631751"/>
                </a:lnTo>
                <a:lnTo>
                  <a:pt x="5705001" y="3624784"/>
                </a:lnTo>
                <a:lnTo>
                  <a:pt x="5705001" y="3622296"/>
                </a:lnTo>
                <a:lnTo>
                  <a:pt x="5703009" y="3620305"/>
                </a:lnTo>
                <a:close/>
                <a:moveTo>
                  <a:pt x="4200673" y="3611347"/>
                </a:moveTo>
                <a:cubicBezTo>
                  <a:pt x="4202333" y="3612011"/>
                  <a:pt x="4203161" y="3613670"/>
                  <a:pt x="4203161" y="3616324"/>
                </a:cubicBezTo>
                <a:cubicBezTo>
                  <a:pt x="4200508" y="3618978"/>
                  <a:pt x="4198019" y="3620305"/>
                  <a:pt x="4195697" y="3620305"/>
                </a:cubicBezTo>
                <a:lnTo>
                  <a:pt x="4195697" y="3619310"/>
                </a:lnTo>
                <a:lnTo>
                  <a:pt x="4195697" y="3617319"/>
                </a:lnTo>
                <a:cubicBezTo>
                  <a:pt x="4197357" y="3614002"/>
                  <a:pt x="4199015" y="3612011"/>
                  <a:pt x="4200673" y="3611347"/>
                </a:cubicBezTo>
                <a:close/>
                <a:moveTo>
                  <a:pt x="3200549" y="3611347"/>
                </a:moveTo>
                <a:cubicBezTo>
                  <a:pt x="3202208" y="3612011"/>
                  <a:pt x="3203037" y="3613670"/>
                  <a:pt x="3203037" y="3616324"/>
                </a:cubicBezTo>
                <a:cubicBezTo>
                  <a:pt x="3200383" y="3618978"/>
                  <a:pt x="3197895" y="3620305"/>
                  <a:pt x="3195572" y="3620305"/>
                </a:cubicBezTo>
                <a:lnTo>
                  <a:pt x="3195572" y="3619310"/>
                </a:lnTo>
                <a:lnTo>
                  <a:pt x="3195572" y="3617319"/>
                </a:lnTo>
                <a:cubicBezTo>
                  <a:pt x="3197231" y="3614002"/>
                  <a:pt x="3198890" y="3612011"/>
                  <a:pt x="3200549" y="3611347"/>
                </a:cubicBezTo>
                <a:close/>
                <a:moveTo>
                  <a:pt x="1114574" y="3611347"/>
                </a:moveTo>
                <a:cubicBezTo>
                  <a:pt x="1116232" y="3612011"/>
                  <a:pt x="1117062" y="3613670"/>
                  <a:pt x="1117062" y="3616324"/>
                </a:cubicBezTo>
                <a:cubicBezTo>
                  <a:pt x="1114408" y="3618978"/>
                  <a:pt x="1111920" y="3620305"/>
                  <a:pt x="1109597" y="3620305"/>
                </a:cubicBezTo>
                <a:lnTo>
                  <a:pt x="1109597" y="3619310"/>
                </a:lnTo>
                <a:lnTo>
                  <a:pt x="1109597" y="3617319"/>
                </a:lnTo>
                <a:cubicBezTo>
                  <a:pt x="1111256" y="3614002"/>
                  <a:pt x="1112915" y="3612011"/>
                  <a:pt x="1114574" y="3611347"/>
                </a:cubicBezTo>
                <a:close/>
                <a:moveTo>
                  <a:pt x="5663198" y="3598409"/>
                </a:moveTo>
                <a:lnTo>
                  <a:pt x="5663198" y="3602887"/>
                </a:lnTo>
                <a:lnTo>
                  <a:pt x="5663696" y="3602887"/>
                </a:lnTo>
                <a:lnTo>
                  <a:pt x="5666184" y="3601395"/>
                </a:lnTo>
                <a:lnTo>
                  <a:pt x="5664193" y="3598409"/>
                </a:lnTo>
                <a:close/>
                <a:moveTo>
                  <a:pt x="4252926" y="3596418"/>
                </a:moveTo>
                <a:lnTo>
                  <a:pt x="4252429" y="3599902"/>
                </a:lnTo>
                <a:lnTo>
                  <a:pt x="4252429" y="3602887"/>
                </a:lnTo>
                <a:lnTo>
                  <a:pt x="4252765" y="3604151"/>
                </a:lnTo>
                <a:lnTo>
                  <a:pt x="4257391" y="3599404"/>
                </a:lnTo>
                <a:lnTo>
                  <a:pt x="4257826" y="3599153"/>
                </a:lnTo>
                <a:lnTo>
                  <a:pt x="4255912" y="3597538"/>
                </a:lnTo>
                <a:cubicBezTo>
                  <a:pt x="4254751" y="3596791"/>
                  <a:pt x="4253755" y="3596418"/>
                  <a:pt x="4252926" y="3596418"/>
                </a:cubicBezTo>
                <a:close/>
                <a:moveTo>
                  <a:pt x="5731873" y="3573526"/>
                </a:moveTo>
                <a:cubicBezTo>
                  <a:pt x="5731873" y="3575849"/>
                  <a:pt x="5728721" y="3580162"/>
                  <a:pt x="5722418" y="3586465"/>
                </a:cubicBezTo>
                <a:cubicBezTo>
                  <a:pt x="5719101" y="3598077"/>
                  <a:pt x="5715119" y="3603883"/>
                  <a:pt x="5710475" y="3603883"/>
                </a:cubicBezTo>
                <a:lnTo>
                  <a:pt x="5706991" y="3612840"/>
                </a:lnTo>
                <a:lnTo>
                  <a:pt x="5706991" y="3615329"/>
                </a:lnTo>
                <a:lnTo>
                  <a:pt x="5712465" y="3617817"/>
                </a:lnTo>
                <a:lnTo>
                  <a:pt x="5718437" y="3601395"/>
                </a:lnTo>
                <a:cubicBezTo>
                  <a:pt x="5725735" y="3596418"/>
                  <a:pt x="5730878" y="3588787"/>
                  <a:pt x="5733863" y="3578503"/>
                </a:cubicBezTo>
                <a:lnTo>
                  <a:pt x="5738343" y="3577508"/>
                </a:lnTo>
                <a:lnTo>
                  <a:pt x="5738343" y="3574522"/>
                </a:lnTo>
                <a:close/>
                <a:moveTo>
                  <a:pt x="4425767" y="3561125"/>
                </a:moveTo>
                <a:lnTo>
                  <a:pt x="4419901" y="3564903"/>
                </a:lnTo>
                <a:lnTo>
                  <a:pt x="4421623" y="3566622"/>
                </a:lnTo>
                <a:cubicBezTo>
                  <a:pt x="4434251" y="3578192"/>
                  <a:pt x="4444173" y="3583977"/>
                  <a:pt x="4451389" y="3583977"/>
                </a:cubicBezTo>
                <a:lnTo>
                  <a:pt x="4452881" y="3583977"/>
                </a:lnTo>
                <a:lnTo>
                  <a:pt x="4455369" y="3581489"/>
                </a:lnTo>
                <a:cubicBezTo>
                  <a:pt x="4448403" y="3580245"/>
                  <a:pt x="4439476" y="3574428"/>
                  <a:pt x="4428590" y="3564040"/>
                </a:cubicBezTo>
                <a:close/>
                <a:moveTo>
                  <a:pt x="5678625" y="3555611"/>
                </a:moveTo>
                <a:cubicBezTo>
                  <a:pt x="5677630" y="3555280"/>
                  <a:pt x="5676635" y="3557104"/>
                  <a:pt x="5675639" y="3561085"/>
                </a:cubicBezTo>
                <a:lnTo>
                  <a:pt x="5676635" y="3561085"/>
                </a:lnTo>
                <a:cubicBezTo>
                  <a:pt x="5677961" y="3561417"/>
                  <a:pt x="5678957" y="3559592"/>
                  <a:pt x="5679621" y="3555611"/>
                </a:cubicBezTo>
                <a:close/>
                <a:moveTo>
                  <a:pt x="5741826" y="3555114"/>
                </a:moveTo>
                <a:lnTo>
                  <a:pt x="5740831" y="3561085"/>
                </a:lnTo>
                <a:lnTo>
                  <a:pt x="5743817" y="3558597"/>
                </a:lnTo>
                <a:lnTo>
                  <a:pt x="5743817" y="3555114"/>
                </a:lnTo>
                <a:close/>
                <a:moveTo>
                  <a:pt x="963643" y="3547151"/>
                </a:moveTo>
                <a:lnTo>
                  <a:pt x="964639" y="3554118"/>
                </a:lnTo>
                <a:lnTo>
                  <a:pt x="963146" y="3555611"/>
                </a:lnTo>
                <a:lnTo>
                  <a:pt x="963146" y="3556109"/>
                </a:lnTo>
                <a:lnTo>
                  <a:pt x="963643" y="3556109"/>
                </a:lnTo>
                <a:cubicBezTo>
                  <a:pt x="967293" y="3556109"/>
                  <a:pt x="969118" y="3554450"/>
                  <a:pt x="969118" y="3551132"/>
                </a:cubicBezTo>
                <a:lnTo>
                  <a:pt x="965136" y="3547151"/>
                </a:lnTo>
                <a:close/>
                <a:moveTo>
                  <a:pt x="4457865" y="3542106"/>
                </a:moveTo>
                <a:lnTo>
                  <a:pt x="4454458" y="3547649"/>
                </a:lnTo>
                <a:lnTo>
                  <a:pt x="4447276" y="3550022"/>
                </a:lnTo>
                <a:lnTo>
                  <a:pt x="4457858" y="3557104"/>
                </a:lnTo>
                <a:lnTo>
                  <a:pt x="4461839" y="3557104"/>
                </a:lnTo>
                <a:lnTo>
                  <a:pt x="4466815" y="3555611"/>
                </a:lnTo>
                <a:lnTo>
                  <a:pt x="4466815" y="3546654"/>
                </a:lnTo>
                <a:cubicBezTo>
                  <a:pt x="4466815" y="3545658"/>
                  <a:pt x="4465945" y="3544746"/>
                  <a:pt x="4464203" y="3543917"/>
                </a:cubicBezTo>
                <a:close/>
                <a:moveTo>
                  <a:pt x="4433473" y="3530231"/>
                </a:moveTo>
                <a:lnTo>
                  <a:pt x="4429492" y="3532720"/>
                </a:lnTo>
                <a:lnTo>
                  <a:pt x="4430963" y="3534336"/>
                </a:lnTo>
                <a:lnTo>
                  <a:pt x="4434593" y="3532330"/>
                </a:lnTo>
                <a:close/>
                <a:moveTo>
                  <a:pt x="4505134" y="3526250"/>
                </a:moveTo>
                <a:lnTo>
                  <a:pt x="4498665" y="3527743"/>
                </a:lnTo>
                <a:lnTo>
                  <a:pt x="4498665" y="3528738"/>
                </a:lnTo>
                <a:cubicBezTo>
                  <a:pt x="4498665" y="3530397"/>
                  <a:pt x="4499992" y="3531227"/>
                  <a:pt x="4502646" y="3531227"/>
                </a:cubicBezTo>
                <a:lnTo>
                  <a:pt x="4506627" y="3530231"/>
                </a:lnTo>
                <a:lnTo>
                  <a:pt x="4506627" y="3526250"/>
                </a:lnTo>
                <a:close/>
                <a:moveTo>
                  <a:pt x="4424515" y="3523762"/>
                </a:moveTo>
                <a:lnTo>
                  <a:pt x="4424515" y="3526250"/>
                </a:lnTo>
                <a:lnTo>
                  <a:pt x="4427004" y="3528738"/>
                </a:lnTo>
                <a:lnTo>
                  <a:pt x="4428497" y="3528738"/>
                </a:lnTo>
                <a:lnTo>
                  <a:pt x="4428497" y="3523762"/>
                </a:lnTo>
                <a:close/>
                <a:moveTo>
                  <a:pt x="4511603" y="3521274"/>
                </a:moveTo>
                <a:lnTo>
                  <a:pt x="4509115" y="3523762"/>
                </a:lnTo>
                <a:lnTo>
                  <a:pt x="4509115" y="3526250"/>
                </a:lnTo>
                <a:cubicBezTo>
                  <a:pt x="4511769" y="3525587"/>
                  <a:pt x="4513429" y="3523928"/>
                  <a:pt x="4514091" y="3521274"/>
                </a:cubicBezTo>
                <a:close/>
                <a:moveTo>
                  <a:pt x="4391173" y="3510823"/>
                </a:moveTo>
                <a:lnTo>
                  <a:pt x="4391173" y="3514804"/>
                </a:lnTo>
                <a:cubicBezTo>
                  <a:pt x="4391173" y="3518786"/>
                  <a:pt x="4394346" y="3526966"/>
                  <a:pt x="4400691" y="3539345"/>
                </a:cubicBezTo>
                <a:lnTo>
                  <a:pt x="4405621" y="3548520"/>
                </a:lnTo>
                <a:lnTo>
                  <a:pt x="4406871" y="3546840"/>
                </a:lnTo>
                <a:lnTo>
                  <a:pt x="4411471" y="3542677"/>
                </a:lnTo>
                <a:lnTo>
                  <a:pt x="4392667" y="3510823"/>
                </a:lnTo>
                <a:close/>
                <a:moveTo>
                  <a:pt x="4510966" y="3510720"/>
                </a:moveTo>
                <a:lnTo>
                  <a:pt x="4504720" y="3513312"/>
                </a:lnTo>
                <a:cubicBezTo>
                  <a:pt x="4503061" y="3514970"/>
                  <a:pt x="4499080" y="3517168"/>
                  <a:pt x="4492777" y="3519905"/>
                </a:cubicBezTo>
                <a:lnTo>
                  <a:pt x="4477881" y="3525563"/>
                </a:lnTo>
                <a:lnTo>
                  <a:pt x="4484047" y="3525068"/>
                </a:lnTo>
                <a:cubicBezTo>
                  <a:pt x="4493087" y="3523493"/>
                  <a:pt x="4500551" y="3520341"/>
                  <a:pt x="4506441" y="3515613"/>
                </a:cubicBezTo>
                <a:close/>
                <a:moveTo>
                  <a:pt x="1049736" y="3487434"/>
                </a:moveTo>
                <a:lnTo>
                  <a:pt x="1051229" y="3487434"/>
                </a:lnTo>
                <a:lnTo>
                  <a:pt x="1051229" y="3489425"/>
                </a:lnTo>
                <a:lnTo>
                  <a:pt x="1049736" y="3489425"/>
                </a:lnTo>
                <a:close/>
                <a:moveTo>
                  <a:pt x="4419539" y="3483951"/>
                </a:moveTo>
                <a:lnTo>
                  <a:pt x="4418047" y="3485443"/>
                </a:lnTo>
                <a:lnTo>
                  <a:pt x="4417051" y="3485443"/>
                </a:lnTo>
                <a:cubicBezTo>
                  <a:pt x="4417051" y="3498714"/>
                  <a:pt x="4422525" y="3511487"/>
                  <a:pt x="4433473" y="3523762"/>
                </a:cubicBezTo>
                <a:lnTo>
                  <a:pt x="4437377" y="3530790"/>
                </a:lnTo>
                <a:lnTo>
                  <a:pt x="4442954" y="3527707"/>
                </a:lnTo>
                <a:lnTo>
                  <a:pt x="4438449" y="3523016"/>
                </a:lnTo>
                <a:cubicBezTo>
                  <a:pt x="4434469" y="3517873"/>
                  <a:pt x="4432478" y="3513809"/>
                  <a:pt x="4432478" y="3510823"/>
                </a:cubicBezTo>
                <a:cubicBezTo>
                  <a:pt x="4427501" y="3503856"/>
                  <a:pt x="4423521" y="3494899"/>
                  <a:pt x="4420535" y="3483951"/>
                </a:cubicBezTo>
                <a:close/>
                <a:moveTo>
                  <a:pt x="6378852" y="3472505"/>
                </a:moveTo>
                <a:lnTo>
                  <a:pt x="6380843" y="3472505"/>
                </a:lnTo>
                <a:lnTo>
                  <a:pt x="6380843" y="3474993"/>
                </a:lnTo>
                <a:lnTo>
                  <a:pt x="6376364" y="3478974"/>
                </a:lnTo>
                <a:lnTo>
                  <a:pt x="6374373" y="3478974"/>
                </a:lnTo>
                <a:lnTo>
                  <a:pt x="6374373" y="3476984"/>
                </a:lnTo>
                <a:close/>
                <a:moveTo>
                  <a:pt x="3940889" y="3458571"/>
                </a:moveTo>
                <a:cubicBezTo>
                  <a:pt x="3937240" y="3458571"/>
                  <a:pt x="3928614" y="3463879"/>
                  <a:pt x="3915012" y="3474495"/>
                </a:cubicBezTo>
                <a:cubicBezTo>
                  <a:pt x="3913021" y="3474495"/>
                  <a:pt x="3910201" y="3479472"/>
                  <a:pt x="3906552" y="3489425"/>
                </a:cubicBezTo>
                <a:cubicBezTo>
                  <a:pt x="3895272" y="3501368"/>
                  <a:pt x="3885153" y="3508999"/>
                  <a:pt x="3876196" y="3512316"/>
                </a:cubicBezTo>
                <a:cubicBezTo>
                  <a:pt x="3870887" y="3519947"/>
                  <a:pt x="3864916" y="3532554"/>
                  <a:pt x="3858281" y="3550137"/>
                </a:cubicBezTo>
                <a:cubicBezTo>
                  <a:pt x="3850318" y="3561749"/>
                  <a:pt x="3843185" y="3573195"/>
                  <a:pt x="3836882" y="3584475"/>
                </a:cubicBezTo>
                <a:cubicBezTo>
                  <a:pt x="3833896" y="3588124"/>
                  <a:pt x="3829583" y="3591608"/>
                  <a:pt x="3823943" y="3594925"/>
                </a:cubicBezTo>
                <a:lnTo>
                  <a:pt x="3822450" y="3597413"/>
                </a:lnTo>
                <a:lnTo>
                  <a:pt x="3822450" y="3602887"/>
                </a:lnTo>
                <a:lnTo>
                  <a:pt x="3823445" y="3606869"/>
                </a:lnTo>
                <a:cubicBezTo>
                  <a:pt x="3823445" y="3611181"/>
                  <a:pt x="3819630" y="3618646"/>
                  <a:pt x="3811999" y="3629263"/>
                </a:cubicBezTo>
                <a:cubicBezTo>
                  <a:pt x="3811999" y="3632580"/>
                  <a:pt x="3809843" y="3639215"/>
                  <a:pt x="3805530" y="3649168"/>
                </a:cubicBezTo>
                <a:cubicBezTo>
                  <a:pt x="3803871" y="3655140"/>
                  <a:pt x="3802710" y="3664761"/>
                  <a:pt x="3802047" y="3678032"/>
                </a:cubicBezTo>
                <a:cubicBezTo>
                  <a:pt x="3798397" y="3682676"/>
                  <a:pt x="3796573" y="3686326"/>
                  <a:pt x="3796573" y="3688980"/>
                </a:cubicBezTo>
                <a:cubicBezTo>
                  <a:pt x="3798231" y="3705900"/>
                  <a:pt x="3802544" y="3714360"/>
                  <a:pt x="3809511" y="3714360"/>
                </a:cubicBezTo>
                <a:cubicBezTo>
                  <a:pt x="3814820" y="3714360"/>
                  <a:pt x="3820625" y="3710213"/>
                  <a:pt x="3826929" y="3701919"/>
                </a:cubicBezTo>
                <a:cubicBezTo>
                  <a:pt x="3833564" y="3695947"/>
                  <a:pt x="3839702" y="3691468"/>
                  <a:pt x="3845342" y="3688482"/>
                </a:cubicBezTo>
                <a:lnTo>
                  <a:pt x="3859276" y="3668079"/>
                </a:lnTo>
                <a:cubicBezTo>
                  <a:pt x="3866906" y="3658458"/>
                  <a:pt x="3873044" y="3648837"/>
                  <a:pt x="3877689" y="3639215"/>
                </a:cubicBezTo>
                <a:cubicBezTo>
                  <a:pt x="3881338" y="3636893"/>
                  <a:pt x="3885153" y="3630092"/>
                  <a:pt x="3889135" y="3618812"/>
                </a:cubicBezTo>
                <a:cubicBezTo>
                  <a:pt x="3901410" y="3601229"/>
                  <a:pt x="3907547" y="3590115"/>
                  <a:pt x="3907547" y="3585470"/>
                </a:cubicBezTo>
                <a:cubicBezTo>
                  <a:pt x="3907547" y="3580162"/>
                  <a:pt x="3912192" y="3569048"/>
                  <a:pt x="3921481" y="3552128"/>
                </a:cubicBezTo>
                <a:cubicBezTo>
                  <a:pt x="3932429" y="3529236"/>
                  <a:pt x="3937903" y="3514473"/>
                  <a:pt x="3937903" y="3507837"/>
                </a:cubicBezTo>
                <a:cubicBezTo>
                  <a:pt x="3937903" y="3504188"/>
                  <a:pt x="3940392" y="3496392"/>
                  <a:pt x="3945368" y="3484448"/>
                </a:cubicBezTo>
                <a:lnTo>
                  <a:pt x="3947359" y="3465040"/>
                </a:lnTo>
                <a:cubicBezTo>
                  <a:pt x="3946031" y="3461391"/>
                  <a:pt x="3944539" y="3459234"/>
                  <a:pt x="3942880" y="3458571"/>
                </a:cubicBezTo>
                <a:close/>
                <a:moveTo>
                  <a:pt x="202542" y="3454092"/>
                </a:moveTo>
                <a:cubicBezTo>
                  <a:pt x="197565" y="3455751"/>
                  <a:pt x="195076" y="3460893"/>
                  <a:pt x="195076" y="3469519"/>
                </a:cubicBezTo>
                <a:lnTo>
                  <a:pt x="202542" y="3474993"/>
                </a:lnTo>
                <a:lnTo>
                  <a:pt x="205527" y="3474993"/>
                </a:lnTo>
                <a:lnTo>
                  <a:pt x="212992" y="3467031"/>
                </a:lnTo>
                <a:lnTo>
                  <a:pt x="210504" y="3454092"/>
                </a:lnTo>
                <a:close/>
                <a:moveTo>
                  <a:pt x="4414563" y="3453594"/>
                </a:moveTo>
                <a:lnTo>
                  <a:pt x="4413070" y="3454590"/>
                </a:lnTo>
                <a:lnTo>
                  <a:pt x="4413070" y="3467528"/>
                </a:lnTo>
                <a:lnTo>
                  <a:pt x="4414563" y="3480467"/>
                </a:lnTo>
                <a:lnTo>
                  <a:pt x="4415558" y="3480467"/>
                </a:lnTo>
                <a:lnTo>
                  <a:pt x="4418047" y="3477481"/>
                </a:lnTo>
                <a:lnTo>
                  <a:pt x="4417051" y="3454590"/>
                </a:lnTo>
                <a:lnTo>
                  <a:pt x="4415558" y="3453594"/>
                </a:lnTo>
                <a:close/>
                <a:moveTo>
                  <a:pt x="2439921" y="3451604"/>
                </a:moveTo>
                <a:cubicBezTo>
                  <a:pt x="2398782" y="3489756"/>
                  <a:pt x="2368924" y="3536037"/>
                  <a:pt x="2350345" y="3590446"/>
                </a:cubicBezTo>
                <a:lnTo>
                  <a:pt x="2346364" y="3625281"/>
                </a:lnTo>
                <a:cubicBezTo>
                  <a:pt x="2374895" y="3625281"/>
                  <a:pt x="2411389" y="3591939"/>
                  <a:pt x="2455845" y="3525255"/>
                </a:cubicBezTo>
                <a:lnTo>
                  <a:pt x="2435939" y="3473500"/>
                </a:lnTo>
                <a:lnTo>
                  <a:pt x="2443902" y="3473500"/>
                </a:lnTo>
                <a:lnTo>
                  <a:pt x="2443902" y="3481960"/>
                </a:lnTo>
                <a:lnTo>
                  <a:pt x="2451864" y="3481960"/>
                </a:lnTo>
                <a:lnTo>
                  <a:pt x="2443902" y="3451604"/>
                </a:lnTo>
                <a:close/>
                <a:moveTo>
                  <a:pt x="1271234" y="3448618"/>
                </a:moveTo>
                <a:lnTo>
                  <a:pt x="1272006" y="3450626"/>
                </a:lnTo>
                <a:lnTo>
                  <a:pt x="1272011" y="3450671"/>
                </a:lnTo>
                <a:cubicBezTo>
                  <a:pt x="1271908" y="3450546"/>
                  <a:pt x="1271649" y="3449862"/>
                  <a:pt x="1271234" y="3448618"/>
                </a:cubicBezTo>
                <a:close/>
                <a:moveTo>
                  <a:pt x="2329941" y="3443144"/>
                </a:moveTo>
                <a:lnTo>
                  <a:pt x="2285153" y="3542673"/>
                </a:lnTo>
                <a:lnTo>
                  <a:pt x="2281172" y="3586465"/>
                </a:lnTo>
                <a:lnTo>
                  <a:pt x="2285153" y="3590446"/>
                </a:lnTo>
                <a:lnTo>
                  <a:pt x="2289134" y="3590446"/>
                </a:lnTo>
                <a:cubicBezTo>
                  <a:pt x="2289134" y="3551962"/>
                  <a:pt x="2304064" y="3505681"/>
                  <a:pt x="2333923" y="3451604"/>
                </a:cubicBezTo>
                <a:lnTo>
                  <a:pt x="2333923" y="3443144"/>
                </a:lnTo>
                <a:close/>
                <a:moveTo>
                  <a:pt x="4350367" y="3416271"/>
                </a:moveTo>
                <a:lnTo>
                  <a:pt x="4355343" y="3422740"/>
                </a:lnTo>
                <a:lnTo>
                  <a:pt x="4352855" y="3433191"/>
                </a:lnTo>
                <a:cubicBezTo>
                  <a:pt x="4350533" y="3433191"/>
                  <a:pt x="4348874" y="3428878"/>
                  <a:pt x="4347879" y="3420252"/>
                </a:cubicBezTo>
                <a:lnTo>
                  <a:pt x="4347879" y="3418759"/>
                </a:lnTo>
                <a:close/>
                <a:moveTo>
                  <a:pt x="2524520" y="3365014"/>
                </a:moveTo>
                <a:cubicBezTo>
                  <a:pt x="2491676" y="3386246"/>
                  <a:pt x="2474258" y="3403498"/>
                  <a:pt x="2472268" y="3416769"/>
                </a:cubicBezTo>
                <a:cubicBezTo>
                  <a:pt x="2477576" y="3445964"/>
                  <a:pt x="2482884" y="3460561"/>
                  <a:pt x="2488192" y="3460561"/>
                </a:cubicBezTo>
                <a:cubicBezTo>
                  <a:pt x="2498477" y="3453926"/>
                  <a:pt x="2510586" y="3422077"/>
                  <a:pt x="2524520" y="3365014"/>
                </a:cubicBezTo>
                <a:close/>
                <a:moveTo>
                  <a:pt x="706860" y="3356554"/>
                </a:moveTo>
                <a:cubicBezTo>
                  <a:pt x="705532" y="3356554"/>
                  <a:pt x="704703" y="3360535"/>
                  <a:pt x="704371" y="3368497"/>
                </a:cubicBezTo>
                <a:cubicBezTo>
                  <a:pt x="706030" y="3368497"/>
                  <a:pt x="706860" y="3369492"/>
                  <a:pt x="706860" y="3371483"/>
                </a:cubicBezTo>
                <a:lnTo>
                  <a:pt x="704371" y="3375962"/>
                </a:lnTo>
                <a:lnTo>
                  <a:pt x="706860" y="3377455"/>
                </a:lnTo>
                <a:lnTo>
                  <a:pt x="707357" y="3377455"/>
                </a:lnTo>
                <a:lnTo>
                  <a:pt x="708850" y="3364516"/>
                </a:lnTo>
                <a:cubicBezTo>
                  <a:pt x="708518" y="3359208"/>
                  <a:pt x="707854" y="3356554"/>
                  <a:pt x="706860" y="3356554"/>
                </a:cubicBezTo>
                <a:close/>
                <a:moveTo>
                  <a:pt x="4518073" y="3330676"/>
                </a:moveTo>
                <a:cubicBezTo>
                  <a:pt x="4510774" y="3339634"/>
                  <a:pt x="4503143" y="3344776"/>
                  <a:pt x="4495181" y="3346103"/>
                </a:cubicBezTo>
                <a:lnTo>
                  <a:pt x="4482243" y="3346103"/>
                </a:lnTo>
                <a:cubicBezTo>
                  <a:pt x="4480583" y="3346103"/>
                  <a:pt x="4479257" y="3343449"/>
                  <a:pt x="4478261" y="3338141"/>
                </a:cubicBezTo>
                <a:lnTo>
                  <a:pt x="4474280" y="3338141"/>
                </a:lnTo>
                <a:cubicBezTo>
                  <a:pt x="4457692" y="3349753"/>
                  <a:pt x="4444587" y="3380441"/>
                  <a:pt x="4434966" y="3430205"/>
                </a:cubicBezTo>
                <a:lnTo>
                  <a:pt x="4434966" y="3462552"/>
                </a:lnTo>
                <a:cubicBezTo>
                  <a:pt x="4435629" y="3477813"/>
                  <a:pt x="4440275" y="3493074"/>
                  <a:pt x="4448900" y="3508335"/>
                </a:cubicBezTo>
                <a:cubicBezTo>
                  <a:pt x="4451305" y="3511321"/>
                  <a:pt x="4453535" y="3513934"/>
                  <a:pt x="4455587" y="3516173"/>
                </a:cubicBezTo>
                <a:lnTo>
                  <a:pt x="4460392" y="3520951"/>
                </a:lnTo>
                <a:lnTo>
                  <a:pt x="4460927" y="3520776"/>
                </a:lnTo>
                <a:cubicBezTo>
                  <a:pt x="4468889" y="3517459"/>
                  <a:pt x="4476023" y="3513477"/>
                  <a:pt x="4482326" y="3508833"/>
                </a:cubicBezTo>
                <a:lnTo>
                  <a:pt x="4519649" y="3496392"/>
                </a:lnTo>
                <a:lnTo>
                  <a:pt x="4521337" y="3495418"/>
                </a:lnTo>
                <a:lnTo>
                  <a:pt x="4523049" y="3489425"/>
                </a:lnTo>
                <a:lnTo>
                  <a:pt x="4534495" y="3463547"/>
                </a:lnTo>
                <a:lnTo>
                  <a:pt x="4533499" y="3462552"/>
                </a:lnTo>
                <a:lnTo>
                  <a:pt x="4533499" y="3461059"/>
                </a:lnTo>
                <a:lnTo>
                  <a:pt x="4536983" y="3443144"/>
                </a:lnTo>
                <a:lnTo>
                  <a:pt x="4536983" y="3440655"/>
                </a:lnTo>
                <a:cubicBezTo>
                  <a:pt x="4534661" y="3393877"/>
                  <a:pt x="4529187" y="3370488"/>
                  <a:pt x="4520561" y="3370488"/>
                </a:cubicBezTo>
                <a:lnTo>
                  <a:pt x="4519068" y="3368995"/>
                </a:lnTo>
                <a:cubicBezTo>
                  <a:pt x="4519068" y="3367668"/>
                  <a:pt x="4522054" y="3366009"/>
                  <a:pt x="4528025" y="3364018"/>
                </a:cubicBezTo>
                <a:lnTo>
                  <a:pt x="4528025" y="3360037"/>
                </a:lnTo>
                <a:cubicBezTo>
                  <a:pt x="4528025" y="3356720"/>
                  <a:pt x="4525537" y="3352407"/>
                  <a:pt x="4520561" y="3347098"/>
                </a:cubicBezTo>
                <a:lnTo>
                  <a:pt x="4520561" y="3346103"/>
                </a:lnTo>
                <a:lnTo>
                  <a:pt x="4523049" y="3335653"/>
                </a:lnTo>
                <a:lnTo>
                  <a:pt x="4523049" y="3332169"/>
                </a:lnTo>
                <a:close/>
                <a:moveTo>
                  <a:pt x="3049042" y="3319230"/>
                </a:moveTo>
                <a:cubicBezTo>
                  <a:pt x="3006576" y="3330842"/>
                  <a:pt x="2983519" y="3336648"/>
                  <a:pt x="2979869" y="3336648"/>
                </a:cubicBezTo>
                <a:lnTo>
                  <a:pt x="2957475" y="3337146"/>
                </a:lnTo>
                <a:lnTo>
                  <a:pt x="2933588" y="3336648"/>
                </a:lnTo>
                <a:cubicBezTo>
                  <a:pt x="2930934" y="3342951"/>
                  <a:pt x="2924796" y="3347762"/>
                  <a:pt x="2915175" y="3351080"/>
                </a:cubicBezTo>
                <a:cubicBezTo>
                  <a:pt x="2914180" y="3351080"/>
                  <a:pt x="2909701" y="3357881"/>
                  <a:pt x="2901739" y="3371483"/>
                </a:cubicBezTo>
                <a:cubicBezTo>
                  <a:pt x="2896431" y="3382099"/>
                  <a:pt x="2893445" y="3391057"/>
                  <a:pt x="2892781" y="3398356"/>
                </a:cubicBezTo>
                <a:lnTo>
                  <a:pt x="2894274" y="3404327"/>
                </a:lnTo>
                <a:cubicBezTo>
                  <a:pt x="2888303" y="3407313"/>
                  <a:pt x="2885317" y="3414944"/>
                  <a:pt x="2885317" y="3427219"/>
                </a:cubicBezTo>
                <a:cubicBezTo>
                  <a:pt x="2885317" y="3436177"/>
                  <a:pt x="2887639" y="3454092"/>
                  <a:pt x="2892284" y="3480965"/>
                </a:cubicBezTo>
                <a:lnTo>
                  <a:pt x="2894274" y="3508335"/>
                </a:lnTo>
                <a:cubicBezTo>
                  <a:pt x="2904227" y="3520942"/>
                  <a:pt x="2913848" y="3527246"/>
                  <a:pt x="2923138" y="3527246"/>
                </a:cubicBezTo>
                <a:lnTo>
                  <a:pt x="2926124" y="3527246"/>
                </a:lnTo>
                <a:cubicBezTo>
                  <a:pt x="2930437" y="3527246"/>
                  <a:pt x="2936574" y="3524260"/>
                  <a:pt x="2944536" y="3518288"/>
                </a:cubicBezTo>
                <a:cubicBezTo>
                  <a:pt x="2961456" y="3508003"/>
                  <a:pt x="2982026" y="3490918"/>
                  <a:pt x="3006244" y="3467031"/>
                </a:cubicBezTo>
                <a:cubicBezTo>
                  <a:pt x="3031790" y="3437836"/>
                  <a:pt x="3045226" y="3415442"/>
                  <a:pt x="3046553" y="3399849"/>
                </a:cubicBezTo>
                <a:cubicBezTo>
                  <a:pt x="3050535" y="3384256"/>
                  <a:pt x="3052525" y="3369492"/>
                  <a:pt x="3052525" y="3355558"/>
                </a:cubicBezTo>
                <a:lnTo>
                  <a:pt x="3052525" y="3348591"/>
                </a:lnTo>
                <a:cubicBezTo>
                  <a:pt x="3052525" y="3338638"/>
                  <a:pt x="3051364" y="3328852"/>
                  <a:pt x="3049042" y="3319230"/>
                </a:cubicBezTo>
                <a:close/>
                <a:moveTo>
                  <a:pt x="3245430" y="3295841"/>
                </a:moveTo>
                <a:lnTo>
                  <a:pt x="3254792" y="3295841"/>
                </a:lnTo>
                <a:cubicBezTo>
                  <a:pt x="3260100" y="3295841"/>
                  <a:pt x="3266570" y="3297334"/>
                  <a:pt x="3274200" y="3300320"/>
                </a:cubicBezTo>
                <a:lnTo>
                  <a:pt x="3287636" y="3300818"/>
                </a:lnTo>
                <a:lnTo>
                  <a:pt x="3298087" y="3309277"/>
                </a:lnTo>
                <a:lnTo>
                  <a:pt x="3316002" y="3315249"/>
                </a:lnTo>
                <a:cubicBezTo>
                  <a:pt x="3323964" y="3317903"/>
                  <a:pt x="3330268" y="3323543"/>
                  <a:pt x="3334913" y="3332169"/>
                </a:cubicBezTo>
                <a:cubicBezTo>
                  <a:pt x="3340884" y="3336482"/>
                  <a:pt x="3345695" y="3342288"/>
                  <a:pt x="3349344" y="3349587"/>
                </a:cubicBezTo>
                <a:lnTo>
                  <a:pt x="3351832" y="3360535"/>
                </a:lnTo>
                <a:cubicBezTo>
                  <a:pt x="3351832" y="3368829"/>
                  <a:pt x="3348349" y="3383592"/>
                  <a:pt x="3341382" y="3404825"/>
                </a:cubicBezTo>
                <a:lnTo>
                  <a:pt x="3328941" y="3421247"/>
                </a:lnTo>
                <a:cubicBezTo>
                  <a:pt x="3327282" y="3421247"/>
                  <a:pt x="3324960" y="3427551"/>
                  <a:pt x="3321974" y="3440158"/>
                </a:cubicBezTo>
                <a:cubicBezTo>
                  <a:pt x="3316334" y="3446461"/>
                  <a:pt x="3312021" y="3456414"/>
                  <a:pt x="3309035" y="3470016"/>
                </a:cubicBezTo>
                <a:cubicBezTo>
                  <a:pt x="3296760" y="3479306"/>
                  <a:pt x="3290622" y="3486273"/>
                  <a:pt x="3290622" y="3490918"/>
                </a:cubicBezTo>
                <a:cubicBezTo>
                  <a:pt x="3290622" y="3495230"/>
                  <a:pt x="3288632" y="3499212"/>
                  <a:pt x="3284650" y="3502861"/>
                </a:cubicBezTo>
                <a:cubicBezTo>
                  <a:pt x="3282328" y="3517790"/>
                  <a:pt x="3280338" y="3527246"/>
                  <a:pt x="3278679" y="3531227"/>
                </a:cubicBezTo>
                <a:lnTo>
                  <a:pt x="3277683" y="3541180"/>
                </a:lnTo>
                <a:lnTo>
                  <a:pt x="3274200" y="3548644"/>
                </a:lnTo>
                <a:lnTo>
                  <a:pt x="3275693" y="3554616"/>
                </a:lnTo>
                <a:cubicBezTo>
                  <a:pt x="3273702" y="3557934"/>
                  <a:pt x="3272707" y="3560422"/>
                  <a:pt x="3272707" y="3562081"/>
                </a:cubicBezTo>
                <a:lnTo>
                  <a:pt x="3272707" y="3562578"/>
                </a:lnTo>
                <a:cubicBezTo>
                  <a:pt x="3274698" y="3565232"/>
                  <a:pt x="3275693" y="3567555"/>
                  <a:pt x="3275693" y="3569545"/>
                </a:cubicBezTo>
                <a:cubicBezTo>
                  <a:pt x="3275693" y="3571868"/>
                  <a:pt x="3274034" y="3574356"/>
                  <a:pt x="3270716" y="3577010"/>
                </a:cubicBezTo>
                <a:lnTo>
                  <a:pt x="3270219" y="3577508"/>
                </a:lnTo>
                <a:lnTo>
                  <a:pt x="3270219" y="3578503"/>
                </a:lnTo>
                <a:lnTo>
                  <a:pt x="3272707" y="3586465"/>
                </a:lnTo>
                <a:lnTo>
                  <a:pt x="3270219" y="3593432"/>
                </a:lnTo>
                <a:lnTo>
                  <a:pt x="3270716" y="3610352"/>
                </a:lnTo>
                <a:cubicBezTo>
                  <a:pt x="3271712" y="3610352"/>
                  <a:pt x="3272541" y="3612840"/>
                  <a:pt x="3273205" y="3617817"/>
                </a:cubicBezTo>
                <a:lnTo>
                  <a:pt x="3273205" y="3623291"/>
                </a:lnTo>
                <a:cubicBezTo>
                  <a:pt x="3273205" y="3624286"/>
                  <a:pt x="3272209" y="3625281"/>
                  <a:pt x="3270219" y="3626277"/>
                </a:cubicBezTo>
                <a:cubicBezTo>
                  <a:pt x="3270551" y="3627936"/>
                  <a:pt x="3271380" y="3628931"/>
                  <a:pt x="3272707" y="3629263"/>
                </a:cubicBezTo>
                <a:lnTo>
                  <a:pt x="3271712" y="3629760"/>
                </a:lnTo>
                <a:lnTo>
                  <a:pt x="3271712" y="3630756"/>
                </a:lnTo>
                <a:lnTo>
                  <a:pt x="3274200" y="3639713"/>
                </a:lnTo>
                <a:cubicBezTo>
                  <a:pt x="3273537" y="3642035"/>
                  <a:pt x="3272707" y="3643197"/>
                  <a:pt x="3271712" y="3643197"/>
                </a:cubicBezTo>
                <a:cubicBezTo>
                  <a:pt x="3270385" y="3643197"/>
                  <a:pt x="3269389" y="3639049"/>
                  <a:pt x="3268726" y="3630756"/>
                </a:cubicBezTo>
                <a:lnTo>
                  <a:pt x="3269721" y="3625281"/>
                </a:lnTo>
                <a:lnTo>
                  <a:pt x="3266735" y="3608859"/>
                </a:lnTo>
                <a:lnTo>
                  <a:pt x="3267233" y="3605873"/>
                </a:lnTo>
                <a:lnTo>
                  <a:pt x="3265740" y="3604380"/>
                </a:lnTo>
                <a:cubicBezTo>
                  <a:pt x="3264745" y="3604380"/>
                  <a:pt x="3263584" y="3606371"/>
                  <a:pt x="3262256" y="3610352"/>
                </a:cubicBezTo>
                <a:lnTo>
                  <a:pt x="3257778" y="3611845"/>
                </a:lnTo>
                <a:lnTo>
                  <a:pt x="3257280" y="3611845"/>
                </a:lnTo>
                <a:lnTo>
                  <a:pt x="3255787" y="3610352"/>
                </a:lnTo>
                <a:lnTo>
                  <a:pt x="3255787" y="3609854"/>
                </a:lnTo>
                <a:cubicBezTo>
                  <a:pt x="3258441" y="3609854"/>
                  <a:pt x="3259768" y="3607366"/>
                  <a:pt x="3259768" y="3602390"/>
                </a:cubicBezTo>
                <a:lnTo>
                  <a:pt x="3259768" y="3600897"/>
                </a:lnTo>
                <a:cubicBezTo>
                  <a:pt x="3256782" y="3597911"/>
                  <a:pt x="3254460" y="3596418"/>
                  <a:pt x="3252801" y="3596418"/>
                </a:cubicBezTo>
                <a:lnTo>
                  <a:pt x="3252304" y="3599902"/>
                </a:lnTo>
                <a:lnTo>
                  <a:pt x="3252304" y="3602887"/>
                </a:lnTo>
                <a:cubicBezTo>
                  <a:pt x="3252304" y="3605542"/>
                  <a:pt x="3252967" y="3608030"/>
                  <a:pt x="3254294" y="3610352"/>
                </a:cubicBezTo>
                <a:lnTo>
                  <a:pt x="3252801" y="3635732"/>
                </a:lnTo>
                <a:lnTo>
                  <a:pt x="3253797" y="3638220"/>
                </a:lnTo>
                <a:cubicBezTo>
                  <a:pt x="3253465" y="3642533"/>
                  <a:pt x="3251806" y="3644690"/>
                  <a:pt x="3248820" y="3644690"/>
                </a:cubicBezTo>
                <a:cubicBezTo>
                  <a:pt x="3247825" y="3641704"/>
                  <a:pt x="3247161" y="3640211"/>
                  <a:pt x="3246830" y="3640211"/>
                </a:cubicBezTo>
                <a:lnTo>
                  <a:pt x="3244341" y="3640211"/>
                </a:lnTo>
                <a:lnTo>
                  <a:pt x="3243346" y="3651657"/>
                </a:lnTo>
                <a:lnTo>
                  <a:pt x="3244341" y="3661112"/>
                </a:lnTo>
                <a:lnTo>
                  <a:pt x="3233619" y="3664098"/>
                </a:lnTo>
                <a:lnTo>
                  <a:pt x="3233129" y="3663600"/>
                </a:lnTo>
                <a:lnTo>
                  <a:pt x="3233129" y="3656135"/>
                </a:lnTo>
                <a:cubicBezTo>
                  <a:pt x="3233129" y="3652486"/>
                  <a:pt x="3232318" y="3647012"/>
                  <a:pt x="3230695" y="3639713"/>
                </a:cubicBezTo>
                <a:lnTo>
                  <a:pt x="3230695" y="3629263"/>
                </a:lnTo>
                <a:lnTo>
                  <a:pt x="3229225" y="3629263"/>
                </a:lnTo>
                <a:lnTo>
                  <a:pt x="3229225" y="3628267"/>
                </a:lnTo>
                <a:cubicBezTo>
                  <a:pt x="3227603" y="3628267"/>
                  <a:pt x="3225980" y="3633244"/>
                  <a:pt x="3224358" y="3643197"/>
                </a:cubicBezTo>
                <a:cubicBezTo>
                  <a:pt x="3221755" y="3648173"/>
                  <a:pt x="3220454" y="3654145"/>
                  <a:pt x="3220454" y="3661112"/>
                </a:cubicBezTo>
                <a:cubicBezTo>
                  <a:pt x="3221782" y="3661112"/>
                  <a:pt x="3222777" y="3662605"/>
                  <a:pt x="3223440" y="3665591"/>
                </a:cubicBezTo>
                <a:lnTo>
                  <a:pt x="3221947" y="3672558"/>
                </a:lnTo>
                <a:lnTo>
                  <a:pt x="3222943" y="3678529"/>
                </a:lnTo>
                <a:lnTo>
                  <a:pt x="3222445" y="3682013"/>
                </a:lnTo>
                <a:lnTo>
                  <a:pt x="3225431" y="3687487"/>
                </a:lnTo>
                <a:lnTo>
                  <a:pt x="3222943" y="3690473"/>
                </a:lnTo>
                <a:lnTo>
                  <a:pt x="3222445" y="3690473"/>
                </a:lnTo>
                <a:cubicBezTo>
                  <a:pt x="3221118" y="3690473"/>
                  <a:pt x="3220123" y="3688151"/>
                  <a:pt x="3219459" y="3683506"/>
                </a:cubicBezTo>
                <a:lnTo>
                  <a:pt x="3220454" y="3682013"/>
                </a:lnTo>
                <a:lnTo>
                  <a:pt x="3217469" y="3680520"/>
                </a:lnTo>
                <a:cubicBezTo>
                  <a:pt x="3216805" y="3682179"/>
                  <a:pt x="3215478" y="3683008"/>
                  <a:pt x="3213487" y="3683008"/>
                </a:cubicBezTo>
                <a:cubicBezTo>
                  <a:pt x="3212492" y="3683008"/>
                  <a:pt x="3211994" y="3682179"/>
                  <a:pt x="3211994" y="3680520"/>
                </a:cubicBezTo>
                <a:cubicBezTo>
                  <a:pt x="3211994" y="3677202"/>
                  <a:pt x="3212492" y="3675543"/>
                  <a:pt x="3213487" y="3675543"/>
                </a:cubicBezTo>
                <a:cubicBezTo>
                  <a:pt x="3211497" y="3672558"/>
                  <a:pt x="3210004" y="3665591"/>
                  <a:pt x="3209009" y="3654642"/>
                </a:cubicBezTo>
                <a:lnTo>
                  <a:pt x="3209009" y="3650661"/>
                </a:lnTo>
                <a:cubicBezTo>
                  <a:pt x="3210336" y="3644358"/>
                  <a:pt x="3211331" y="3641206"/>
                  <a:pt x="3211994" y="3641206"/>
                </a:cubicBezTo>
                <a:lnTo>
                  <a:pt x="3213487" y="3641206"/>
                </a:lnTo>
                <a:lnTo>
                  <a:pt x="3213487" y="3644192"/>
                </a:lnTo>
                <a:lnTo>
                  <a:pt x="3213985" y="3646182"/>
                </a:lnTo>
                <a:lnTo>
                  <a:pt x="3213487" y="3650164"/>
                </a:lnTo>
                <a:lnTo>
                  <a:pt x="3213487" y="3665591"/>
                </a:lnTo>
                <a:lnTo>
                  <a:pt x="3215976" y="3668079"/>
                </a:lnTo>
                <a:cubicBezTo>
                  <a:pt x="3217635" y="3667415"/>
                  <a:pt x="3218464" y="3666586"/>
                  <a:pt x="3218464" y="3665591"/>
                </a:cubicBezTo>
                <a:lnTo>
                  <a:pt x="3218464" y="3665093"/>
                </a:lnTo>
                <a:cubicBezTo>
                  <a:pt x="3217800" y="3665093"/>
                  <a:pt x="3216971" y="3664098"/>
                  <a:pt x="3215976" y="3662107"/>
                </a:cubicBezTo>
                <a:lnTo>
                  <a:pt x="3216473" y="3658126"/>
                </a:lnTo>
                <a:lnTo>
                  <a:pt x="3216473" y="3647178"/>
                </a:lnTo>
                <a:cubicBezTo>
                  <a:pt x="3216473" y="3644192"/>
                  <a:pt x="3213985" y="3638718"/>
                  <a:pt x="3209009" y="3630756"/>
                </a:cubicBezTo>
                <a:cubicBezTo>
                  <a:pt x="3208013" y="3614167"/>
                  <a:pt x="3206023" y="3604712"/>
                  <a:pt x="3203037" y="3602390"/>
                </a:cubicBezTo>
                <a:lnTo>
                  <a:pt x="3200549" y="3602390"/>
                </a:lnTo>
                <a:cubicBezTo>
                  <a:pt x="3198890" y="3603717"/>
                  <a:pt x="3197231" y="3604380"/>
                  <a:pt x="3195572" y="3604380"/>
                </a:cubicBezTo>
                <a:cubicBezTo>
                  <a:pt x="3192255" y="3604049"/>
                  <a:pt x="3190596" y="3603053"/>
                  <a:pt x="3190596" y="3601395"/>
                </a:cubicBezTo>
                <a:lnTo>
                  <a:pt x="3190596" y="3599902"/>
                </a:lnTo>
                <a:cubicBezTo>
                  <a:pt x="3190596" y="3599238"/>
                  <a:pt x="3192255" y="3597579"/>
                  <a:pt x="3195572" y="3594925"/>
                </a:cubicBezTo>
                <a:lnTo>
                  <a:pt x="3195572" y="3593930"/>
                </a:lnTo>
                <a:cubicBezTo>
                  <a:pt x="3195572" y="3592271"/>
                  <a:pt x="3193582" y="3588124"/>
                  <a:pt x="3189600" y="3581489"/>
                </a:cubicBezTo>
                <a:lnTo>
                  <a:pt x="3188605" y="3578503"/>
                </a:lnTo>
                <a:lnTo>
                  <a:pt x="3188605" y="3567057"/>
                </a:lnTo>
                <a:cubicBezTo>
                  <a:pt x="3188605" y="3559095"/>
                  <a:pt x="3187112" y="3546488"/>
                  <a:pt x="3184126" y="3529236"/>
                </a:cubicBezTo>
                <a:cubicBezTo>
                  <a:pt x="3182136" y="3503359"/>
                  <a:pt x="3180477" y="3488429"/>
                  <a:pt x="3179150" y="3484448"/>
                </a:cubicBezTo>
                <a:lnTo>
                  <a:pt x="3180145" y="3478476"/>
                </a:lnTo>
                <a:lnTo>
                  <a:pt x="3174173" y="3441153"/>
                </a:lnTo>
                <a:cubicBezTo>
                  <a:pt x="3169529" y="3427883"/>
                  <a:pt x="3167206" y="3415939"/>
                  <a:pt x="3167206" y="3405323"/>
                </a:cubicBezTo>
                <a:cubicBezTo>
                  <a:pt x="3166543" y="3405323"/>
                  <a:pt x="3165714" y="3400346"/>
                  <a:pt x="3164718" y="3390393"/>
                </a:cubicBezTo>
                <a:cubicBezTo>
                  <a:pt x="3162396" y="3387408"/>
                  <a:pt x="3160405" y="3385915"/>
                  <a:pt x="3158747" y="3385915"/>
                </a:cubicBezTo>
                <a:cubicBezTo>
                  <a:pt x="3158083" y="3385915"/>
                  <a:pt x="3151780" y="3393379"/>
                  <a:pt x="3139836" y="3408309"/>
                </a:cubicBezTo>
                <a:lnTo>
                  <a:pt x="3139338" y="3408309"/>
                </a:lnTo>
                <a:lnTo>
                  <a:pt x="3139338" y="3373474"/>
                </a:lnTo>
                <a:cubicBezTo>
                  <a:pt x="3143320" y="3367833"/>
                  <a:pt x="3145310" y="3364350"/>
                  <a:pt x="3145310" y="3363023"/>
                </a:cubicBezTo>
                <a:lnTo>
                  <a:pt x="3143320" y="3357549"/>
                </a:lnTo>
                <a:cubicBezTo>
                  <a:pt x="3149623" y="3348260"/>
                  <a:pt x="3157088" y="3339634"/>
                  <a:pt x="3165714" y="3331671"/>
                </a:cubicBezTo>
                <a:cubicBezTo>
                  <a:pt x="3165714" y="3327027"/>
                  <a:pt x="3169363" y="3322050"/>
                  <a:pt x="3176662" y="3316742"/>
                </a:cubicBezTo>
                <a:cubicBezTo>
                  <a:pt x="3176662" y="3312097"/>
                  <a:pt x="3179482" y="3309277"/>
                  <a:pt x="3185122" y="3308282"/>
                </a:cubicBezTo>
                <a:cubicBezTo>
                  <a:pt x="3191425" y="3302310"/>
                  <a:pt x="3198226" y="3299325"/>
                  <a:pt x="3205525" y="3299325"/>
                </a:cubicBezTo>
                <a:cubicBezTo>
                  <a:pt x="3211165" y="3299656"/>
                  <a:pt x="3213985" y="3300154"/>
                  <a:pt x="3213985" y="3300818"/>
                </a:cubicBezTo>
                <a:lnTo>
                  <a:pt x="3214483" y="3300320"/>
                </a:lnTo>
                <a:lnTo>
                  <a:pt x="3219910" y="3300320"/>
                </a:lnTo>
                <a:close/>
                <a:moveTo>
                  <a:pt x="3023662" y="3270461"/>
                </a:moveTo>
                <a:cubicBezTo>
                  <a:pt x="2998448" y="3278092"/>
                  <a:pt x="2985841" y="3282405"/>
                  <a:pt x="2985841" y="3283400"/>
                </a:cubicBezTo>
                <a:cubicBezTo>
                  <a:pt x="2976883" y="3293021"/>
                  <a:pt x="2965272" y="3302974"/>
                  <a:pt x="2951006" y="3313259"/>
                </a:cubicBezTo>
                <a:lnTo>
                  <a:pt x="2955485" y="3313756"/>
                </a:lnTo>
                <a:cubicBezTo>
                  <a:pt x="2969751" y="3313756"/>
                  <a:pt x="2985841" y="3311600"/>
                  <a:pt x="3003756" y="3307287"/>
                </a:cubicBezTo>
                <a:cubicBezTo>
                  <a:pt x="3016363" y="3307287"/>
                  <a:pt x="3029302" y="3302808"/>
                  <a:pt x="3042572" y="3293850"/>
                </a:cubicBezTo>
                <a:lnTo>
                  <a:pt x="3040084" y="3283400"/>
                </a:lnTo>
                <a:lnTo>
                  <a:pt x="3039089" y="3283400"/>
                </a:lnTo>
                <a:cubicBezTo>
                  <a:pt x="3034776" y="3283400"/>
                  <a:pt x="3029633" y="3279087"/>
                  <a:pt x="3023662" y="3270461"/>
                </a:cubicBezTo>
                <a:close/>
                <a:moveTo>
                  <a:pt x="1564346" y="3269964"/>
                </a:moveTo>
                <a:cubicBezTo>
                  <a:pt x="1562024" y="3269964"/>
                  <a:pt x="1560033" y="3270793"/>
                  <a:pt x="1558375" y="3272452"/>
                </a:cubicBezTo>
                <a:cubicBezTo>
                  <a:pt x="1558375" y="3274111"/>
                  <a:pt x="1558209" y="3275521"/>
                  <a:pt x="1557877" y="3276682"/>
                </a:cubicBezTo>
                <a:cubicBezTo>
                  <a:pt x="1557545" y="3277843"/>
                  <a:pt x="1557379" y="3278424"/>
                  <a:pt x="1557379" y="3278424"/>
                </a:cubicBezTo>
                <a:cubicBezTo>
                  <a:pt x="1556384" y="3280082"/>
                  <a:pt x="1555720" y="3281492"/>
                  <a:pt x="1555389" y="3282654"/>
                </a:cubicBezTo>
                <a:cubicBezTo>
                  <a:pt x="1555057" y="3283815"/>
                  <a:pt x="1554891" y="3284727"/>
                  <a:pt x="1554891" y="3285391"/>
                </a:cubicBezTo>
                <a:cubicBezTo>
                  <a:pt x="1554891" y="3287049"/>
                  <a:pt x="1554062" y="3288708"/>
                  <a:pt x="1552403" y="3290367"/>
                </a:cubicBezTo>
                <a:cubicBezTo>
                  <a:pt x="1552403" y="3292689"/>
                  <a:pt x="1552071" y="3293850"/>
                  <a:pt x="1551407" y="3293850"/>
                </a:cubicBezTo>
                <a:cubicBezTo>
                  <a:pt x="1550744" y="3296505"/>
                  <a:pt x="1549583" y="3299325"/>
                  <a:pt x="1547924" y="3302310"/>
                </a:cubicBezTo>
                <a:cubicBezTo>
                  <a:pt x="1546265" y="3305628"/>
                  <a:pt x="1545436" y="3307785"/>
                  <a:pt x="1545436" y="3308780"/>
                </a:cubicBezTo>
                <a:cubicBezTo>
                  <a:pt x="1544772" y="3310107"/>
                  <a:pt x="1544026" y="3311600"/>
                  <a:pt x="1543196" y="3313259"/>
                </a:cubicBezTo>
                <a:cubicBezTo>
                  <a:pt x="1542367" y="3314918"/>
                  <a:pt x="1541952" y="3316244"/>
                  <a:pt x="1541952" y="3317240"/>
                </a:cubicBezTo>
                <a:cubicBezTo>
                  <a:pt x="1538635" y="3321885"/>
                  <a:pt x="1536312" y="3325866"/>
                  <a:pt x="1534985" y="3329183"/>
                </a:cubicBezTo>
                <a:cubicBezTo>
                  <a:pt x="1533990" y="3332501"/>
                  <a:pt x="1530672" y="3337643"/>
                  <a:pt x="1525032" y="3344610"/>
                </a:cubicBezTo>
                <a:cubicBezTo>
                  <a:pt x="1523705" y="3347264"/>
                  <a:pt x="1522461" y="3349587"/>
                  <a:pt x="1521300" y="3351577"/>
                </a:cubicBezTo>
                <a:cubicBezTo>
                  <a:pt x="1520139" y="3353568"/>
                  <a:pt x="1519061" y="3355392"/>
                  <a:pt x="1518065" y="3357051"/>
                </a:cubicBezTo>
                <a:cubicBezTo>
                  <a:pt x="1515079" y="3361032"/>
                  <a:pt x="1512342" y="3365014"/>
                  <a:pt x="1509854" y="3368995"/>
                </a:cubicBezTo>
                <a:cubicBezTo>
                  <a:pt x="1507366" y="3372976"/>
                  <a:pt x="1504961" y="3376128"/>
                  <a:pt x="1502638" y="3378450"/>
                </a:cubicBezTo>
                <a:cubicBezTo>
                  <a:pt x="1496998" y="3382763"/>
                  <a:pt x="1491856" y="3388901"/>
                  <a:pt x="1487211" y="3396863"/>
                </a:cubicBezTo>
                <a:cubicBezTo>
                  <a:pt x="1488207" y="3397526"/>
                  <a:pt x="1490197" y="3398687"/>
                  <a:pt x="1493183" y="3400346"/>
                </a:cubicBezTo>
                <a:cubicBezTo>
                  <a:pt x="1493183" y="3400346"/>
                  <a:pt x="1493764" y="3399932"/>
                  <a:pt x="1494925" y="3399102"/>
                </a:cubicBezTo>
                <a:cubicBezTo>
                  <a:pt x="1496086" y="3398273"/>
                  <a:pt x="1497164" y="3397526"/>
                  <a:pt x="1498160" y="3396863"/>
                </a:cubicBezTo>
                <a:cubicBezTo>
                  <a:pt x="1500482" y="3395204"/>
                  <a:pt x="1503219" y="3393545"/>
                  <a:pt x="1506371" y="3391886"/>
                </a:cubicBezTo>
                <a:cubicBezTo>
                  <a:pt x="1509523" y="3390227"/>
                  <a:pt x="1512591" y="3388237"/>
                  <a:pt x="1515577" y="3385915"/>
                </a:cubicBezTo>
                <a:cubicBezTo>
                  <a:pt x="1513255" y="3387574"/>
                  <a:pt x="1518065" y="3383592"/>
                  <a:pt x="1530009" y="3373971"/>
                </a:cubicBezTo>
                <a:cubicBezTo>
                  <a:pt x="1537971" y="3366673"/>
                  <a:pt x="1546265" y="3352904"/>
                  <a:pt x="1554891" y="3332667"/>
                </a:cubicBezTo>
                <a:cubicBezTo>
                  <a:pt x="1552569" y="3335984"/>
                  <a:pt x="1553398" y="3332003"/>
                  <a:pt x="1557379" y="3320723"/>
                </a:cubicBezTo>
                <a:cubicBezTo>
                  <a:pt x="1557379" y="3319728"/>
                  <a:pt x="1557545" y="3318650"/>
                  <a:pt x="1557877" y="3317489"/>
                </a:cubicBezTo>
                <a:cubicBezTo>
                  <a:pt x="1558209" y="3316327"/>
                  <a:pt x="1558872" y="3314918"/>
                  <a:pt x="1559867" y="3313259"/>
                </a:cubicBezTo>
                <a:cubicBezTo>
                  <a:pt x="1559867" y="3311600"/>
                  <a:pt x="1560033" y="3310190"/>
                  <a:pt x="1560365" y="3309029"/>
                </a:cubicBezTo>
                <a:cubicBezTo>
                  <a:pt x="1560697" y="3307867"/>
                  <a:pt x="1560863" y="3306458"/>
                  <a:pt x="1560863" y="3304799"/>
                </a:cubicBezTo>
                <a:cubicBezTo>
                  <a:pt x="1564180" y="3298495"/>
                  <a:pt x="1565342" y="3295675"/>
                  <a:pt x="1564346" y="3296339"/>
                </a:cubicBezTo>
                <a:cubicBezTo>
                  <a:pt x="1564346" y="3292358"/>
                  <a:pt x="1564346" y="3288128"/>
                  <a:pt x="1564346" y="3283649"/>
                </a:cubicBezTo>
                <a:cubicBezTo>
                  <a:pt x="1564346" y="3279170"/>
                  <a:pt x="1564346" y="3274608"/>
                  <a:pt x="1564346" y="3269964"/>
                </a:cubicBezTo>
                <a:close/>
                <a:moveTo>
                  <a:pt x="465297" y="3264489"/>
                </a:moveTo>
                <a:cubicBezTo>
                  <a:pt x="452690" y="3264489"/>
                  <a:pt x="445723" y="3266978"/>
                  <a:pt x="444396" y="3271954"/>
                </a:cubicBezTo>
                <a:lnTo>
                  <a:pt x="444396" y="3277428"/>
                </a:lnTo>
                <a:cubicBezTo>
                  <a:pt x="444396" y="3281078"/>
                  <a:pt x="451363" y="3284561"/>
                  <a:pt x="465297" y="3287879"/>
                </a:cubicBezTo>
                <a:lnTo>
                  <a:pt x="467785" y="3284893"/>
                </a:lnTo>
                <a:lnTo>
                  <a:pt x="467785" y="3264489"/>
                </a:lnTo>
                <a:close/>
                <a:moveTo>
                  <a:pt x="2394635" y="3239110"/>
                </a:moveTo>
                <a:lnTo>
                  <a:pt x="2403095" y="3239110"/>
                </a:lnTo>
                <a:lnTo>
                  <a:pt x="2403095" y="3256527"/>
                </a:lnTo>
                <a:lnTo>
                  <a:pt x="2394635" y="3256527"/>
                </a:lnTo>
                <a:close/>
                <a:moveTo>
                  <a:pt x="6553525" y="3236124"/>
                </a:moveTo>
                <a:cubicBezTo>
                  <a:pt x="6588029" y="3236124"/>
                  <a:pt x="6626347" y="3256030"/>
                  <a:pt x="6668481" y="3295841"/>
                </a:cubicBezTo>
                <a:cubicBezTo>
                  <a:pt x="6677107" y="3312761"/>
                  <a:pt x="6681420" y="3330510"/>
                  <a:pt x="6681420" y="3349089"/>
                </a:cubicBezTo>
                <a:cubicBezTo>
                  <a:pt x="6670140" y="3375962"/>
                  <a:pt x="6657367" y="3389398"/>
                  <a:pt x="6643101" y="3389398"/>
                </a:cubicBezTo>
                <a:cubicBezTo>
                  <a:pt x="6567459" y="3389398"/>
                  <a:pt x="6506249" y="3406484"/>
                  <a:pt x="6459471" y="3440655"/>
                </a:cubicBezTo>
                <a:cubicBezTo>
                  <a:pt x="6456153" y="3440655"/>
                  <a:pt x="6445537" y="3447125"/>
                  <a:pt x="6427621" y="3460064"/>
                </a:cubicBezTo>
                <a:lnTo>
                  <a:pt x="6423640" y="3460064"/>
                </a:lnTo>
                <a:lnTo>
                  <a:pt x="6423640" y="3457575"/>
                </a:lnTo>
                <a:cubicBezTo>
                  <a:pt x="6429281" y="3451604"/>
                  <a:pt x="6432100" y="3445964"/>
                  <a:pt x="6432100" y="3440655"/>
                </a:cubicBezTo>
                <a:lnTo>
                  <a:pt x="6421152" y="3440655"/>
                </a:lnTo>
                <a:lnTo>
                  <a:pt x="6391293" y="3464045"/>
                </a:lnTo>
                <a:lnTo>
                  <a:pt x="6384824" y="3457575"/>
                </a:lnTo>
                <a:lnTo>
                  <a:pt x="6382833" y="3457575"/>
                </a:lnTo>
                <a:cubicBezTo>
                  <a:pt x="6357287" y="3479803"/>
                  <a:pt x="6344515" y="3499046"/>
                  <a:pt x="6344515" y="3515302"/>
                </a:cubicBezTo>
                <a:lnTo>
                  <a:pt x="6342524" y="3517293"/>
                </a:lnTo>
                <a:lnTo>
                  <a:pt x="6342524" y="3521771"/>
                </a:lnTo>
                <a:cubicBezTo>
                  <a:pt x="6342524" y="3525421"/>
                  <a:pt x="6347501" y="3528241"/>
                  <a:pt x="6357453" y="3530231"/>
                </a:cubicBezTo>
                <a:cubicBezTo>
                  <a:pt x="6378023" y="3530231"/>
                  <a:pt x="6429778" y="3496060"/>
                  <a:pt x="6512719" y="3427717"/>
                </a:cubicBezTo>
                <a:cubicBezTo>
                  <a:pt x="6552861" y="3410797"/>
                  <a:pt x="6589189" y="3402337"/>
                  <a:pt x="6621703" y="3402337"/>
                </a:cubicBezTo>
                <a:cubicBezTo>
                  <a:pt x="6657533" y="3402337"/>
                  <a:pt x="6685899" y="3440655"/>
                  <a:pt x="6706799" y="3517293"/>
                </a:cubicBezTo>
                <a:lnTo>
                  <a:pt x="6711279" y="3517293"/>
                </a:lnTo>
                <a:lnTo>
                  <a:pt x="6721729" y="3508833"/>
                </a:lnTo>
                <a:lnTo>
                  <a:pt x="6726207" y="3508833"/>
                </a:lnTo>
                <a:cubicBezTo>
                  <a:pt x="6726207" y="3511819"/>
                  <a:pt x="6728365" y="3513312"/>
                  <a:pt x="6732677" y="3513312"/>
                </a:cubicBezTo>
                <a:lnTo>
                  <a:pt x="6734667" y="3515302"/>
                </a:lnTo>
                <a:lnTo>
                  <a:pt x="6734667" y="3517293"/>
                </a:lnTo>
                <a:cubicBezTo>
                  <a:pt x="6734667" y="3531890"/>
                  <a:pt x="6731184" y="3548976"/>
                  <a:pt x="6724217" y="3568550"/>
                </a:cubicBezTo>
                <a:lnTo>
                  <a:pt x="6734667" y="3581489"/>
                </a:lnTo>
                <a:cubicBezTo>
                  <a:pt x="6734667" y="3587129"/>
                  <a:pt x="6723222" y="3592105"/>
                  <a:pt x="6700330" y="3596418"/>
                </a:cubicBezTo>
                <a:lnTo>
                  <a:pt x="6691871" y="3602887"/>
                </a:lnTo>
                <a:lnTo>
                  <a:pt x="6683411" y="3600399"/>
                </a:lnTo>
                <a:cubicBezTo>
                  <a:pt x="6670803" y="3605707"/>
                  <a:pt x="6664500" y="3612177"/>
                  <a:pt x="6664500" y="3619807"/>
                </a:cubicBezTo>
                <a:lnTo>
                  <a:pt x="6662011" y="3619807"/>
                </a:lnTo>
                <a:cubicBezTo>
                  <a:pt x="6655376" y="3614167"/>
                  <a:pt x="6637627" y="3608528"/>
                  <a:pt x="6608763" y="3602887"/>
                </a:cubicBezTo>
                <a:cubicBezTo>
                  <a:pt x="6607437" y="3597911"/>
                  <a:pt x="6595327" y="3585138"/>
                  <a:pt x="6572435" y="3564569"/>
                </a:cubicBezTo>
                <a:cubicBezTo>
                  <a:pt x="6559165" y="3534710"/>
                  <a:pt x="6552199" y="3508335"/>
                  <a:pt x="6551535" y="3485443"/>
                </a:cubicBezTo>
                <a:cubicBezTo>
                  <a:pt x="6543241" y="3478476"/>
                  <a:pt x="6536107" y="3474993"/>
                  <a:pt x="6530136" y="3474993"/>
                </a:cubicBezTo>
                <a:lnTo>
                  <a:pt x="6517197" y="3474993"/>
                </a:lnTo>
                <a:lnTo>
                  <a:pt x="6517197" y="3472505"/>
                </a:lnTo>
                <a:cubicBezTo>
                  <a:pt x="6517197" y="3470182"/>
                  <a:pt x="6523667" y="3468192"/>
                  <a:pt x="6536605" y="3466533"/>
                </a:cubicBezTo>
                <a:lnTo>
                  <a:pt x="6536605" y="3462054"/>
                </a:lnTo>
                <a:lnTo>
                  <a:pt x="6532127" y="3457575"/>
                </a:lnTo>
                <a:cubicBezTo>
                  <a:pt x="6516866" y="3457575"/>
                  <a:pt x="6494139" y="3471841"/>
                  <a:pt x="6463949" y="3500373"/>
                </a:cubicBezTo>
                <a:cubicBezTo>
                  <a:pt x="6463949" y="3513312"/>
                  <a:pt x="6449684" y="3533217"/>
                  <a:pt x="6421152" y="3560090"/>
                </a:cubicBezTo>
                <a:cubicBezTo>
                  <a:pt x="6402905" y="3577010"/>
                  <a:pt x="6386648" y="3585470"/>
                  <a:pt x="6372383" y="3585470"/>
                </a:cubicBezTo>
                <a:lnTo>
                  <a:pt x="6357453" y="3585470"/>
                </a:lnTo>
                <a:cubicBezTo>
                  <a:pt x="6319301" y="3585470"/>
                  <a:pt x="6290106" y="3568550"/>
                  <a:pt x="6269868" y="3534710"/>
                </a:cubicBezTo>
                <a:lnTo>
                  <a:pt x="6261408" y="3493903"/>
                </a:lnTo>
                <a:lnTo>
                  <a:pt x="6261408" y="3478974"/>
                </a:lnTo>
                <a:lnTo>
                  <a:pt x="6284797" y="3438665"/>
                </a:lnTo>
                <a:cubicBezTo>
                  <a:pt x="6300391" y="3420418"/>
                  <a:pt x="6308187" y="3409802"/>
                  <a:pt x="6308187" y="3406816"/>
                </a:cubicBezTo>
                <a:lnTo>
                  <a:pt x="6319135" y="3398356"/>
                </a:lnTo>
                <a:lnTo>
                  <a:pt x="6323116" y="3402337"/>
                </a:lnTo>
                <a:lnTo>
                  <a:pt x="6327595" y="3402337"/>
                </a:lnTo>
                <a:lnTo>
                  <a:pt x="6338045" y="3395868"/>
                </a:lnTo>
                <a:lnTo>
                  <a:pt x="6338045" y="3389398"/>
                </a:lnTo>
                <a:lnTo>
                  <a:pt x="6331576" y="3389398"/>
                </a:lnTo>
                <a:cubicBezTo>
                  <a:pt x="6335889" y="3382763"/>
                  <a:pt x="6354467" y="3369990"/>
                  <a:pt x="6387312" y="3351080"/>
                </a:cubicBezTo>
                <a:cubicBezTo>
                  <a:pt x="6391957" y="3342786"/>
                  <a:pt x="6399089" y="3338638"/>
                  <a:pt x="6408711" y="3338638"/>
                </a:cubicBezTo>
                <a:lnTo>
                  <a:pt x="6408711" y="3332169"/>
                </a:lnTo>
                <a:lnTo>
                  <a:pt x="6404232" y="3332169"/>
                </a:lnTo>
                <a:lnTo>
                  <a:pt x="6404232" y="3327690"/>
                </a:lnTo>
                <a:cubicBezTo>
                  <a:pt x="6458309" y="3296836"/>
                  <a:pt x="6493144" y="3274774"/>
                  <a:pt x="6508737" y="3261504"/>
                </a:cubicBezTo>
                <a:lnTo>
                  <a:pt x="6508737" y="3257522"/>
                </a:lnTo>
                <a:lnTo>
                  <a:pt x="6540587" y="3242593"/>
                </a:lnTo>
                <a:close/>
                <a:moveTo>
                  <a:pt x="5595021" y="3234133"/>
                </a:moveTo>
                <a:lnTo>
                  <a:pt x="5602983" y="3235128"/>
                </a:lnTo>
                <a:lnTo>
                  <a:pt x="5629856" y="3234133"/>
                </a:lnTo>
                <a:lnTo>
                  <a:pt x="5634833" y="3234133"/>
                </a:lnTo>
                <a:cubicBezTo>
                  <a:pt x="5670331" y="3235460"/>
                  <a:pt x="5688081" y="3238280"/>
                  <a:pt x="5688081" y="3242593"/>
                </a:cubicBezTo>
                <a:lnTo>
                  <a:pt x="5714953" y="3252546"/>
                </a:lnTo>
                <a:lnTo>
                  <a:pt x="5723413" y="3257522"/>
                </a:lnTo>
                <a:lnTo>
                  <a:pt x="5723911" y="3257522"/>
                </a:lnTo>
                <a:lnTo>
                  <a:pt x="5730380" y="3254537"/>
                </a:lnTo>
                <a:lnTo>
                  <a:pt x="5745807" y="3256527"/>
                </a:lnTo>
                <a:lnTo>
                  <a:pt x="5747300" y="3256527"/>
                </a:lnTo>
                <a:cubicBezTo>
                  <a:pt x="5752277" y="3267475"/>
                  <a:pt x="5761565" y="3277097"/>
                  <a:pt x="5775168" y="3285391"/>
                </a:cubicBezTo>
                <a:cubicBezTo>
                  <a:pt x="5775499" y="3287049"/>
                  <a:pt x="5778983" y="3290035"/>
                  <a:pt x="5785619" y="3294348"/>
                </a:cubicBezTo>
                <a:cubicBezTo>
                  <a:pt x="5791591" y="3300652"/>
                  <a:pt x="5797065" y="3308448"/>
                  <a:pt x="5802041" y="3317737"/>
                </a:cubicBezTo>
                <a:cubicBezTo>
                  <a:pt x="5804031" y="3319396"/>
                  <a:pt x="5807681" y="3327193"/>
                  <a:pt x="5812989" y="3341127"/>
                </a:cubicBezTo>
                <a:cubicBezTo>
                  <a:pt x="5817634" y="3348425"/>
                  <a:pt x="5821781" y="3352075"/>
                  <a:pt x="5825430" y="3352075"/>
                </a:cubicBezTo>
                <a:lnTo>
                  <a:pt x="5828416" y="3351080"/>
                </a:lnTo>
                <a:cubicBezTo>
                  <a:pt x="5831733" y="3361696"/>
                  <a:pt x="5833393" y="3372644"/>
                  <a:pt x="5833393" y="3383924"/>
                </a:cubicBezTo>
                <a:lnTo>
                  <a:pt x="5833393" y="3386910"/>
                </a:lnTo>
                <a:cubicBezTo>
                  <a:pt x="5831402" y="3404161"/>
                  <a:pt x="5830075" y="3412787"/>
                  <a:pt x="5829411" y="3412787"/>
                </a:cubicBezTo>
                <a:lnTo>
                  <a:pt x="5829909" y="3413783"/>
                </a:lnTo>
                <a:lnTo>
                  <a:pt x="5829909" y="3427717"/>
                </a:lnTo>
                <a:cubicBezTo>
                  <a:pt x="5829909" y="3433357"/>
                  <a:pt x="5825264" y="3445632"/>
                  <a:pt x="5815975" y="3464542"/>
                </a:cubicBezTo>
                <a:lnTo>
                  <a:pt x="5818961" y="3462552"/>
                </a:lnTo>
                <a:cubicBezTo>
                  <a:pt x="5818629" y="3463547"/>
                  <a:pt x="5818297" y="3464376"/>
                  <a:pt x="5817965" y="3465040"/>
                </a:cubicBezTo>
                <a:cubicBezTo>
                  <a:pt x="5813985" y="3480965"/>
                  <a:pt x="5808344" y="3496558"/>
                  <a:pt x="5801045" y="3511819"/>
                </a:cubicBezTo>
                <a:cubicBezTo>
                  <a:pt x="5797396" y="3527743"/>
                  <a:pt x="5794410" y="3535540"/>
                  <a:pt x="5792088" y="3535208"/>
                </a:cubicBezTo>
                <a:cubicBezTo>
                  <a:pt x="5782467" y="3552791"/>
                  <a:pt x="5777325" y="3561583"/>
                  <a:pt x="5776661" y="3561583"/>
                </a:cubicBezTo>
                <a:lnTo>
                  <a:pt x="5775168" y="3558597"/>
                </a:lnTo>
                <a:lnTo>
                  <a:pt x="5784125" y="3535208"/>
                </a:lnTo>
                <a:cubicBezTo>
                  <a:pt x="5784125" y="3529900"/>
                  <a:pt x="5786780" y="3523762"/>
                  <a:pt x="5792088" y="3516795"/>
                </a:cubicBezTo>
                <a:lnTo>
                  <a:pt x="5792585" y="3514804"/>
                </a:lnTo>
                <a:cubicBezTo>
                  <a:pt x="5788605" y="3518454"/>
                  <a:pt x="5785453" y="3521937"/>
                  <a:pt x="5783131" y="3525255"/>
                </a:cubicBezTo>
                <a:lnTo>
                  <a:pt x="5783131" y="3526748"/>
                </a:lnTo>
                <a:cubicBezTo>
                  <a:pt x="5781140" y="3529402"/>
                  <a:pt x="5779315" y="3532056"/>
                  <a:pt x="5777657" y="3534710"/>
                </a:cubicBezTo>
                <a:cubicBezTo>
                  <a:pt x="5777325" y="3535706"/>
                  <a:pt x="5776993" y="3536701"/>
                  <a:pt x="5776661" y="3537696"/>
                </a:cubicBezTo>
                <a:cubicBezTo>
                  <a:pt x="5775002" y="3539687"/>
                  <a:pt x="5773344" y="3542009"/>
                  <a:pt x="5771685" y="3544663"/>
                </a:cubicBezTo>
                <a:cubicBezTo>
                  <a:pt x="5768367" y="3550635"/>
                  <a:pt x="5765547" y="3556607"/>
                  <a:pt x="5763225" y="3562578"/>
                </a:cubicBezTo>
                <a:cubicBezTo>
                  <a:pt x="5762893" y="3563242"/>
                  <a:pt x="5762561" y="3563905"/>
                  <a:pt x="5762229" y="3564569"/>
                </a:cubicBezTo>
                <a:cubicBezTo>
                  <a:pt x="5761898" y="3565232"/>
                  <a:pt x="5761731" y="3565896"/>
                  <a:pt x="5761731" y="3566559"/>
                </a:cubicBezTo>
                <a:cubicBezTo>
                  <a:pt x="5761401" y="3566559"/>
                  <a:pt x="5760903" y="3566725"/>
                  <a:pt x="5760239" y="3567057"/>
                </a:cubicBezTo>
                <a:lnTo>
                  <a:pt x="5749789" y="3580493"/>
                </a:lnTo>
                <a:cubicBezTo>
                  <a:pt x="5747797" y="3583811"/>
                  <a:pt x="5745641" y="3587626"/>
                  <a:pt x="5743319" y="3591939"/>
                </a:cubicBezTo>
                <a:lnTo>
                  <a:pt x="5742323" y="3591939"/>
                </a:lnTo>
                <a:lnTo>
                  <a:pt x="5741826" y="3590944"/>
                </a:lnTo>
                <a:lnTo>
                  <a:pt x="5734859" y="3599902"/>
                </a:lnTo>
                <a:cubicBezTo>
                  <a:pt x="5720593" y="3618148"/>
                  <a:pt x="5705664" y="3634571"/>
                  <a:pt x="5690071" y="3649168"/>
                </a:cubicBezTo>
                <a:cubicBezTo>
                  <a:pt x="5690071" y="3650827"/>
                  <a:pt x="5687583" y="3653481"/>
                  <a:pt x="5682607" y="3657131"/>
                </a:cubicBezTo>
                <a:cubicBezTo>
                  <a:pt x="5681279" y="3657131"/>
                  <a:pt x="5680615" y="3655140"/>
                  <a:pt x="5680615" y="3651159"/>
                </a:cubicBezTo>
                <a:lnTo>
                  <a:pt x="5679621" y="3651159"/>
                </a:lnTo>
                <a:lnTo>
                  <a:pt x="5674644" y="3652652"/>
                </a:lnTo>
                <a:lnTo>
                  <a:pt x="5674644" y="3657131"/>
                </a:lnTo>
                <a:lnTo>
                  <a:pt x="5675639" y="3663102"/>
                </a:lnTo>
                <a:lnTo>
                  <a:pt x="5671658" y="3666586"/>
                </a:lnTo>
                <a:lnTo>
                  <a:pt x="5665687" y="3665093"/>
                </a:lnTo>
                <a:lnTo>
                  <a:pt x="5663198" y="3666586"/>
                </a:lnTo>
                <a:lnTo>
                  <a:pt x="5663198" y="3670567"/>
                </a:lnTo>
                <a:lnTo>
                  <a:pt x="5664691" y="3670567"/>
                </a:lnTo>
                <a:lnTo>
                  <a:pt x="5664691" y="3673553"/>
                </a:lnTo>
                <a:lnTo>
                  <a:pt x="5663198" y="3676041"/>
                </a:lnTo>
                <a:lnTo>
                  <a:pt x="5660213" y="3673553"/>
                </a:lnTo>
                <a:cubicBezTo>
                  <a:pt x="5651919" y="3678529"/>
                  <a:pt x="5641799" y="3687819"/>
                  <a:pt x="5629856" y="3701421"/>
                </a:cubicBezTo>
                <a:cubicBezTo>
                  <a:pt x="5606965" y="3723649"/>
                  <a:pt x="5595519" y="3735427"/>
                  <a:pt x="5595519" y="3736754"/>
                </a:cubicBezTo>
                <a:cubicBezTo>
                  <a:pt x="5580258" y="3748365"/>
                  <a:pt x="5567485" y="3760143"/>
                  <a:pt x="5557200" y="3772086"/>
                </a:cubicBezTo>
                <a:cubicBezTo>
                  <a:pt x="5553883" y="3776399"/>
                  <a:pt x="5545091" y="3782869"/>
                  <a:pt x="5530825" y="3791495"/>
                </a:cubicBezTo>
                <a:lnTo>
                  <a:pt x="5528835" y="3791495"/>
                </a:lnTo>
                <a:lnTo>
                  <a:pt x="5526843" y="3789504"/>
                </a:lnTo>
                <a:lnTo>
                  <a:pt x="5526843" y="3785025"/>
                </a:lnTo>
                <a:cubicBezTo>
                  <a:pt x="5540778" y="3774409"/>
                  <a:pt x="5553717" y="3763460"/>
                  <a:pt x="5565660" y="3752181"/>
                </a:cubicBezTo>
                <a:cubicBezTo>
                  <a:pt x="5581253" y="3734929"/>
                  <a:pt x="5596514" y="3720165"/>
                  <a:pt x="5611443" y="3707890"/>
                </a:cubicBezTo>
                <a:cubicBezTo>
                  <a:pt x="5611443" y="3707227"/>
                  <a:pt x="5615258" y="3702582"/>
                  <a:pt x="5622889" y="3693956"/>
                </a:cubicBezTo>
                <a:cubicBezTo>
                  <a:pt x="5621563" y="3694288"/>
                  <a:pt x="5620069" y="3694288"/>
                  <a:pt x="5618410" y="3693956"/>
                </a:cubicBezTo>
                <a:lnTo>
                  <a:pt x="5603979" y="3705402"/>
                </a:lnTo>
                <a:cubicBezTo>
                  <a:pt x="5603647" y="3709052"/>
                  <a:pt x="5600329" y="3711871"/>
                  <a:pt x="5594025" y="3713862"/>
                </a:cubicBezTo>
                <a:cubicBezTo>
                  <a:pt x="5594025" y="3716516"/>
                  <a:pt x="5588883" y="3721658"/>
                  <a:pt x="5578599" y="3729289"/>
                </a:cubicBezTo>
                <a:lnTo>
                  <a:pt x="5559688" y="3749692"/>
                </a:lnTo>
                <a:lnTo>
                  <a:pt x="5558195" y="3749195"/>
                </a:lnTo>
                <a:lnTo>
                  <a:pt x="5556703" y="3747204"/>
                </a:lnTo>
                <a:lnTo>
                  <a:pt x="5556703" y="3744716"/>
                </a:lnTo>
                <a:lnTo>
                  <a:pt x="5571631" y="3729787"/>
                </a:lnTo>
                <a:cubicBezTo>
                  <a:pt x="5573291" y="3729787"/>
                  <a:pt x="5579097" y="3723317"/>
                  <a:pt x="5589049" y="3710379"/>
                </a:cubicBezTo>
                <a:cubicBezTo>
                  <a:pt x="5593362" y="3711042"/>
                  <a:pt x="5598505" y="3705568"/>
                  <a:pt x="5604476" y="3693956"/>
                </a:cubicBezTo>
                <a:cubicBezTo>
                  <a:pt x="5611443" y="3689312"/>
                  <a:pt x="5619239" y="3680188"/>
                  <a:pt x="5627865" y="3666586"/>
                </a:cubicBezTo>
                <a:cubicBezTo>
                  <a:pt x="5629856" y="3666918"/>
                  <a:pt x="5630851" y="3666088"/>
                  <a:pt x="5630851" y="3664098"/>
                </a:cubicBezTo>
                <a:lnTo>
                  <a:pt x="5630851" y="3662107"/>
                </a:lnTo>
                <a:lnTo>
                  <a:pt x="5630353" y="3660614"/>
                </a:lnTo>
                <a:cubicBezTo>
                  <a:pt x="5622060" y="3669903"/>
                  <a:pt x="5612936" y="3676041"/>
                  <a:pt x="5602983" y="3679027"/>
                </a:cubicBezTo>
                <a:lnTo>
                  <a:pt x="5599997" y="3680939"/>
                </a:lnTo>
                <a:lnTo>
                  <a:pt x="5599997" y="3681018"/>
                </a:lnTo>
                <a:lnTo>
                  <a:pt x="5597011" y="3683008"/>
                </a:lnTo>
                <a:lnTo>
                  <a:pt x="5596969" y="3682878"/>
                </a:lnTo>
                <a:lnTo>
                  <a:pt x="5588801" y="3688109"/>
                </a:lnTo>
                <a:cubicBezTo>
                  <a:pt x="5582331" y="3691841"/>
                  <a:pt x="5574120" y="3696279"/>
                  <a:pt x="5564167" y="3701421"/>
                </a:cubicBezTo>
                <a:cubicBezTo>
                  <a:pt x="5558527" y="3713033"/>
                  <a:pt x="5552223" y="3718839"/>
                  <a:pt x="5545257" y="3718839"/>
                </a:cubicBezTo>
                <a:lnTo>
                  <a:pt x="5544261" y="3718839"/>
                </a:lnTo>
                <a:lnTo>
                  <a:pt x="5545257" y="3719834"/>
                </a:lnTo>
                <a:lnTo>
                  <a:pt x="5545257" y="3720829"/>
                </a:lnTo>
                <a:cubicBezTo>
                  <a:pt x="5541939" y="3727132"/>
                  <a:pt x="5537461" y="3731777"/>
                  <a:pt x="5531820" y="3734763"/>
                </a:cubicBezTo>
                <a:lnTo>
                  <a:pt x="5530825" y="3734763"/>
                </a:lnTo>
                <a:cubicBezTo>
                  <a:pt x="5529498" y="3734763"/>
                  <a:pt x="5528835" y="3733602"/>
                  <a:pt x="5528835" y="3731280"/>
                </a:cubicBezTo>
                <a:lnTo>
                  <a:pt x="5526843" y="3731280"/>
                </a:lnTo>
                <a:lnTo>
                  <a:pt x="5527839" y="3736754"/>
                </a:lnTo>
                <a:cubicBezTo>
                  <a:pt x="5527839" y="3738081"/>
                  <a:pt x="5526513" y="3739242"/>
                  <a:pt x="5523858" y="3740237"/>
                </a:cubicBezTo>
                <a:lnTo>
                  <a:pt x="5519379" y="3738247"/>
                </a:lnTo>
                <a:lnTo>
                  <a:pt x="5516393" y="3741232"/>
                </a:lnTo>
                <a:lnTo>
                  <a:pt x="5513905" y="3739242"/>
                </a:lnTo>
                <a:lnTo>
                  <a:pt x="5513905" y="3738247"/>
                </a:lnTo>
                <a:lnTo>
                  <a:pt x="5514901" y="3736754"/>
                </a:lnTo>
                <a:lnTo>
                  <a:pt x="5514901" y="3735758"/>
                </a:lnTo>
                <a:lnTo>
                  <a:pt x="5512909" y="3735758"/>
                </a:lnTo>
                <a:lnTo>
                  <a:pt x="5510421" y="3739242"/>
                </a:lnTo>
                <a:lnTo>
                  <a:pt x="5506441" y="3738247"/>
                </a:lnTo>
                <a:lnTo>
                  <a:pt x="5490515" y="3743223"/>
                </a:lnTo>
                <a:lnTo>
                  <a:pt x="5478075" y="3743223"/>
                </a:lnTo>
                <a:cubicBezTo>
                  <a:pt x="5475420" y="3746541"/>
                  <a:pt x="5468453" y="3750522"/>
                  <a:pt x="5457173" y="3755167"/>
                </a:cubicBezTo>
                <a:cubicBezTo>
                  <a:pt x="5457173" y="3757489"/>
                  <a:pt x="5450538" y="3759645"/>
                  <a:pt x="5437268" y="3761636"/>
                </a:cubicBezTo>
                <a:cubicBezTo>
                  <a:pt x="5423665" y="3770925"/>
                  <a:pt x="5413049" y="3775570"/>
                  <a:pt x="5405419" y="3775570"/>
                </a:cubicBezTo>
                <a:lnTo>
                  <a:pt x="5375560" y="3783035"/>
                </a:lnTo>
                <a:lnTo>
                  <a:pt x="5366603" y="3783035"/>
                </a:lnTo>
                <a:cubicBezTo>
                  <a:pt x="5360962" y="3783035"/>
                  <a:pt x="5356483" y="3776234"/>
                  <a:pt x="5353166" y="3762631"/>
                </a:cubicBezTo>
                <a:lnTo>
                  <a:pt x="5352171" y="3763626"/>
                </a:lnTo>
                <a:lnTo>
                  <a:pt x="5349683" y="3763626"/>
                </a:lnTo>
                <a:cubicBezTo>
                  <a:pt x="5349683" y="3765949"/>
                  <a:pt x="5348521" y="3767110"/>
                  <a:pt x="5346199" y="3767110"/>
                </a:cubicBezTo>
                <a:lnTo>
                  <a:pt x="5343213" y="3771091"/>
                </a:lnTo>
                <a:lnTo>
                  <a:pt x="5341223" y="3768105"/>
                </a:lnTo>
                <a:lnTo>
                  <a:pt x="5340227" y="3769101"/>
                </a:lnTo>
                <a:lnTo>
                  <a:pt x="5338735" y="3768105"/>
                </a:lnTo>
                <a:lnTo>
                  <a:pt x="5338735" y="3764622"/>
                </a:lnTo>
                <a:cubicBezTo>
                  <a:pt x="5338735" y="3763295"/>
                  <a:pt x="5341720" y="3762631"/>
                  <a:pt x="5347692" y="3762631"/>
                </a:cubicBezTo>
                <a:lnTo>
                  <a:pt x="5346697" y="3761636"/>
                </a:lnTo>
                <a:lnTo>
                  <a:pt x="5346697" y="3760143"/>
                </a:lnTo>
                <a:cubicBezTo>
                  <a:pt x="5346697" y="3758152"/>
                  <a:pt x="5354825" y="3756162"/>
                  <a:pt x="5371081" y="3754171"/>
                </a:cubicBezTo>
                <a:cubicBezTo>
                  <a:pt x="5378712" y="3754171"/>
                  <a:pt x="5397290" y="3737251"/>
                  <a:pt x="5426817" y="3703412"/>
                </a:cubicBezTo>
                <a:cubicBezTo>
                  <a:pt x="5428477" y="3703412"/>
                  <a:pt x="5439259" y="3690639"/>
                  <a:pt x="5459164" y="3665093"/>
                </a:cubicBezTo>
                <a:cubicBezTo>
                  <a:pt x="5477743" y="3643528"/>
                  <a:pt x="5487861" y="3628599"/>
                  <a:pt x="5489521" y="3620305"/>
                </a:cubicBezTo>
                <a:lnTo>
                  <a:pt x="5490515" y="3620305"/>
                </a:lnTo>
                <a:lnTo>
                  <a:pt x="5489521" y="3616324"/>
                </a:lnTo>
                <a:cubicBezTo>
                  <a:pt x="5490847" y="3612343"/>
                  <a:pt x="5494497" y="3607698"/>
                  <a:pt x="5500469" y="3602390"/>
                </a:cubicBezTo>
                <a:lnTo>
                  <a:pt x="5500469" y="3599902"/>
                </a:lnTo>
                <a:lnTo>
                  <a:pt x="5498478" y="3599902"/>
                </a:lnTo>
                <a:cubicBezTo>
                  <a:pt x="5491843" y="3607532"/>
                  <a:pt x="5486701" y="3611513"/>
                  <a:pt x="5483051" y="3611845"/>
                </a:cubicBezTo>
                <a:cubicBezTo>
                  <a:pt x="5479070" y="3618148"/>
                  <a:pt x="5475255" y="3621300"/>
                  <a:pt x="5471605" y="3621300"/>
                </a:cubicBezTo>
                <a:lnTo>
                  <a:pt x="5469615" y="3621300"/>
                </a:lnTo>
                <a:lnTo>
                  <a:pt x="5468121" y="3620305"/>
                </a:lnTo>
                <a:lnTo>
                  <a:pt x="5467127" y="3620305"/>
                </a:lnTo>
                <a:lnTo>
                  <a:pt x="5487032" y="3583977"/>
                </a:lnTo>
                <a:cubicBezTo>
                  <a:pt x="5496321" y="3573692"/>
                  <a:pt x="5504449" y="3560090"/>
                  <a:pt x="5511417" y="3543170"/>
                </a:cubicBezTo>
                <a:cubicBezTo>
                  <a:pt x="5523029" y="3527246"/>
                  <a:pt x="5537625" y="3503856"/>
                  <a:pt x="5555209" y="3473002"/>
                </a:cubicBezTo>
                <a:cubicBezTo>
                  <a:pt x="5564167" y="3458405"/>
                  <a:pt x="5571631" y="3436343"/>
                  <a:pt x="5577603" y="3406816"/>
                </a:cubicBezTo>
                <a:cubicBezTo>
                  <a:pt x="5581253" y="3399517"/>
                  <a:pt x="5583077" y="3391057"/>
                  <a:pt x="5583077" y="3381436"/>
                </a:cubicBezTo>
                <a:cubicBezTo>
                  <a:pt x="5581751" y="3369492"/>
                  <a:pt x="5576939" y="3356720"/>
                  <a:pt x="5568646" y="3343117"/>
                </a:cubicBezTo>
                <a:cubicBezTo>
                  <a:pt x="5552390" y="3329183"/>
                  <a:pt x="5537461" y="3322216"/>
                  <a:pt x="5523858" y="3322216"/>
                </a:cubicBezTo>
                <a:lnTo>
                  <a:pt x="5522863" y="3320723"/>
                </a:lnTo>
                <a:cubicBezTo>
                  <a:pt x="5510919" y="3320723"/>
                  <a:pt x="5496321" y="3328520"/>
                  <a:pt x="5479070" y="3344113"/>
                </a:cubicBezTo>
                <a:cubicBezTo>
                  <a:pt x="5470113" y="3361364"/>
                  <a:pt x="5465302" y="3375630"/>
                  <a:pt x="5464638" y="3386910"/>
                </a:cubicBezTo>
                <a:lnTo>
                  <a:pt x="5453690" y="3421745"/>
                </a:lnTo>
                <a:lnTo>
                  <a:pt x="5452695" y="3437172"/>
                </a:lnTo>
                <a:lnTo>
                  <a:pt x="5453690" y="3438167"/>
                </a:lnTo>
                <a:lnTo>
                  <a:pt x="5453690" y="3439163"/>
                </a:lnTo>
                <a:cubicBezTo>
                  <a:pt x="5453690" y="3462386"/>
                  <a:pt x="5444069" y="3483619"/>
                  <a:pt x="5424827" y="3502861"/>
                </a:cubicBezTo>
                <a:cubicBezTo>
                  <a:pt x="5418191" y="3509164"/>
                  <a:pt x="5411391" y="3512316"/>
                  <a:pt x="5404423" y="3512316"/>
                </a:cubicBezTo>
                <a:cubicBezTo>
                  <a:pt x="5397787" y="3512316"/>
                  <a:pt x="5388997" y="3505847"/>
                  <a:pt x="5378048" y="3492908"/>
                </a:cubicBezTo>
                <a:cubicBezTo>
                  <a:pt x="5365109" y="3479969"/>
                  <a:pt x="5358640" y="3466367"/>
                  <a:pt x="5358640" y="3452101"/>
                </a:cubicBezTo>
                <a:cubicBezTo>
                  <a:pt x="5352005" y="3426224"/>
                  <a:pt x="5347525" y="3411129"/>
                  <a:pt x="5345203" y="3406816"/>
                </a:cubicBezTo>
                <a:cubicBezTo>
                  <a:pt x="5338568" y="3398522"/>
                  <a:pt x="5333094" y="3394209"/>
                  <a:pt x="5328781" y="3393877"/>
                </a:cubicBezTo>
                <a:lnTo>
                  <a:pt x="5323307" y="3393877"/>
                </a:lnTo>
                <a:cubicBezTo>
                  <a:pt x="5316671" y="3393877"/>
                  <a:pt x="5311033" y="3401342"/>
                  <a:pt x="5306387" y="3416271"/>
                </a:cubicBezTo>
                <a:lnTo>
                  <a:pt x="5306387" y="3427717"/>
                </a:lnTo>
                <a:lnTo>
                  <a:pt x="5300415" y="3456580"/>
                </a:lnTo>
                <a:lnTo>
                  <a:pt x="5300415" y="3461059"/>
                </a:lnTo>
                <a:cubicBezTo>
                  <a:pt x="5300415" y="3487932"/>
                  <a:pt x="5297099" y="3515302"/>
                  <a:pt x="5290463" y="3543170"/>
                </a:cubicBezTo>
                <a:cubicBezTo>
                  <a:pt x="5286813" y="3551796"/>
                  <a:pt x="5281007" y="3559592"/>
                  <a:pt x="5273045" y="3566559"/>
                </a:cubicBezTo>
                <a:cubicBezTo>
                  <a:pt x="5273045" y="3567886"/>
                  <a:pt x="5267737" y="3571868"/>
                  <a:pt x="5257121" y="3578503"/>
                </a:cubicBezTo>
                <a:cubicBezTo>
                  <a:pt x="5257121" y="3582816"/>
                  <a:pt x="5242689" y="3587460"/>
                  <a:pt x="5213825" y="3592437"/>
                </a:cubicBezTo>
                <a:cubicBezTo>
                  <a:pt x="5209513" y="3595091"/>
                  <a:pt x="5203541" y="3596916"/>
                  <a:pt x="5195911" y="3597911"/>
                </a:cubicBezTo>
                <a:lnTo>
                  <a:pt x="5174511" y="3596916"/>
                </a:lnTo>
                <a:lnTo>
                  <a:pt x="5161075" y="3598906"/>
                </a:lnTo>
                <a:cubicBezTo>
                  <a:pt x="5145815" y="3596916"/>
                  <a:pt x="5133539" y="3592271"/>
                  <a:pt x="5124249" y="3584972"/>
                </a:cubicBezTo>
                <a:cubicBezTo>
                  <a:pt x="5106003" y="3580659"/>
                  <a:pt x="5095553" y="3576015"/>
                  <a:pt x="5092898" y="3571038"/>
                </a:cubicBezTo>
                <a:cubicBezTo>
                  <a:pt x="5090243" y="3571038"/>
                  <a:pt x="5082779" y="3565398"/>
                  <a:pt x="5070504" y="3554118"/>
                </a:cubicBezTo>
                <a:cubicBezTo>
                  <a:pt x="5066191" y="3554118"/>
                  <a:pt x="5054248" y="3541346"/>
                  <a:pt x="5034674" y="3515800"/>
                </a:cubicBezTo>
                <a:cubicBezTo>
                  <a:pt x="5025385" y="3497553"/>
                  <a:pt x="5019247" y="3480135"/>
                  <a:pt x="5016261" y="3463547"/>
                </a:cubicBezTo>
                <a:cubicBezTo>
                  <a:pt x="5014601" y="3459234"/>
                  <a:pt x="5012943" y="3449945"/>
                  <a:pt x="5011285" y="3435679"/>
                </a:cubicBezTo>
                <a:cubicBezTo>
                  <a:pt x="5005644" y="3425063"/>
                  <a:pt x="5002825" y="3418593"/>
                  <a:pt x="5002825" y="3416271"/>
                </a:cubicBezTo>
                <a:lnTo>
                  <a:pt x="5010289" y="3398853"/>
                </a:lnTo>
                <a:cubicBezTo>
                  <a:pt x="5001331" y="3393877"/>
                  <a:pt x="4996189" y="3389564"/>
                  <a:pt x="4994862" y="3385915"/>
                </a:cubicBezTo>
                <a:lnTo>
                  <a:pt x="4994862" y="3381436"/>
                </a:lnTo>
                <a:cubicBezTo>
                  <a:pt x="4994862" y="3375796"/>
                  <a:pt x="5003820" y="3369492"/>
                  <a:pt x="5021735" y="3362525"/>
                </a:cubicBezTo>
                <a:cubicBezTo>
                  <a:pt x="5027043" y="3362525"/>
                  <a:pt x="5034507" y="3355724"/>
                  <a:pt x="5044129" y="3342122"/>
                </a:cubicBezTo>
                <a:cubicBezTo>
                  <a:pt x="5064035" y="3331174"/>
                  <a:pt x="5076145" y="3325700"/>
                  <a:pt x="5080457" y="3325700"/>
                </a:cubicBezTo>
                <a:lnTo>
                  <a:pt x="5083443" y="3327193"/>
                </a:lnTo>
                <a:cubicBezTo>
                  <a:pt x="5084769" y="3325534"/>
                  <a:pt x="5092069" y="3324207"/>
                  <a:pt x="5105339" y="3323211"/>
                </a:cubicBezTo>
                <a:lnTo>
                  <a:pt x="5139677" y="3313259"/>
                </a:lnTo>
                <a:cubicBezTo>
                  <a:pt x="5152284" y="3313259"/>
                  <a:pt x="5168871" y="3319728"/>
                  <a:pt x="5189441" y="3332667"/>
                </a:cubicBezTo>
                <a:cubicBezTo>
                  <a:pt x="5189441" y="3335653"/>
                  <a:pt x="5199394" y="3347264"/>
                  <a:pt x="5219299" y="3367502"/>
                </a:cubicBezTo>
                <a:lnTo>
                  <a:pt x="5240699" y="3392882"/>
                </a:lnTo>
                <a:cubicBezTo>
                  <a:pt x="5241363" y="3395868"/>
                  <a:pt x="5246339" y="3400512"/>
                  <a:pt x="5255627" y="3406816"/>
                </a:cubicBezTo>
                <a:cubicBezTo>
                  <a:pt x="5256623" y="3414114"/>
                  <a:pt x="5261102" y="3421745"/>
                  <a:pt x="5269064" y="3429707"/>
                </a:cubicBezTo>
                <a:cubicBezTo>
                  <a:pt x="5274705" y="3429707"/>
                  <a:pt x="5279349" y="3424067"/>
                  <a:pt x="5282998" y="3412787"/>
                </a:cubicBezTo>
                <a:cubicBezTo>
                  <a:pt x="5287643" y="3407479"/>
                  <a:pt x="5291127" y="3400346"/>
                  <a:pt x="5293449" y="3391389"/>
                </a:cubicBezTo>
                <a:cubicBezTo>
                  <a:pt x="5314681" y="3364848"/>
                  <a:pt x="5330938" y="3351411"/>
                  <a:pt x="5342218" y="3351080"/>
                </a:cubicBezTo>
                <a:lnTo>
                  <a:pt x="5343213" y="3349587"/>
                </a:lnTo>
                <a:lnTo>
                  <a:pt x="5346697" y="3348591"/>
                </a:lnTo>
                <a:lnTo>
                  <a:pt x="5367597" y="3351080"/>
                </a:lnTo>
                <a:lnTo>
                  <a:pt x="5379043" y="3349587"/>
                </a:lnTo>
                <a:cubicBezTo>
                  <a:pt x="5387337" y="3350250"/>
                  <a:pt x="5400609" y="3356222"/>
                  <a:pt x="5418855" y="3367502"/>
                </a:cubicBezTo>
                <a:lnTo>
                  <a:pt x="5425822" y="3369990"/>
                </a:lnTo>
                <a:cubicBezTo>
                  <a:pt x="5438097" y="3358047"/>
                  <a:pt x="5446225" y="3346767"/>
                  <a:pt x="5450207" y="3336150"/>
                </a:cubicBezTo>
                <a:cubicBezTo>
                  <a:pt x="5451865" y="3336150"/>
                  <a:pt x="5453359" y="3333496"/>
                  <a:pt x="5454685" y="3328188"/>
                </a:cubicBezTo>
                <a:cubicBezTo>
                  <a:pt x="5471937" y="3305960"/>
                  <a:pt x="5484213" y="3293519"/>
                  <a:pt x="5491511" y="3290865"/>
                </a:cubicBezTo>
                <a:cubicBezTo>
                  <a:pt x="5491511" y="3286552"/>
                  <a:pt x="5497814" y="3280082"/>
                  <a:pt x="5510421" y="3271457"/>
                </a:cubicBezTo>
                <a:cubicBezTo>
                  <a:pt x="5521039" y="3268139"/>
                  <a:pt x="5529332" y="3263494"/>
                  <a:pt x="5535303" y="3257522"/>
                </a:cubicBezTo>
                <a:cubicBezTo>
                  <a:pt x="5543930" y="3256527"/>
                  <a:pt x="5550897" y="3252546"/>
                  <a:pt x="5556205" y="3245579"/>
                </a:cubicBezTo>
                <a:lnTo>
                  <a:pt x="5575613" y="3242593"/>
                </a:lnTo>
                <a:close/>
                <a:moveTo>
                  <a:pt x="418519" y="3222687"/>
                </a:moveTo>
                <a:cubicBezTo>
                  <a:pt x="409893" y="3222687"/>
                  <a:pt x="404750" y="3226171"/>
                  <a:pt x="403092" y="3233138"/>
                </a:cubicBezTo>
                <a:cubicBezTo>
                  <a:pt x="407073" y="3236787"/>
                  <a:pt x="426149" y="3242925"/>
                  <a:pt x="460321" y="3251551"/>
                </a:cubicBezTo>
                <a:cubicBezTo>
                  <a:pt x="460984" y="3255200"/>
                  <a:pt x="472098" y="3262997"/>
                  <a:pt x="493663" y="3274940"/>
                </a:cubicBezTo>
                <a:lnTo>
                  <a:pt x="509587" y="3308282"/>
                </a:lnTo>
                <a:lnTo>
                  <a:pt x="507099" y="3311268"/>
                </a:lnTo>
                <a:cubicBezTo>
                  <a:pt x="513403" y="3322880"/>
                  <a:pt x="518545" y="3339302"/>
                  <a:pt x="522526" y="3360535"/>
                </a:cubicBezTo>
                <a:cubicBezTo>
                  <a:pt x="525844" y="3360535"/>
                  <a:pt x="529327" y="3380441"/>
                  <a:pt x="532977" y="3420252"/>
                </a:cubicBezTo>
                <a:lnTo>
                  <a:pt x="543427" y="3428214"/>
                </a:lnTo>
                <a:lnTo>
                  <a:pt x="548404" y="3428214"/>
                </a:lnTo>
                <a:cubicBezTo>
                  <a:pt x="553712" y="3426555"/>
                  <a:pt x="556366" y="3421247"/>
                  <a:pt x="556366" y="3412290"/>
                </a:cubicBezTo>
                <a:cubicBezTo>
                  <a:pt x="556366" y="3409304"/>
                  <a:pt x="550228" y="3403332"/>
                  <a:pt x="537953" y="3394375"/>
                </a:cubicBezTo>
                <a:lnTo>
                  <a:pt x="540939" y="3350084"/>
                </a:lnTo>
                <a:cubicBezTo>
                  <a:pt x="540939" y="3345439"/>
                  <a:pt x="535631" y="3335984"/>
                  <a:pt x="525014" y="3321719"/>
                </a:cubicBezTo>
                <a:lnTo>
                  <a:pt x="525014" y="3318733"/>
                </a:lnTo>
                <a:lnTo>
                  <a:pt x="535465" y="3300818"/>
                </a:lnTo>
                <a:lnTo>
                  <a:pt x="535465" y="3298329"/>
                </a:lnTo>
                <a:cubicBezTo>
                  <a:pt x="505939" y="3254869"/>
                  <a:pt x="478236" y="3233138"/>
                  <a:pt x="452358" y="3233138"/>
                </a:cubicBezTo>
                <a:cubicBezTo>
                  <a:pt x="452358" y="3228825"/>
                  <a:pt x="441079" y="3225342"/>
                  <a:pt x="418519" y="3222687"/>
                </a:cubicBezTo>
                <a:close/>
                <a:moveTo>
                  <a:pt x="2541440" y="3212735"/>
                </a:moveTo>
                <a:lnTo>
                  <a:pt x="2541440" y="3221194"/>
                </a:lnTo>
                <a:lnTo>
                  <a:pt x="2557862" y="3221194"/>
                </a:lnTo>
                <a:lnTo>
                  <a:pt x="2557862" y="3212735"/>
                </a:lnTo>
                <a:close/>
                <a:moveTo>
                  <a:pt x="2459826" y="3208753"/>
                </a:moveTo>
                <a:lnTo>
                  <a:pt x="2459826" y="3212735"/>
                </a:lnTo>
                <a:lnTo>
                  <a:pt x="2451864" y="3260508"/>
                </a:lnTo>
                <a:lnTo>
                  <a:pt x="2459826" y="3260508"/>
                </a:lnTo>
                <a:cubicBezTo>
                  <a:pt x="2483382" y="3231645"/>
                  <a:pt x="2509093" y="3217213"/>
                  <a:pt x="2536961" y="3217213"/>
                </a:cubicBezTo>
                <a:lnTo>
                  <a:pt x="2536961" y="3212735"/>
                </a:lnTo>
                <a:lnTo>
                  <a:pt x="2500633" y="3208753"/>
                </a:lnTo>
                <a:lnTo>
                  <a:pt x="2496652" y="3212735"/>
                </a:lnTo>
                <a:lnTo>
                  <a:pt x="2492173" y="3212735"/>
                </a:lnTo>
                <a:lnTo>
                  <a:pt x="2488192" y="3208753"/>
                </a:lnTo>
                <a:lnTo>
                  <a:pt x="2484211" y="3212735"/>
                </a:lnTo>
                <a:lnTo>
                  <a:pt x="2472268" y="3212735"/>
                </a:lnTo>
                <a:close/>
                <a:moveTo>
                  <a:pt x="730746" y="3187852"/>
                </a:moveTo>
                <a:lnTo>
                  <a:pt x="729751" y="3188848"/>
                </a:lnTo>
                <a:lnTo>
                  <a:pt x="729751" y="3190341"/>
                </a:lnTo>
                <a:lnTo>
                  <a:pt x="730746" y="3195317"/>
                </a:lnTo>
                <a:cubicBezTo>
                  <a:pt x="729419" y="3195317"/>
                  <a:pt x="728424" y="3197971"/>
                  <a:pt x="727760" y="3203279"/>
                </a:cubicBezTo>
                <a:lnTo>
                  <a:pt x="726765" y="3203279"/>
                </a:lnTo>
                <a:lnTo>
                  <a:pt x="727760" y="3208753"/>
                </a:lnTo>
                <a:lnTo>
                  <a:pt x="727760" y="3210744"/>
                </a:lnTo>
                <a:lnTo>
                  <a:pt x="721788" y="3234631"/>
                </a:lnTo>
                <a:lnTo>
                  <a:pt x="722286" y="3240105"/>
                </a:lnTo>
                <a:cubicBezTo>
                  <a:pt x="722286" y="3244750"/>
                  <a:pt x="721125" y="3249560"/>
                  <a:pt x="718803" y="3254537"/>
                </a:cubicBezTo>
                <a:cubicBezTo>
                  <a:pt x="716812" y="3260177"/>
                  <a:pt x="715485" y="3270959"/>
                  <a:pt x="714822" y="3286883"/>
                </a:cubicBezTo>
                <a:cubicBezTo>
                  <a:pt x="713826" y="3286883"/>
                  <a:pt x="712831" y="3289869"/>
                  <a:pt x="711836" y="3295841"/>
                </a:cubicBezTo>
                <a:cubicBezTo>
                  <a:pt x="711172" y="3295841"/>
                  <a:pt x="710675" y="3297002"/>
                  <a:pt x="710343" y="3299325"/>
                </a:cubicBezTo>
                <a:lnTo>
                  <a:pt x="710343" y="3300320"/>
                </a:lnTo>
                <a:cubicBezTo>
                  <a:pt x="712001" y="3301979"/>
                  <a:pt x="712831" y="3303637"/>
                  <a:pt x="712831" y="3305296"/>
                </a:cubicBezTo>
                <a:lnTo>
                  <a:pt x="711338" y="3308282"/>
                </a:lnTo>
                <a:lnTo>
                  <a:pt x="711836" y="3311268"/>
                </a:lnTo>
                <a:cubicBezTo>
                  <a:pt x="709845" y="3312927"/>
                  <a:pt x="708352" y="3317903"/>
                  <a:pt x="707357" y="3326197"/>
                </a:cubicBezTo>
                <a:lnTo>
                  <a:pt x="708352" y="3326695"/>
                </a:lnTo>
                <a:lnTo>
                  <a:pt x="706860" y="3341624"/>
                </a:lnTo>
                <a:lnTo>
                  <a:pt x="707357" y="3345605"/>
                </a:lnTo>
                <a:lnTo>
                  <a:pt x="706860" y="3349587"/>
                </a:lnTo>
                <a:lnTo>
                  <a:pt x="708352" y="3349587"/>
                </a:lnTo>
                <a:cubicBezTo>
                  <a:pt x="710343" y="3348923"/>
                  <a:pt x="711338" y="3347596"/>
                  <a:pt x="711338" y="3345605"/>
                </a:cubicBezTo>
                <a:lnTo>
                  <a:pt x="710343" y="3343117"/>
                </a:lnTo>
                <a:lnTo>
                  <a:pt x="713328" y="3331174"/>
                </a:lnTo>
                <a:cubicBezTo>
                  <a:pt x="714656" y="3321221"/>
                  <a:pt x="715983" y="3316244"/>
                  <a:pt x="717310" y="3316244"/>
                </a:cubicBezTo>
                <a:lnTo>
                  <a:pt x="716314" y="3312761"/>
                </a:lnTo>
                <a:lnTo>
                  <a:pt x="716314" y="3311766"/>
                </a:lnTo>
                <a:cubicBezTo>
                  <a:pt x="716314" y="3304467"/>
                  <a:pt x="717641" y="3293850"/>
                  <a:pt x="720295" y="3279916"/>
                </a:cubicBezTo>
                <a:lnTo>
                  <a:pt x="720793" y="3279419"/>
                </a:lnTo>
                <a:lnTo>
                  <a:pt x="720295" y="3276433"/>
                </a:lnTo>
                <a:cubicBezTo>
                  <a:pt x="721954" y="3276433"/>
                  <a:pt x="723945" y="3269134"/>
                  <a:pt x="726267" y="3254537"/>
                </a:cubicBezTo>
                <a:lnTo>
                  <a:pt x="725272" y="3254039"/>
                </a:lnTo>
                <a:lnTo>
                  <a:pt x="725272" y="3253044"/>
                </a:lnTo>
                <a:cubicBezTo>
                  <a:pt x="725935" y="3248067"/>
                  <a:pt x="726931" y="3244915"/>
                  <a:pt x="728258" y="3243588"/>
                </a:cubicBezTo>
                <a:lnTo>
                  <a:pt x="727760" y="3240105"/>
                </a:lnTo>
                <a:cubicBezTo>
                  <a:pt x="728755" y="3239110"/>
                  <a:pt x="729253" y="3235792"/>
                  <a:pt x="729253" y="3230152"/>
                </a:cubicBezTo>
                <a:lnTo>
                  <a:pt x="731244" y="3219702"/>
                </a:lnTo>
                <a:lnTo>
                  <a:pt x="730746" y="3216218"/>
                </a:lnTo>
                <a:cubicBezTo>
                  <a:pt x="732405" y="3202284"/>
                  <a:pt x="733566" y="3195317"/>
                  <a:pt x="734230" y="3195317"/>
                </a:cubicBezTo>
                <a:cubicBezTo>
                  <a:pt x="732571" y="3190341"/>
                  <a:pt x="731410" y="3187852"/>
                  <a:pt x="730746" y="3187852"/>
                </a:cubicBezTo>
                <a:close/>
                <a:moveTo>
                  <a:pt x="2476249" y="3178397"/>
                </a:moveTo>
                <a:lnTo>
                  <a:pt x="2468286" y="3186359"/>
                </a:lnTo>
                <a:lnTo>
                  <a:pt x="2468286" y="3191336"/>
                </a:lnTo>
                <a:cubicBezTo>
                  <a:pt x="2487197" y="3191336"/>
                  <a:pt x="2496652" y="3195483"/>
                  <a:pt x="2496652" y="3203777"/>
                </a:cubicBezTo>
                <a:lnTo>
                  <a:pt x="2504614" y="3203777"/>
                </a:lnTo>
                <a:lnTo>
                  <a:pt x="2504614" y="3195317"/>
                </a:lnTo>
                <a:lnTo>
                  <a:pt x="2532980" y="3199796"/>
                </a:lnTo>
                <a:lnTo>
                  <a:pt x="2553383" y="3195317"/>
                </a:lnTo>
                <a:lnTo>
                  <a:pt x="2561843" y="3203777"/>
                </a:lnTo>
                <a:lnTo>
                  <a:pt x="2565825" y="3182378"/>
                </a:lnTo>
                <a:lnTo>
                  <a:pt x="2561843" y="3178397"/>
                </a:lnTo>
                <a:lnTo>
                  <a:pt x="2536961" y="3186359"/>
                </a:lnTo>
                <a:lnTo>
                  <a:pt x="2528999" y="3186359"/>
                </a:lnTo>
                <a:lnTo>
                  <a:pt x="2520539" y="3178397"/>
                </a:lnTo>
                <a:lnTo>
                  <a:pt x="2488192" y="3186359"/>
                </a:lnTo>
                <a:lnTo>
                  <a:pt x="2480230" y="3178397"/>
                </a:lnTo>
                <a:close/>
                <a:moveTo>
                  <a:pt x="5924653" y="3166119"/>
                </a:moveTo>
                <a:cubicBezTo>
                  <a:pt x="5942977" y="3166881"/>
                  <a:pt x="5960414" y="3186567"/>
                  <a:pt x="5976961" y="3225176"/>
                </a:cubicBezTo>
                <a:cubicBezTo>
                  <a:pt x="6000847" y="3239441"/>
                  <a:pt x="6008975" y="3259181"/>
                  <a:pt x="6001345" y="3284395"/>
                </a:cubicBezTo>
                <a:lnTo>
                  <a:pt x="6009805" y="3307785"/>
                </a:lnTo>
                <a:cubicBezTo>
                  <a:pt x="6003501" y="3322714"/>
                  <a:pt x="5991558" y="3333828"/>
                  <a:pt x="5973975" y="3341127"/>
                </a:cubicBezTo>
                <a:lnTo>
                  <a:pt x="5963524" y="3380938"/>
                </a:lnTo>
                <a:lnTo>
                  <a:pt x="5966013" y="3438167"/>
                </a:lnTo>
                <a:cubicBezTo>
                  <a:pt x="5973975" y="3468026"/>
                  <a:pt x="5989235" y="3497885"/>
                  <a:pt x="6011795" y="3527743"/>
                </a:cubicBezTo>
                <a:cubicBezTo>
                  <a:pt x="6077485" y="3507506"/>
                  <a:pt x="6112817" y="3440324"/>
                  <a:pt x="6117793" y="3326197"/>
                </a:cubicBezTo>
                <a:cubicBezTo>
                  <a:pt x="6137367" y="3313922"/>
                  <a:pt x="6156610" y="3300983"/>
                  <a:pt x="6175521" y="3287381"/>
                </a:cubicBezTo>
                <a:cubicBezTo>
                  <a:pt x="6225948" y="3313922"/>
                  <a:pt x="6246351" y="3336648"/>
                  <a:pt x="6236731" y="3355558"/>
                </a:cubicBezTo>
                <a:lnTo>
                  <a:pt x="6224787" y="3370985"/>
                </a:lnTo>
                <a:lnTo>
                  <a:pt x="6224787" y="3393379"/>
                </a:lnTo>
                <a:cubicBezTo>
                  <a:pt x="6224123" y="3394706"/>
                  <a:pt x="6220309" y="3409304"/>
                  <a:pt x="6213341" y="3437172"/>
                </a:cubicBezTo>
                <a:lnTo>
                  <a:pt x="6220806" y="3478974"/>
                </a:lnTo>
                <a:cubicBezTo>
                  <a:pt x="6232085" y="3534047"/>
                  <a:pt x="6249005" y="3571038"/>
                  <a:pt x="6271565" y="3589949"/>
                </a:cubicBezTo>
                <a:lnTo>
                  <a:pt x="6273557" y="3610352"/>
                </a:lnTo>
                <a:cubicBezTo>
                  <a:pt x="6270902" y="3619973"/>
                  <a:pt x="6263769" y="3625115"/>
                  <a:pt x="6252157" y="3625779"/>
                </a:cubicBezTo>
                <a:lnTo>
                  <a:pt x="6246186" y="3625779"/>
                </a:lnTo>
                <a:cubicBezTo>
                  <a:pt x="6199075" y="3625779"/>
                  <a:pt x="6157937" y="3588290"/>
                  <a:pt x="6122770" y="3513312"/>
                </a:cubicBezTo>
                <a:lnTo>
                  <a:pt x="6102367" y="3515800"/>
                </a:lnTo>
                <a:lnTo>
                  <a:pt x="6028218" y="3578005"/>
                </a:lnTo>
                <a:lnTo>
                  <a:pt x="6016772" y="3579996"/>
                </a:lnTo>
                <a:lnTo>
                  <a:pt x="6001345" y="3579996"/>
                </a:lnTo>
                <a:cubicBezTo>
                  <a:pt x="5994709" y="3579996"/>
                  <a:pt x="5979117" y="3567721"/>
                  <a:pt x="5954567" y="3543170"/>
                </a:cubicBezTo>
                <a:cubicBezTo>
                  <a:pt x="5928689" y="3543170"/>
                  <a:pt x="5897835" y="3510492"/>
                  <a:pt x="5862005" y="3445134"/>
                </a:cubicBezTo>
                <a:cubicBezTo>
                  <a:pt x="5846411" y="3420916"/>
                  <a:pt x="5836541" y="3394292"/>
                  <a:pt x="5832395" y="3365262"/>
                </a:cubicBezTo>
                <a:cubicBezTo>
                  <a:pt x="5828247" y="3336233"/>
                  <a:pt x="5826175" y="3311932"/>
                  <a:pt x="5826175" y="3292358"/>
                </a:cubicBezTo>
                <a:cubicBezTo>
                  <a:pt x="5828165" y="3226337"/>
                  <a:pt x="5838283" y="3193326"/>
                  <a:pt x="5856531" y="3193326"/>
                </a:cubicBezTo>
                <a:cubicBezTo>
                  <a:pt x="5869469" y="3193326"/>
                  <a:pt x="5889541" y="3184535"/>
                  <a:pt x="5916745" y="3166951"/>
                </a:cubicBezTo>
                <a:cubicBezTo>
                  <a:pt x="5919400" y="3166288"/>
                  <a:pt x="5922036" y="3166010"/>
                  <a:pt x="5924653" y="3166119"/>
                </a:cubicBezTo>
                <a:close/>
                <a:moveTo>
                  <a:pt x="2638481" y="3156003"/>
                </a:moveTo>
                <a:lnTo>
                  <a:pt x="2626537" y="3160980"/>
                </a:lnTo>
                <a:cubicBezTo>
                  <a:pt x="2626537" y="3164629"/>
                  <a:pt x="2640140" y="3170435"/>
                  <a:pt x="2667344" y="3178397"/>
                </a:cubicBezTo>
                <a:lnTo>
                  <a:pt x="2691729" y="3173421"/>
                </a:lnTo>
                <a:lnTo>
                  <a:pt x="2699691" y="3182378"/>
                </a:lnTo>
                <a:lnTo>
                  <a:pt x="2732038" y="3173421"/>
                </a:lnTo>
                <a:lnTo>
                  <a:pt x="2740000" y="3186359"/>
                </a:lnTo>
                <a:lnTo>
                  <a:pt x="2740000" y="3191336"/>
                </a:lnTo>
                <a:lnTo>
                  <a:pt x="2724075" y="3191336"/>
                </a:lnTo>
                <a:lnTo>
                  <a:pt x="2720094" y="3186359"/>
                </a:lnTo>
                <a:lnTo>
                  <a:pt x="2716113" y="3191336"/>
                </a:lnTo>
                <a:lnTo>
                  <a:pt x="2687747" y="3191336"/>
                </a:lnTo>
                <a:lnTo>
                  <a:pt x="2683766" y="3186359"/>
                </a:lnTo>
                <a:lnTo>
                  <a:pt x="2679287" y="3186359"/>
                </a:lnTo>
                <a:lnTo>
                  <a:pt x="2675306" y="3191336"/>
                </a:lnTo>
                <a:lnTo>
                  <a:pt x="2671325" y="3186359"/>
                </a:lnTo>
                <a:lnTo>
                  <a:pt x="2671325" y="3182378"/>
                </a:lnTo>
                <a:lnTo>
                  <a:pt x="2667344" y="3186359"/>
                </a:lnTo>
                <a:lnTo>
                  <a:pt x="2650922" y="3186359"/>
                </a:lnTo>
                <a:lnTo>
                  <a:pt x="2630518" y="3182378"/>
                </a:lnTo>
                <a:lnTo>
                  <a:pt x="2622556" y="3195317"/>
                </a:lnTo>
                <a:lnTo>
                  <a:pt x="2622556" y="3203777"/>
                </a:lnTo>
                <a:cubicBezTo>
                  <a:pt x="2622556" y="3209749"/>
                  <a:pt x="2629191" y="3212735"/>
                  <a:pt x="2642462" y="3212735"/>
                </a:cubicBezTo>
                <a:lnTo>
                  <a:pt x="2642462" y="3217213"/>
                </a:lnTo>
                <a:lnTo>
                  <a:pt x="2618077" y="3221194"/>
                </a:lnTo>
                <a:lnTo>
                  <a:pt x="2622556" y="3234133"/>
                </a:lnTo>
                <a:cubicBezTo>
                  <a:pt x="2622556" y="3289538"/>
                  <a:pt x="2608954" y="3335984"/>
                  <a:pt x="2581749" y="3373474"/>
                </a:cubicBezTo>
                <a:cubicBezTo>
                  <a:pt x="2565493" y="3430869"/>
                  <a:pt x="2543763" y="3484282"/>
                  <a:pt x="2516558" y="3533715"/>
                </a:cubicBezTo>
                <a:lnTo>
                  <a:pt x="2516558" y="3538691"/>
                </a:lnTo>
                <a:cubicBezTo>
                  <a:pt x="2534141" y="3575517"/>
                  <a:pt x="2562673" y="3602887"/>
                  <a:pt x="2602153" y="3620803"/>
                </a:cubicBezTo>
                <a:lnTo>
                  <a:pt x="2646443" y="3633741"/>
                </a:lnTo>
                <a:cubicBezTo>
                  <a:pt x="2707902" y="3619061"/>
                  <a:pt x="2751539" y="3601581"/>
                  <a:pt x="2777354" y="3581302"/>
                </a:cubicBezTo>
                <a:lnTo>
                  <a:pt x="2788994" y="3568879"/>
                </a:lnTo>
                <a:lnTo>
                  <a:pt x="2774342" y="3557602"/>
                </a:lnTo>
                <a:cubicBezTo>
                  <a:pt x="2760740" y="3541677"/>
                  <a:pt x="2749792" y="3526582"/>
                  <a:pt x="2741498" y="3512316"/>
                </a:cubicBezTo>
                <a:cubicBezTo>
                  <a:pt x="2731213" y="3495728"/>
                  <a:pt x="2726071" y="3484116"/>
                  <a:pt x="2726071" y="3477481"/>
                </a:cubicBezTo>
                <a:lnTo>
                  <a:pt x="2726071" y="3469519"/>
                </a:lnTo>
                <a:cubicBezTo>
                  <a:pt x="2726071" y="3466533"/>
                  <a:pt x="2726734" y="3462883"/>
                  <a:pt x="2728061" y="3458571"/>
                </a:cubicBezTo>
                <a:cubicBezTo>
                  <a:pt x="2725407" y="3458571"/>
                  <a:pt x="2721758" y="3454258"/>
                  <a:pt x="2717113" y="3445632"/>
                </a:cubicBezTo>
                <a:lnTo>
                  <a:pt x="2718606" y="3420252"/>
                </a:lnTo>
                <a:cubicBezTo>
                  <a:pt x="2717279" y="3415939"/>
                  <a:pt x="2716615" y="3411792"/>
                  <a:pt x="2716615" y="3407811"/>
                </a:cubicBezTo>
                <a:cubicBezTo>
                  <a:pt x="2716615" y="3400512"/>
                  <a:pt x="2717943" y="3393213"/>
                  <a:pt x="2720597" y="3385915"/>
                </a:cubicBezTo>
                <a:lnTo>
                  <a:pt x="2720099" y="3378948"/>
                </a:lnTo>
                <a:lnTo>
                  <a:pt x="2720099" y="3375962"/>
                </a:lnTo>
                <a:cubicBezTo>
                  <a:pt x="2720099" y="3368331"/>
                  <a:pt x="2725075" y="3358213"/>
                  <a:pt x="2735028" y="3345605"/>
                </a:cubicBezTo>
                <a:cubicBezTo>
                  <a:pt x="2735028" y="3335653"/>
                  <a:pt x="2747304" y="3303306"/>
                  <a:pt x="2771854" y="3248565"/>
                </a:cubicBezTo>
                <a:cubicBezTo>
                  <a:pt x="2788027" y="3230899"/>
                  <a:pt x="2799162" y="3216964"/>
                  <a:pt x="2805258" y="3206763"/>
                </a:cubicBezTo>
                <a:lnTo>
                  <a:pt x="2809566" y="3198025"/>
                </a:lnTo>
                <a:lnTo>
                  <a:pt x="2797229" y="3195317"/>
                </a:lnTo>
                <a:lnTo>
                  <a:pt x="2797229" y="3191336"/>
                </a:lnTo>
                <a:lnTo>
                  <a:pt x="2813772" y="3191336"/>
                </a:lnTo>
                <a:lnTo>
                  <a:pt x="2819130" y="3182876"/>
                </a:lnTo>
                <a:lnTo>
                  <a:pt x="2829576" y="3171938"/>
                </a:lnTo>
                <a:lnTo>
                  <a:pt x="2829576" y="3169439"/>
                </a:lnTo>
                <a:lnTo>
                  <a:pt x="2825595" y="3173421"/>
                </a:lnTo>
                <a:cubicBezTo>
                  <a:pt x="2806684" y="3171430"/>
                  <a:pt x="2797229" y="3168610"/>
                  <a:pt x="2797229" y="3164961"/>
                </a:cubicBezTo>
                <a:lnTo>
                  <a:pt x="2793248" y="3169439"/>
                </a:lnTo>
                <a:lnTo>
                  <a:pt x="2789267" y="3169439"/>
                </a:lnTo>
                <a:lnTo>
                  <a:pt x="2772845" y="3164961"/>
                </a:lnTo>
                <a:lnTo>
                  <a:pt x="2768366" y="3169439"/>
                </a:lnTo>
                <a:lnTo>
                  <a:pt x="2764385" y="3169439"/>
                </a:lnTo>
                <a:lnTo>
                  <a:pt x="2748460" y="3160980"/>
                </a:lnTo>
                <a:lnTo>
                  <a:pt x="2744479" y="3164961"/>
                </a:lnTo>
                <a:lnTo>
                  <a:pt x="2740000" y="3164961"/>
                </a:lnTo>
                <a:lnTo>
                  <a:pt x="2716113" y="3160980"/>
                </a:lnTo>
                <a:lnTo>
                  <a:pt x="2712132" y="3164961"/>
                </a:lnTo>
                <a:lnTo>
                  <a:pt x="2691729" y="3160980"/>
                </a:lnTo>
                <a:lnTo>
                  <a:pt x="2675306" y="3160980"/>
                </a:lnTo>
                <a:lnTo>
                  <a:pt x="2671325" y="3164961"/>
                </a:lnTo>
                <a:lnTo>
                  <a:pt x="2667344" y="3164961"/>
                </a:lnTo>
                <a:lnTo>
                  <a:pt x="2663363" y="3160980"/>
                </a:lnTo>
                <a:lnTo>
                  <a:pt x="2663363" y="3156003"/>
                </a:lnTo>
                <a:lnTo>
                  <a:pt x="2659382" y="3160980"/>
                </a:lnTo>
                <a:lnTo>
                  <a:pt x="2655401" y="3160980"/>
                </a:lnTo>
                <a:lnTo>
                  <a:pt x="2650922" y="3156003"/>
                </a:lnTo>
                <a:lnTo>
                  <a:pt x="2646443" y="3160980"/>
                </a:lnTo>
                <a:lnTo>
                  <a:pt x="2642462" y="3160980"/>
                </a:lnTo>
                <a:close/>
                <a:moveTo>
                  <a:pt x="2516558" y="3152022"/>
                </a:moveTo>
                <a:lnTo>
                  <a:pt x="2508596" y="3160980"/>
                </a:lnTo>
                <a:lnTo>
                  <a:pt x="2553383" y="3164961"/>
                </a:lnTo>
                <a:lnTo>
                  <a:pt x="2565825" y="3160980"/>
                </a:lnTo>
                <a:lnTo>
                  <a:pt x="2565825" y="3152022"/>
                </a:lnTo>
                <a:lnTo>
                  <a:pt x="2545421" y="3156003"/>
                </a:lnTo>
                <a:lnTo>
                  <a:pt x="2541440" y="3152022"/>
                </a:lnTo>
                <a:lnTo>
                  <a:pt x="2536961" y="3156003"/>
                </a:lnTo>
                <a:close/>
                <a:moveTo>
                  <a:pt x="1838548" y="3143064"/>
                </a:moveTo>
                <a:cubicBezTo>
                  <a:pt x="1837387" y="3147875"/>
                  <a:pt x="1837014" y="3148953"/>
                  <a:pt x="1837428" y="3146299"/>
                </a:cubicBezTo>
                <a:lnTo>
                  <a:pt x="1837793" y="3144259"/>
                </a:lnTo>
                <a:close/>
                <a:moveTo>
                  <a:pt x="2443902" y="3095291"/>
                </a:moveTo>
                <a:lnTo>
                  <a:pt x="2447883" y="3108229"/>
                </a:lnTo>
                <a:lnTo>
                  <a:pt x="2451864" y="3108229"/>
                </a:lnTo>
                <a:lnTo>
                  <a:pt x="2451864" y="3095291"/>
                </a:lnTo>
                <a:close/>
                <a:moveTo>
                  <a:pt x="1181756" y="3078868"/>
                </a:moveTo>
                <a:cubicBezTo>
                  <a:pt x="1250431" y="3086831"/>
                  <a:pt x="1284768" y="3128965"/>
                  <a:pt x="1284768" y="3205270"/>
                </a:cubicBezTo>
                <a:cubicBezTo>
                  <a:pt x="1269507" y="3254039"/>
                  <a:pt x="1235169" y="3271622"/>
                  <a:pt x="1181756" y="3258020"/>
                </a:cubicBezTo>
                <a:lnTo>
                  <a:pt x="1173793" y="3237617"/>
                </a:lnTo>
                <a:lnTo>
                  <a:pt x="1139456" y="3237617"/>
                </a:lnTo>
                <a:lnTo>
                  <a:pt x="1139456" y="3217213"/>
                </a:lnTo>
                <a:cubicBezTo>
                  <a:pt x="1114242" y="3206265"/>
                  <a:pt x="1091350" y="3185862"/>
                  <a:pt x="1070781" y="3156003"/>
                </a:cubicBezTo>
                <a:lnTo>
                  <a:pt x="1082227" y="3164463"/>
                </a:lnTo>
                <a:cubicBezTo>
                  <a:pt x="1097488" y="3153515"/>
                  <a:pt x="1111588" y="3139913"/>
                  <a:pt x="1124527" y="3123656"/>
                </a:cubicBezTo>
                <a:lnTo>
                  <a:pt x="1154385" y="3099272"/>
                </a:lnTo>
                <a:lnTo>
                  <a:pt x="1173793" y="3086831"/>
                </a:lnTo>
                <a:close/>
                <a:moveTo>
                  <a:pt x="3965771" y="3052991"/>
                </a:moveTo>
                <a:cubicBezTo>
                  <a:pt x="3956482" y="3055645"/>
                  <a:pt x="3951837" y="3059128"/>
                  <a:pt x="3951837" y="3063441"/>
                </a:cubicBezTo>
                <a:cubicBezTo>
                  <a:pt x="3945203" y="3070408"/>
                  <a:pt x="3941885" y="3077209"/>
                  <a:pt x="3941885" y="3083845"/>
                </a:cubicBezTo>
                <a:lnTo>
                  <a:pt x="3936908" y="3122661"/>
                </a:lnTo>
                <a:cubicBezTo>
                  <a:pt x="3934918" y="3159487"/>
                  <a:pt x="3932761" y="3177899"/>
                  <a:pt x="3930439" y="3177899"/>
                </a:cubicBezTo>
                <a:lnTo>
                  <a:pt x="3930439" y="3179890"/>
                </a:lnTo>
                <a:lnTo>
                  <a:pt x="3931434" y="3201289"/>
                </a:lnTo>
                <a:lnTo>
                  <a:pt x="3927951" y="3222687"/>
                </a:lnTo>
                <a:cubicBezTo>
                  <a:pt x="3927951" y="3231313"/>
                  <a:pt x="3931269" y="3235626"/>
                  <a:pt x="3937903" y="3235626"/>
                </a:cubicBezTo>
                <a:lnTo>
                  <a:pt x="3942880" y="3235626"/>
                </a:lnTo>
                <a:cubicBezTo>
                  <a:pt x="3948520" y="3234631"/>
                  <a:pt x="3957146" y="3224346"/>
                  <a:pt x="3968757" y="3204772"/>
                </a:cubicBezTo>
                <a:cubicBezTo>
                  <a:pt x="3975393" y="3199796"/>
                  <a:pt x="3981862" y="3190009"/>
                  <a:pt x="3988165" y="3175411"/>
                </a:cubicBezTo>
                <a:cubicBezTo>
                  <a:pt x="3994137" y="3161809"/>
                  <a:pt x="3997123" y="3139581"/>
                  <a:pt x="3997123" y="3108727"/>
                </a:cubicBezTo>
                <a:cubicBezTo>
                  <a:pt x="3994801" y="3106073"/>
                  <a:pt x="3992976" y="3096120"/>
                  <a:pt x="3991649" y="3078868"/>
                </a:cubicBezTo>
                <a:lnTo>
                  <a:pt x="3976222" y="3056972"/>
                </a:lnTo>
                <a:close/>
                <a:moveTo>
                  <a:pt x="1628947" y="2965623"/>
                </a:moveTo>
                <a:cubicBezTo>
                  <a:pt x="1628262" y="2965312"/>
                  <a:pt x="1621326" y="2966401"/>
                  <a:pt x="1608139" y="2968889"/>
                </a:cubicBezTo>
                <a:cubicBezTo>
                  <a:pt x="1605817" y="2969553"/>
                  <a:pt x="1602001" y="2969884"/>
                  <a:pt x="1596693" y="2969884"/>
                </a:cubicBezTo>
                <a:cubicBezTo>
                  <a:pt x="1593375" y="2971543"/>
                  <a:pt x="1590556" y="2972372"/>
                  <a:pt x="1588233" y="2972372"/>
                </a:cubicBezTo>
                <a:cubicBezTo>
                  <a:pt x="1591219" y="2970714"/>
                  <a:pt x="1588067" y="2971543"/>
                  <a:pt x="1578778" y="2974861"/>
                </a:cubicBezTo>
                <a:cubicBezTo>
                  <a:pt x="1577119" y="2975524"/>
                  <a:pt x="1574299" y="2975856"/>
                  <a:pt x="1570318" y="2975856"/>
                </a:cubicBezTo>
                <a:cubicBezTo>
                  <a:pt x="1560033" y="2979173"/>
                  <a:pt x="1551407" y="2981330"/>
                  <a:pt x="1544440" y="2982325"/>
                </a:cubicBezTo>
                <a:cubicBezTo>
                  <a:pt x="1542782" y="2982989"/>
                  <a:pt x="1541372" y="2983487"/>
                  <a:pt x="1540211" y="2983818"/>
                </a:cubicBezTo>
                <a:cubicBezTo>
                  <a:pt x="1539049" y="2984150"/>
                  <a:pt x="1537971" y="2984316"/>
                  <a:pt x="1536976" y="2984316"/>
                </a:cubicBezTo>
                <a:cubicBezTo>
                  <a:pt x="1535649" y="2985311"/>
                  <a:pt x="1534322" y="2985975"/>
                  <a:pt x="1532995" y="2986306"/>
                </a:cubicBezTo>
                <a:cubicBezTo>
                  <a:pt x="1531668" y="2986638"/>
                  <a:pt x="1530672" y="2986804"/>
                  <a:pt x="1530009" y="2986804"/>
                </a:cubicBezTo>
                <a:lnTo>
                  <a:pt x="1526028" y="2987302"/>
                </a:lnTo>
                <a:lnTo>
                  <a:pt x="1524037" y="2988297"/>
                </a:lnTo>
                <a:cubicBezTo>
                  <a:pt x="1522378" y="2989956"/>
                  <a:pt x="1518397" y="2991449"/>
                  <a:pt x="1512094" y="2992776"/>
                </a:cubicBezTo>
                <a:cubicBezTo>
                  <a:pt x="1509108" y="2992776"/>
                  <a:pt x="1505956" y="2993605"/>
                  <a:pt x="1502638" y="2995264"/>
                </a:cubicBezTo>
                <a:cubicBezTo>
                  <a:pt x="1497994" y="2997918"/>
                  <a:pt x="1496003" y="2998748"/>
                  <a:pt x="1496667" y="2997752"/>
                </a:cubicBezTo>
                <a:cubicBezTo>
                  <a:pt x="1493681" y="2999411"/>
                  <a:pt x="1491027" y="3000241"/>
                  <a:pt x="1488704" y="3000241"/>
                </a:cubicBezTo>
                <a:cubicBezTo>
                  <a:pt x="1487046" y="3000904"/>
                  <a:pt x="1485801" y="3001485"/>
                  <a:pt x="1484972" y="3001982"/>
                </a:cubicBezTo>
                <a:cubicBezTo>
                  <a:pt x="1484143" y="3002480"/>
                  <a:pt x="1483396" y="3002729"/>
                  <a:pt x="1482733" y="3002729"/>
                </a:cubicBezTo>
                <a:cubicBezTo>
                  <a:pt x="1478751" y="3004388"/>
                  <a:pt x="1471950" y="3008037"/>
                  <a:pt x="1462329" y="3013677"/>
                </a:cubicBezTo>
                <a:lnTo>
                  <a:pt x="1453869" y="3022137"/>
                </a:lnTo>
                <a:cubicBezTo>
                  <a:pt x="1450883" y="3022137"/>
                  <a:pt x="1444248" y="3027279"/>
                  <a:pt x="1433964" y="3037564"/>
                </a:cubicBezTo>
                <a:cubicBezTo>
                  <a:pt x="1422684" y="3053820"/>
                  <a:pt x="1417541" y="3061451"/>
                  <a:pt x="1418537" y="3060455"/>
                </a:cubicBezTo>
                <a:cubicBezTo>
                  <a:pt x="1416214" y="3065432"/>
                  <a:pt x="1413062" y="3069911"/>
                  <a:pt x="1409081" y="3073892"/>
                </a:cubicBezTo>
                <a:lnTo>
                  <a:pt x="1409081" y="3078868"/>
                </a:lnTo>
                <a:cubicBezTo>
                  <a:pt x="1408086" y="3080527"/>
                  <a:pt x="1407257" y="3081771"/>
                  <a:pt x="1406593" y="3082601"/>
                </a:cubicBezTo>
                <a:cubicBezTo>
                  <a:pt x="1405930" y="3083430"/>
                  <a:pt x="1405598" y="3084177"/>
                  <a:pt x="1405598" y="3084840"/>
                </a:cubicBezTo>
                <a:cubicBezTo>
                  <a:pt x="1404603" y="3086499"/>
                  <a:pt x="1403690" y="3087743"/>
                  <a:pt x="1402861" y="3088572"/>
                </a:cubicBezTo>
                <a:cubicBezTo>
                  <a:pt x="1402031" y="3089402"/>
                  <a:pt x="1401617" y="3090148"/>
                  <a:pt x="1401617" y="3090812"/>
                </a:cubicBezTo>
                <a:cubicBezTo>
                  <a:pt x="1399294" y="3094793"/>
                  <a:pt x="1398133" y="3098442"/>
                  <a:pt x="1398133" y="3101760"/>
                </a:cubicBezTo>
                <a:cubicBezTo>
                  <a:pt x="1390171" y="3113040"/>
                  <a:pt x="1386190" y="3121500"/>
                  <a:pt x="1386190" y="3127140"/>
                </a:cubicBezTo>
                <a:cubicBezTo>
                  <a:pt x="1386190" y="3128135"/>
                  <a:pt x="1385526" y="3129296"/>
                  <a:pt x="1384199" y="3130623"/>
                </a:cubicBezTo>
                <a:cubicBezTo>
                  <a:pt x="1383204" y="3131619"/>
                  <a:pt x="1382043" y="3140908"/>
                  <a:pt x="1380716" y="3158491"/>
                </a:cubicBezTo>
                <a:cubicBezTo>
                  <a:pt x="1379057" y="3161809"/>
                  <a:pt x="1379388" y="3167449"/>
                  <a:pt x="1381711" y="3175411"/>
                </a:cubicBezTo>
                <a:cubicBezTo>
                  <a:pt x="1382374" y="3177070"/>
                  <a:pt x="1383121" y="3178314"/>
                  <a:pt x="1383950" y="3179144"/>
                </a:cubicBezTo>
                <a:cubicBezTo>
                  <a:pt x="1384780" y="3179973"/>
                  <a:pt x="1385526" y="3180388"/>
                  <a:pt x="1386190" y="3180388"/>
                </a:cubicBezTo>
                <a:cubicBezTo>
                  <a:pt x="1387185" y="3181051"/>
                  <a:pt x="1387683" y="3182710"/>
                  <a:pt x="1387683" y="3185364"/>
                </a:cubicBezTo>
                <a:cubicBezTo>
                  <a:pt x="1385360" y="3182047"/>
                  <a:pt x="1386190" y="3186028"/>
                  <a:pt x="1390171" y="3197308"/>
                </a:cubicBezTo>
                <a:cubicBezTo>
                  <a:pt x="1391498" y="3197971"/>
                  <a:pt x="1392991" y="3198303"/>
                  <a:pt x="1394650" y="3198303"/>
                </a:cubicBezTo>
                <a:cubicBezTo>
                  <a:pt x="1396308" y="3198303"/>
                  <a:pt x="1398299" y="3198303"/>
                  <a:pt x="1400621" y="3198303"/>
                </a:cubicBezTo>
                <a:cubicBezTo>
                  <a:pt x="1397635" y="3203943"/>
                  <a:pt x="1404768" y="3197971"/>
                  <a:pt x="1422020" y="3180388"/>
                </a:cubicBezTo>
                <a:cubicBezTo>
                  <a:pt x="1424342" y="3180388"/>
                  <a:pt x="1426333" y="3180056"/>
                  <a:pt x="1427992" y="3179392"/>
                </a:cubicBezTo>
                <a:cubicBezTo>
                  <a:pt x="1429651" y="3178397"/>
                  <a:pt x="1432471" y="3177899"/>
                  <a:pt x="1436452" y="3177899"/>
                </a:cubicBezTo>
                <a:cubicBezTo>
                  <a:pt x="1438774" y="3173918"/>
                  <a:pt x="1443916" y="3171928"/>
                  <a:pt x="1451879" y="3171928"/>
                </a:cubicBezTo>
                <a:cubicBezTo>
                  <a:pt x="1454201" y="3170269"/>
                  <a:pt x="1458016" y="3168610"/>
                  <a:pt x="1463324" y="3166951"/>
                </a:cubicBezTo>
                <a:cubicBezTo>
                  <a:pt x="1468301" y="3165292"/>
                  <a:pt x="1484226" y="3164463"/>
                  <a:pt x="1511098" y="3164463"/>
                </a:cubicBezTo>
                <a:cubicBezTo>
                  <a:pt x="1537971" y="3171098"/>
                  <a:pt x="1556550" y="3184535"/>
                  <a:pt x="1566834" y="3204772"/>
                </a:cubicBezTo>
                <a:cubicBezTo>
                  <a:pt x="1566834" y="3207095"/>
                  <a:pt x="1567996" y="3208836"/>
                  <a:pt x="1570318" y="3209997"/>
                </a:cubicBezTo>
                <a:cubicBezTo>
                  <a:pt x="1572640" y="3211159"/>
                  <a:pt x="1574299" y="3212569"/>
                  <a:pt x="1575294" y="3214227"/>
                </a:cubicBezTo>
                <a:cubicBezTo>
                  <a:pt x="1580603" y="3226171"/>
                  <a:pt x="1583257" y="3231479"/>
                  <a:pt x="1583257" y="3230152"/>
                </a:cubicBezTo>
                <a:cubicBezTo>
                  <a:pt x="1588233" y="3247736"/>
                  <a:pt x="1591053" y="3261006"/>
                  <a:pt x="1591717" y="3269964"/>
                </a:cubicBezTo>
                <a:lnTo>
                  <a:pt x="1591717" y="3314752"/>
                </a:lnTo>
                <a:cubicBezTo>
                  <a:pt x="1591717" y="3317737"/>
                  <a:pt x="1590887" y="3321719"/>
                  <a:pt x="1589228" y="3326695"/>
                </a:cubicBezTo>
                <a:cubicBezTo>
                  <a:pt x="1588565" y="3330013"/>
                  <a:pt x="1587238" y="3333247"/>
                  <a:pt x="1585247" y="3336399"/>
                </a:cubicBezTo>
                <a:cubicBezTo>
                  <a:pt x="1583257" y="3339551"/>
                  <a:pt x="1582261" y="3342786"/>
                  <a:pt x="1582261" y="3346103"/>
                </a:cubicBezTo>
                <a:lnTo>
                  <a:pt x="1580271" y="3347098"/>
                </a:lnTo>
                <a:lnTo>
                  <a:pt x="1578778" y="3348591"/>
                </a:lnTo>
                <a:lnTo>
                  <a:pt x="1578778" y="3353070"/>
                </a:lnTo>
                <a:cubicBezTo>
                  <a:pt x="1571479" y="3367668"/>
                  <a:pt x="1568659" y="3372976"/>
                  <a:pt x="1570318" y="3368995"/>
                </a:cubicBezTo>
                <a:lnTo>
                  <a:pt x="1559867" y="3379943"/>
                </a:lnTo>
                <a:cubicBezTo>
                  <a:pt x="1560531" y="3385583"/>
                  <a:pt x="1558043" y="3388403"/>
                  <a:pt x="1552403" y="3388403"/>
                </a:cubicBezTo>
                <a:cubicBezTo>
                  <a:pt x="1550080" y="3392384"/>
                  <a:pt x="1549417" y="3394375"/>
                  <a:pt x="1550412" y="3394375"/>
                </a:cubicBezTo>
                <a:cubicBezTo>
                  <a:pt x="1543113" y="3398356"/>
                  <a:pt x="1537142" y="3404493"/>
                  <a:pt x="1532497" y="3412787"/>
                </a:cubicBezTo>
                <a:cubicBezTo>
                  <a:pt x="1530175" y="3414114"/>
                  <a:pt x="1527769" y="3415607"/>
                  <a:pt x="1525281" y="3417266"/>
                </a:cubicBezTo>
                <a:cubicBezTo>
                  <a:pt x="1522793" y="3418925"/>
                  <a:pt x="1520388" y="3420252"/>
                  <a:pt x="1518065" y="3421247"/>
                </a:cubicBezTo>
                <a:cubicBezTo>
                  <a:pt x="1515743" y="3422574"/>
                  <a:pt x="1512260" y="3424067"/>
                  <a:pt x="1507615" y="3425726"/>
                </a:cubicBezTo>
                <a:cubicBezTo>
                  <a:pt x="1504297" y="3427385"/>
                  <a:pt x="1501643" y="3429624"/>
                  <a:pt x="1499653" y="3432444"/>
                </a:cubicBezTo>
                <a:cubicBezTo>
                  <a:pt x="1497662" y="3435264"/>
                  <a:pt x="1495174" y="3436674"/>
                  <a:pt x="1492188" y="3436674"/>
                </a:cubicBezTo>
                <a:cubicBezTo>
                  <a:pt x="1490529" y="3437670"/>
                  <a:pt x="1487709" y="3438167"/>
                  <a:pt x="1483728" y="3438167"/>
                </a:cubicBezTo>
                <a:cubicBezTo>
                  <a:pt x="1478088" y="3443807"/>
                  <a:pt x="1473775" y="3446627"/>
                  <a:pt x="1470789" y="3446627"/>
                </a:cubicBezTo>
                <a:cubicBezTo>
                  <a:pt x="1469130" y="3447291"/>
                  <a:pt x="1467886" y="3447788"/>
                  <a:pt x="1467057" y="3448120"/>
                </a:cubicBezTo>
                <a:cubicBezTo>
                  <a:pt x="1466228" y="3448452"/>
                  <a:pt x="1465481" y="3448618"/>
                  <a:pt x="1464817" y="3448618"/>
                </a:cubicBezTo>
                <a:cubicBezTo>
                  <a:pt x="1461500" y="3450277"/>
                  <a:pt x="1458680" y="3451604"/>
                  <a:pt x="1456357" y="3452599"/>
                </a:cubicBezTo>
                <a:cubicBezTo>
                  <a:pt x="1454699" y="3454258"/>
                  <a:pt x="1453206" y="3455087"/>
                  <a:pt x="1451879" y="3455087"/>
                </a:cubicBezTo>
                <a:cubicBezTo>
                  <a:pt x="1450883" y="3455751"/>
                  <a:pt x="1449225" y="3456082"/>
                  <a:pt x="1446902" y="3456082"/>
                </a:cubicBezTo>
                <a:cubicBezTo>
                  <a:pt x="1446239" y="3456746"/>
                  <a:pt x="1445409" y="3457575"/>
                  <a:pt x="1444414" y="3458571"/>
                </a:cubicBezTo>
                <a:lnTo>
                  <a:pt x="1443419" y="3459566"/>
                </a:lnTo>
                <a:cubicBezTo>
                  <a:pt x="1441096" y="3459566"/>
                  <a:pt x="1439106" y="3460064"/>
                  <a:pt x="1437447" y="3461059"/>
                </a:cubicBezTo>
                <a:cubicBezTo>
                  <a:pt x="1435788" y="3461723"/>
                  <a:pt x="1432968" y="3462054"/>
                  <a:pt x="1428987" y="3462054"/>
                </a:cubicBezTo>
                <a:cubicBezTo>
                  <a:pt x="1418039" y="3465372"/>
                  <a:pt x="1407091" y="3465372"/>
                  <a:pt x="1396143" y="3462054"/>
                </a:cubicBezTo>
                <a:cubicBezTo>
                  <a:pt x="1392825" y="3462054"/>
                  <a:pt x="1390337" y="3461723"/>
                  <a:pt x="1388678" y="3461059"/>
                </a:cubicBezTo>
                <a:cubicBezTo>
                  <a:pt x="1394318" y="3461059"/>
                  <a:pt x="1387683" y="3457741"/>
                  <a:pt x="1368772" y="3451106"/>
                </a:cubicBezTo>
                <a:cubicBezTo>
                  <a:pt x="1363132" y="3448784"/>
                  <a:pt x="1355502" y="3440324"/>
                  <a:pt x="1345881" y="3425726"/>
                </a:cubicBezTo>
                <a:cubicBezTo>
                  <a:pt x="1341899" y="3421745"/>
                  <a:pt x="1337586" y="3414944"/>
                  <a:pt x="1332942" y="3405323"/>
                </a:cubicBezTo>
                <a:cubicBezTo>
                  <a:pt x="1327302" y="3405323"/>
                  <a:pt x="1324150" y="3407313"/>
                  <a:pt x="1323487" y="3411294"/>
                </a:cubicBezTo>
                <a:cubicBezTo>
                  <a:pt x="1323487" y="3412290"/>
                  <a:pt x="1323321" y="3413368"/>
                  <a:pt x="1322989" y="3414529"/>
                </a:cubicBezTo>
                <a:cubicBezTo>
                  <a:pt x="1322657" y="3415690"/>
                  <a:pt x="1322491" y="3416603"/>
                  <a:pt x="1322491" y="3417266"/>
                </a:cubicBezTo>
                <a:cubicBezTo>
                  <a:pt x="1321496" y="3419920"/>
                  <a:pt x="1320998" y="3429707"/>
                  <a:pt x="1320998" y="3446627"/>
                </a:cubicBezTo>
                <a:lnTo>
                  <a:pt x="1321994" y="3447623"/>
                </a:lnTo>
                <a:lnTo>
                  <a:pt x="1322491" y="3448618"/>
                </a:lnTo>
                <a:cubicBezTo>
                  <a:pt x="1322491" y="3451272"/>
                  <a:pt x="1322823" y="3452931"/>
                  <a:pt x="1323487" y="3453594"/>
                </a:cubicBezTo>
                <a:cubicBezTo>
                  <a:pt x="1326804" y="3463215"/>
                  <a:pt x="1327634" y="3466865"/>
                  <a:pt x="1325975" y="3464542"/>
                </a:cubicBezTo>
                <a:cubicBezTo>
                  <a:pt x="1327634" y="3469519"/>
                  <a:pt x="1328463" y="3473168"/>
                  <a:pt x="1328463" y="3475491"/>
                </a:cubicBezTo>
                <a:cubicBezTo>
                  <a:pt x="1336093" y="3491415"/>
                  <a:pt x="1340738" y="3500207"/>
                  <a:pt x="1342397" y="3501866"/>
                </a:cubicBezTo>
                <a:cubicBezTo>
                  <a:pt x="1347373" y="3507506"/>
                  <a:pt x="1351686" y="3513146"/>
                  <a:pt x="1355336" y="3518786"/>
                </a:cubicBezTo>
                <a:lnTo>
                  <a:pt x="1366284" y="3526250"/>
                </a:lnTo>
                <a:cubicBezTo>
                  <a:pt x="1367943" y="3525587"/>
                  <a:pt x="1369933" y="3525255"/>
                  <a:pt x="1372256" y="3525255"/>
                </a:cubicBezTo>
                <a:cubicBezTo>
                  <a:pt x="1374578" y="3527577"/>
                  <a:pt x="1385194" y="3529568"/>
                  <a:pt x="1404105" y="3531227"/>
                </a:cubicBezTo>
                <a:cubicBezTo>
                  <a:pt x="1420029" y="3527909"/>
                  <a:pt x="1426001" y="3527080"/>
                  <a:pt x="1422020" y="3528738"/>
                </a:cubicBezTo>
                <a:lnTo>
                  <a:pt x="1438442" y="3528738"/>
                </a:lnTo>
                <a:cubicBezTo>
                  <a:pt x="1437115" y="3529402"/>
                  <a:pt x="1444746" y="3526914"/>
                  <a:pt x="1461334" y="3521274"/>
                </a:cubicBezTo>
                <a:cubicBezTo>
                  <a:pt x="1462661" y="3521274"/>
                  <a:pt x="1463988" y="3520859"/>
                  <a:pt x="1465315" y="3520030"/>
                </a:cubicBezTo>
                <a:cubicBezTo>
                  <a:pt x="1466642" y="3519200"/>
                  <a:pt x="1468467" y="3518454"/>
                  <a:pt x="1470789" y="3517790"/>
                </a:cubicBezTo>
                <a:cubicBezTo>
                  <a:pt x="1471453" y="3517790"/>
                  <a:pt x="1472614" y="3517541"/>
                  <a:pt x="1474273" y="3517044"/>
                </a:cubicBezTo>
                <a:cubicBezTo>
                  <a:pt x="1475932" y="3516546"/>
                  <a:pt x="1477425" y="3515966"/>
                  <a:pt x="1478751" y="3515302"/>
                </a:cubicBezTo>
                <a:cubicBezTo>
                  <a:pt x="1482733" y="3515302"/>
                  <a:pt x="1486299" y="3513892"/>
                  <a:pt x="1489451" y="3511072"/>
                </a:cubicBezTo>
                <a:cubicBezTo>
                  <a:pt x="1492603" y="3508252"/>
                  <a:pt x="1496169" y="3506510"/>
                  <a:pt x="1500150" y="3505847"/>
                </a:cubicBezTo>
                <a:cubicBezTo>
                  <a:pt x="1503468" y="3504188"/>
                  <a:pt x="1507449" y="3500870"/>
                  <a:pt x="1512094" y="3495894"/>
                </a:cubicBezTo>
                <a:cubicBezTo>
                  <a:pt x="1507449" y="3495894"/>
                  <a:pt x="1511430" y="3494235"/>
                  <a:pt x="1524037" y="3490918"/>
                </a:cubicBezTo>
                <a:cubicBezTo>
                  <a:pt x="1538303" y="3482292"/>
                  <a:pt x="1544275" y="3478310"/>
                  <a:pt x="1541952" y="3478974"/>
                </a:cubicBezTo>
                <a:cubicBezTo>
                  <a:pt x="1552900" y="3469353"/>
                  <a:pt x="1561526" y="3462552"/>
                  <a:pt x="1567830" y="3458571"/>
                </a:cubicBezTo>
                <a:cubicBezTo>
                  <a:pt x="1574133" y="3452931"/>
                  <a:pt x="1580437" y="3446461"/>
                  <a:pt x="1586740" y="3439163"/>
                </a:cubicBezTo>
                <a:cubicBezTo>
                  <a:pt x="1589394" y="3436840"/>
                  <a:pt x="1591882" y="3434020"/>
                  <a:pt x="1594205" y="3430703"/>
                </a:cubicBezTo>
                <a:cubicBezTo>
                  <a:pt x="1596527" y="3427385"/>
                  <a:pt x="1598850" y="3424233"/>
                  <a:pt x="1601172" y="3421247"/>
                </a:cubicBezTo>
                <a:cubicBezTo>
                  <a:pt x="1605153" y="3412953"/>
                  <a:pt x="1607475" y="3408475"/>
                  <a:pt x="1608139" y="3407811"/>
                </a:cubicBezTo>
                <a:cubicBezTo>
                  <a:pt x="1608139" y="3406816"/>
                  <a:pt x="1608388" y="3405738"/>
                  <a:pt x="1608885" y="3404576"/>
                </a:cubicBezTo>
                <a:cubicBezTo>
                  <a:pt x="1609383" y="3403415"/>
                  <a:pt x="1609964" y="3402005"/>
                  <a:pt x="1610627" y="3400346"/>
                </a:cubicBezTo>
                <a:cubicBezTo>
                  <a:pt x="1610627" y="3397360"/>
                  <a:pt x="1611125" y="3395038"/>
                  <a:pt x="1612120" y="3393379"/>
                </a:cubicBezTo>
                <a:cubicBezTo>
                  <a:pt x="1613447" y="3390062"/>
                  <a:pt x="1614111" y="3388071"/>
                  <a:pt x="1614111" y="3387408"/>
                </a:cubicBezTo>
                <a:cubicBezTo>
                  <a:pt x="1616433" y="3378450"/>
                  <a:pt x="1621575" y="3373142"/>
                  <a:pt x="1629538" y="3371483"/>
                </a:cubicBezTo>
                <a:cubicBezTo>
                  <a:pt x="1630533" y="3371483"/>
                  <a:pt x="1631362" y="3371234"/>
                  <a:pt x="1632026" y="3370737"/>
                </a:cubicBezTo>
                <a:cubicBezTo>
                  <a:pt x="1632689" y="3370239"/>
                  <a:pt x="1633851" y="3369658"/>
                  <a:pt x="1635509" y="3368995"/>
                </a:cubicBezTo>
                <a:cubicBezTo>
                  <a:pt x="1641813" y="3364018"/>
                  <a:pt x="1645794" y="3360866"/>
                  <a:pt x="1647453" y="3359540"/>
                </a:cubicBezTo>
                <a:cubicBezTo>
                  <a:pt x="1649112" y="3357881"/>
                  <a:pt x="1651932" y="3352904"/>
                  <a:pt x="1655913" y="3344610"/>
                </a:cubicBezTo>
                <a:cubicBezTo>
                  <a:pt x="1655913" y="3343947"/>
                  <a:pt x="1656742" y="3342786"/>
                  <a:pt x="1658401" y="3341127"/>
                </a:cubicBezTo>
                <a:cubicBezTo>
                  <a:pt x="1658401" y="3338804"/>
                  <a:pt x="1659064" y="3335155"/>
                  <a:pt x="1660392" y="3330179"/>
                </a:cubicBezTo>
                <a:cubicBezTo>
                  <a:pt x="1661387" y="3330179"/>
                  <a:pt x="1662631" y="3329764"/>
                  <a:pt x="1664124" y="3328934"/>
                </a:cubicBezTo>
                <a:cubicBezTo>
                  <a:pt x="1665617" y="3328105"/>
                  <a:pt x="1667193" y="3327359"/>
                  <a:pt x="1668851" y="3326695"/>
                </a:cubicBezTo>
                <a:lnTo>
                  <a:pt x="1687937" y="3329081"/>
                </a:lnTo>
                <a:lnTo>
                  <a:pt x="1687636" y="3328686"/>
                </a:lnTo>
                <a:lnTo>
                  <a:pt x="1677186" y="3262997"/>
                </a:lnTo>
                <a:cubicBezTo>
                  <a:pt x="1677186" y="3257232"/>
                  <a:pt x="1677334" y="3251828"/>
                  <a:pt x="1677629" y="3246784"/>
                </a:cubicBezTo>
                <a:lnTo>
                  <a:pt x="1678533" y="3237232"/>
                </a:lnTo>
                <a:lnTo>
                  <a:pt x="1678307" y="3237119"/>
                </a:lnTo>
                <a:cubicBezTo>
                  <a:pt x="1672003" y="3234797"/>
                  <a:pt x="1667690" y="3227996"/>
                  <a:pt x="1665368" y="3216716"/>
                </a:cubicBezTo>
                <a:cubicBezTo>
                  <a:pt x="1663046" y="3209417"/>
                  <a:pt x="1661884" y="3205436"/>
                  <a:pt x="1661884" y="3204772"/>
                </a:cubicBezTo>
                <a:cubicBezTo>
                  <a:pt x="1662548" y="3205436"/>
                  <a:pt x="1661719" y="3203279"/>
                  <a:pt x="1659396" y="3198303"/>
                </a:cubicBezTo>
                <a:cubicBezTo>
                  <a:pt x="1660060" y="3201620"/>
                  <a:pt x="1659230" y="3193990"/>
                  <a:pt x="1656908" y="3175411"/>
                </a:cubicBezTo>
                <a:cubicBezTo>
                  <a:pt x="1656908" y="3173089"/>
                  <a:pt x="1657157" y="3170103"/>
                  <a:pt x="1657654" y="3166454"/>
                </a:cubicBezTo>
                <a:cubicBezTo>
                  <a:pt x="1658152" y="3162804"/>
                  <a:pt x="1658733" y="3158989"/>
                  <a:pt x="1659396" y="3155008"/>
                </a:cubicBezTo>
                <a:cubicBezTo>
                  <a:pt x="1660060" y="3154344"/>
                  <a:pt x="1660392" y="3153183"/>
                  <a:pt x="1660392" y="3151524"/>
                </a:cubicBezTo>
                <a:cubicBezTo>
                  <a:pt x="1662050" y="3146548"/>
                  <a:pt x="1663377" y="3143230"/>
                  <a:pt x="1664373" y="3141571"/>
                </a:cubicBezTo>
                <a:lnTo>
                  <a:pt x="1664373" y="3137093"/>
                </a:lnTo>
                <a:cubicBezTo>
                  <a:pt x="1667359" y="3131453"/>
                  <a:pt x="1672003" y="3126476"/>
                  <a:pt x="1678307" y="3122163"/>
                </a:cubicBezTo>
                <a:cubicBezTo>
                  <a:pt x="1679965" y="3122163"/>
                  <a:pt x="1681790" y="3121832"/>
                  <a:pt x="1683781" y="3121168"/>
                </a:cubicBezTo>
                <a:cubicBezTo>
                  <a:pt x="1685771" y="3120504"/>
                  <a:pt x="1687928" y="3119675"/>
                  <a:pt x="1690250" y="3118680"/>
                </a:cubicBezTo>
                <a:cubicBezTo>
                  <a:pt x="1690914" y="3118680"/>
                  <a:pt x="1692075" y="3118265"/>
                  <a:pt x="1693734" y="3117436"/>
                </a:cubicBezTo>
                <a:cubicBezTo>
                  <a:pt x="1695392" y="3116606"/>
                  <a:pt x="1697051" y="3115860"/>
                  <a:pt x="1698710" y="3115196"/>
                </a:cubicBezTo>
                <a:lnTo>
                  <a:pt x="1720109" y="3104248"/>
                </a:lnTo>
                <a:cubicBezTo>
                  <a:pt x="1729896" y="3097447"/>
                  <a:pt x="1738024" y="3091309"/>
                  <a:pt x="1744493" y="3085835"/>
                </a:cubicBezTo>
                <a:lnTo>
                  <a:pt x="1744742" y="3085586"/>
                </a:lnTo>
                <a:lnTo>
                  <a:pt x="1745363" y="3075882"/>
                </a:lnTo>
                <a:cubicBezTo>
                  <a:pt x="1745363" y="3055728"/>
                  <a:pt x="1742564" y="3030255"/>
                  <a:pt x="1736965" y="2999463"/>
                </a:cubicBezTo>
                <a:lnTo>
                  <a:pt x="1735502" y="2992168"/>
                </a:lnTo>
                <a:lnTo>
                  <a:pt x="1725583" y="2986306"/>
                </a:lnTo>
                <a:cubicBezTo>
                  <a:pt x="1720606" y="2983487"/>
                  <a:pt x="1714303" y="2980003"/>
                  <a:pt x="1706672" y="2975856"/>
                </a:cubicBezTo>
                <a:cubicBezTo>
                  <a:pt x="1705345" y="2975856"/>
                  <a:pt x="1697549" y="2973534"/>
                  <a:pt x="1683283" y="2968889"/>
                </a:cubicBezTo>
                <a:cubicBezTo>
                  <a:pt x="1672998" y="2965571"/>
                  <a:pt x="1654420" y="2964742"/>
                  <a:pt x="1627547" y="2966401"/>
                </a:cubicBezTo>
                <a:cubicBezTo>
                  <a:pt x="1628708" y="2965986"/>
                  <a:pt x="1629175" y="2965727"/>
                  <a:pt x="1628947" y="2965623"/>
                </a:cubicBezTo>
                <a:close/>
                <a:moveTo>
                  <a:pt x="1803215" y="2960429"/>
                </a:moveTo>
                <a:cubicBezTo>
                  <a:pt x="1803215" y="2962088"/>
                  <a:pt x="1803215" y="2963498"/>
                  <a:pt x="1803215" y="2964659"/>
                </a:cubicBezTo>
                <a:cubicBezTo>
                  <a:pt x="1803215" y="2965820"/>
                  <a:pt x="1803215" y="2966732"/>
                  <a:pt x="1803215" y="2967396"/>
                </a:cubicBezTo>
                <a:cubicBezTo>
                  <a:pt x="1806865" y="2970714"/>
                  <a:pt x="1809519" y="2974861"/>
                  <a:pt x="1811178" y="2979837"/>
                </a:cubicBezTo>
                <a:cubicBezTo>
                  <a:pt x="1811178" y="2982159"/>
                  <a:pt x="1813168" y="2984150"/>
                  <a:pt x="1817149" y="2985809"/>
                </a:cubicBezTo>
                <a:cubicBezTo>
                  <a:pt x="1818808" y="2998748"/>
                  <a:pt x="1820799" y="3006710"/>
                  <a:pt x="1823121" y="3009696"/>
                </a:cubicBezTo>
                <a:cubicBezTo>
                  <a:pt x="1821462" y="3008369"/>
                  <a:pt x="1823453" y="3013345"/>
                  <a:pt x="1829093" y="3024625"/>
                </a:cubicBezTo>
                <a:cubicBezTo>
                  <a:pt x="1829093" y="3020312"/>
                  <a:pt x="1827434" y="3014175"/>
                  <a:pt x="1824116" y="3006212"/>
                </a:cubicBezTo>
                <a:cubicBezTo>
                  <a:pt x="1824116" y="2994932"/>
                  <a:pt x="1821794" y="2988131"/>
                  <a:pt x="1817149" y="2985809"/>
                </a:cubicBezTo>
                <a:cubicBezTo>
                  <a:pt x="1815491" y="2984150"/>
                  <a:pt x="1813998" y="2980169"/>
                  <a:pt x="1812671" y="2973865"/>
                </a:cubicBezTo>
                <a:cubicBezTo>
                  <a:pt x="1819638" y="2975192"/>
                  <a:pt x="1816486" y="2970714"/>
                  <a:pt x="1803215" y="2960429"/>
                </a:cubicBezTo>
                <a:close/>
                <a:moveTo>
                  <a:pt x="4003593" y="2954955"/>
                </a:moveTo>
                <a:cubicBezTo>
                  <a:pt x="4029470" y="2961590"/>
                  <a:pt x="4042409" y="2973368"/>
                  <a:pt x="4042409" y="2990288"/>
                </a:cubicBezTo>
                <a:lnTo>
                  <a:pt x="4041911" y="2998748"/>
                </a:lnTo>
                <a:lnTo>
                  <a:pt x="4042409" y="3007705"/>
                </a:lnTo>
                <a:lnTo>
                  <a:pt x="4042409" y="3009696"/>
                </a:lnTo>
                <a:lnTo>
                  <a:pt x="4041911" y="3015170"/>
                </a:lnTo>
                <a:cubicBezTo>
                  <a:pt x="4045560" y="3022137"/>
                  <a:pt x="4049541" y="3032587"/>
                  <a:pt x="4053855" y="3046521"/>
                </a:cubicBezTo>
                <a:cubicBezTo>
                  <a:pt x="4056841" y="3047848"/>
                  <a:pt x="4059329" y="3055313"/>
                  <a:pt x="4061319" y="3068915"/>
                </a:cubicBezTo>
                <a:cubicBezTo>
                  <a:pt x="4062978" y="3072565"/>
                  <a:pt x="4066296" y="3075716"/>
                  <a:pt x="4071272" y="3078371"/>
                </a:cubicBezTo>
                <a:lnTo>
                  <a:pt x="4086201" y="3073394"/>
                </a:lnTo>
                <a:lnTo>
                  <a:pt x="4087197" y="3073394"/>
                </a:lnTo>
                <a:cubicBezTo>
                  <a:pt x="4092505" y="3073394"/>
                  <a:pt x="4102956" y="3076546"/>
                  <a:pt x="4118548" y="3082849"/>
                </a:cubicBezTo>
                <a:cubicBezTo>
                  <a:pt x="4130160" y="3082849"/>
                  <a:pt x="4142269" y="3088158"/>
                  <a:pt x="4154876" y="3098774"/>
                </a:cubicBezTo>
                <a:cubicBezTo>
                  <a:pt x="4164166" y="3114035"/>
                  <a:pt x="4168810" y="3126974"/>
                  <a:pt x="4168810" y="3137590"/>
                </a:cubicBezTo>
                <a:cubicBezTo>
                  <a:pt x="4169474" y="3137590"/>
                  <a:pt x="4170303" y="3141240"/>
                  <a:pt x="4171299" y="3148538"/>
                </a:cubicBezTo>
                <a:lnTo>
                  <a:pt x="4170303" y="3151524"/>
                </a:lnTo>
                <a:lnTo>
                  <a:pt x="4171299" y="3159487"/>
                </a:lnTo>
                <a:lnTo>
                  <a:pt x="4171299" y="3161978"/>
                </a:lnTo>
                <a:lnTo>
                  <a:pt x="4190347" y="3146050"/>
                </a:lnTo>
                <a:cubicBezTo>
                  <a:pt x="4197397" y="3139249"/>
                  <a:pt x="4204157" y="3131785"/>
                  <a:pt x="4210627" y="3123656"/>
                </a:cubicBezTo>
                <a:lnTo>
                  <a:pt x="4240485" y="3099272"/>
                </a:lnTo>
                <a:lnTo>
                  <a:pt x="4259893" y="3086831"/>
                </a:lnTo>
                <a:lnTo>
                  <a:pt x="4267855" y="3078868"/>
                </a:lnTo>
                <a:cubicBezTo>
                  <a:pt x="4336531" y="3086831"/>
                  <a:pt x="4370868" y="3128965"/>
                  <a:pt x="4370868" y="3205270"/>
                </a:cubicBezTo>
                <a:cubicBezTo>
                  <a:pt x="4355607" y="3254039"/>
                  <a:pt x="4321269" y="3271622"/>
                  <a:pt x="4267855" y="3258020"/>
                </a:cubicBezTo>
                <a:lnTo>
                  <a:pt x="4259893" y="3237617"/>
                </a:lnTo>
                <a:lnTo>
                  <a:pt x="4225555" y="3237617"/>
                </a:lnTo>
                <a:lnTo>
                  <a:pt x="4225555" y="3217213"/>
                </a:lnTo>
                <a:cubicBezTo>
                  <a:pt x="4206645" y="3209002"/>
                  <a:pt x="4189041" y="3195472"/>
                  <a:pt x="4172743" y="3176624"/>
                </a:cubicBezTo>
                <a:lnTo>
                  <a:pt x="4169303" y="3172151"/>
                </a:lnTo>
                <a:lnTo>
                  <a:pt x="4161346" y="3206763"/>
                </a:lnTo>
                <a:cubicBezTo>
                  <a:pt x="4157365" y="3212735"/>
                  <a:pt x="4153881" y="3220863"/>
                  <a:pt x="4150895" y="3231147"/>
                </a:cubicBezTo>
                <a:cubicBezTo>
                  <a:pt x="4137625" y="3249394"/>
                  <a:pt x="4125847" y="3261338"/>
                  <a:pt x="4115563" y="3266978"/>
                </a:cubicBezTo>
                <a:cubicBezTo>
                  <a:pt x="4115563" y="3268305"/>
                  <a:pt x="4107269" y="3276267"/>
                  <a:pt x="4090680" y="3290865"/>
                </a:cubicBezTo>
                <a:cubicBezTo>
                  <a:pt x="4090680" y="3292524"/>
                  <a:pt x="4081391" y="3300320"/>
                  <a:pt x="4062812" y="3314254"/>
                </a:cubicBezTo>
                <a:cubicBezTo>
                  <a:pt x="4062812" y="3315581"/>
                  <a:pt x="4058001" y="3320226"/>
                  <a:pt x="4048381" y="3328188"/>
                </a:cubicBezTo>
                <a:cubicBezTo>
                  <a:pt x="4044731" y="3328188"/>
                  <a:pt x="4038427" y="3345439"/>
                  <a:pt x="4029470" y="3379943"/>
                </a:cubicBezTo>
                <a:cubicBezTo>
                  <a:pt x="4029470" y="3391555"/>
                  <a:pt x="4025157" y="3403830"/>
                  <a:pt x="4016531" y="3416769"/>
                </a:cubicBezTo>
                <a:cubicBezTo>
                  <a:pt x="4009233" y="3442314"/>
                  <a:pt x="4005583" y="3459732"/>
                  <a:pt x="4005583" y="3469021"/>
                </a:cubicBezTo>
                <a:cubicBezTo>
                  <a:pt x="4009564" y="3478642"/>
                  <a:pt x="4023830" y="3495230"/>
                  <a:pt x="4048381" y="3518786"/>
                </a:cubicBezTo>
                <a:cubicBezTo>
                  <a:pt x="4053025" y="3524426"/>
                  <a:pt x="4057338" y="3531558"/>
                  <a:pt x="4061319" y="3540184"/>
                </a:cubicBezTo>
                <a:cubicBezTo>
                  <a:pt x="4062315" y="3540184"/>
                  <a:pt x="4066627" y="3545161"/>
                  <a:pt x="4074258" y="3555114"/>
                </a:cubicBezTo>
                <a:cubicBezTo>
                  <a:pt x="4084875" y="3565730"/>
                  <a:pt x="4091675" y="3574356"/>
                  <a:pt x="4094661" y="3580991"/>
                </a:cubicBezTo>
                <a:cubicBezTo>
                  <a:pt x="4108264" y="3595257"/>
                  <a:pt x="4119378" y="3609025"/>
                  <a:pt x="4128003" y="3622296"/>
                </a:cubicBezTo>
                <a:lnTo>
                  <a:pt x="4156369" y="3647675"/>
                </a:lnTo>
                <a:cubicBezTo>
                  <a:pt x="4159687" y="3649998"/>
                  <a:pt x="4163834" y="3651159"/>
                  <a:pt x="4168810" y="3651159"/>
                </a:cubicBezTo>
                <a:cubicBezTo>
                  <a:pt x="4176109" y="3651159"/>
                  <a:pt x="4183077" y="3648173"/>
                  <a:pt x="4189711" y="3642201"/>
                </a:cubicBezTo>
                <a:lnTo>
                  <a:pt x="4198185" y="3637696"/>
                </a:lnTo>
                <a:lnTo>
                  <a:pt x="4198185" y="3635732"/>
                </a:lnTo>
                <a:lnTo>
                  <a:pt x="4199678" y="3633741"/>
                </a:lnTo>
                <a:lnTo>
                  <a:pt x="4200673" y="3633741"/>
                </a:lnTo>
                <a:lnTo>
                  <a:pt x="4201669" y="3635234"/>
                </a:lnTo>
                <a:lnTo>
                  <a:pt x="4201669" y="3635844"/>
                </a:lnTo>
                <a:lnTo>
                  <a:pt x="4209369" y="3631751"/>
                </a:lnTo>
                <a:lnTo>
                  <a:pt x="4209604" y="3631602"/>
                </a:lnTo>
                <a:lnTo>
                  <a:pt x="4209133" y="3630756"/>
                </a:lnTo>
                <a:cubicBezTo>
                  <a:pt x="4208138" y="3614167"/>
                  <a:pt x="4206147" y="3604712"/>
                  <a:pt x="4203161" y="3602390"/>
                </a:cubicBezTo>
                <a:lnTo>
                  <a:pt x="4200673" y="3602390"/>
                </a:lnTo>
                <a:cubicBezTo>
                  <a:pt x="4199015" y="3603717"/>
                  <a:pt x="4197357" y="3604380"/>
                  <a:pt x="4195697" y="3604380"/>
                </a:cubicBezTo>
                <a:cubicBezTo>
                  <a:pt x="4192379" y="3604049"/>
                  <a:pt x="4190721" y="3603053"/>
                  <a:pt x="4190721" y="3601395"/>
                </a:cubicBezTo>
                <a:lnTo>
                  <a:pt x="4190721" y="3599902"/>
                </a:lnTo>
                <a:cubicBezTo>
                  <a:pt x="4190721" y="3599238"/>
                  <a:pt x="4192379" y="3597579"/>
                  <a:pt x="4195697" y="3594925"/>
                </a:cubicBezTo>
                <a:lnTo>
                  <a:pt x="4195697" y="3593930"/>
                </a:lnTo>
                <a:cubicBezTo>
                  <a:pt x="4195697" y="3592271"/>
                  <a:pt x="4193707" y="3588124"/>
                  <a:pt x="4189725" y="3581489"/>
                </a:cubicBezTo>
                <a:lnTo>
                  <a:pt x="4188730" y="3578503"/>
                </a:lnTo>
                <a:lnTo>
                  <a:pt x="4188730" y="3567057"/>
                </a:lnTo>
                <a:cubicBezTo>
                  <a:pt x="4188730" y="3559095"/>
                  <a:pt x="4187237" y="3546488"/>
                  <a:pt x="4184251" y="3529236"/>
                </a:cubicBezTo>
                <a:cubicBezTo>
                  <a:pt x="4182261" y="3503359"/>
                  <a:pt x="4180602" y="3488429"/>
                  <a:pt x="4179275" y="3484448"/>
                </a:cubicBezTo>
                <a:lnTo>
                  <a:pt x="4180270" y="3478476"/>
                </a:lnTo>
                <a:lnTo>
                  <a:pt x="4174299" y="3441153"/>
                </a:lnTo>
                <a:cubicBezTo>
                  <a:pt x="4169654" y="3427883"/>
                  <a:pt x="4167331" y="3415939"/>
                  <a:pt x="4167331" y="3405323"/>
                </a:cubicBezTo>
                <a:cubicBezTo>
                  <a:pt x="4166668" y="3405323"/>
                  <a:pt x="4165839" y="3400346"/>
                  <a:pt x="4164843" y="3390393"/>
                </a:cubicBezTo>
                <a:cubicBezTo>
                  <a:pt x="4162521" y="3387408"/>
                  <a:pt x="4160530" y="3385915"/>
                  <a:pt x="4158871" y="3385915"/>
                </a:cubicBezTo>
                <a:cubicBezTo>
                  <a:pt x="4158208" y="3385915"/>
                  <a:pt x="4151905" y="3393379"/>
                  <a:pt x="4139961" y="3408309"/>
                </a:cubicBezTo>
                <a:lnTo>
                  <a:pt x="4139463" y="3408309"/>
                </a:lnTo>
                <a:lnTo>
                  <a:pt x="4139463" y="3373474"/>
                </a:lnTo>
                <a:cubicBezTo>
                  <a:pt x="4143445" y="3367833"/>
                  <a:pt x="4145435" y="3364350"/>
                  <a:pt x="4145435" y="3363023"/>
                </a:cubicBezTo>
                <a:lnTo>
                  <a:pt x="4143445" y="3357549"/>
                </a:lnTo>
                <a:cubicBezTo>
                  <a:pt x="4149748" y="3348260"/>
                  <a:pt x="4157213" y="3339634"/>
                  <a:pt x="4165839" y="3331671"/>
                </a:cubicBezTo>
                <a:cubicBezTo>
                  <a:pt x="4165839" y="3327027"/>
                  <a:pt x="4169488" y="3322050"/>
                  <a:pt x="4176787" y="3316742"/>
                </a:cubicBezTo>
                <a:cubicBezTo>
                  <a:pt x="4176787" y="3312097"/>
                  <a:pt x="4179607" y="3309277"/>
                  <a:pt x="4185247" y="3308282"/>
                </a:cubicBezTo>
                <a:cubicBezTo>
                  <a:pt x="4191550" y="3302310"/>
                  <a:pt x="4198351" y="3299325"/>
                  <a:pt x="4205650" y="3299325"/>
                </a:cubicBezTo>
                <a:cubicBezTo>
                  <a:pt x="4211290" y="3299656"/>
                  <a:pt x="4214110" y="3300154"/>
                  <a:pt x="4214110" y="3300818"/>
                </a:cubicBezTo>
                <a:lnTo>
                  <a:pt x="4214607" y="3300320"/>
                </a:lnTo>
                <a:lnTo>
                  <a:pt x="4220035" y="3300320"/>
                </a:lnTo>
                <a:lnTo>
                  <a:pt x="4245555" y="3295841"/>
                </a:lnTo>
                <a:lnTo>
                  <a:pt x="4254917" y="3295841"/>
                </a:lnTo>
                <a:cubicBezTo>
                  <a:pt x="4260225" y="3295841"/>
                  <a:pt x="4266695" y="3297334"/>
                  <a:pt x="4274325" y="3300320"/>
                </a:cubicBezTo>
                <a:lnTo>
                  <a:pt x="4287761" y="3300818"/>
                </a:lnTo>
                <a:lnTo>
                  <a:pt x="4298212" y="3309277"/>
                </a:lnTo>
                <a:lnTo>
                  <a:pt x="4316127" y="3315249"/>
                </a:lnTo>
                <a:cubicBezTo>
                  <a:pt x="4324089" y="3317903"/>
                  <a:pt x="4330393" y="3323543"/>
                  <a:pt x="4335037" y="3332169"/>
                </a:cubicBezTo>
                <a:cubicBezTo>
                  <a:pt x="4341009" y="3336482"/>
                  <a:pt x="4345820" y="3342288"/>
                  <a:pt x="4349469" y="3349587"/>
                </a:cubicBezTo>
                <a:lnTo>
                  <a:pt x="4351957" y="3360535"/>
                </a:lnTo>
                <a:cubicBezTo>
                  <a:pt x="4351957" y="3368829"/>
                  <a:pt x="4348474" y="3383592"/>
                  <a:pt x="4341507" y="3404825"/>
                </a:cubicBezTo>
                <a:lnTo>
                  <a:pt x="4329066" y="3421247"/>
                </a:lnTo>
                <a:cubicBezTo>
                  <a:pt x="4327407" y="3421247"/>
                  <a:pt x="4325085" y="3427551"/>
                  <a:pt x="4322099" y="3440158"/>
                </a:cubicBezTo>
                <a:cubicBezTo>
                  <a:pt x="4316459" y="3446461"/>
                  <a:pt x="4312146" y="3456414"/>
                  <a:pt x="4309160" y="3470016"/>
                </a:cubicBezTo>
                <a:cubicBezTo>
                  <a:pt x="4296885" y="3479306"/>
                  <a:pt x="4290747" y="3486273"/>
                  <a:pt x="4290747" y="3490918"/>
                </a:cubicBezTo>
                <a:cubicBezTo>
                  <a:pt x="4290747" y="3495230"/>
                  <a:pt x="4288757" y="3499212"/>
                  <a:pt x="4284775" y="3502861"/>
                </a:cubicBezTo>
                <a:cubicBezTo>
                  <a:pt x="4282453" y="3517790"/>
                  <a:pt x="4280463" y="3527246"/>
                  <a:pt x="4278803" y="3531227"/>
                </a:cubicBezTo>
                <a:lnTo>
                  <a:pt x="4277809" y="3541180"/>
                </a:lnTo>
                <a:lnTo>
                  <a:pt x="4274325" y="3548644"/>
                </a:lnTo>
                <a:lnTo>
                  <a:pt x="4275818" y="3554616"/>
                </a:lnTo>
                <a:cubicBezTo>
                  <a:pt x="4273827" y="3557934"/>
                  <a:pt x="4272832" y="3560422"/>
                  <a:pt x="4272832" y="3562081"/>
                </a:cubicBezTo>
                <a:lnTo>
                  <a:pt x="4272832" y="3562578"/>
                </a:lnTo>
                <a:cubicBezTo>
                  <a:pt x="4274823" y="3565232"/>
                  <a:pt x="4275818" y="3567555"/>
                  <a:pt x="4275818" y="3569545"/>
                </a:cubicBezTo>
                <a:cubicBezTo>
                  <a:pt x="4275818" y="3571868"/>
                  <a:pt x="4274159" y="3574356"/>
                  <a:pt x="4270841" y="3577010"/>
                </a:cubicBezTo>
                <a:lnTo>
                  <a:pt x="4270343" y="3577508"/>
                </a:lnTo>
                <a:lnTo>
                  <a:pt x="4270343" y="3578503"/>
                </a:lnTo>
                <a:lnTo>
                  <a:pt x="4272832" y="3586465"/>
                </a:lnTo>
                <a:lnTo>
                  <a:pt x="4270837" y="3592050"/>
                </a:lnTo>
                <a:lnTo>
                  <a:pt x="4290733" y="3586465"/>
                </a:lnTo>
                <a:cubicBezTo>
                  <a:pt x="4298695" y="3581489"/>
                  <a:pt x="4306657" y="3579001"/>
                  <a:pt x="4314620" y="3579001"/>
                </a:cubicBezTo>
                <a:cubicBezTo>
                  <a:pt x="4323246" y="3574024"/>
                  <a:pt x="4332203" y="3571536"/>
                  <a:pt x="4341493" y="3571536"/>
                </a:cubicBezTo>
                <a:cubicBezTo>
                  <a:pt x="4347465" y="3567223"/>
                  <a:pt x="4352773" y="3565066"/>
                  <a:pt x="4357417" y="3565066"/>
                </a:cubicBezTo>
                <a:lnTo>
                  <a:pt x="4371351" y="3568052"/>
                </a:lnTo>
                <a:cubicBezTo>
                  <a:pt x="4377821" y="3564403"/>
                  <a:pt x="4383503" y="3561500"/>
                  <a:pt x="4388396" y="3559344"/>
                </a:cubicBezTo>
                <a:lnTo>
                  <a:pt x="4397103" y="3556353"/>
                </a:lnTo>
                <a:lnTo>
                  <a:pt x="4391173" y="3548147"/>
                </a:lnTo>
                <a:cubicBezTo>
                  <a:pt x="4377239" y="3520610"/>
                  <a:pt x="4367121" y="3485277"/>
                  <a:pt x="4360817" y="3442148"/>
                </a:cubicBezTo>
                <a:lnTo>
                  <a:pt x="4359325" y="3440655"/>
                </a:lnTo>
                <a:cubicBezTo>
                  <a:pt x="4359325" y="3318567"/>
                  <a:pt x="4388685" y="3232475"/>
                  <a:pt x="4447407" y="3182378"/>
                </a:cubicBezTo>
                <a:cubicBezTo>
                  <a:pt x="4463995" y="3172094"/>
                  <a:pt x="4476934" y="3166951"/>
                  <a:pt x="4486223" y="3166951"/>
                </a:cubicBezTo>
                <a:cubicBezTo>
                  <a:pt x="4507125" y="3166951"/>
                  <a:pt x="4522386" y="3168610"/>
                  <a:pt x="4532007" y="3171928"/>
                </a:cubicBezTo>
                <a:lnTo>
                  <a:pt x="4539471" y="3170932"/>
                </a:lnTo>
                <a:lnTo>
                  <a:pt x="4552410" y="3214227"/>
                </a:lnTo>
                <a:lnTo>
                  <a:pt x="4554899" y="3214227"/>
                </a:lnTo>
                <a:lnTo>
                  <a:pt x="4565349" y="3211739"/>
                </a:lnTo>
                <a:lnTo>
                  <a:pt x="4566344" y="3211739"/>
                </a:lnTo>
                <a:cubicBezTo>
                  <a:pt x="4578287" y="3217379"/>
                  <a:pt x="4590729" y="3230650"/>
                  <a:pt x="4603667" y="3251551"/>
                </a:cubicBezTo>
                <a:cubicBezTo>
                  <a:pt x="4618929" y="3277760"/>
                  <a:pt x="4626559" y="3321221"/>
                  <a:pt x="4626559" y="3381933"/>
                </a:cubicBezTo>
                <a:cubicBezTo>
                  <a:pt x="4626559" y="3425063"/>
                  <a:pt x="4617601" y="3467694"/>
                  <a:pt x="4599687" y="3509828"/>
                </a:cubicBezTo>
                <a:cubicBezTo>
                  <a:pt x="4577458" y="3560588"/>
                  <a:pt x="4553240" y="3591608"/>
                  <a:pt x="4527031" y="3602887"/>
                </a:cubicBezTo>
                <a:cubicBezTo>
                  <a:pt x="4516082" y="3610186"/>
                  <a:pt x="4506627" y="3614499"/>
                  <a:pt x="4498665" y="3615826"/>
                </a:cubicBezTo>
                <a:lnTo>
                  <a:pt x="4496177" y="3615826"/>
                </a:lnTo>
                <a:lnTo>
                  <a:pt x="4496177" y="3614333"/>
                </a:lnTo>
                <a:cubicBezTo>
                  <a:pt x="4496177" y="3612674"/>
                  <a:pt x="4497503" y="3611845"/>
                  <a:pt x="4500157" y="3611845"/>
                </a:cubicBezTo>
                <a:lnTo>
                  <a:pt x="4500157" y="3606869"/>
                </a:lnTo>
                <a:lnTo>
                  <a:pt x="4495181" y="3605376"/>
                </a:lnTo>
                <a:lnTo>
                  <a:pt x="4477266" y="3606869"/>
                </a:lnTo>
                <a:cubicBezTo>
                  <a:pt x="4453877" y="3606869"/>
                  <a:pt x="4431887" y="3595858"/>
                  <a:pt x="4411297" y="3573837"/>
                </a:cubicBezTo>
                <a:lnTo>
                  <a:pt x="4409959" y="3572269"/>
                </a:lnTo>
                <a:lnTo>
                  <a:pt x="4403699" y="3577010"/>
                </a:lnTo>
                <a:cubicBezTo>
                  <a:pt x="4403699" y="3579332"/>
                  <a:pt x="4397561" y="3581820"/>
                  <a:pt x="4385285" y="3584475"/>
                </a:cubicBezTo>
                <a:lnTo>
                  <a:pt x="4354431" y="3603883"/>
                </a:lnTo>
                <a:cubicBezTo>
                  <a:pt x="4351777" y="3603883"/>
                  <a:pt x="4344811" y="3608528"/>
                  <a:pt x="4333531" y="3617817"/>
                </a:cubicBezTo>
                <a:lnTo>
                  <a:pt x="4335023" y="3619807"/>
                </a:lnTo>
                <a:lnTo>
                  <a:pt x="4340000" y="3618812"/>
                </a:lnTo>
                <a:lnTo>
                  <a:pt x="4349953" y="3621798"/>
                </a:lnTo>
                <a:cubicBezTo>
                  <a:pt x="4353934" y="3617817"/>
                  <a:pt x="4357583" y="3615826"/>
                  <a:pt x="4360901" y="3615826"/>
                </a:cubicBezTo>
                <a:lnTo>
                  <a:pt x="4376825" y="3614333"/>
                </a:lnTo>
                <a:cubicBezTo>
                  <a:pt x="4379811" y="3614665"/>
                  <a:pt x="4381305" y="3615495"/>
                  <a:pt x="4381305" y="3616821"/>
                </a:cubicBezTo>
                <a:lnTo>
                  <a:pt x="4381305" y="3618812"/>
                </a:lnTo>
                <a:cubicBezTo>
                  <a:pt x="4379645" y="3622130"/>
                  <a:pt x="4372679" y="3626443"/>
                  <a:pt x="4360403" y="3631751"/>
                </a:cubicBezTo>
                <a:cubicBezTo>
                  <a:pt x="4351777" y="3639713"/>
                  <a:pt x="4340663" y="3647509"/>
                  <a:pt x="4327061" y="3655140"/>
                </a:cubicBezTo>
                <a:cubicBezTo>
                  <a:pt x="4323080" y="3659785"/>
                  <a:pt x="4318103" y="3662107"/>
                  <a:pt x="4312132" y="3662107"/>
                </a:cubicBezTo>
                <a:cubicBezTo>
                  <a:pt x="4300189" y="3667747"/>
                  <a:pt x="4291895" y="3673055"/>
                  <a:pt x="4287249" y="3678032"/>
                </a:cubicBezTo>
                <a:cubicBezTo>
                  <a:pt x="4282273" y="3679359"/>
                  <a:pt x="4273813" y="3686160"/>
                  <a:pt x="4261870" y="3698435"/>
                </a:cubicBezTo>
                <a:lnTo>
                  <a:pt x="4239489" y="3713770"/>
                </a:lnTo>
                <a:lnTo>
                  <a:pt x="4239489" y="3714360"/>
                </a:lnTo>
                <a:lnTo>
                  <a:pt x="4238495" y="3715853"/>
                </a:lnTo>
                <a:lnTo>
                  <a:pt x="4237001" y="3715853"/>
                </a:lnTo>
                <a:lnTo>
                  <a:pt x="4236829" y="3715593"/>
                </a:lnTo>
                <a:lnTo>
                  <a:pt x="4234997" y="3716848"/>
                </a:lnTo>
                <a:lnTo>
                  <a:pt x="4225937" y="3720829"/>
                </a:lnTo>
                <a:lnTo>
                  <a:pt x="4227049" y="3720829"/>
                </a:lnTo>
                <a:cubicBezTo>
                  <a:pt x="4228376" y="3720829"/>
                  <a:pt x="4229205" y="3724810"/>
                  <a:pt x="4229537" y="3732773"/>
                </a:cubicBezTo>
                <a:cubicBezTo>
                  <a:pt x="4228541" y="3735758"/>
                  <a:pt x="4227547" y="3737583"/>
                  <a:pt x="4226551" y="3738247"/>
                </a:cubicBezTo>
                <a:cubicBezTo>
                  <a:pt x="4225173" y="3737251"/>
                  <a:pt x="4224483" y="3735924"/>
                  <a:pt x="4224483" y="3734265"/>
                </a:cubicBezTo>
                <a:lnTo>
                  <a:pt x="4225542" y="3721002"/>
                </a:lnTo>
                <a:lnTo>
                  <a:pt x="4218575" y="3724064"/>
                </a:lnTo>
                <a:cubicBezTo>
                  <a:pt x="4214925" y="3726054"/>
                  <a:pt x="4213101" y="3727630"/>
                  <a:pt x="4213101" y="3728791"/>
                </a:cubicBezTo>
                <a:lnTo>
                  <a:pt x="4212105" y="3733768"/>
                </a:lnTo>
                <a:lnTo>
                  <a:pt x="4212105" y="3735770"/>
                </a:lnTo>
                <a:lnTo>
                  <a:pt x="4212119" y="3735758"/>
                </a:lnTo>
                <a:lnTo>
                  <a:pt x="4213613" y="3738247"/>
                </a:lnTo>
                <a:lnTo>
                  <a:pt x="4213613" y="3740237"/>
                </a:lnTo>
                <a:lnTo>
                  <a:pt x="4212105" y="3740739"/>
                </a:lnTo>
                <a:lnTo>
                  <a:pt x="4212105" y="3741730"/>
                </a:lnTo>
                <a:lnTo>
                  <a:pt x="4215003" y="3746412"/>
                </a:lnTo>
                <a:lnTo>
                  <a:pt x="4215105" y="3746209"/>
                </a:lnTo>
                <a:lnTo>
                  <a:pt x="4216101" y="3747204"/>
                </a:lnTo>
                <a:lnTo>
                  <a:pt x="4216101" y="3748184"/>
                </a:lnTo>
                <a:lnTo>
                  <a:pt x="4218575" y="3752181"/>
                </a:lnTo>
                <a:lnTo>
                  <a:pt x="4220827" y="3752181"/>
                </a:lnTo>
                <a:lnTo>
                  <a:pt x="4220859" y="3751403"/>
                </a:lnTo>
                <a:cubicBezTo>
                  <a:pt x="4221419" y="3745618"/>
                  <a:pt x="4222819" y="3742725"/>
                  <a:pt x="4225058" y="3742725"/>
                </a:cubicBezTo>
                <a:lnTo>
                  <a:pt x="4227049" y="3742725"/>
                </a:lnTo>
                <a:lnTo>
                  <a:pt x="4228044" y="3744218"/>
                </a:lnTo>
                <a:lnTo>
                  <a:pt x="4224947" y="3752181"/>
                </a:lnTo>
                <a:lnTo>
                  <a:pt x="4225044" y="3752181"/>
                </a:lnTo>
                <a:lnTo>
                  <a:pt x="4246135" y="3744570"/>
                </a:lnTo>
                <a:lnTo>
                  <a:pt x="4245959" y="3744218"/>
                </a:lnTo>
                <a:lnTo>
                  <a:pt x="4245959" y="3741730"/>
                </a:lnTo>
                <a:lnTo>
                  <a:pt x="4247452" y="3739740"/>
                </a:lnTo>
                <a:lnTo>
                  <a:pt x="4248945" y="3739740"/>
                </a:lnTo>
                <a:cubicBezTo>
                  <a:pt x="4249609" y="3739740"/>
                  <a:pt x="4249941" y="3740403"/>
                  <a:pt x="4249941" y="3741730"/>
                </a:cubicBezTo>
                <a:lnTo>
                  <a:pt x="4248653" y="3743662"/>
                </a:lnTo>
                <a:lnTo>
                  <a:pt x="4273315" y="3734763"/>
                </a:lnTo>
                <a:lnTo>
                  <a:pt x="4274311" y="3734763"/>
                </a:lnTo>
                <a:lnTo>
                  <a:pt x="4274311" y="3737251"/>
                </a:lnTo>
                <a:cubicBezTo>
                  <a:pt x="4265021" y="3753508"/>
                  <a:pt x="4256893" y="3761802"/>
                  <a:pt x="4249927" y="3762134"/>
                </a:cubicBezTo>
                <a:lnTo>
                  <a:pt x="4249267" y="3762563"/>
                </a:lnTo>
                <a:lnTo>
                  <a:pt x="4250438" y="3764124"/>
                </a:lnTo>
                <a:lnTo>
                  <a:pt x="4250438" y="3765617"/>
                </a:lnTo>
                <a:lnTo>
                  <a:pt x="4249443" y="3767110"/>
                </a:lnTo>
                <a:lnTo>
                  <a:pt x="4247949" y="3767110"/>
                </a:lnTo>
                <a:lnTo>
                  <a:pt x="4246955" y="3765617"/>
                </a:lnTo>
                <a:lnTo>
                  <a:pt x="4246955" y="3764066"/>
                </a:lnTo>
                <a:lnTo>
                  <a:pt x="4243721" y="3766168"/>
                </a:lnTo>
                <a:lnTo>
                  <a:pt x="4243362" y="3767359"/>
                </a:lnTo>
                <a:cubicBezTo>
                  <a:pt x="4242945" y="3768188"/>
                  <a:pt x="4242486" y="3768603"/>
                  <a:pt x="4241985" y="3768603"/>
                </a:cubicBezTo>
                <a:lnTo>
                  <a:pt x="4241488" y="3768603"/>
                </a:lnTo>
                <a:lnTo>
                  <a:pt x="4241029" y="3767920"/>
                </a:lnTo>
                <a:lnTo>
                  <a:pt x="4229647" y="3775321"/>
                </a:lnTo>
                <a:cubicBezTo>
                  <a:pt x="4224091" y="3780464"/>
                  <a:pt x="4219736" y="3786352"/>
                  <a:pt x="4216584" y="3792987"/>
                </a:cubicBezTo>
                <a:lnTo>
                  <a:pt x="4215589" y="3796471"/>
                </a:lnTo>
                <a:cubicBezTo>
                  <a:pt x="4219902" y="3812064"/>
                  <a:pt x="4222058" y="3828486"/>
                  <a:pt x="4222058" y="3845738"/>
                </a:cubicBezTo>
                <a:cubicBezTo>
                  <a:pt x="4222058" y="3858013"/>
                  <a:pt x="4219902" y="3869956"/>
                  <a:pt x="4215589" y="3881568"/>
                </a:cubicBezTo>
                <a:cubicBezTo>
                  <a:pt x="4215589" y="3889862"/>
                  <a:pt x="4213267" y="3898322"/>
                  <a:pt x="4208622" y="3906948"/>
                </a:cubicBezTo>
                <a:cubicBezTo>
                  <a:pt x="4205968" y="3920550"/>
                  <a:pt x="4202485" y="3932825"/>
                  <a:pt x="4198171" y="3943774"/>
                </a:cubicBezTo>
                <a:cubicBezTo>
                  <a:pt x="4198171" y="3949414"/>
                  <a:pt x="4191039" y="3961689"/>
                  <a:pt x="4176773" y="3980599"/>
                </a:cubicBezTo>
                <a:cubicBezTo>
                  <a:pt x="4176773" y="3985907"/>
                  <a:pt x="4172128" y="3992543"/>
                  <a:pt x="4162839" y="4000505"/>
                </a:cubicBezTo>
                <a:cubicBezTo>
                  <a:pt x="4152886" y="4021406"/>
                  <a:pt x="4144260" y="4031857"/>
                  <a:pt x="4136961" y="4031857"/>
                </a:cubicBezTo>
                <a:cubicBezTo>
                  <a:pt x="4123027" y="4046786"/>
                  <a:pt x="4112577" y="4059725"/>
                  <a:pt x="4105609" y="4070673"/>
                </a:cubicBezTo>
                <a:cubicBezTo>
                  <a:pt x="4102292" y="4074322"/>
                  <a:pt x="4097315" y="4077640"/>
                  <a:pt x="4090680" y="4080626"/>
                </a:cubicBezTo>
                <a:cubicBezTo>
                  <a:pt x="4084377" y="4084939"/>
                  <a:pt x="4071770" y="4097380"/>
                  <a:pt x="4052859" y="4117949"/>
                </a:cubicBezTo>
                <a:cubicBezTo>
                  <a:pt x="4031627" y="4127570"/>
                  <a:pt x="4020513" y="4135533"/>
                  <a:pt x="4019517" y="4141836"/>
                </a:cubicBezTo>
                <a:cubicBezTo>
                  <a:pt x="4017195" y="4145153"/>
                  <a:pt x="4007905" y="4150130"/>
                  <a:pt x="3991649" y="4156765"/>
                </a:cubicBezTo>
                <a:cubicBezTo>
                  <a:pt x="3981033" y="4167713"/>
                  <a:pt x="3967099" y="4177335"/>
                  <a:pt x="3949847" y="4185629"/>
                </a:cubicBezTo>
                <a:cubicBezTo>
                  <a:pt x="3949847" y="4188283"/>
                  <a:pt x="3944373" y="4192264"/>
                  <a:pt x="3933425" y="4197572"/>
                </a:cubicBezTo>
                <a:cubicBezTo>
                  <a:pt x="3927121" y="4198567"/>
                  <a:pt x="3920652" y="4201885"/>
                  <a:pt x="3914017" y="4207525"/>
                </a:cubicBezTo>
                <a:cubicBezTo>
                  <a:pt x="3907713" y="4208520"/>
                  <a:pt x="3897263" y="4216317"/>
                  <a:pt x="3882665" y="4230914"/>
                </a:cubicBezTo>
                <a:cubicBezTo>
                  <a:pt x="3871385" y="4232241"/>
                  <a:pt x="3861432" y="4234729"/>
                  <a:pt x="3852806" y="4238379"/>
                </a:cubicBezTo>
                <a:lnTo>
                  <a:pt x="3836384" y="4239374"/>
                </a:lnTo>
                <a:lnTo>
                  <a:pt x="3833398" y="4239374"/>
                </a:lnTo>
                <a:lnTo>
                  <a:pt x="3804037" y="4247336"/>
                </a:lnTo>
                <a:lnTo>
                  <a:pt x="3803042" y="4246341"/>
                </a:lnTo>
                <a:cubicBezTo>
                  <a:pt x="3797734" y="4247668"/>
                  <a:pt x="3790933" y="4248332"/>
                  <a:pt x="3782639" y="4248332"/>
                </a:cubicBezTo>
                <a:lnTo>
                  <a:pt x="3775174" y="4247336"/>
                </a:lnTo>
                <a:cubicBezTo>
                  <a:pt x="3772852" y="4248663"/>
                  <a:pt x="3769368" y="4249327"/>
                  <a:pt x="3764723" y="4249327"/>
                </a:cubicBezTo>
                <a:lnTo>
                  <a:pt x="3763231" y="4249327"/>
                </a:lnTo>
                <a:cubicBezTo>
                  <a:pt x="3732045" y="4247336"/>
                  <a:pt x="3719272" y="4227597"/>
                  <a:pt x="3724912" y="4190107"/>
                </a:cubicBezTo>
                <a:cubicBezTo>
                  <a:pt x="3724912" y="4184799"/>
                  <a:pt x="3726488" y="4174349"/>
                  <a:pt x="3729639" y="4158756"/>
                </a:cubicBezTo>
                <a:cubicBezTo>
                  <a:pt x="3732791" y="4143163"/>
                  <a:pt x="3738099" y="4128980"/>
                  <a:pt x="3745564" y="4116207"/>
                </a:cubicBezTo>
                <a:cubicBezTo>
                  <a:pt x="3753029" y="4103435"/>
                  <a:pt x="3765055" y="4081455"/>
                  <a:pt x="3781643" y="4050269"/>
                </a:cubicBezTo>
                <a:lnTo>
                  <a:pt x="3803042" y="4014937"/>
                </a:lnTo>
                <a:cubicBezTo>
                  <a:pt x="3821953" y="3984083"/>
                  <a:pt x="3832652" y="3966334"/>
                  <a:pt x="3835140" y="3961689"/>
                </a:cubicBezTo>
                <a:cubicBezTo>
                  <a:pt x="3837628" y="3957044"/>
                  <a:pt x="3847249" y="3943774"/>
                  <a:pt x="3864003" y="3921877"/>
                </a:cubicBezTo>
                <a:cubicBezTo>
                  <a:pt x="3880757" y="3899981"/>
                  <a:pt x="3905308" y="3871864"/>
                  <a:pt x="3937655" y="3837527"/>
                </a:cubicBezTo>
                <a:cubicBezTo>
                  <a:pt x="3970001" y="3803189"/>
                  <a:pt x="3989824" y="3783366"/>
                  <a:pt x="3997123" y="3778058"/>
                </a:cubicBezTo>
                <a:cubicBezTo>
                  <a:pt x="4004422" y="3772750"/>
                  <a:pt x="4024245" y="3757821"/>
                  <a:pt x="4056591" y="3733270"/>
                </a:cubicBezTo>
                <a:cubicBezTo>
                  <a:pt x="4088939" y="3708720"/>
                  <a:pt x="4110586" y="3693956"/>
                  <a:pt x="4121534" y="3688980"/>
                </a:cubicBezTo>
                <a:lnTo>
                  <a:pt x="4125018" y="3677036"/>
                </a:lnTo>
                <a:lnTo>
                  <a:pt x="4125018" y="3671562"/>
                </a:lnTo>
                <a:cubicBezTo>
                  <a:pt x="4125018" y="3666918"/>
                  <a:pt x="4116060" y="3654311"/>
                  <a:pt x="4098145" y="3633741"/>
                </a:cubicBezTo>
                <a:cubicBezTo>
                  <a:pt x="4098145" y="3632414"/>
                  <a:pt x="4090680" y="3623125"/>
                  <a:pt x="4075751" y="3605873"/>
                </a:cubicBezTo>
                <a:cubicBezTo>
                  <a:pt x="4075751" y="3601560"/>
                  <a:pt x="4069945" y="3596584"/>
                  <a:pt x="4058333" y="3590944"/>
                </a:cubicBezTo>
                <a:cubicBezTo>
                  <a:pt x="4054352" y="3580659"/>
                  <a:pt x="4047551" y="3571702"/>
                  <a:pt x="4037930" y="3564071"/>
                </a:cubicBezTo>
                <a:cubicBezTo>
                  <a:pt x="4035939" y="3553123"/>
                  <a:pt x="4027977" y="3538691"/>
                  <a:pt x="4014043" y="3520776"/>
                </a:cubicBezTo>
                <a:cubicBezTo>
                  <a:pt x="4012385" y="3516795"/>
                  <a:pt x="4007076" y="3512150"/>
                  <a:pt x="3998119" y="3506842"/>
                </a:cubicBezTo>
                <a:lnTo>
                  <a:pt x="3993640" y="3506842"/>
                </a:lnTo>
                <a:cubicBezTo>
                  <a:pt x="3986673" y="3506842"/>
                  <a:pt x="3983189" y="3511819"/>
                  <a:pt x="3983189" y="3521771"/>
                </a:cubicBezTo>
                <a:cubicBezTo>
                  <a:pt x="3983189" y="3526416"/>
                  <a:pt x="3979208" y="3533217"/>
                  <a:pt x="3971246" y="3542175"/>
                </a:cubicBezTo>
                <a:cubicBezTo>
                  <a:pt x="3971246" y="3546820"/>
                  <a:pt x="3966933" y="3558431"/>
                  <a:pt x="3958307" y="3577010"/>
                </a:cubicBezTo>
                <a:cubicBezTo>
                  <a:pt x="3958307" y="3583313"/>
                  <a:pt x="3953165" y="3591442"/>
                  <a:pt x="3942880" y="3601395"/>
                </a:cubicBezTo>
                <a:cubicBezTo>
                  <a:pt x="3942880" y="3611347"/>
                  <a:pt x="3938567" y="3622959"/>
                  <a:pt x="3929941" y="3636230"/>
                </a:cubicBezTo>
                <a:cubicBezTo>
                  <a:pt x="3929941" y="3639879"/>
                  <a:pt x="3924965" y="3648339"/>
                  <a:pt x="3915012" y="3661609"/>
                </a:cubicBezTo>
                <a:cubicBezTo>
                  <a:pt x="3915012" y="3662936"/>
                  <a:pt x="3903234" y="3675212"/>
                  <a:pt x="3879679" y="3698435"/>
                </a:cubicBezTo>
                <a:cubicBezTo>
                  <a:pt x="3879679" y="3703412"/>
                  <a:pt x="3876859" y="3708056"/>
                  <a:pt x="3871219" y="3712369"/>
                </a:cubicBezTo>
                <a:cubicBezTo>
                  <a:pt x="3862925" y="3730284"/>
                  <a:pt x="3854299" y="3739242"/>
                  <a:pt x="3845342" y="3739242"/>
                </a:cubicBezTo>
                <a:cubicBezTo>
                  <a:pt x="3832735" y="3744882"/>
                  <a:pt x="3823445" y="3747702"/>
                  <a:pt x="3817474" y="3747702"/>
                </a:cubicBezTo>
                <a:lnTo>
                  <a:pt x="3796573" y="3741730"/>
                </a:lnTo>
                <a:cubicBezTo>
                  <a:pt x="3786288" y="3734431"/>
                  <a:pt x="3779487" y="3725308"/>
                  <a:pt x="3776169" y="3714360"/>
                </a:cubicBezTo>
                <a:cubicBezTo>
                  <a:pt x="3771856" y="3711042"/>
                  <a:pt x="3766880" y="3696776"/>
                  <a:pt x="3761240" y="3671562"/>
                </a:cubicBezTo>
                <a:lnTo>
                  <a:pt x="3762235" y="3667084"/>
                </a:lnTo>
                <a:lnTo>
                  <a:pt x="3760245" y="3634737"/>
                </a:lnTo>
                <a:cubicBezTo>
                  <a:pt x="3762899" y="3627106"/>
                  <a:pt x="3764226" y="3612840"/>
                  <a:pt x="3764226" y="3591939"/>
                </a:cubicBezTo>
                <a:lnTo>
                  <a:pt x="3764226" y="3590944"/>
                </a:lnTo>
                <a:cubicBezTo>
                  <a:pt x="3764226" y="3583645"/>
                  <a:pt x="3770032" y="3563905"/>
                  <a:pt x="3781643" y="3531724"/>
                </a:cubicBezTo>
                <a:cubicBezTo>
                  <a:pt x="3781643" y="3530065"/>
                  <a:pt x="3784629" y="3524591"/>
                  <a:pt x="3790601" y="3515302"/>
                </a:cubicBezTo>
                <a:lnTo>
                  <a:pt x="3798065" y="3483453"/>
                </a:lnTo>
                <a:cubicBezTo>
                  <a:pt x="3815981" y="3459566"/>
                  <a:pt x="3824938" y="3443641"/>
                  <a:pt x="3824938" y="3435679"/>
                </a:cubicBezTo>
                <a:lnTo>
                  <a:pt x="3844347" y="3405820"/>
                </a:lnTo>
                <a:cubicBezTo>
                  <a:pt x="3844347" y="3398190"/>
                  <a:pt x="3850318" y="3383095"/>
                  <a:pt x="3862261" y="3360535"/>
                </a:cubicBezTo>
                <a:cubicBezTo>
                  <a:pt x="3865579" y="3355227"/>
                  <a:pt x="3868068" y="3349918"/>
                  <a:pt x="3869726" y="3344610"/>
                </a:cubicBezTo>
                <a:cubicBezTo>
                  <a:pt x="3872381" y="3342620"/>
                  <a:pt x="3877523" y="3334989"/>
                  <a:pt x="3885153" y="3321719"/>
                </a:cubicBezTo>
                <a:cubicBezTo>
                  <a:pt x="3888471" y="3320392"/>
                  <a:pt x="3892286" y="3312097"/>
                  <a:pt x="3896599" y="3296836"/>
                </a:cubicBezTo>
                <a:lnTo>
                  <a:pt x="3892618" y="3279916"/>
                </a:lnTo>
                <a:lnTo>
                  <a:pt x="3893613" y="3268968"/>
                </a:lnTo>
                <a:cubicBezTo>
                  <a:pt x="3891623" y="3259679"/>
                  <a:pt x="3890627" y="3246409"/>
                  <a:pt x="3890627" y="3229157"/>
                </a:cubicBezTo>
                <a:lnTo>
                  <a:pt x="3897097" y="3200293"/>
                </a:lnTo>
                <a:cubicBezTo>
                  <a:pt x="3897097" y="3186691"/>
                  <a:pt x="3898755" y="3174914"/>
                  <a:pt x="3902073" y="3164961"/>
                </a:cubicBezTo>
                <a:lnTo>
                  <a:pt x="3901078" y="3148538"/>
                </a:lnTo>
                <a:cubicBezTo>
                  <a:pt x="3906054" y="3124320"/>
                  <a:pt x="3910699" y="3106073"/>
                  <a:pt x="3915012" y="3093798"/>
                </a:cubicBezTo>
                <a:lnTo>
                  <a:pt x="3916007" y="3085338"/>
                </a:lnTo>
                <a:lnTo>
                  <a:pt x="3915012" y="3070906"/>
                </a:lnTo>
                <a:cubicBezTo>
                  <a:pt x="3922311" y="3053322"/>
                  <a:pt x="3925960" y="3043370"/>
                  <a:pt x="3925960" y="3041047"/>
                </a:cubicBezTo>
                <a:cubicBezTo>
                  <a:pt x="3938567" y="3007208"/>
                  <a:pt x="3947857" y="2990288"/>
                  <a:pt x="3953828" y="2990288"/>
                </a:cubicBezTo>
                <a:cubicBezTo>
                  <a:pt x="3957477" y="2982989"/>
                  <a:pt x="3966767" y="2974695"/>
                  <a:pt x="3981696" y="2965405"/>
                </a:cubicBezTo>
                <a:cubicBezTo>
                  <a:pt x="3981696" y="2959434"/>
                  <a:pt x="3988995" y="2955950"/>
                  <a:pt x="4003593" y="2954955"/>
                </a:cubicBezTo>
                <a:close/>
                <a:moveTo>
                  <a:pt x="5766955" y="2944162"/>
                </a:moveTo>
                <a:cubicBezTo>
                  <a:pt x="5771267" y="2944556"/>
                  <a:pt x="5776079" y="2945666"/>
                  <a:pt x="5781387" y="2947490"/>
                </a:cubicBezTo>
                <a:cubicBezTo>
                  <a:pt x="5836127" y="2991283"/>
                  <a:pt x="5955727" y="3056806"/>
                  <a:pt x="6140187" y="3144060"/>
                </a:cubicBezTo>
                <a:cubicBezTo>
                  <a:pt x="6188293" y="3164961"/>
                  <a:pt x="6213175" y="3182544"/>
                  <a:pt x="6214835" y="3196810"/>
                </a:cubicBezTo>
                <a:lnTo>
                  <a:pt x="6209360" y="3199298"/>
                </a:lnTo>
                <a:lnTo>
                  <a:pt x="6054593" y="3145553"/>
                </a:lnTo>
                <a:cubicBezTo>
                  <a:pt x="5971320" y="3122329"/>
                  <a:pt x="5891365" y="3104746"/>
                  <a:pt x="5814729" y="3092802"/>
                </a:cubicBezTo>
                <a:cubicBezTo>
                  <a:pt x="5750698" y="3065266"/>
                  <a:pt x="5725816" y="3031260"/>
                  <a:pt x="5740082" y="2990785"/>
                </a:cubicBezTo>
                <a:lnTo>
                  <a:pt x="5741575" y="2959931"/>
                </a:lnTo>
                <a:cubicBezTo>
                  <a:pt x="5745556" y="2948237"/>
                  <a:pt x="5754016" y="2942980"/>
                  <a:pt x="5766955" y="2944162"/>
                </a:cubicBezTo>
                <a:close/>
                <a:moveTo>
                  <a:pt x="1660392" y="2921613"/>
                </a:moveTo>
                <a:cubicBezTo>
                  <a:pt x="1654088" y="2923272"/>
                  <a:pt x="1647785" y="2924101"/>
                  <a:pt x="1641481" y="2924101"/>
                </a:cubicBezTo>
                <a:cubicBezTo>
                  <a:pt x="1635178" y="2924101"/>
                  <a:pt x="1629206" y="2924930"/>
                  <a:pt x="1623566" y="2926589"/>
                </a:cubicBezTo>
                <a:cubicBezTo>
                  <a:pt x="1621243" y="2928911"/>
                  <a:pt x="1616931" y="2930073"/>
                  <a:pt x="1610627" y="2930073"/>
                </a:cubicBezTo>
                <a:cubicBezTo>
                  <a:pt x="1614608" y="2930073"/>
                  <a:pt x="1618755" y="2930488"/>
                  <a:pt x="1623068" y="2931317"/>
                </a:cubicBezTo>
                <a:cubicBezTo>
                  <a:pt x="1627381" y="2932146"/>
                  <a:pt x="1632026" y="2932561"/>
                  <a:pt x="1637002" y="2932561"/>
                </a:cubicBezTo>
                <a:cubicBezTo>
                  <a:pt x="1644633" y="2932561"/>
                  <a:pt x="1649278" y="2932893"/>
                  <a:pt x="1650936" y="2933556"/>
                </a:cubicBezTo>
                <a:cubicBezTo>
                  <a:pt x="1673828" y="2936874"/>
                  <a:pt x="1683781" y="2937703"/>
                  <a:pt x="1680795" y="2936044"/>
                </a:cubicBezTo>
                <a:cubicBezTo>
                  <a:pt x="1685440" y="2936044"/>
                  <a:pt x="1690250" y="2937206"/>
                  <a:pt x="1695227" y="2939528"/>
                </a:cubicBezTo>
                <a:cubicBezTo>
                  <a:pt x="1698212" y="2939528"/>
                  <a:pt x="1700535" y="2940026"/>
                  <a:pt x="1702194" y="2941021"/>
                </a:cubicBezTo>
                <a:cubicBezTo>
                  <a:pt x="1714801" y="2945002"/>
                  <a:pt x="1722265" y="2947324"/>
                  <a:pt x="1724588" y="2947988"/>
                </a:cubicBezTo>
                <a:cubicBezTo>
                  <a:pt x="1724588" y="2947988"/>
                  <a:pt x="1726951" y="2949232"/>
                  <a:pt x="1731679" y="2951720"/>
                </a:cubicBezTo>
                <a:lnTo>
                  <a:pt x="1732018" y="2951898"/>
                </a:lnTo>
                <a:lnTo>
                  <a:pt x="1735037" y="2941643"/>
                </a:lnTo>
                <a:lnTo>
                  <a:pt x="1737203" y="2937909"/>
                </a:lnTo>
                <a:lnTo>
                  <a:pt x="1734914" y="2936884"/>
                </a:lnTo>
                <a:cubicBezTo>
                  <a:pt x="1730767" y="2934997"/>
                  <a:pt x="1725832" y="2932727"/>
                  <a:pt x="1720109" y="2930073"/>
                </a:cubicBezTo>
                <a:cubicBezTo>
                  <a:pt x="1719114" y="2930073"/>
                  <a:pt x="1718035" y="2929907"/>
                  <a:pt x="1716874" y="2929575"/>
                </a:cubicBezTo>
                <a:cubicBezTo>
                  <a:pt x="1715713" y="2929243"/>
                  <a:pt x="1714801" y="2929077"/>
                  <a:pt x="1714137" y="2929077"/>
                </a:cubicBezTo>
                <a:cubicBezTo>
                  <a:pt x="1707834" y="2927419"/>
                  <a:pt x="1699042" y="2925760"/>
                  <a:pt x="1687762" y="2924101"/>
                </a:cubicBezTo>
                <a:cubicBezTo>
                  <a:pt x="1680795" y="2924101"/>
                  <a:pt x="1671672" y="2923272"/>
                  <a:pt x="1660392" y="2921613"/>
                </a:cubicBezTo>
                <a:close/>
                <a:moveTo>
                  <a:pt x="2557862" y="2913153"/>
                </a:moveTo>
                <a:cubicBezTo>
                  <a:pt x="2525681" y="2956282"/>
                  <a:pt x="2497150" y="3027113"/>
                  <a:pt x="2472268" y="3125647"/>
                </a:cubicBezTo>
                <a:lnTo>
                  <a:pt x="2541440" y="3134604"/>
                </a:lnTo>
                <a:lnTo>
                  <a:pt x="2553383" y="3130623"/>
                </a:lnTo>
                <a:lnTo>
                  <a:pt x="2569806" y="3134604"/>
                </a:lnTo>
                <a:lnTo>
                  <a:pt x="2573787" y="3130623"/>
                </a:lnTo>
                <a:lnTo>
                  <a:pt x="2569806" y="3125647"/>
                </a:lnTo>
                <a:lnTo>
                  <a:pt x="2577768" y="3077873"/>
                </a:lnTo>
                <a:lnTo>
                  <a:pt x="2573787" y="3073892"/>
                </a:lnTo>
                <a:lnTo>
                  <a:pt x="2573787" y="3069413"/>
                </a:lnTo>
                <a:lnTo>
                  <a:pt x="2577768" y="3064934"/>
                </a:lnTo>
                <a:lnTo>
                  <a:pt x="2573787" y="3060455"/>
                </a:lnTo>
                <a:lnTo>
                  <a:pt x="2573787" y="3026118"/>
                </a:lnTo>
                <a:lnTo>
                  <a:pt x="2577768" y="3021639"/>
                </a:lnTo>
                <a:cubicBezTo>
                  <a:pt x="2569806" y="2949315"/>
                  <a:pt x="2563171" y="2913153"/>
                  <a:pt x="2557862" y="2913153"/>
                </a:cubicBezTo>
                <a:close/>
                <a:moveTo>
                  <a:pt x="910893" y="2871351"/>
                </a:moveTo>
                <a:cubicBezTo>
                  <a:pt x="909898" y="2871351"/>
                  <a:pt x="909400" y="2872844"/>
                  <a:pt x="909400" y="2875829"/>
                </a:cubicBezTo>
                <a:cubicBezTo>
                  <a:pt x="905087" y="2879147"/>
                  <a:pt x="902931" y="2882465"/>
                  <a:pt x="902931" y="2885782"/>
                </a:cubicBezTo>
                <a:lnTo>
                  <a:pt x="898950" y="2887773"/>
                </a:lnTo>
                <a:lnTo>
                  <a:pt x="898950" y="2888768"/>
                </a:lnTo>
                <a:lnTo>
                  <a:pt x="899945" y="2892252"/>
                </a:lnTo>
                <a:cubicBezTo>
                  <a:pt x="895300" y="2896565"/>
                  <a:pt x="891817" y="2902205"/>
                  <a:pt x="889494" y="2909172"/>
                </a:cubicBezTo>
                <a:cubicBezTo>
                  <a:pt x="884186" y="2915475"/>
                  <a:pt x="881035" y="2920783"/>
                  <a:pt x="880039" y="2925096"/>
                </a:cubicBezTo>
                <a:cubicBezTo>
                  <a:pt x="878049" y="2925096"/>
                  <a:pt x="876722" y="2927750"/>
                  <a:pt x="876058" y="2933059"/>
                </a:cubicBezTo>
                <a:cubicBezTo>
                  <a:pt x="874731" y="2933059"/>
                  <a:pt x="874067" y="2933556"/>
                  <a:pt x="874067" y="2934551"/>
                </a:cubicBezTo>
                <a:lnTo>
                  <a:pt x="874565" y="2937040"/>
                </a:lnTo>
                <a:cubicBezTo>
                  <a:pt x="872243" y="2942016"/>
                  <a:pt x="870252" y="2944670"/>
                  <a:pt x="868593" y="2945002"/>
                </a:cubicBezTo>
                <a:lnTo>
                  <a:pt x="869589" y="2948983"/>
                </a:lnTo>
                <a:cubicBezTo>
                  <a:pt x="869589" y="2956614"/>
                  <a:pt x="867100" y="2961756"/>
                  <a:pt x="862124" y="2964410"/>
                </a:cubicBezTo>
                <a:cubicBezTo>
                  <a:pt x="862124" y="2967396"/>
                  <a:pt x="861129" y="2969387"/>
                  <a:pt x="859138" y="2970382"/>
                </a:cubicBezTo>
                <a:cubicBezTo>
                  <a:pt x="856484" y="2974031"/>
                  <a:pt x="853166" y="2981662"/>
                  <a:pt x="849185" y="2993273"/>
                </a:cubicBezTo>
                <a:lnTo>
                  <a:pt x="847692" y="2993273"/>
                </a:lnTo>
                <a:lnTo>
                  <a:pt x="847692" y="2995762"/>
                </a:lnTo>
                <a:cubicBezTo>
                  <a:pt x="845038" y="3002729"/>
                  <a:pt x="842716" y="3010525"/>
                  <a:pt x="840725" y="3019151"/>
                </a:cubicBezTo>
                <a:cubicBezTo>
                  <a:pt x="838071" y="3019151"/>
                  <a:pt x="835583" y="3026450"/>
                  <a:pt x="833261" y="3041047"/>
                </a:cubicBezTo>
                <a:cubicBezTo>
                  <a:pt x="832265" y="3041047"/>
                  <a:pt x="830938" y="3042706"/>
                  <a:pt x="829280" y="3046024"/>
                </a:cubicBezTo>
                <a:lnTo>
                  <a:pt x="830275" y="3050503"/>
                </a:lnTo>
                <a:lnTo>
                  <a:pt x="830275" y="3051995"/>
                </a:lnTo>
                <a:cubicBezTo>
                  <a:pt x="827289" y="3055313"/>
                  <a:pt x="825298" y="3061451"/>
                  <a:pt x="824303" y="3070408"/>
                </a:cubicBezTo>
                <a:lnTo>
                  <a:pt x="818829" y="3077873"/>
                </a:lnTo>
                <a:cubicBezTo>
                  <a:pt x="817834" y="3077873"/>
                  <a:pt x="817336" y="3080693"/>
                  <a:pt x="817336" y="3086333"/>
                </a:cubicBezTo>
                <a:lnTo>
                  <a:pt x="816838" y="3094295"/>
                </a:lnTo>
                <a:cubicBezTo>
                  <a:pt x="814516" y="3097281"/>
                  <a:pt x="812691" y="3101428"/>
                  <a:pt x="811364" y="3106736"/>
                </a:cubicBezTo>
                <a:cubicBezTo>
                  <a:pt x="809706" y="3106736"/>
                  <a:pt x="808544" y="3112542"/>
                  <a:pt x="807881" y="3124154"/>
                </a:cubicBezTo>
                <a:cubicBezTo>
                  <a:pt x="806222" y="3124154"/>
                  <a:pt x="804895" y="3127637"/>
                  <a:pt x="803900" y="3134604"/>
                </a:cubicBezTo>
                <a:cubicBezTo>
                  <a:pt x="801577" y="3136263"/>
                  <a:pt x="800416" y="3140244"/>
                  <a:pt x="800416" y="3146548"/>
                </a:cubicBezTo>
                <a:lnTo>
                  <a:pt x="798923" y="3148041"/>
                </a:lnTo>
                <a:lnTo>
                  <a:pt x="799421" y="3152520"/>
                </a:lnTo>
                <a:cubicBezTo>
                  <a:pt x="799421" y="3157828"/>
                  <a:pt x="798260" y="3162141"/>
                  <a:pt x="795938" y="3165458"/>
                </a:cubicBezTo>
                <a:lnTo>
                  <a:pt x="788473" y="3194819"/>
                </a:lnTo>
                <a:lnTo>
                  <a:pt x="789468" y="3198303"/>
                </a:lnTo>
                <a:cubicBezTo>
                  <a:pt x="789468" y="3201620"/>
                  <a:pt x="787644" y="3208256"/>
                  <a:pt x="783994" y="3218209"/>
                </a:cubicBezTo>
                <a:cubicBezTo>
                  <a:pt x="783994" y="3222190"/>
                  <a:pt x="783330" y="3224180"/>
                  <a:pt x="782003" y="3224180"/>
                </a:cubicBezTo>
                <a:lnTo>
                  <a:pt x="782501" y="3225176"/>
                </a:lnTo>
                <a:lnTo>
                  <a:pt x="782501" y="3225673"/>
                </a:lnTo>
                <a:lnTo>
                  <a:pt x="782003" y="3232640"/>
                </a:lnTo>
                <a:lnTo>
                  <a:pt x="782501" y="3236124"/>
                </a:lnTo>
                <a:lnTo>
                  <a:pt x="779018" y="3239110"/>
                </a:lnTo>
                <a:lnTo>
                  <a:pt x="779515" y="3240105"/>
                </a:lnTo>
                <a:cubicBezTo>
                  <a:pt x="779515" y="3250721"/>
                  <a:pt x="777856" y="3257522"/>
                  <a:pt x="774539" y="3260508"/>
                </a:cubicBezTo>
                <a:lnTo>
                  <a:pt x="774539" y="3261504"/>
                </a:lnTo>
                <a:lnTo>
                  <a:pt x="775036" y="3265982"/>
                </a:lnTo>
                <a:cubicBezTo>
                  <a:pt x="774041" y="3266646"/>
                  <a:pt x="773377" y="3271788"/>
                  <a:pt x="773046" y="3281409"/>
                </a:cubicBezTo>
                <a:lnTo>
                  <a:pt x="773543" y="3282405"/>
                </a:lnTo>
                <a:lnTo>
                  <a:pt x="773543" y="3282902"/>
                </a:lnTo>
                <a:lnTo>
                  <a:pt x="772051" y="3287381"/>
                </a:lnTo>
                <a:lnTo>
                  <a:pt x="773046" y="3293353"/>
                </a:lnTo>
                <a:lnTo>
                  <a:pt x="770060" y="3304301"/>
                </a:lnTo>
                <a:lnTo>
                  <a:pt x="770558" y="3306789"/>
                </a:lnTo>
                <a:lnTo>
                  <a:pt x="768567" y="3321719"/>
                </a:lnTo>
                <a:lnTo>
                  <a:pt x="769065" y="3326197"/>
                </a:lnTo>
                <a:lnTo>
                  <a:pt x="767572" y="3329183"/>
                </a:lnTo>
                <a:lnTo>
                  <a:pt x="768567" y="3329681"/>
                </a:lnTo>
                <a:cubicBezTo>
                  <a:pt x="766908" y="3339965"/>
                  <a:pt x="765084" y="3346932"/>
                  <a:pt x="763093" y="3350582"/>
                </a:cubicBezTo>
                <a:lnTo>
                  <a:pt x="765581" y="3355558"/>
                </a:lnTo>
                <a:lnTo>
                  <a:pt x="779018" y="3342620"/>
                </a:lnTo>
                <a:cubicBezTo>
                  <a:pt x="781340" y="3341293"/>
                  <a:pt x="784823" y="3336814"/>
                  <a:pt x="789468" y="3329183"/>
                </a:cubicBezTo>
                <a:cubicBezTo>
                  <a:pt x="790795" y="3329183"/>
                  <a:pt x="791956" y="3326861"/>
                  <a:pt x="792952" y="3322216"/>
                </a:cubicBezTo>
                <a:cubicBezTo>
                  <a:pt x="794279" y="3319562"/>
                  <a:pt x="797264" y="3316078"/>
                  <a:pt x="801909" y="3311766"/>
                </a:cubicBezTo>
                <a:cubicBezTo>
                  <a:pt x="801909" y="3310439"/>
                  <a:pt x="805061" y="3306126"/>
                  <a:pt x="811364" y="3298827"/>
                </a:cubicBezTo>
                <a:cubicBezTo>
                  <a:pt x="811364" y="3296505"/>
                  <a:pt x="812691" y="3294514"/>
                  <a:pt x="815346" y="3292855"/>
                </a:cubicBezTo>
                <a:cubicBezTo>
                  <a:pt x="815346" y="3291196"/>
                  <a:pt x="820322" y="3283234"/>
                  <a:pt x="830275" y="3268968"/>
                </a:cubicBezTo>
                <a:cubicBezTo>
                  <a:pt x="831270" y="3268968"/>
                  <a:pt x="831768" y="3267475"/>
                  <a:pt x="831768" y="3264489"/>
                </a:cubicBezTo>
                <a:cubicBezTo>
                  <a:pt x="838071" y="3253541"/>
                  <a:pt x="841555" y="3246408"/>
                  <a:pt x="842218" y="3243091"/>
                </a:cubicBezTo>
                <a:cubicBezTo>
                  <a:pt x="843545" y="3243091"/>
                  <a:pt x="845204" y="3239110"/>
                  <a:pt x="847195" y="3231147"/>
                </a:cubicBezTo>
                <a:lnTo>
                  <a:pt x="856651" y="3204772"/>
                </a:lnTo>
                <a:cubicBezTo>
                  <a:pt x="856651" y="3201786"/>
                  <a:pt x="859470" y="3196146"/>
                  <a:pt x="865110" y="3187852"/>
                </a:cubicBezTo>
                <a:lnTo>
                  <a:pt x="864115" y="3184369"/>
                </a:lnTo>
                <a:cubicBezTo>
                  <a:pt x="866105" y="3177402"/>
                  <a:pt x="868096" y="3171928"/>
                  <a:pt x="870086" y="3167947"/>
                </a:cubicBezTo>
                <a:cubicBezTo>
                  <a:pt x="870086" y="3160648"/>
                  <a:pt x="872575" y="3153183"/>
                  <a:pt x="877551" y="3145553"/>
                </a:cubicBezTo>
                <a:lnTo>
                  <a:pt x="877053" y="3145055"/>
                </a:lnTo>
                <a:lnTo>
                  <a:pt x="877053" y="3144060"/>
                </a:lnTo>
                <a:cubicBezTo>
                  <a:pt x="878712" y="3136761"/>
                  <a:pt x="879873" y="3133111"/>
                  <a:pt x="880537" y="3133111"/>
                </a:cubicBezTo>
                <a:lnTo>
                  <a:pt x="880039" y="3132116"/>
                </a:lnTo>
                <a:lnTo>
                  <a:pt x="880039" y="3131619"/>
                </a:lnTo>
                <a:cubicBezTo>
                  <a:pt x="881698" y="3130292"/>
                  <a:pt x="883191" y="3124486"/>
                  <a:pt x="884518" y="3114201"/>
                </a:cubicBezTo>
                <a:cubicBezTo>
                  <a:pt x="886509" y="3113538"/>
                  <a:pt x="887504" y="3110552"/>
                  <a:pt x="887504" y="3105243"/>
                </a:cubicBezTo>
                <a:lnTo>
                  <a:pt x="895964" y="3075882"/>
                </a:lnTo>
                <a:lnTo>
                  <a:pt x="894471" y="3072897"/>
                </a:lnTo>
                <a:lnTo>
                  <a:pt x="896959" y="3069911"/>
                </a:lnTo>
                <a:lnTo>
                  <a:pt x="895964" y="3065930"/>
                </a:lnTo>
                <a:lnTo>
                  <a:pt x="895964" y="3063939"/>
                </a:lnTo>
                <a:lnTo>
                  <a:pt x="898452" y="3061451"/>
                </a:lnTo>
                <a:lnTo>
                  <a:pt x="897457" y="3060953"/>
                </a:lnTo>
                <a:lnTo>
                  <a:pt x="897457" y="3057967"/>
                </a:lnTo>
                <a:lnTo>
                  <a:pt x="898950" y="3051995"/>
                </a:lnTo>
                <a:lnTo>
                  <a:pt x="898452" y="3048512"/>
                </a:lnTo>
                <a:lnTo>
                  <a:pt x="904921" y="3017160"/>
                </a:lnTo>
                <a:cubicBezTo>
                  <a:pt x="904921" y="3010525"/>
                  <a:pt x="906248" y="3005051"/>
                  <a:pt x="908903" y="3000738"/>
                </a:cubicBezTo>
                <a:lnTo>
                  <a:pt x="909400" y="2991781"/>
                </a:lnTo>
                <a:lnTo>
                  <a:pt x="907907" y="2987302"/>
                </a:lnTo>
                <a:lnTo>
                  <a:pt x="911888" y="2979339"/>
                </a:lnTo>
                <a:lnTo>
                  <a:pt x="911888" y="2977847"/>
                </a:lnTo>
                <a:lnTo>
                  <a:pt x="910893" y="2977847"/>
                </a:lnTo>
                <a:lnTo>
                  <a:pt x="911888" y="2972372"/>
                </a:lnTo>
                <a:lnTo>
                  <a:pt x="911888" y="2965903"/>
                </a:lnTo>
                <a:lnTo>
                  <a:pt x="913879" y="2962917"/>
                </a:lnTo>
                <a:lnTo>
                  <a:pt x="913381" y="2961922"/>
                </a:lnTo>
                <a:lnTo>
                  <a:pt x="913381" y="2961424"/>
                </a:lnTo>
                <a:lnTo>
                  <a:pt x="913879" y="2947490"/>
                </a:lnTo>
                <a:lnTo>
                  <a:pt x="913879" y="2946495"/>
                </a:lnTo>
                <a:cubicBezTo>
                  <a:pt x="914874" y="2945831"/>
                  <a:pt x="915704" y="2942348"/>
                  <a:pt x="916367" y="2936044"/>
                </a:cubicBezTo>
                <a:lnTo>
                  <a:pt x="915372" y="2934054"/>
                </a:lnTo>
                <a:lnTo>
                  <a:pt x="916367" y="2933059"/>
                </a:lnTo>
                <a:lnTo>
                  <a:pt x="916367" y="2932561"/>
                </a:lnTo>
                <a:lnTo>
                  <a:pt x="915372" y="2928580"/>
                </a:lnTo>
                <a:lnTo>
                  <a:pt x="916865" y="2919125"/>
                </a:lnTo>
                <a:lnTo>
                  <a:pt x="916367" y="2916636"/>
                </a:lnTo>
                <a:cubicBezTo>
                  <a:pt x="917363" y="2916636"/>
                  <a:pt x="918524" y="2914977"/>
                  <a:pt x="919851" y="2911660"/>
                </a:cubicBezTo>
                <a:lnTo>
                  <a:pt x="917860" y="2902702"/>
                </a:lnTo>
                <a:lnTo>
                  <a:pt x="918358" y="2900712"/>
                </a:lnTo>
                <a:lnTo>
                  <a:pt x="917860" y="2899716"/>
                </a:lnTo>
                <a:lnTo>
                  <a:pt x="917860" y="2899219"/>
                </a:lnTo>
                <a:lnTo>
                  <a:pt x="918358" y="2893745"/>
                </a:lnTo>
                <a:lnTo>
                  <a:pt x="916865" y="2890261"/>
                </a:lnTo>
                <a:cubicBezTo>
                  <a:pt x="917860" y="2890261"/>
                  <a:pt x="918358" y="2889432"/>
                  <a:pt x="918358" y="2887773"/>
                </a:cubicBezTo>
                <a:lnTo>
                  <a:pt x="917860" y="2885782"/>
                </a:lnTo>
                <a:lnTo>
                  <a:pt x="918358" y="2881304"/>
                </a:lnTo>
                <a:lnTo>
                  <a:pt x="918358" y="2879811"/>
                </a:lnTo>
                <a:cubicBezTo>
                  <a:pt x="917031" y="2879811"/>
                  <a:pt x="915870" y="2878815"/>
                  <a:pt x="914874" y="2876825"/>
                </a:cubicBezTo>
                <a:lnTo>
                  <a:pt x="914874" y="2875332"/>
                </a:lnTo>
                <a:lnTo>
                  <a:pt x="915372" y="2874337"/>
                </a:lnTo>
                <a:lnTo>
                  <a:pt x="915372" y="2873839"/>
                </a:lnTo>
                <a:lnTo>
                  <a:pt x="912386" y="2871351"/>
                </a:lnTo>
                <a:close/>
                <a:moveTo>
                  <a:pt x="3026150" y="2854928"/>
                </a:moveTo>
                <a:lnTo>
                  <a:pt x="3024159" y="2860900"/>
                </a:lnTo>
                <a:lnTo>
                  <a:pt x="3030131" y="2857914"/>
                </a:lnTo>
                <a:lnTo>
                  <a:pt x="3030131" y="2856919"/>
                </a:lnTo>
                <a:lnTo>
                  <a:pt x="3026648" y="2854928"/>
                </a:lnTo>
                <a:close/>
                <a:moveTo>
                  <a:pt x="3039089" y="2822582"/>
                </a:moveTo>
                <a:cubicBezTo>
                  <a:pt x="3036766" y="2823909"/>
                  <a:pt x="3034776" y="2827392"/>
                  <a:pt x="3033117" y="2833032"/>
                </a:cubicBezTo>
                <a:lnTo>
                  <a:pt x="3036103" y="2833032"/>
                </a:lnTo>
                <a:cubicBezTo>
                  <a:pt x="3037098" y="2833032"/>
                  <a:pt x="3038425" y="2830046"/>
                  <a:pt x="3040084" y="2824075"/>
                </a:cubicBezTo>
                <a:lnTo>
                  <a:pt x="3039586" y="2822582"/>
                </a:lnTo>
                <a:close/>
                <a:moveTo>
                  <a:pt x="3040084" y="2808648"/>
                </a:moveTo>
                <a:lnTo>
                  <a:pt x="3040084" y="2811136"/>
                </a:lnTo>
                <a:lnTo>
                  <a:pt x="3041079" y="2811136"/>
                </a:lnTo>
                <a:lnTo>
                  <a:pt x="3041577" y="2808648"/>
                </a:lnTo>
                <a:close/>
                <a:moveTo>
                  <a:pt x="4620587" y="2758386"/>
                </a:moveTo>
                <a:lnTo>
                  <a:pt x="4649451" y="2768836"/>
                </a:lnTo>
                <a:cubicBezTo>
                  <a:pt x="4692248" y="2772817"/>
                  <a:pt x="4712485" y="2805330"/>
                  <a:pt x="4710163" y="2866374"/>
                </a:cubicBezTo>
                <a:cubicBezTo>
                  <a:pt x="4688267" y="2931400"/>
                  <a:pt x="4670020" y="3001236"/>
                  <a:pt x="4655423" y="3075882"/>
                </a:cubicBezTo>
                <a:lnTo>
                  <a:pt x="4638503" y="3218706"/>
                </a:lnTo>
                <a:lnTo>
                  <a:pt x="4634024" y="3222190"/>
                </a:lnTo>
                <a:cubicBezTo>
                  <a:pt x="4621749" y="3215555"/>
                  <a:pt x="4616275" y="3189180"/>
                  <a:pt x="4617601" y="3143064"/>
                </a:cubicBezTo>
                <a:cubicBezTo>
                  <a:pt x="4617269" y="2964244"/>
                  <a:pt x="4608809" y="2845142"/>
                  <a:pt x="4592221" y="2785756"/>
                </a:cubicBezTo>
                <a:cubicBezTo>
                  <a:pt x="4594544" y="2766182"/>
                  <a:pt x="4603999" y="2757059"/>
                  <a:pt x="4620587" y="2758386"/>
                </a:cubicBezTo>
                <a:close/>
                <a:moveTo>
                  <a:pt x="985540" y="2708123"/>
                </a:moveTo>
                <a:lnTo>
                  <a:pt x="996488" y="2708123"/>
                </a:lnTo>
                <a:cubicBezTo>
                  <a:pt x="1009427" y="2711441"/>
                  <a:pt x="1015896" y="2715090"/>
                  <a:pt x="1015896" y="2719072"/>
                </a:cubicBezTo>
                <a:cubicBezTo>
                  <a:pt x="1017223" y="2720731"/>
                  <a:pt x="1019380" y="2721560"/>
                  <a:pt x="1022365" y="2721560"/>
                </a:cubicBezTo>
                <a:cubicBezTo>
                  <a:pt x="1022365" y="2722887"/>
                  <a:pt x="1023858" y="2723550"/>
                  <a:pt x="1026844" y="2723550"/>
                </a:cubicBezTo>
                <a:cubicBezTo>
                  <a:pt x="1036465" y="2733172"/>
                  <a:pt x="1041608" y="2739641"/>
                  <a:pt x="1042271" y="2742959"/>
                </a:cubicBezTo>
                <a:lnTo>
                  <a:pt x="1043266" y="2743954"/>
                </a:lnTo>
                <a:lnTo>
                  <a:pt x="1043266" y="2744451"/>
                </a:lnTo>
                <a:lnTo>
                  <a:pt x="1042271" y="2748433"/>
                </a:lnTo>
                <a:lnTo>
                  <a:pt x="1045257" y="2756395"/>
                </a:lnTo>
                <a:lnTo>
                  <a:pt x="1044759" y="2763860"/>
                </a:lnTo>
                <a:lnTo>
                  <a:pt x="1046252" y="2765353"/>
                </a:lnTo>
                <a:lnTo>
                  <a:pt x="1046252" y="2768836"/>
                </a:lnTo>
                <a:lnTo>
                  <a:pt x="1045257" y="2772817"/>
                </a:lnTo>
                <a:cubicBezTo>
                  <a:pt x="1047911" y="2775139"/>
                  <a:pt x="1049238" y="2777130"/>
                  <a:pt x="1049238" y="2778789"/>
                </a:cubicBezTo>
                <a:lnTo>
                  <a:pt x="1047745" y="2782272"/>
                </a:lnTo>
                <a:cubicBezTo>
                  <a:pt x="1049404" y="2784927"/>
                  <a:pt x="1051063" y="2786254"/>
                  <a:pt x="1052722" y="2786254"/>
                </a:cubicBezTo>
                <a:lnTo>
                  <a:pt x="1053717" y="2786751"/>
                </a:lnTo>
                <a:lnTo>
                  <a:pt x="1053717" y="2791230"/>
                </a:lnTo>
                <a:cubicBezTo>
                  <a:pt x="1053717" y="2793552"/>
                  <a:pt x="1052722" y="2795543"/>
                  <a:pt x="1050731" y="2797202"/>
                </a:cubicBezTo>
                <a:lnTo>
                  <a:pt x="1052722" y="2804666"/>
                </a:lnTo>
                <a:lnTo>
                  <a:pt x="1050731" y="2815615"/>
                </a:lnTo>
                <a:lnTo>
                  <a:pt x="1051229" y="2818600"/>
                </a:lnTo>
                <a:cubicBezTo>
                  <a:pt x="1049238" y="2818600"/>
                  <a:pt x="1048077" y="2820591"/>
                  <a:pt x="1047745" y="2824572"/>
                </a:cubicBezTo>
                <a:cubicBezTo>
                  <a:pt x="1045755" y="2824572"/>
                  <a:pt x="1044262" y="2829880"/>
                  <a:pt x="1043266" y="2840497"/>
                </a:cubicBezTo>
                <a:cubicBezTo>
                  <a:pt x="1042271" y="2840497"/>
                  <a:pt x="1041773" y="2841160"/>
                  <a:pt x="1041773" y="2842487"/>
                </a:cubicBezTo>
                <a:lnTo>
                  <a:pt x="1043266" y="2844976"/>
                </a:lnTo>
                <a:lnTo>
                  <a:pt x="1038290" y="2892252"/>
                </a:lnTo>
                <a:lnTo>
                  <a:pt x="1038788" y="2895238"/>
                </a:lnTo>
                <a:lnTo>
                  <a:pt x="1038290" y="2898223"/>
                </a:lnTo>
                <a:lnTo>
                  <a:pt x="1038788" y="2899219"/>
                </a:lnTo>
                <a:lnTo>
                  <a:pt x="1038788" y="2899716"/>
                </a:lnTo>
                <a:lnTo>
                  <a:pt x="1036797" y="2910167"/>
                </a:lnTo>
                <a:lnTo>
                  <a:pt x="1036797" y="2919125"/>
                </a:lnTo>
                <a:lnTo>
                  <a:pt x="1033811" y="2934054"/>
                </a:lnTo>
                <a:lnTo>
                  <a:pt x="1034309" y="2940523"/>
                </a:lnTo>
                <a:lnTo>
                  <a:pt x="1033811" y="2943011"/>
                </a:lnTo>
                <a:lnTo>
                  <a:pt x="1034309" y="2945997"/>
                </a:lnTo>
                <a:cubicBezTo>
                  <a:pt x="1032982" y="2947324"/>
                  <a:pt x="1032318" y="2950310"/>
                  <a:pt x="1032318" y="2954955"/>
                </a:cubicBezTo>
                <a:lnTo>
                  <a:pt x="1029332" y="2958936"/>
                </a:lnTo>
                <a:lnTo>
                  <a:pt x="1029830" y="2959931"/>
                </a:lnTo>
                <a:lnTo>
                  <a:pt x="1029830" y="2960429"/>
                </a:lnTo>
                <a:cubicBezTo>
                  <a:pt x="1028835" y="2962751"/>
                  <a:pt x="1027674" y="2973699"/>
                  <a:pt x="1026347" y="2993273"/>
                </a:cubicBezTo>
                <a:lnTo>
                  <a:pt x="1024854" y="2994766"/>
                </a:lnTo>
                <a:lnTo>
                  <a:pt x="1026347" y="2999245"/>
                </a:lnTo>
                <a:cubicBezTo>
                  <a:pt x="1023692" y="2999245"/>
                  <a:pt x="1022199" y="3003226"/>
                  <a:pt x="1021868" y="3011189"/>
                </a:cubicBezTo>
                <a:lnTo>
                  <a:pt x="1020872" y="3011189"/>
                </a:lnTo>
                <a:lnTo>
                  <a:pt x="1021868" y="3011686"/>
                </a:lnTo>
                <a:lnTo>
                  <a:pt x="1021868" y="3012682"/>
                </a:lnTo>
                <a:lnTo>
                  <a:pt x="1020872" y="3013179"/>
                </a:lnTo>
                <a:lnTo>
                  <a:pt x="1021868" y="3014175"/>
                </a:lnTo>
                <a:lnTo>
                  <a:pt x="1021868" y="3014672"/>
                </a:lnTo>
                <a:lnTo>
                  <a:pt x="1015896" y="3033583"/>
                </a:lnTo>
                <a:lnTo>
                  <a:pt x="1016394" y="3034080"/>
                </a:lnTo>
                <a:lnTo>
                  <a:pt x="1014901" y="3041545"/>
                </a:lnTo>
                <a:lnTo>
                  <a:pt x="1015896" y="3044531"/>
                </a:lnTo>
                <a:cubicBezTo>
                  <a:pt x="1012910" y="3050834"/>
                  <a:pt x="1010588" y="3060289"/>
                  <a:pt x="1008929" y="3072897"/>
                </a:cubicBezTo>
                <a:lnTo>
                  <a:pt x="1006939" y="3075882"/>
                </a:lnTo>
                <a:lnTo>
                  <a:pt x="1005943" y="3076380"/>
                </a:lnTo>
                <a:lnTo>
                  <a:pt x="1005446" y="3076380"/>
                </a:lnTo>
                <a:lnTo>
                  <a:pt x="1005943" y="3080361"/>
                </a:lnTo>
                <a:cubicBezTo>
                  <a:pt x="1005943" y="3085670"/>
                  <a:pt x="1004782" y="3090148"/>
                  <a:pt x="1002460" y="3093798"/>
                </a:cubicBezTo>
                <a:lnTo>
                  <a:pt x="1000967" y="3098276"/>
                </a:lnTo>
                <a:lnTo>
                  <a:pt x="1001464" y="3101262"/>
                </a:lnTo>
                <a:cubicBezTo>
                  <a:pt x="998478" y="3105243"/>
                  <a:pt x="996820" y="3110386"/>
                  <a:pt x="996488" y="3116689"/>
                </a:cubicBezTo>
                <a:cubicBezTo>
                  <a:pt x="994497" y="3116689"/>
                  <a:pt x="992838" y="3122661"/>
                  <a:pt x="991512" y="3134604"/>
                </a:cubicBezTo>
                <a:cubicBezTo>
                  <a:pt x="990184" y="3134604"/>
                  <a:pt x="988857" y="3138088"/>
                  <a:pt x="987530" y="3145055"/>
                </a:cubicBezTo>
                <a:lnTo>
                  <a:pt x="978075" y="3156003"/>
                </a:lnTo>
                <a:lnTo>
                  <a:pt x="978573" y="3160482"/>
                </a:lnTo>
                <a:cubicBezTo>
                  <a:pt x="976582" y="3170103"/>
                  <a:pt x="974094" y="3176075"/>
                  <a:pt x="971108" y="3178397"/>
                </a:cubicBezTo>
                <a:cubicBezTo>
                  <a:pt x="971108" y="3179724"/>
                  <a:pt x="970113" y="3180388"/>
                  <a:pt x="968122" y="3180388"/>
                </a:cubicBezTo>
                <a:cubicBezTo>
                  <a:pt x="967127" y="3185364"/>
                  <a:pt x="964970" y="3189843"/>
                  <a:pt x="961653" y="3193824"/>
                </a:cubicBezTo>
                <a:lnTo>
                  <a:pt x="962150" y="3196810"/>
                </a:lnTo>
                <a:lnTo>
                  <a:pt x="960160" y="3200791"/>
                </a:lnTo>
                <a:lnTo>
                  <a:pt x="960658" y="3203279"/>
                </a:lnTo>
                <a:cubicBezTo>
                  <a:pt x="958999" y="3203279"/>
                  <a:pt x="957506" y="3207758"/>
                  <a:pt x="956179" y="3216716"/>
                </a:cubicBezTo>
                <a:cubicBezTo>
                  <a:pt x="953856" y="3219038"/>
                  <a:pt x="952695" y="3222024"/>
                  <a:pt x="952695" y="3225673"/>
                </a:cubicBezTo>
                <a:cubicBezTo>
                  <a:pt x="951368" y="3225673"/>
                  <a:pt x="948548" y="3229157"/>
                  <a:pt x="944235" y="3236124"/>
                </a:cubicBezTo>
                <a:cubicBezTo>
                  <a:pt x="943572" y="3236124"/>
                  <a:pt x="942908" y="3238446"/>
                  <a:pt x="942245" y="3243091"/>
                </a:cubicBezTo>
                <a:lnTo>
                  <a:pt x="936273" y="3254039"/>
                </a:lnTo>
                <a:cubicBezTo>
                  <a:pt x="933287" y="3254039"/>
                  <a:pt x="930301" y="3258186"/>
                  <a:pt x="927315" y="3266480"/>
                </a:cubicBezTo>
                <a:cubicBezTo>
                  <a:pt x="925988" y="3266480"/>
                  <a:pt x="924993" y="3268968"/>
                  <a:pt x="924330" y="3273945"/>
                </a:cubicBezTo>
                <a:cubicBezTo>
                  <a:pt x="923334" y="3273945"/>
                  <a:pt x="920680" y="3277926"/>
                  <a:pt x="916367" y="3285888"/>
                </a:cubicBezTo>
                <a:cubicBezTo>
                  <a:pt x="915372" y="3285888"/>
                  <a:pt x="914377" y="3289206"/>
                  <a:pt x="913381" y="3295841"/>
                </a:cubicBezTo>
                <a:cubicBezTo>
                  <a:pt x="911391" y="3296173"/>
                  <a:pt x="909068" y="3299491"/>
                  <a:pt x="906414" y="3305794"/>
                </a:cubicBezTo>
                <a:cubicBezTo>
                  <a:pt x="902101" y="3310107"/>
                  <a:pt x="899447" y="3313922"/>
                  <a:pt x="898452" y="3317240"/>
                </a:cubicBezTo>
                <a:cubicBezTo>
                  <a:pt x="895798" y="3317240"/>
                  <a:pt x="893807" y="3319230"/>
                  <a:pt x="892480" y="3323211"/>
                </a:cubicBezTo>
                <a:cubicBezTo>
                  <a:pt x="887172" y="3328520"/>
                  <a:pt x="884518" y="3334160"/>
                  <a:pt x="884518" y="3340131"/>
                </a:cubicBezTo>
                <a:cubicBezTo>
                  <a:pt x="874897" y="3346767"/>
                  <a:pt x="869091" y="3353734"/>
                  <a:pt x="867100" y="3361032"/>
                </a:cubicBezTo>
                <a:cubicBezTo>
                  <a:pt x="864446" y="3362359"/>
                  <a:pt x="861295" y="3365511"/>
                  <a:pt x="857645" y="3370488"/>
                </a:cubicBezTo>
                <a:cubicBezTo>
                  <a:pt x="856651" y="3370488"/>
                  <a:pt x="853664" y="3373805"/>
                  <a:pt x="848688" y="3380441"/>
                </a:cubicBezTo>
                <a:cubicBezTo>
                  <a:pt x="846697" y="3380441"/>
                  <a:pt x="845204" y="3383426"/>
                  <a:pt x="844209" y="3389398"/>
                </a:cubicBezTo>
                <a:cubicBezTo>
                  <a:pt x="830938" y="3399683"/>
                  <a:pt x="824303" y="3405323"/>
                  <a:pt x="824303" y="3406318"/>
                </a:cubicBezTo>
                <a:lnTo>
                  <a:pt x="818829" y="3415276"/>
                </a:lnTo>
                <a:lnTo>
                  <a:pt x="803402" y="3424233"/>
                </a:lnTo>
                <a:cubicBezTo>
                  <a:pt x="803402" y="3428214"/>
                  <a:pt x="798757" y="3433357"/>
                  <a:pt x="789468" y="3439660"/>
                </a:cubicBezTo>
                <a:lnTo>
                  <a:pt x="787976" y="3441153"/>
                </a:lnTo>
                <a:cubicBezTo>
                  <a:pt x="786316" y="3441153"/>
                  <a:pt x="785487" y="3441982"/>
                  <a:pt x="785487" y="3443641"/>
                </a:cubicBezTo>
                <a:cubicBezTo>
                  <a:pt x="784160" y="3443973"/>
                  <a:pt x="781672" y="3448120"/>
                  <a:pt x="778022" y="3456082"/>
                </a:cubicBezTo>
                <a:lnTo>
                  <a:pt x="774539" y="3455087"/>
                </a:lnTo>
                <a:lnTo>
                  <a:pt x="773543" y="3455087"/>
                </a:lnTo>
                <a:cubicBezTo>
                  <a:pt x="772216" y="3460064"/>
                  <a:pt x="770226" y="3463879"/>
                  <a:pt x="767572" y="3466533"/>
                </a:cubicBezTo>
                <a:lnTo>
                  <a:pt x="767572" y="3473002"/>
                </a:lnTo>
                <a:cubicBezTo>
                  <a:pt x="769230" y="3476984"/>
                  <a:pt x="770723" y="3483951"/>
                  <a:pt x="772051" y="3493903"/>
                </a:cubicBezTo>
                <a:lnTo>
                  <a:pt x="771553" y="3499875"/>
                </a:lnTo>
                <a:cubicBezTo>
                  <a:pt x="772880" y="3500207"/>
                  <a:pt x="776529" y="3505349"/>
                  <a:pt x="782501" y="3515302"/>
                </a:cubicBezTo>
                <a:lnTo>
                  <a:pt x="797430" y="3531724"/>
                </a:lnTo>
                <a:lnTo>
                  <a:pt x="802407" y="3532720"/>
                </a:lnTo>
                <a:cubicBezTo>
                  <a:pt x="809042" y="3532720"/>
                  <a:pt x="812360" y="3530895"/>
                  <a:pt x="812360" y="3527246"/>
                </a:cubicBezTo>
                <a:cubicBezTo>
                  <a:pt x="817336" y="3525255"/>
                  <a:pt x="821981" y="3520776"/>
                  <a:pt x="826294" y="3513809"/>
                </a:cubicBezTo>
                <a:cubicBezTo>
                  <a:pt x="829611" y="3510823"/>
                  <a:pt x="833426" y="3504686"/>
                  <a:pt x="837740" y="3495396"/>
                </a:cubicBezTo>
                <a:cubicBezTo>
                  <a:pt x="843379" y="3489425"/>
                  <a:pt x="849019" y="3480301"/>
                  <a:pt x="854659" y="3468026"/>
                </a:cubicBezTo>
                <a:cubicBezTo>
                  <a:pt x="855987" y="3468026"/>
                  <a:pt x="857479" y="3464542"/>
                  <a:pt x="859138" y="3457575"/>
                </a:cubicBezTo>
                <a:cubicBezTo>
                  <a:pt x="864446" y="3452931"/>
                  <a:pt x="871082" y="3440987"/>
                  <a:pt x="879044" y="3421745"/>
                </a:cubicBezTo>
                <a:cubicBezTo>
                  <a:pt x="889329" y="3408806"/>
                  <a:pt x="894471" y="3400512"/>
                  <a:pt x="894471" y="3396863"/>
                </a:cubicBezTo>
                <a:cubicBezTo>
                  <a:pt x="903097" y="3389564"/>
                  <a:pt x="907410" y="3385085"/>
                  <a:pt x="907410" y="3383426"/>
                </a:cubicBezTo>
                <a:cubicBezTo>
                  <a:pt x="909068" y="3379114"/>
                  <a:pt x="912552" y="3374800"/>
                  <a:pt x="917860" y="3370488"/>
                </a:cubicBezTo>
                <a:cubicBezTo>
                  <a:pt x="917860" y="3367502"/>
                  <a:pt x="920514" y="3365345"/>
                  <a:pt x="925823" y="3364018"/>
                </a:cubicBezTo>
                <a:cubicBezTo>
                  <a:pt x="935775" y="3356388"/>
                  <a:pt x="943738" y="3352572"/>
                  <a:pt x="949709" y="3352572"/>
                </a:cubicBezTo>
                <a:lnTo>
                  <a:pt x="951700" y="3350582"/>
                </a:lnTo>
                <a:lnTo>
                  <a:pt x="952695" y="3351080"/>
                </a:lnTo>
                <a:lnTo>
                  <a:pt x="953193" y="3351080"/>
                </a:lnTo>
                <a:lnTo>
                  <a:pt x="955681" y="3350582"/>
                </a:lnTo>
                <a:lnTo>
                  <a:pt x="960160" y="3351080"/>
                </a:lnTo>
                <a:lnTo>
                  <a:pt x="962150" y="3351080"/>
                </a:lnTo>
                <a:lnTo>
                  <a:pt x="964639" y="3349587"/>
                </a:lnTo>
                <a:lnTo>
                  <a:pt x="971108" y="3349587"/>
                </a:lnTo>
                <a:lnTo>
                  <a:pt x="974094" y="3351080"/>
                </a:lnTo>
                <a:lnTo>
                  <a:pt x="978075" y="3350582"/>
                </a:lnTo>
                <a:lnTo>
                  <a:pt x="979568" y="3352075"/>
                </a:lnTo>
                <a:lnTo>
                  <a:pt x="984047" y="3351080"/>
                </a:lnTo>
                <a:cubicBezTo>
                  <a:pt x="984047" y="3352738"/>
                  <a:pt x="985042" y="3353568"/>
                  <a:pt x="987033" y="3353568"/>
                </a:cubicBezTo>
                <a:lnTo>
                  <a:pt x="990019" y="3352075"/>
                </a:lnTo>
                <a:lnTo>
                  <a:pt x="991512" y="3355061"/>
                </a:lnTo>
                <a:lnTo>
                  <a:pt x="994995" y="3355061"/>
                </a:lnTo>
                <a:cubicBezTo>
                  <a:pt x="1000303" y="3360037"/>
                  <a:pt x="1004782" y="3362525"/>
                  <a:pt x="1008431" y="3362525"/>
                </a:cubicBezTo>
                <a:cubicBezTo>
                  <a:pt x="1015067" y="3364516"/>
                  <a:pt x="1022531" y="3369658"/>
                  <a:pt x="1030825" y="3377952"/>
                </a:cubicBezTo>
                <a:lnTo>
                  <a:pt x="1039783" y="3389398"/>
                </a:lnTo>
                <a:lnTo>
                  <a:pt x="1039783" y="3392882"/>
                </a:lnTo>
                <a:cubicBezTo>
                  <a:pt x="1045423" y="3392882"/>
                  <a:pt x="1049736" y="3397360"/>
                  <a:pt x="1052722" y="3406318"/>
                </a:cubicBezTo>
                <a:lnTo>
                  <a:pt x="1053364" y="3406639"/>
                </a:lnTo>
                <a:lnTo>
                  <a:pt x="1053364" y="3373474"/>
                </a:lnTo>
                <a:cubicBezTo>
                  <a:pt x="1057345" y="3367833"/>
                  <a:pt x="1059335" y="3364350"/>
                  <a:pt x="1059335" y="3363023"/>
                </a:cubicBezTo>
                <a:lnTo>
                  <a:pt x="1057345" y="3357549"/>
                </a:lnTo>
                <a:cubicBezTo>
                  <a:pt x="1063648" y="3348260"/>
                  <a:pt x="1071113" y="3339634"/>
                  <a:pt x="1079739" y="3331671"/>
                </a:cubicBezTo>
                <a:cubicBezTo>
                  <a:pt x="1079739" y="3327027"/>
                  <a:pt x="1083388" y="3322050"/>
                  <a:pt x="1090687" y="3316742"/>
                </a:cubicBezTo>
                <a:cubicBezTo>
                  <a:pt x="1090687" y="3312097"/>
                  <a:pt x="1093507" y="3309277"/>
                  <a:pt x="1099147" y="3308282"/>
                </a:cubicBezTo>
                <a:cubicBezTo>
                  <a:pt x="1105450" y="3302310"/>
                  <a:pt x="1112251" y="3299325"/>
                  <a:pt x="1119550" y="3299325"/>
                </a:cubicBezTo>
                <a:cubicBezTo>
                  <a:pt x="1125190" y="3299656"/>
                  <a:pt x="1128010" y="3300154"/>
                  <a:pt x="1128010" y="3300818"/>
                </a:cubicBezTo>
                <a:lnTo>
                  <a:pt x="1128508" y="3300320"/>
                </a:lnTo>
                <a:lnTo>
                  <a:pt x="1133935" y="3300320"/>
                </a:lnTo>
                <a:lnTo>
                  <a:pt x="1159455" y="3295841"/>
                </a:lnTo>
                <a:lnTo>
                  <a:pt x="1168817" y="3295841"/>
                </a:lnTo>
                <a:cubicBezTo>
                  <a:pt x="1174125" y="3295841"/>
                  <a:pt x="1180595" y="3297334"/>
                  <a:pt x="1188225" y="3300320"/>
                </a:cubicBezTo>
                <a:lnTo>
                  <a:pt x="1201661" y="3300818"/>
                </a:lnTo>
                <a:lnTo>
                  <a:pt x="1212112" y="3309277"/>
                </a:lnTo>
                <a:lnTo>
                  <a:pt x="1230027" y="3315249"/>
                </a:lnTo>
                <a:cubicBezTo>
                  <a:pt x="1237989" y="3317903"/>
                  <a:pt x="1244293" y="3323543"/>
                  <a:pt x="1248938" y="3332169"/>
                </a:cubicBezTo>
                <a:cubicBezTo>
                  <a:pt x="1254909" y="3336482"/>
                  <a:pt x="1259720" y="3342288"/>
                  <a:pt x="1263369" y="3349587"/>
                </a:cubicBezTo>
                <a:lnTo>
                  <a:pt x="1265857" y="3360535"/>
                </a:lnTo>
                <a:cubicBezTo>
                  <a:pt x="1265857" y="3368829"/>
                  <a:pt x="1262374" y="3383592"/>
                  <a:pt x="1255407" y="3404825"/>
                </a:cubicBezTo>
                <a:lnTo>
                  <a:pt x="1242966" y="3421247"/>
                </a:lnTo>
                <a:cubicBezTo>
                  <a:pt x="1241307" y="3421247"/>
                  <a:pt x="1238985" y="3427551"/>
                  <a:pt x="1235999" y="3440158"/>
                </a:cubicBezTo>
                <a:cubicBezTo>
                  <a:pt x="1230359" y="3446461"/>
                  <a:pt x="1226046" y="3456414"/>
                  <a:pt x="1223060" y="3470016"/>
                </a:cubicBezTo>
                <a:cubicBezTo>
                  <a:pt x="1210785" y="3479306"/>
                  <a:pt x="1204647" y="3486273"/>
                  <a:pt x="1204647" y="3490918"/>
                </a:cubicBezTo>
                <a:cubicBezTo>
                  <a:pt x="1204647" y="3495230"/>
                  <a:pt x="1202657" y="3499212"/>
                  <a:pt x="1198676" y="3502861"/>
                </a:cubicBezTo>
                <a:cubicBezTo>
                  <a:pt x="1196353" y="3517790"/>
                  <a:pt x="1194363" y="3527246"/>
                  <a:pt x="1192704" y="3531227"/>
                </a:cubicBezTo>
                <a:lnTo>
                  <a:pt x="1191709" y="3541180"/>
                </a:lnTo>
                <a:lnTo>
                  <a:pt x="1188225" y="3548644"/>
                </a:lnTo>
                <a:lnTo>
                  <a:pt x="1189718" y="3554616"/>
                </a:lnTo>
                <a:cubicBezTo>
                  <a:pt x="1187727" y="3557934"/>
                  <a:pt x="1186732" y="3560422"/>
                  <a:pt x="1186732" y="3562081"/>
                </a:cubicBezTo>
                <a:lnTo>
                  <a:pt x="1186732" y="3562578"/>
                </a:lnTo>
                <a:cubicBezTo>
                  <a:pt x="1188723" y="3565232"/>
                  <a:pt x="1189718" y="3567555"/>
                  <a:pt x="1189718" y="3569545"/>
                </a:cubicBezTo>
                <a:cubicBezTo>
                  <a:pt x="1189718" y="3571868"/>
                  <a:pt x="1188059" y="3574356"/>
                  <a:pt x="1184742" y="3577010"/>
                </a:cubicBezTo>
                <a:lnTo>
                  <a:pt x="1184244" y="3577508"/>
                </a:lnTo>
                <a:lnTo>
                  <a:pt x="1184244" y="3578503"/>
                </a:lnTo>
                <a:lnTo>
                  <a:pt x="1186732" y="3586465"/>
                </a:lnTo>
                <a:lnTo>
                  <a:pt x="1184244" y="3593432"/>
                </a:lnTo>
                <a:lnTo>
                  <a:pt x="1184742" y="3610352"/>
                </a:lnTo>
                <a:cubicBezTo>
                  <a:pt x="1185737" y="3610352"/>
                  <a:pt x="1186566" y="3612840"/>
                  <a:pt x="1187230" y="3617817"/>
                </a:cubicBezTo>
                <a:lnTo>
                  <a:pt x="1187230" y="3623291"/>
                </a:lnTo>
                <a:cubicBezTo>
                  <a:pt x="1187230" y="3624286"/>
                  <a:pt x="1186234" y="3625281"/>
                  <a:pt x="1184244" y="3626277"/>
                </a:cubicBezTo>
                <a:cubicBezTo>
                  <a:pt x="1184576" y="3627936"/>
                  <a:pt x="1185405" y="3628931"/>
                  <a:pt x="1186732" y="3629263"/>
                </a:cubicBezTo>
                <a:lnTo>
                  <a:pt x="1185737" y="3629760"/>
                </a:lnTo>
                <a:lnTo>
                  <a:pt x="1185737" y="3630756"/>
                </a:lnTo>
                <a:lnTo>
                  <a:pt x="1188225" y="3639713"/>
                </a:lnTo>
                <a:cubicBezTo>
                  <a:pt x="1187562" y="3642035"/>
                  <a:pt x="1186732" y="3643197"/>
                  <a:pt x="1185737" y="3643197"/>
                </a:cubicBezTo>
                <a:cubicBezTo>
                  <a:pt x="1184410" y="3643197"/>
                  <a:pt x="1183414" y="3639049"/>
                  <a:pt x="1182751" y="3630756"/>
                </a:cubicBezTo>
                <a:lnTo>
                  <a:pt x="1183746" y="3625281"/>
                </a:lnTo>
                <a:lnTo>
                  <a:pt x="1180760" y="3608859"/>
                </a:lnTo>
                <a:lnTo>
                  <a:pt x="1181258" y="3605873"/>
                </a:lnTo>
                <a:lnTo>
                  <a:pt x="1179765" y="3604380"/>
                </a:lnTo>
                <a:cubicBezTo>
                  <a:pt x="1178770" y="3604380"/>
                  <a:pt x="1177609" y="3606371"/>
                  <a:pt x="1176282" y="3610352"/>
                </a:cubicBezTo>
                <a:lnTo>
                  <a:pt x="1171803" y="3611845"/>
                </a:lnTo>
                <a:lnTo>
                  <a:pt x="1171305" y="3611845"/>
                </a:lnTo>
                <a:lnTo>
                  <a:pt x="1169812" y="3610352"/>
                </a:lnTo>
                <a:lnTo>
                  <a:pt x="1169812" y="3609854"/>
                </a:lnTo>
                <a:cubicBezTo>
                  <a:pt x="1172466" y="3609854"/>
                  <a:pt x="1173793" y="3607366"/>
                  <a:pt x="1173793" y="3602390"/>
                </a:cubicBezTo>
                <a:lnTo>
                  <a:pt x="1173793" y="3600897"/>
                </a:lnTo>
                <a:cubicBezTo>
                  <a:pt x="1170807" y="3597911"/>
                  <a:pt x="1168485" y="3596418"/>
                  <a:pt x="1166826" y="3596418"/>
                </a:cubicBezTo>
                <a:lnTo>
                  <a:pt x="1166329" y="3599902"/>
                </a:lnTo>
                <a:lnTo>
                  <a:pt x="1166329" y="3602887"/>
                </a:lnTo>
                <a:cubicBezTo>
                  <a:pt x="1166329" y="3605542"/>
                  <a:pt x="1166992" y="3608030"/>
                  <a:pt x="1168319" y="3610352"/>
                </a:cubicBezTo>
                <a:lnTo>
                  <a:pt x="1166826" y="3635732"/>
                </a:lnTo>
                <a:lnTo>
                  <a:pt x="1167822" y="3638220"/>
                </a:lnTo>
                <a:cubicBezTo>
                  <a:pt x="1167490" y="3642533"/>
                  <a:pt x="1165831" y="3644690"/>
                  <a:pt x="1162845" y="3644690"/>
                </a:cubicBezTo>
                <a:cubicBezTo>
                  <a:pt x="1161850" y="3641704"/>
                  <a:pt x="1161186" y="3640211"/>
                  <a:pt x="1160855" y="3640211"/>
                </a:cubicBezTo>
                <a:lnTo>
                  <a:pt x="1158366" y="3640211"/>
                </a:lnTo>
                <a:lnTo>
                  <a:pt x="1157371" y="3651657"/>
                </a:lnTo>
                <a:lnTo>
                  <a:pt x="1158366" y="3661112"/>
                </a:lnTo>
                <a:lnTo>
                  <a:pt x="1147644" y="3664098"/>
                </a:lnTo>
                <a:lnTo>
                  <a:pt x="1147154" y="3663600"/>
                </a:lnTo>
                <a:lnTo>
                  <a:pt x="1147154" y="3656135"/>
                </a:lnTo>
                <a:cubicBezTo>
                  <a:pt x="1147154" y="3652486"/>
                  <a:pt x="1146343" y="3647012"/>
                  <a:pt x="1144720" y="3639713"/>
                </a:cubicBezTo>
                <a:lnTo>
                  <a:pt x="1144720" y="3629263"/>
                </a:lnTo>
                <a:lnTo>
                  <a:pt x="1143250" y="3629263"/>
                </a:lnTo>
                <a:lnTo>
                  <a:pt x="1143250" y="3628267"/>
                </a:lnTo>
                <a:cubicBezTo>
                  <a:pt x="1141628" y="3628267"/>
                  <a:pt x="1140005" y="3633244"/>
                  <a:pt x="1138383" y="3643197"/>
                </a:cubicBezTo>
                <a:cubicBezTo>
                  <a:pt x="1135781" y="3648173"/>
                  <a:pt x="1134479" y="3654145"/>
                  <a:pt x="1134479" y="3661112"/>
                </a:cubicBezTo>
                <a:cubicBezTo>
                  <a:pt x="1135807" y="3661112"/>
                  <a:pt x="1136802" y="3662605"/>
                  <a:pt x="1137465" y="3665591"/>
                </a:cubicBezTo>
                <a:lnTo>
                  <a:pt x="1135972" y="3672558"/>
                </a:lnTo>
                <a:lnTo>
                  <a:pt x="1136968" y="3678529"/>
                </a:lnTo>
                <a:lnTo>
                  <a:pt x="1136470" y="3682013"/>
                </a:lnTo>
                <a:lnTo>
                  <a:pt x="1139456" y="3687487"/>
                </a:lnTo>
                <a:lnTo>
                  <a:pt x="1136968" y="3690473"/>
                </a:lnTo>
                <a:lnTo>
                  <a:pt x="1136470" y="3690473"/>
                </a:lnTo>
                <a:cubicBezTo>
                  <a:pt x="1135143" y="3690473"/>
                  <a:pt x="1134148" y="3688151"/>
                  <a:pt x="1133484" y="3683506"/>
                </a:cubicBezTo>
                <a:lnTo>
                  <a:pt x="1134479" y="3682013"/>
                </a:lnTo>
                <a:lnTo>
                  <a:pt x="1131494" y="3680520"/>
                </a:lnTo>
                <a:cubicBezTo>
                  <a:pt x="1130830" y="3682179"/>
                  <a:pt x="1129503" y="3683008"/>
                  <a:pt x="1127512" y="3683008"/>
                </a:cubicBezTo>
                <a:cubicBezTo>
                  <a:pt x="1126517" y="3683008"/>
                  <a:pt x="1126020" y="3682179"/>
                  <a:pt x="1126020" y="3680520"/>
                </a:cubicBezTo>
                <a:cubicBezTo>
                  <a:pt x="1126020" y="3677202"/>
                  <a:pt x="1126517" y="3675543"/>
                  <a:pt x="1127512" y="3675543"/>
                </a:cubicBezTo>
                <a:cubicBezTo>
                  <a:pt x="1125522" y="3672558"/>
                  <a:pt x="1124029" y="3665591"/>
                  <a:pt x="1123034" y="3654642"/>
                </a:cubicBezTo>
                <a:lnTo>
                  <a:pt x="1123034" y="3650661"/>
                </a:lnTo>
                <a:cubicBezTo>
                  <a:pt x="1124361" y="3644358"/>
                  <a:pt x="1125356" y="3641206"/>
                  <a:pt x="1126020" y="3641206"/>
                </a:cubicBezTo>
                <a:lnTo>
                  <a:pt x="1127512" y="3641206"/>
                </a:lnTo>
                <a:lnTo>
                  <a:pt x="1127512" y="3644192"/>
                </a:lnTo>
                <a:lnTo>
                  <a:pt x="1128010" y="3646182"/>
                </a:lnTo>
                <a:lnTo>
                  <a:pt x="1127512" y="3650164"/>
                </a:lnTo>
                <a:lnTo>
                  <a:pt x="1127512" y="3665591"/>
                </a:lnTo>
                <a:lnTo>
                  <a:pt x="1130001" y="3668079"/>
                </a:lnTo>
                <a:cubicBezTo>
                  <a:pt x="1131659" y="3667415"/>
                  <a:pt x="1132489" y="3666586"/>
                  <a:pt x="1132489" y="3665591"/>
                </a:cubicBezTo>
                <a:lnTo>
                  <a:pt x="1132489" y="3665093"/>
                </a:lnTo>
                <a:cubicBezTo>
                  <a:pt x="1131825" y="3665093"/>
                  <a:pt x="1130996" y="3664098"/>
                  <a:pt x="1130001" y="3662107"/>
                </a:cubicBezTo>
                <a:lnTo>
                  <a:pt x="1130498" y="3658126"/>
                </a:lnTo>
                <a:lnTo>
                  <a:pt x="1130498" y="3647178"/>
                </a:lnTo>
                <a:cubicBezTo>
                  <a:pt x="1130498" y="3644192"/>
                  <a:pt x="1128010" y="3638718"/>
                  <a:pt x="1123034" y="3630756"/>
                </a:cubicBezTo>
                <a:cubicBezTo>
                  <a:pt x="1122038" y="3614167"/>
                  <a:pt x="1120048" y="3604712"/>
                  <a:pt x="1117062" y="3602390"/>
                </a:cubicBezTo>
                <a:lnTo>
                  <a:pt x="1114574" y="3602390"/>
                </a:lnTo>
                <a:cubicBezTo>
                  <a:pt x="1112915" y="3603717"/>
                  <a:pt x="1111256" y="3604380"/>
                  <a:pt x="1109597" y="3604380"/>
                </a:cubicBezTo>
                <a:cubicBezTo>
                  <a:pt x="1106280" y="3604049"/>
                  <a:pt x="1104621" y="3603053"/>
                  <a:pt x="1104621" y="3601395"/>
                </a:cubicBezTo>
                <a:lnTo>
                  <a:pt x="1104621" y="3599902"/>
                </a:lnTo>
                <a:cubicBezTo>
                  <a:pt x="1104621" y="3599238"/>
                  <a:pt x="1106280" y="3597579"/>
                  <a:pt x="1109597" y="3594925"/>
                </a:cubicBezTo>
                <a:lnTo>
                  <a:pt x="1109597" y="3593930"/>
                </a:lnTo>
                <a:cubicBezTo>
                  <a:pt x="1109597" y="3592271"/>
                  <a:pt x="1107607" y="3588124"/>
                  <a:pt x="1103626" y="3581489"/>
                </a:cubicBezTo>
                <a:lnTo>
                  <a:pt x="1102630" y="3578503"/>
                </a:lnTo>
                <a:lnTo>
                  <a:pt x="1102630" y="3567057"/>
                </a:lnTo>
                <a:cubicBezTo>
                  <a:pt x="1102630" y="3559095"/>
                  <a:pt x="1101137" y="3546488"/>
                  <a:pt x="1098152" y="3529236"/>
                </a:cubicBezTo>
                <a:cubicBezTo>
                  <a:pt x="1096161" y="3503359"/>
                  <a:pt x="1094502" y="3488429"/>
                  <a:pt x="1093175" y="3484448"/>
                </a:cubicBezTo>
                <a:lnTo>
                  <a:pt x="1094170" y="3478476"/>
                </a:lnTo>
                <a:lnTo>
                  <a:pt x="1088199" y="3441153"/>
                </a:lnTo>
                <a:cubicBezTo>
                  <a:pt x="1083554" y="3427883"/>
                  <a:pt x="1081232" y="3415939"/>
                  <a:pt x="1081232" y="3405323"/>
                </a:cubicBezTo>
                <a:cubicBezTo>
                  <a:pt x="1080568" y="3405323"/>
                  <a:pt x="1079739" y="3400346"/>
                  <a:pt x="1078743" y="3390393"/>
                </a:cubicBezTo>
                <a:cubicBezTo>
                  <a:pt x="1076421" y="3387408"/>
                  <a:pt x="1074430" y="3385915"/>
                  <a:pt x="1072772" y="3385915"/>
                </a:cubicBezTo>
                <a:cubicBezTo>
                  <a:pt x="1072274" y="3385915"/>
                  <a:pt x="1068604" y="3390114"/>
                  <a:pt x="1061761" y="3398511"/>
                </a:cubicBezTo>
                <a:lnTo>
                  <a:pt x="1054678" y="3407296"/>
                </a:lnTo>
                <a:lnTo>
                  <a:pt x="1054961" y="3407438"/>
                </a:lnTo>
                <a:cubicBezTo>
                  <a:pt x="1055459" y="3408184"/>
                  <a:pt x="1055707" y="3409304"/>
                  <a:pt x="1055707" y="3410797"/>
                </a:cubicBezTo>
                <a:cubicBezTo>
                  <a:pt x="1060020" y="3410797"/>
                  <a:pt x="1062840" y="3416437"/>
                  <a:pt x="1064167" y="3427717"/>
                </a:cubicBezTo>
                <a:lnTo>
                  <a:pt x="1065660" y="3429210"/>
                </a:lnTo>
                <a:lnTo>
                  <a:pt x="1065660" y="3434684"/>
                </a:lnTo>
                <a:lnTo>
                  <a:pt x="1067651" y="3442646"/>
                </a:lnTo>
                <a:lnTo>
                  <a:pt x="1066158" y="3446627"/>
                </a:lnTo>
                <a:lnTo>
                  <a:pt x="1067153" y="3450608"/>
                </a:lnTo>
                <a:cubicBezTo>
                  <a:pt x="1065494" y="3455253"/>
                  <a:pt x="1064002" y="3457575"/>
                  <a:pt x="1062674" y="3457575"/>
                </a:cubicBezTo>
                <a:lnTo>
                  <a:pt x="1062674" y="3461059"/>
                </a:lnTo>
                <a:lnTo>
                  <a:pt x="1064665" y="3465040"/>
                </a:lnTo>
                <a:cubicBezTo>
                  <a:pt x="1058693" y="3477979"/>
                  <a:pt x="1054049" y="3484448"/>
                  <a:pt x="1050731" y="3484448"/>
                </a:cubicBezTo>
                <a:lnTo>
                  <a:pt x="1047745" y="3485941"/>
                </a:lnTo>
                <a:lnTo>
                  <a:pt x="1048243" y="3489425"/>
                </a:lnTo>
                <a:lnTo>
                  <a:pt x="1048243" y="3491913"/>
                </a:lnTo>
                <a:cubicBezTo>
                  <a:pt x="1048243" y="3495562"/>
                  <a:pt x="1046086" y="3498382"/>
                  <a:pt x="1041773" y="3500373"/>
                </a:cubicBezTo>
                <a:lnTo>
                  <a:pt x="1042271" y="3501368"/>
                </a:lnTo>
                <a:lnTo>
                  <a:pt x="1042271" y="3503359"/>
                </a:lnTo>
                <a:cubicBezTo>
                  <a:pt x="1042271" y="3504354"/>
                  <a:pt x="1040944" y="3504852"/>
                  <a:pt x="1038290" y="3504852"/>
                </a:cubicBezTo>
                <a:lnTo>
                  <a:pt x="1038290" y="3507340"/>
                </a:lnTo>
                <a:lnTo>
                  <a:pt x="1036797" y="3507340"/>
                </a:lnTo>
                <a:cubicBezTo>
                  <a:pt x="1035802" y="3507340"/>
                  <a:pt x="1035304" y="3506013"/>
                  <a:pt x="1035304" y="3503359"/>
                </a:cubicBezTo>
                <a:cubicBezTo>
                  <a:pt x="1031987" y="3503359"/>
                  <a:pt x="1029001" y="3506179"/>
                  <a:pt x="1026347" y="3511819"/>
                </a:cubicBezTo>
                <a:lnTo>
                  <a:pt x="1026844" y="3514804"/>
                </a:lnTo>
                <a:lnTo>
                  <a:pt x="1014901" y="3526748"/>
                </a:lnTo>
                <a:lnTo>
                  <a:pt x="1014901" y="3527246"/>
                </a:lnTo>
                <a:lnTo>
                  <a:pt x="1015896" y="3530231"/>
                </a:lnTo>
                <a:cubicBezTo>
                  <a:pt x="1014901" y="3533549"/>
                  <a:pt x="1012578" y="3536535"/>
                  <a:pt x="1008929" y="3539189"/>
                </a:cubicBezTo>
                <a:lnTo>
                  <a:pt x="1007436" y="3539189"/>
                </a:lnTo>
                <a:lnTo>
                  <a:pt x="1003953" y="3538691"/>
                </a:lnTo>
                <a:cubicBezTo>
                  <a:pt x="1003289" y="3541346"/>
                  <a:pt x="1001962" y="3543336"/>
                  <a:pt x="999971" y="3544663"/>
                </a:cubicBezTo>
                <a:lnTo>
                  <a:pt x="998478" y="3548147"/>
                </a:lnTo>
                <a:lnTo>
                  <a:pt x="998478" y="3554118"/>
                </a:lnTo>
                <a:cubicBezTo>
                  <a:pt x="998478" y="3560754"/>
                  <a:pt x="995327" y="3566725"/>
                  <a:pt x="989023" y="3572034"/>
                </a:cubicBezTo>
                <a:cubicBezTo>
                  <a:pt x="987364" y="3573360"/>
                  <a:pt x="984710" y="3577342"/>
                  <a:pt x="981061" y="3583977"/>
                </a:cubicBezTo>
                <a:cubicBezTo>
                  <a:pt x="980066" y="3583977"/>
                  <a:pt x="976748" y="3587792"/>
                  <a:pt x="971108" y="3595423"/>
                </a:cubicBezTo>
                <a:lnTo>
                  <a:pt x="969615" y="3595423"/>
                </a:lnTo>
                <a:lnTo>
                  <a:pt x="968122" y="3594427"/>
                </a:lnTo>
                <a:cubicBezTo>
                  <a:pt x="969781" y="3590115"/>
                  <a:pt x="970776" y="3585138"/>
                  <a:pt x="971108" y="3579498"/>
                </a:cubicBezTo>
                <a:cubicBezTo>
                  <a:pt x="970113" y="3579498"/>
                  <a:pt x="969615" y="3578005"/>
                  <a:pt x="969615" y="3575019"/>
                </a:cubicBezTo>
                <a:lnTo>
                  <a:pt x="968122" y="3573526"/>
                </a:lnTo>
                <a:lnTo>
                  <a:pt x="966132" y="3574024"/>
                </a:lnTo>
                <a:lnTo>
                  <a:pt x="965136" y="3573526"/>
                </a:lnTo>
                <a:lnTo>
                  <a:pt x="965136" y="3572531"/>
                </a:lnTo>
                <a:lnTo>
                  <a:pt x="966629" y="3563076"/>
                </a:lnTo>
                <a:lnTo>
                  <a:pt x="966132" y="3560588"/>
                </a:lnTo>
                <a:lnTo>
                  <a:pt x="959165" y="3560588"/>
                </a:lnTo>
                <a:cubicBezTo>
                  <a:pt x="958169" y="3569214"/>
                  <a:pt x="957008" y="3573526"/>
                  <a:pt x="955681" y="3573526"/>
                </a:cubicBezTo>
                <a:lnTo>
                  <a:pt x="956179" y="3578503"/>
                </a:lnTo>
                <a:lnTo>
                  <a:pt x="956179" y="3580991"/>
                </a:lnTo>
                <a:lnTo>
                  <a:pt x="950207" y="3590446"/>
                </a:lnTo>
                <a:cubicBezTo>
                  <a:pt x="951202" y="3590446"/>
                  <a:pt x="951700" y="3591276"/>
                  <a:pt x="951700" y="3592935"/>
                </a:cubicBezTo>
                <a:cubicBezTo>
                  <a:pt x="950373" y="3594593"/>
                  <a:pt x="949378" y="3598243"/>
                  <a:pt x="948714" y="3603883"/>
                </a:cubicBezTo>
                <a:lnTo>
                  <a:pt x="948217" y="3604380"/>
                </a:lnTo>
                <a:cubicBezTo>
                  <a:pt x="943903" y="3606703"/>
                  <a:pt x="940254" y="3610684"/>
                  <a:pt x="937268" y="3616324"/>
                </a:cubicBezTo>
                <a:lnTo>
                  <a:pt x="939259" y="3619310"/>
                </a:lnTo>
                <a:cubicBezTo>
                  <a:pt x="939259" y="3621964"/>
                  <a:pt x="938098" y="3624784"/>
                  <a:pt x="935775" y="3627770"/>
                </a:cubicBezTo>
                <a:lnTo>
                  <a:pt x="936273" y="3630756"/>
                </a:lnTo>
                <a:lnTo>
                  <a:pt x="932789" y="3633741"/>
                </a:lnTo>
                <a:lnTo>
                  <a:pt x="933287" y="3635732"/>
                </a:lnTo>
                <a:cubicBezTo>
                  <a:pt x="932955" y="3640708"/>
                  <a:pt x="931960" y="3643197"/>
                  <a:pt x="930301" y="3643197"/>
                </a:cubicBezTo>
                <a:lnTo>
                  <a:pt x="928808" y="3643197"/>
                </a:lnTo>
                <a:lnTo>
                  <a:pt x="926818" y="3641704"/>
                </a:lnTo>
                <a:lnTo>
                  <a:pt x="929804" y="3627770"/>
                </a:lnTo>
                <a:lnTo>
                  <a:pt x="928311" y="3623788"/>
                </a:lnTo>
                <a:lnTo>
                  <a:pt x="932789" y="3595423"/>
                </a:lnTo>
                <a:lnTo>
                  <a:pt x="931794" y="3591939"/>
                </a:lnTo>
                <a:cubicBezTo>
                  <a:pt x="933453" y="3589617"/>
                  <a:pt x="934448" y="3585138"/>
                  <a:pt x="934780" y="3578503"/>
                </a:cubicBezTo>
                <a:lnTo>
                  <a:pt x="932789" y="3573526"/>
                </a:lnTo>
                <a:cubicBezTo>
                  <a:pt x="935112" y="3567555"/>
                  <a:pt x="936605" y="3561583"/>
                  <a:pt x="937268" y="3555611"/>
                </a:cubicBezTo>
                <a:lnTo>
                  <a:pt x="935775" y="3546654"/>
                </a:lnTo>
                <a:lnTo>
                  <a:pt x="936273" y="3545658"/>
                </a:lnTo>
                <a:lnTo>
                  <a:pt x="937268" y="3545658"/>
                </a:lnTo>
                <a:lnTo>
                  <a:pt x="935775" y="3535706"/>
                </a:lnTo>
                <a:lnTo>
                  <a:pt x="936273" y="3533217"/>
                </a:lnTo>
                <a:lnTo>
                  <a:pt x="935775" y="3530231"/>
                </a:lnTo>
                <a:lnTo>
                  <a:pt x="936273" y="3522767"/>
                </a:lnTo>
                <a:cubicBezTo>
                  <a:pt x="936273" y="3520776"/>
                  <a:pt x="933619" y="3513809"/>
                  <a:pt x="928311" y="3501866"/>
                </a:cubicBezTo>
                <a:lnTo>
                  <a:pt x="928311" y="3497387"/>
                </a:lnTo>
                <a:lnTo>
                  <a:pt x="931297" y="3490420"/>
                </a:lnTo>
                <a:lnTo>
                  <a:pt x="929804" y="3475491"/>
                </a:lnTo>
                <a:lnTo>
                  <a:pt x="930301" y="3474495"/>
                </a:lnTo>
                <a:lnTo>
                  <a:pt x="929804" y="3471509"/>
                </a:lnTo>
                <a:lnTo>
                  <a:pt x="931297" y="3450608"/>
                </a:lnTo>
                <a:lnTo>
                  <a:pt x="928808" y="3446627"/>
                </a:lnTo>
                <a:lnTo>
                  <a:pt x="930301" y="3435181"/>
                </a:lnTo>
                <a:lnTo>
                  <a:pt x="929804" y="3432196"/>
                </a:lnTo>
                <a:lnTo>
                  <a:pt x="931297" y="3429210"/>
                </a:lnTo>
                <a:lnTo>
                  <a:pt x="927315" y="3427717"/>
                </a:lnTo>
                <a:cubicBezTo>
                  <a:pt x="911723" y="3440655"/>
                  <a:pt x="903760" y="3449281"/>
                  <a:pt x="903429" y="3453594"/>
                </a:cubicBezTo>
                <a:cubicBezTo>
                  <a:pt x="899779" y="3458902"/>
                  <a:pt x="896793" y="3464376"/>
                  <a:pt x="894471" y="3470016"/>
                </a:cubicBezTo>
                <a:cubicBezTo>
                  <a:pt x="893144" y="3470016"/>
                  <a:pt x="889494" y="3473998"/>
                  <a:pt x="883523" y="3481960"/>
                </a:cubicBezTo>
                <a:lnTo>
                  <a:pt x="884518" y="3482955"/>
                </a:lnTo>
                <a:lnTo>
                  <a:pt x="884518" y="3483453"/>
                </a:lnTo>
                <a:cubicBezTo>
                  <a:pt x="884518" y="3484780"/>
                  <a:pt x="882196" y="3489093"/>
                  <a:pt x="877551" y="3496392"/>
                </a:cubicBezTo>
                <a:cubicBezTo>
                  <a:pt x="877551" y="3500041"/>
                  <a:pt x="875395" y="3502861"/>
                  <a:pt x="871082" y="3504852"/>
                </a:cubicBezTo>
                <a:cubicBezTo>
                  <a:pt x="869755" y="3512482"/>
                  <a:pt x="866769" y="3517790"/>
                  <a:pt x="862124" y="3520776"/>
                </a:cubicBezTo>
                <a:cubicBezTo>
                  <a:pt x="859138" y="3523430"/>
                  <a:pt x="857645" y="3526582"/>
                  <a:pt x="857645" y="3530231"/>
                </a:cubicBezTo>
                <a:cubicBezTo>
                  <a:pt x="856319" y="3530231"/>
                  <a:pt x="852337" y="3536701"/>
                  <a:pt x="845702" y="3549640"/>
                </a:cubicBezTo>
                <a:lnTo>
                  <a:pt x="837740" y="3557602"/>
                </a:lnTo>
                <a:cubicBezTo>
                  <a:pt x="837740" y="3561583"/>
                  <a:pt x="833758" y="3566559"/>
                  <a:pt x="825796" y="3572531"/>
                </a:cubicBezTo>
                <a:cubicBezTo>
                  <a:pt x="820820" y="3573858"/>
                  <a:pt x="818331" y="3575849"/>
                  <a:pt x="818331" y="3578503"/>
                </a:cubicBezTo>
                <a:cubicBezTo>
                  <a:pt x="812028" y="3584143"/>
                  <a:pt x="805724" y="3587958"/>
                  <a:pt x="799421" y="3589949"/>
                </a:cubicBezTo>
                <a:lnTo>
                  <a:pt x="797430" y="3591442"/>
                </a:lnTo>
                <a:lnTo>
                  <a:pt x="794445" y="3590446"/>
                </a:lnTo>
                <a:lnTo>
                  <a:pt x="791459" y="3593432"/>
                </a:lnTo>
                <a:lnTo>
                  <a:pt x="790961" y="3593432"/>
                </a:lnTo>
                <a:lnTo>
                  <a:pt x="786980" y="3592935"/>
                </a:lnTo>
                <a:cubicBezTo>
                  <a:pt x="783994" y="3592935"/>
                  <a:pt x="781506" y="3593764"/>
                  <a:pt x="779515" y="3595423"/>
                </a:cubicBezTo>
                <a:lnTo>
                  <a:pt x="779018" y="3595423"/>
                </a:lnTo>
                <a:lnTo>
                  <a:pt x="773046" y="3594427"/>
                </a:lnTo>
                <a:lnTo>
                  <a:pt x="770558" y="3594925"/>
                </a:lnTo>
                <a:cubicBezTo>
                  <a:pt x="758946" y="3594925"/>
                  <a:pt x="744846" y="3588456"/>
                  <a:pt x="728258" y="3575517"/>
                </a:cubicBezTo>
                <a:cubicBezTo>
                  <a:pt x="726599" y="3572199"/>
                  <a:pt x="723116" y="3568716"/>
                  <a:pt x="717807" y="3565066"/>
                </a:cubicBezTo>
                <a:cubicBezTo>
                  <a:pt x="714158" y="3556773"/>
                  <a:pt x="710011" y="3549474"/>
                  <a:pt x="705366" y="3543170"/>
                </a:cubicBezTo>
                <a:cubicBezTo>
                  <a:pt x="705366" y="3540848"/>
                  <a:pt x="702713" y="3535042"/>
                  <a:pt x="697404" y="3525753"/>
                </a:cubicBezTo>
                <a:cubicBezTo>
                  <a:pt x="697404" y="3522103"/>
                  <a:pt x="696077" y="3519117"/>
                  <a:pt x="693423" y="3516795"/>
                </a:cubicBezTo>
                <a:cubicBezTo>
                  <a:pt x="692096" y="3518454"/>
                  <a:pt x="690105" y="3519283"/>
                  <a:pt x="687451" y="3519283"/>
                </a:cubicBezTo>
                <a:cubicBezTo>
                  <a:pt x="686787" y="3522269"/>
                  <a:pt x="686124" y="3523762"/>
                  <a:pt x="685460" y="3523762"/>
                </a:cubicBezTo>
                <a:lnTo>
                  <a:pt x="683968" y="3523762"/>
                </a:lnTo>
                <a:cubicBezTo>
                  <a:pt x="682972" y="3523762"/>
                  <a:pt x="682475" y="3522933"/>
                  <a:pt x="682475" y="3521274"/>
                </a:cubicBezTo>
                <a:lnTo>
                  <a:pt x="681479" y="3521274"/>
                </a:lnTo>
                <a:cubicBezTo>
                  <a:pt x="681479" y="3524923"/>
                  <a:pt x="679323" y="3527412"/>
                  <a:pt x="675010" y="3528738"/>
                </a:cubicBezTo>
                <a:lnTo>
                  <a:pt x="671029" y="3528738"/>
                </a:lnTo>
                <a:cubicBezTo>
                  <a:pt x="670697" y="3532388"/>
                  <a:pt x="670033" y="3534213"/>
                  <a:pt x="669038" y="3534213"/>
                </a:cubicBezTo>
                <a:lnTo>
                  <a:pt x="667545" y="3534213"/>
                </a:lnTo>
                <a:lnTo>
                  <a:pt x="665057" y="3532720"/>
                </a:lnTo>
                <a:lnTo>
                  <a:pt x="664559" y="3532720"/>
                </a:lnTo>
                <a:cubicBezTo>
                  <a:pt x="664559" y="3536037"/>
                  <a:pt x="657095" y="3538525"/>
                  <a:pt x="642165" y="3540184"/>
                </a:cubicBezTo>
                <a:lnTo>
                  <a:pt x="642165" y="3542175"/>
                </a:lnTo>
                <a:cubicBezTo>
                  <a:pt x="642165" y="3546156"/>
                  <a:pt x="639511" y="3548147"/>
                  <a:pt x="634203" y="3548147"/>
                </a:cubicBezTo>
                <a:lnTo>
                  <a:pt x="631715" y="3548147"/>
                </a:lnTo>
                <a:cubicBezTo>
                  <a:pt x="631051" y="3552128"/>
                  <a:pt x="630056" y="3554118"/>
                  <a:pt x="628729" y="3554118"/>
                </a:cubicBezTo>
                <a:cubicBezTo>
                  <a:pt x="627734" y="3554118"/>
                  <a:pt x="627236" y="3553289"/>
                  <a:pt x="627236" y="3551630"/>
                </a:cubicBezTo>
                <a:lnTo>
                  <a:pt x="626738" y="3551132"/>
                </a:lnTo>
                <a:lnTo>
                  <a:pt x="625744" y="3551132"/>
                </a:lnTo>
                <a:lnTo>
                  <a:pt x="623753" y="3554118"/>
                </a:lnTo>
                <a:cubicBezTo>
                  <a:pt x="622757" y="3554118"/>
                  <a:pt x="622260" y="3553289"/>
                  <a:pt x="622260" y="3551630"/>
                </a:cubicBezTo>
                <a:lnTo>
                  <a:pt x="621264" y="3551630"/>
                </a:lnTo>
                <a:lnTo>
                  <a:pt x="619771" y="3553123"/>
                </a:lnTo>
                <a:lnTo>
                  <a:pt x="620767" y="3555611"/>
                </a:lnTo>
                <a:cubicBezTo>
                  <a:pt x="619108" y="3556938"/>
                  <a:pt x="615127" y="3558099"/>
                  <a:pt x="608823" y="3559095"/>
                </a:cubicBezTo>
                <a:lnTo>
                  <a:pt x="607828" y="3560090"/>
                </a:lnTo>
                <a:lnTo>
                  <a:pt x="604344" y="3561583"/>
                </a:lnTo>
                <a:cubicBezTo>
                  <a:pt x="604013" y="3563905"/>
                  <a:pt x="603183" y="3565066"/>
                  <a:pt x="601856" y="3565066"/>
                </a:cubicBezTo>
                <a:lnTo>
                  <a:pt x="600363" y="3565066"/>
                </a:lnTo>
                <a:cubicBezTo>
                  <a:pt x="599700" y="3565066"/>
                  <a:pt x="599368" y="3564071"/>
                  <a:pt x="599368" y="3562081"/>
                </a:cubicBezTo>
                <a:lnTo>
                  <a:pt x="597875" y="3562081"/>
                </a:lnTo>
                <a:cubicBezTo>
                  <a:pt x="597875" y="3565730"/>
                  <a:pt x="596548" y="3567555"/>
                  <a:pt x="593894" y="3567555"/>
                </a:cubicBezTo>
                <a:lnTo>
                  <a:pt x="593396" y="3566559"/>
                </a:lnTo>
                <a:cubicBezTo>
                  <a:pt x="593396" y="3568218"/>
                  <a:pt x="589415" y="3570043"/>
                  <a:pt x="581453" y="3572034"/>
                </a:cubicBezTo>
                <a:cubicBezTo>
                  <a:pt x="580789" y="3574356"/>
                  <a:pt x="579960" y="3575517"/>
                  <a:pt x="578965" y="3575517"/>
                </a:cubicBezTo>
                <a:lnTo>
                  <a:pt x="578467" y="3575517"/>
                </a:lnTo>
                <a:lnTo>
                  <a:pt x="575979" y="3574024"/>
                </a:lnTo>
                <a:lnTo>
                  <a:pt x="575481" y="3574024"/>
                </a:lnTo>
                <a:cubicBezTo>
                  <a:pt x="575481" y="3576678"/>
                  <a:pt x="574154" y="3578005"/>
                  <a:pt x="571500" y="3578005"/>
                </a:cubicBezTo>
                <a:cubicBezTo>
                  <a:pt x="570836" y="3579332"/>
                  <a:pt x="566192" y="3580493"/>
                  <a:pt x="557566" y="3581489"/>
                </a:cubicBezTo>
                <a:cubicBezTo>
                  <a:pt x="557566" y="3583148"/>
                  <a:pt x="554082" y="3583977"/>
                  <a:pt x="547115" y="3583977"/>
                </a:cubicBezTo>
                <a:cubicBezTo>
                  <a:pt x="547115" y="3586963"/>
                  <a:pt x="545457" y="3588456"/>
                  <a:pt x="542139" y="3588456"/>
                </a:cubicBezTo>
                <a:cubicBezTo>
                  <a:pt x="542139" y="3590446"/>
                  <a:pt x="539153" y="3591939"/>
                  <a:pt x="533181" y="3592935"/>
                </a:cubicBezTo>
                <a:lnTo>
                  <a:pt x="530693" y="3590446"/>
                </a:lnTo>
                <a:cubicBezTo>
                  <a:pt x="530693" y="3593101"/>
                  <a:pt x="528703" y="3594427"/>
                  <a:pt x="524721" y="3594427"/>
                </a:cubicBezTo>
                <a:cubicBezTo>
                  <a:pt x="524721" y="3597082"/>
                  <a:pt x="519081" y="3599736"/>
                  <a:pt x="507801" y="3602390"/>
                </a:cubicBezTo>
                <a:lnTo>
                  <a:pt x="506806" y="3602887"/>
                </a:lnTo>
                <a:lnTo>
                  <a:pt x="506309" y="3602887"/>
                </a:lnTo>
                <a:cubicBezTo>
                  <a:pt x="505313" y="3602887"/>
                  <a:pt x="504484" y="3601395"/>
                  <a:pt x="503820" y="3598409"/>
                </a:cubicBezTo>
                <a:cubicBezTo>
                  <a:pt x="502493" y="3598409"/>
                  <a:pt x="501830" y="3597911"/>
                  <a:pt x="501830" y="3596916"/>
                </a:cubicBezTo>
                <a:lnTo>
                  <a:pt x="501332" y="3597911"/>
                </a:lnTo>
                <a:lnTo>
                  <a:pt x="498844" y="3597911"/>
                </a:lnTo>
                <a:lnTo>
                  <a:pt x="494365" y="3594925"/>
                </a:lnTo>
                <a:lnTo>
                  <a:pt x="490882" y="3595423"/>
                </a:lnTo>
                <a:lnTo>
                  <a:pt x="489489" y="3594958"/>
                </a:lnTo>
                <a:lnTo>
                  <a:pt x="473259" y="3607366"/>
                </a:lnTo>
                <a:lnTo>
                  <a:pt x="467785" y="3607366"/>
                </a:lnTo>
                <a:lnTo>
                  <a:pt x="465297" y="3604878"/>
                </a:lnTo>
                <a:lnTo>
                  <a:pt x="465297" y="3602390"/>
                </a:lnTo>
                <a:lnTo>
                  <a:pt x="473948" y="3587819"/>
                </a:lnTo>
                <a:lnTo>
                  <a:pt x="469981" y="3585968"/>
                </a:lnTo>
                <a:cubicBezTo>
                  <a:pt x="469981" y="3583977"/>
                  <a:pt x="468156" y="3582982"/>
                  <a:pt x="464506" y="3582982"/>
                </a:cubicBezTo>
                <a:cubicBezTo>
                  <a:pt x="463179" y="3579001"/>
                  <a:pt x="461023" y="3577010"/>
                  <a:pt x="458037" y="3577010"/>
                </a:cubicBezTo>
                <a:lnTo>
                  <a:pt x="456190" y="3571236"/>
                </a:lnTo>
                <a:lnTo>
                  <a:pt x="452545" y="3575019"/>
                </a:lnTo>
                <a:cubicBezTo>
                  <a:pt x="423308" y="3604132"/>
                  <a:pt x="399857" y="3623540"/>
                  <a:pt x="382191" y="3633244"/>
                </a:cubicBezTo>
                <a:lnTo>
                  <a:pt x="376716" y="3628267"/>
                </a:lnTo>
                <a:lnTo>
                  <a:pt x="410556" y="3594427"/>
                </a:lnTo>
                <a:cubicBezTo>
                  <a:pt x="454681" y="3546985"/>
                  <a:pt x="480724" y="3506345"/>
                  <a:pt x="488686" y="3472505"/>
                </a:cubicBezTo>
                <a:cubicBezTo>
                  <a:pt x="495653" y="3465538"/>
                  <a:pt x="499137" y="3455916"/>
                  <a:pt x="499137" y="3443641"/>
                </a:cubicBezTo>
                <a:lnTo>
                  <a:pt x="499137" y="3409802"/>
                </a:lnTo>
                <a:cubicBezTo>
                  <a:pt x="499137" y="3369990"/>
                  <a:pt x="483544" y="3342288"/>
                  <a:pt x="452358" y="3326695"/>
                </a:cubicBezTo>
                <a:lnTo>
                  <a:pt x="428970" y="3329183"/>
                </a:lnTo>
                <a:lnTo>
                  <a:pt x="410556" y="3324207"/>
                </a:lnTo>
                <a:cubicBezTo>
                  <a:pt x="382688" y="3331505"/>
                  <a:pt x="363612" y="3342786"/>
                  <a:pt x="353327" y="3358047"/>
                </a:cubicBezTo>
                <a:cubicBezTo>
                  <a:pt x="320151" y="3397526"/>
                  <a:pt x="302899" y="3425229"/>
                  <a:pt x="301572" y="3441153"/>
                </a:cubicBezTo>
                <a:lnTo>
                  <a:pt x="309535" y="3490420"/>
                </a:lnTo>
                <a:cubicBezTo>
                  <a:pt x="302899" y="3492742"/>
                  <a:pt x="295103" y="3505681"/>
                  <a:pt x="286145" y="3529236"/>
                </a:cubicBezTo>
                <a:cubicBezTo>
                  <a:pt x="254296" y="3570707"/>
                  <a:pt x="225599" y="3592437"/>
                  <a:pt x="200053" y="3594427"/>
                </a:cubicBezTo>
                <a:cubicBezTo>
                  <a:pt x="146639" y="3594427"/>
                  <a:pt x="109482" y="3572697"/>
                  <a:pt x="88581" y="3529236"/>
                </a:cubicBezTo>
                <a:cubicBezTo>
                  <a:pt x="75974" y="3520279"/>
                  <a:pt x="64694" y="3504686"/>
                  <a:pt x="54741" y="3482458"/>
                </a:cubicBezTo>
                <a:cubicBezTo>
                  <a:pt x="42134" y="3476486"/>
                  <a:pt x="30024" y="3450608"/>
                  <a:pt x="18413" y="3404825"/>
                </a:cubicBezTo>
                <a:cubicBezTo>
                  <a:pt x="11446" y="3404825"/>
                  <a:pt x="5308" y="3385749"/>
                  <a:pt x="0" y="3347596"/>
                </a:cubicBezTo>
                <a:cubicBezTo>
                  <a:pt x="7630" y="3319728"/>
                  <a:pt x="18910" y="3305794"/>
                  <a:pt x="33840" y="3305794"/>
                </a:cubicBezTo>
                <a:cubicBezTo>
                  <a:pt x="65025" y="3305794"/>
                  <a:pt x="106662" y="3316244"/>
                  <a:pt x="158748" y="3337146"/>
                </a:cubicBezTo>
                <a:lnTo>
                  <a:pt x="163725" y="3337146"/>
                </a:lnTo>
                <a:cubicBezTo>
                  <a:pt x="246002" y="3239939"/>
                  <a:pt x="329274" y="3191336"/>
                  <a:pt x="413542" y="3191336"/>
                </a:cubicBezTo>
                <a:lnTo>
                  <a:pt x="493663" y="3212237"/>
                </a:lnTo>
                <a:lnTo>
                  <a:pt x="517550" y="3233138"/>
                </a:lnTo>
                <a:cubicBezTo>
                  <a:pt x="517550" y="3247404"/>
                  <a:pt x="525346" y="3258684"/>
                  <a:pt x="540939" y="3266978"/>
                </a:cubicBezTo>
                <a:cubicBezTo>
                  <a:pt x="540939" y="3270296"/>
                  <a:pt x="546911" y="3277262"/>
                  <a:pt x="558854" y="3287879"/>
                </a:cubicBezTo>
                <a:lnTo>
                  <a:pt x="571793" y="3324207"/>
                </a:lnTo>
                <a:cubicBezTo>
                  <a:pt x="578760" y="3339800"/>
                  <a:pt x="584068" y="3362359"/>
                  <a:pt x="587718" y="3391886"/>
                </a:cubicBezTo>
                <a:cubicBezTo>
                  <a:pt x="584732" y="3438001"/>
                  <a:pt x="578594" y="3464874"/>
                  <a:pt x="569305" y="3472505"/>
                </a:cubicBezTo>
                <a:cubicBezTo>
                  <a:pt x="569305" y="3481462"/>
                  <a:pt x="567356" y="3490461"/>
                  <a:pt x="563457" y="3499502"/>
                </a:cubicBezTo>
                <a:lnTo>
                  <a:pt x="553015" y="3515722"/>
                </a:lnTo>
                <a:lnTo>
                  <a:pt x="554082" y="3515302"/>
                </a:lnTo>
                <a:cubicBezTo>
                  <a:pt x="555741" y="3514970"/>
                  <a:pt x="557566" y="3514638"/>
                  <a:pt x="559557" y="3514307"/>
                </a:cubicBezTo>
                <a:cubicBezTo>
                  <a:pt x="559557" y="3513643"/>
                  <a:pt x="560718" y="3513146"/>
                  <a:pt x="563040" y="3512814"/>
                </a:cubicBezTo>
                <a:lnTo>
                  <a:pt x="564035" y="3512814"/>
                </a:lnTo>
                <a:lnTo>
                  <a:pt x="564533" y="3513809"/>
                </a:lnTo>
                <a:cubicBezTo>
                  <a:pt x="572163" y="3508501"/>
                  <a:pt x="577638" y="3505847"/>
                  <a:pt x="580955" y="3505847"/>
                </a:cubicBezTo>
                <a:lnTo>
                  <a:pt x="580955" y="3506345"/>
                </a:lnTo>
                <a:cubicBezTo>
                  <a:pt x="594226" y="3501036"/>
                  <a:pt x="601027" y="3497553"/>
                  <a:pt x="601359" y="3495894"/>
                </a:cubicBezTo>
                <a:lnTo>
                  <a:pt x="604842" y="3495894"/>
                </a:lnTo>
                <a:cubicBezTo>
                  <a:pt x="607164" y="3494567"/>
                  <a:pt x="608326" y="3493074"/>
                  <a:pt x="608326" y="3491415"/>
                </a:cubicBezTo>
                <a:lnTo>
                  <a:pt x="612804" y="3491415"/>
                </a:lnTo>
                <a:lnTo>
                  <a:pt x="613800" y="3492410"/>
                </a:lnTo>
                <a:lnTo>
                  <a:pt x="614297" y="3492410"/>
                </a:lnTo>
                <a:cubicBezTo>
                  <a:pt x="614297" y="3490420"/>
                  <a:pt x="618610" y="3488098"/>
                  <a:pt x="627236" y="3485443"/>
                </a:cubicBezTo>
                <a:lnTo>
                  <a:pt x="629227" y="3486439"/>
                </a:lnTo>
                <a:cubicBezTo>
                  <a:pt x="629891" y="3483785"/>
                  <a:pt x="634370" y="3479969"/>
                  <a:pt x="642663" y="3474993"/>
                </a:cubicBezTo>
                <a:cubicBezTo>
                  <a:pt x="642663" y="3473998"/>
                  <a:pt x="644488" y="3473500"/>
                  <a:pt x="648137" y="3473500"/>
                </a:cubicBezTo>
                <a:cubicBezTo>
                  <a:pt x="648137" y="3472173"/>
                  <a:pt x="650957" y="3470016"/>
                  <a:pt x="656597" y="3467031"/>
                </a:cubicBezTo>
                <a:cubicBezTo>
                  <a:pt x="670863" y="3450774"/>
                  <a:pt x="680650" y="3439992"/>
                  <a:pt x="685958" y="3434684"/>
                </a:cubicBezTo>
                <a:lnTo>
                  <a:pt x="692925" y="3416769"/>
                </a:lnTo>
                <a:lnTo>
                  <a:pt x="691930" y="3411294"/>
                </a:lnTo>
                <a:lnTo>
                  <a:pt x="693423" y="3409304"/>
                </a:lnTo>
                <a:lnTo>
                  <a:pt x="692925" y="3408309"/>
                </a:lnTo>
                <a:lnTo>
                  <a:pt x="692925" y="3401839"/>
                </a:lnTo>
                <a:cubicBezTo>
                  <a:pt x="693920" y="3400844"/>
                  <a:pt x="694584" y="3397194"/>
                  <a:pt x="694916" y="3390891"/>
                </a:cubicBezTo>
                <a:lnTo>
                  <a:pt x="694419" y="3385417"/>
                </a:lnTo>
                <a:lnTo>
                  <a:pt x="696409" y="3372976"/>
                </a:lnTo>
                <a:lnTo>
                  <a:pt x="695911" y="3371981"/>
                </a:lnTo>
                <a:lnTo>
                  <a:pt x="697404" y="3364018"/>
                </a:lnTo>
                <a:lnTo>
                  <a:pt x="696409" y="3361032"/>
                </a:lnTo>
                <a:cubicBezTo>
                  <a:pt x="697404" y="3357715"/>
                  <a:pt x="699063" y="3343283"/>
                  <a:pt x="701385" y="3317737"/>
                </a:cubicBezTo>
                <a:lnTo>
                  <a:pt x="702381" y="3317240"/>
                </a:lnTo>
                <a:lnTo>
                  <a:pt x="701385" y="3312761"/>
                </a:lnTo>
                <a:cubicBezTo>
                  <a:pt x="701385" y="3309111"/>
                  <a:pt x="702713" y="3303637"/>
                  <a:pt x="705366" y="3296339"/>
                </a:cubicBezTo>
                <a:lnTo>
                  <a:pt x="706860" y="3288874"/>
                </a:lnTo>
                <a:lnTo>
                  <a:pt x="706860" y="3288376"/>
                </a:lnTo>
                <a:cubicBezTo>
                  <a:pt x="706860" y="3280082"/>
                  <a:pt x="708352" y="3269632"/>
                  <a:pt x="711338" y="3257025"/>
                </a:cubicBezTo>
                <a:lnTo>
                  <a:pt x="710343" y="3254039"/>
                </a:lnTo>
                <a:cubicBezTo>
                  <a:pt x="712001" y="3250721"/>
                  <a:pt x="713992" y="3241266"/>
                  <a:pt x="716314" y="3225673"/>
                </a:cubicBezTo>
                <a:lnTo>
                  <a:pt x="715817" y="3222687"/>
                </a:lnTo>
                <a:lnTo>
                  <a:pt x="716314" y="3222687"/>
                </a:lnTo>
                <a:lnTo>
                  <a:pt x="715817" y="3222190"/>
                </a:lnTo>
                <a:lnTo>
                  <a:pt x="721788" y="3196312"/>
                </a:lnTo>
                <a:lnTo>
                  <a:pt x="721788" y="3189345"/>
                </a:lnTo>
                <a:lnTo>
                  <a:pt x="724774" y="3170932"/>
                </a:lnTo>
                <a:lnTo>
                  <a:pt x="723779" y="3167947"/>
                </a:lnTo>
                <a:cubicBezTo>
                  <a:pt x="724774" y="3167947"/>
                  <a:pt x="725604" y="3165956"/>
                  <a:pt x="726267" y="3161975"/>
                </a:cubicBezTo>
                <a:cubicBezTo>
                  <a:pt x="727263" y="3161975"/>
                  <a:pt x="727926" y="3158326"/>
                  <a:pt x="728258" y="3151027"/>
                </a:cubicBezTo>
                <a:cubicBezTo>
                  <a:pt x="731244" y="3140742"/>
                  <a:pt x="733732" y="3134273"/>
                  <a:pt x="735722" y="3131619"/>
                </a:cubicBezTo>
                <a:lnTo>
                  <a:pt x="735225" y="3130623"/>
                </a:lnTo>
                <a:lnTo>
                  <a:pt x="735225" y="3130126"/>
                </a:lnTo>
                <a:lnTo>
                  <a:pt x="739704" y="3109225"/>
                </a:lnTo>
                <a:lnTo>
                  <a:pt x="740201" y="3108229"/>
                </a:lnTo>
                <a:lnTo>
                  <a:pt x="739704" y="3104746"/>
                </a:lnTo>
                <a:cubicBezTo>
                  <a:pt x="741031" y="3104746"/>
                  <a:pt x="742689" y="3099604"/>
                  <a:pt x="744680" y="3089319"/>
                </a:cubicBezTo>
                <a:cubicBezTo>
                  <a:pt x="745675" y="3089319"/>
                  <a:pt x="746671" y="3086831"/>
                  <a:pt x="747666" y="3081854"/>
                </a:cubicBezTo>
                <a:lnTo>
                  <a:pt x="748164" y="3080859"/>
                </a:lnTo>
                <a:lnTo>
                  <a:pt x="749159" y="3080859"/>
                </a:lnTo>
                <a:lnTo>
                  <a:pt x="748164" y="3078868"/>
                </a:lnTo>
                <a:cubicBezTo>
                  <a:pt x="757785" y="3051995"/>
                  <a:pt x="762595" y="3036071"/>
                  <a:pt x="762595" y="3031094"/>
                </a:cubicBezTo>
                <a:cubicBezTo>
                  <a:pt x="763590" y="3031094"/>
                  <a:pt x="764088" y="3029436"/>
                  <a:pt x="764088" y="3026118"/>
                </a:cubicBezTo>
                <a:lnTo>
                  <a:pt x="764586" y="3025123"/>
                </a:lnTo>
                <a:lnTo>
                  <a:pt x="765581" y="3023132"/>
                </a:lnTo>
                <a:lnTo>
                  <a:pt x="766079" y="3023132"/>
                </a:lnTo>
                <a:lnTo>
                  <a:pt x="765581" y="3022137"/>
                </a:lnTo>
                <a:lnTo>
                  <a:pt x="765581" y="3020644"/>
                </a:lnTo>
                <a:lnTo>
                  <a:pt x="769065" y="3019151"/>
                </a:lnTo>
                <a:lnTo>
                  <a:pt x="768567" y="3014175"/>
                </a:lnTo>
                <a:cubicBezTo>
                  <a:pt x="769894" y="3009862"/>
                  <a:pt x="771387" y="3007208"/>
                  <a:pt x="773046" y="3006212"/>
                </a:cubicBezTo>
                <a:lnTo>
                  <a:pt x="773543" y="3001733"/>
                </a:lnTo>
                <a:lnTo>
                  <a:pt x="773046" y="3000738"/>
                </a:lnTo>
                <a:lnTo>
                  <a:pt x="773046" y="3000241"/>
                </a:lnTo>
                <a:cubicBezTo>
                  <a:pt x="776032" y="2994269"/>
                  <a:pt x="777525" y="2989292"/>
                  <a:pt x="777525" y="2985311"/>
                </a:cubicBezTo>
                <a:cubicBezTo>
                  <a:pt x="779183" y="2985311"/>
                  <a:pt x="780344" y="2981994"/>
                  <a:pt x="781008" y="2975358"/>
                </a:cubicBezTo>
                <a:cubicBezTo>
                  <a:pt x="782667" y="2975358"/>
                  <a:pt x="785653" y="2967728"/>
                  <a:pt x="789966" y="2952467"/>
                </a:cubicBezTo>
                <a:cubicBezTo>
                  <a:pt x="792620" y="2949481"/>
                  <a:pt x="793947" y="2946827"/>
                  <a:pt x="793947" y="2944504"/>
                </a:cubicBezTo>
                <a:cubicBezTo>
                  <a:pt x="795274" y="2944504"/>
                  <a:pt x="796435" y="2941519"/>
                  <a:pt x="797430" y="2935547"/>
                </a:cubicBezTo>
                <a:cubicBezTo>
                  <a:pt x="798426" y="2935547"/>
                  <a:pt x="800085" y="2932063"/>
                  <a:pt x="802407" y="2925096"/>
                </a:cubicBezTo>
                <a:cubicBezTo>
                  <a:pt x="803070" y="2925096"/>
                  <a:pt x="804065" y="2922608"/>
                  <a:pt x="805393" y="2917632"/>
                </a:cubicBezTo>
                <a:cubicBezTo>
                  <a:pt x="809042" y="2913982"/>
                  <a:pt x="813521" y="2904361"/>
                  <a:pt x="818829" y="2888768"/>
                </a:cubicBezTo>
                <a:lnTo>
                  <a:pt x="827289" y="2871351"/>
                </a:lnTo>
                <a:cubicBezTo>
                  <a:pt x="828948" y="2871351"/>
                  <a:pt x="830109" y="2868199"/>
                  <a:pt x="830772" y="2861895"/>
                </a:cubicBezTo>
                <a:cubicBezTo>
                  <a:pt x="837408" y="2855592"/>
                  <a:pt x="841223" y="2849952"/>
                  <a:pt x="842218" y="2844976"/>
                </a:cubicBezTo>
                <a:cubicBezTo>
                  <a:pt x="849185" y="2837677"/>
                  <a:pt x="853498" y="2830876"/>
                  <a:pt x="855157" y="2824572"/>
                </a:cubicBezTo>
                <a:lnTo>
                  <a:pt x="871082" y="2803173"/>
                </a:lnTo>
                <a:cubicBezTo>
                  <a:pt x="871082" y="2801847"/>
                  <a:pt x="875229" y="2795875"/>
                  <a:pt x="883523" y="2785258"/>
                </a:cubicBezTo>
                <a:cubicBezTo>
                  <a:pt x="884518" y="2781941"/>
                  <a:pt x="887338" y="2778789"/>
                  <a:pt x="891983" y="2775803"/>
                </a:cubicBezTo>
                <a:lnTo>
                  <a:pt x="896959" y="2762864"/>
                </a:lnTo>
                <a:cubicBezTo>
                  <a:pt x="896959" y="2761869"/>
                  <a:pt x="895964" y="2760210"/>
                  <a:pt x="893973" y="2757888"/>
                </a:cubicBezTo>
                <a:lnTo>
                  <a:pt x="893973" y="2757390"/>
                </a:lnTo>
                <a:cubicBezTo>
                  <a:pt x="894637" y="2752745"/>
                  <a:pt x="896627" y="2750423"/>
                  <a:pt x="899945" y="2750423"/>
                </a:cubicBezTo>
                <a:lnTo>
                  <a:pt x="909400" y="2751418"/>
                </a:lnTo>
                <a:cubicBezTo>
                  <a:pt x="910064" y="2749096"/>
                  <a:pt x="914874" y="2744120"/>
                  <a:pt x="923832" y="2736489"/>
                </a:cubicBezTo>
                <a:cubicBezTo>
                  <a:pt x="923832" y="2733503"/>
                  <a:pt x="927813" y="2730683"/>
                  <a:pt x="935775" y="2728029"/>
                </a:cubicBezTo>
                <a:cubicBezTo>
                  <a:pt x="937766" y="2719735"/>
                  <a:pt x="942576" y="2715588"/>
                  <a:pt x="950207" y="2715588"/>
                </a:cubicBezTo>
                <a:lnTo>
                  <a:pt x="958667" y="2712105"/>
                </a:lnTo>
                <a:cubicBezTo>
                  <a:pt x="961321" y="2713432"/>
                  <a:pt x="963975" y="2714095"/>
                  <a:pt x="966629" y="2714095"/>
                </a:cubicBezTo>
                <a:cubicBezTo>
                  <a:pt x="966629" y="2712768"/>
                  <a:pt x="970445" y="2712105"/>
                  <a:pt x="978075" y="2712105"/>
                </a:cubicBezTo>
                <a:cubicBezTo>
                  <a:pt x="979070" y="2709450"/>
                  <a:pt x="981559" y="2708123"/>
                  <a:pt x="985540" y="2708123"/>
                </a:cubicBezTo>
                <a:close/>
                <a:moveTo>
                  <a:pt x="4807195" y="2599665"/>
                </a:moveTo>
                <a:lnTo>
                  <a:pt x="4807693" y="2599665"/>
                </a:lnTo>
                <a:lnTo>
                  <a:pt x="4808190" y="2600163"/>
                </a:lnTo>
                <a:lnTo>
                  <a:pt x="4808190" y="2600660"/>
                </a:lnTo>
                <a:cubicBezTo>
                  <a:pt x="4808190" y="2600992"/>
                  <a:pt x="4807693" y="2601158"/>
                  <a:pt x="4806697" y="2601158"/>
                </a:cubicBezTo>
                <a:lnTo>
                  <a:pt x="4806199" y="2600660"/>
                </a:lnTo>
                <a:cubicBezTo>
                  <a:pt x="4806199" y="2600328"/>
                  <a:pt x="4806531" y="2599997"/>
                  <a:pt x="4807195" y="2599665"/>
                </a:cubicBezTo>
                <a:close/>
                <a:moveTo>
                  <a:pt x="3091839" y="2583712"/>
                </a:moveTo>
                <a:lnTo>
                  <a:pt x="3114731" y="2590182"/>
                </a:lnTo>
                <a:lnTo>
                  <a:pt x="3120205" y="2587694"/>
                </a:lnTo>
                <a:cubicBezTo>
                  <a:pt x="3145419" y="2636131"/>
                  <a:pt x="3158026" y="2667151"/>
                  <a:pt x="3158026" y="2680753"/>
                </a:cubicBezTo>
                <a:cubicBezTo>
                  <a:pt x="3133143" y="2706299"/>
                  <a:pt x="3117716" y="2720233"/>
                  <a:pt x="3111745" y="2722555"/>
                </a:cubicBezTo>
                <a:cubicBezTo>
                  <a:pt x="3107432" y="2727200"/>
                  <a:pt x="3101958" y="2729522"/>
                  <a:pt x="3095322" y="2729522"/>
                </a:cubicBezTo>
                <a:lnTo>
                  <a:pt x="3083877" y="2756395"/>
                </a:lnTo>
                <a:cubicBezTo>
                  <a:pt x="3084540" y="2759381"/>
                  <a:pt x="3084872" y="2763694"/>
                  <a:pt x="3084872" y="2769334"/>
                </a:cubicBezTo>
                <a:cubicBezTo>
                  <a:pt x="3084209" y="2769334"/>
                  <a:pt x="3083877" y="2769997"/>
                  <a:pt x="3083877" y="2771324"/>
                </a:cubicBezTo>
                <a:lnTo>
                  <a:pt x="3083379" y="2771822"/>
                </a:lnTo>
                <a:lnTo>
                  <a:pt x="3082384" y="2771822"/>
                </a:lnTo>
                <a:lnTo>
                  <a:pt x="3080393" y="2769831"/>
                </a:lnTo>
                <a:lnTo>
                  <a:pt x="3077407" y="2769831"/>
                </a:lnTo>
                <a:cubicBezTo>
                  <a:pt x="3070772" y="2778789"/>
                  <a:pt x="3060985" y="2801349"/>
                  <a:pt x="3048046" y="2837511"/>
                </a:cubicBezTo>
                <a:cubicBezTo>
                  <a:pt x="3048046" y="2841824"/>
                  <a:pt x="3045724" y="2844976"/>
                  <a:pt x="3041079" y="2846966"/>
                </a:cubicBezTo>
                <a:cubicBezTo>
                  <a:pt x="3036766" y="2851279"/>
                  <a:pt x="3034610" y="2856421"/>
                  <a:pt x="3034610" y="2862393"/>
                </a:cubicBezTo>
                <a:lnTo>
                  <a:pt x="3035108" y="2864384"/>
                </a:lnTo>
                <a:cubicBezTo>
                  <a:pt x="3054018" y="2869692"/>
                  <a:pt x="3069943" y="2875498"/>
                  <a:pt x="3082881" y="2881801"/>
                </a:cubicBezTo>
                <a:cubicBezTo>
                  <a:pt x="3101792" y="2890759"/>
                  <a:pt x="3123025" y="2905356"/>
                  <a:pt x="3146580" y="2925594"/>
                </a:cubicBezTo>
                <a:cubicBezTo>
                  <a:pt x="3173785" y="2952135"/>
                  <a:pt x="3190373" y="2971543"/>
                  <a:pt x="3196344" y="2983818"/>
                </a:cubicBezTo>
                <a:cubicBezTo>
                  <a:pt x="3212601" y="3011355"/>
                  <a:pt x="3220729" y="3040881"/>
                  <a:pt x="3220729" y="3072399"/>
                </a:cubicBezTo>
                <a:lnTo>
                  <a:pt x="3220729" y="3076380"/>
                </a:lnTo>
                <a:lnTo>
                  <a:pt x="3214155" y="3120673"/>
                </a:lnTo>
                <a:lnTo>
                  <a:pt x="3240360" y="3099272"/>
                </a:lnTo>
                <a:lnTo>
                  <a:pt x="3259768" y="3086831"/>
                </a:lnTo>
                <a:lnTo>
                  <a:pt x="3267731" y="3078868"/>
                </a:lnTo>
                <a:cubicBezTo>
                  <a:pt x="3336405" y="3086831"/>
                  <a:pt x="3370743" y="3128965"/>
                  <a:pt x="3370743" y="3205270"/>
                </a:cubicBezTo>
                <a:cubicBezTo>
                  <a:pt x="3355482" y="3254039"/>
                  <a:pt x="3321144" y="3271622"/>
                  <a:pt x="3267731" y="3258020"/>
                </a:cubicBezTo>
                <a:lnTo>
                  <a:pt x="3259768" y="3237617"/>
                </a:lnTo>
                <a:lnTo>
                  <a:pt x="3225431" y="3237617"/>
                </a:lnTo>
                <a:lnTo>
                  <a:pt x="3225431" y="3217213"/>
                </a:lnTo>
                <a:cubicBezTo>
                  <a:pt x="3219127" y="3214476"/>
                  <a:pt x="3212969" y="3211148"/>
                  <a:pt x="3206956" y="3207229"/>
                </a:cubicBezTo>
                <a:lnTo>
                  <a:pt x="3189963" y="3194169"/>
                </a:lnTo>
                <a:lnTo>
                  <a:pt x="3180917" y="3216218"/>
                </a:lnTo>
                <a:cubicBezTo>
                  <a:pt x="3173287" y="3228161"/>
                  <a:pt x="3161012" y="3242759"/>
                  <a:pt x="3144092" y="3260011"/>
                </a:cubicBezTo>
                <a:cubicBezTo>
                  <a:pt x="3114897" y="3284893"/>
                  <a:pt x="3095986" y="3299325"/>
                  <a:pt x="3087360" y="3303306"/>
                </a:cubicBezTo>
                <a:lnTo>
                  <a:pt x="3085867" y="3303803"/>
                </a:lnTo>
                <a:lnTo>
                  <a:pt x="3092337" y="3335155"/>
                </a:lnTo>
                <a:cubicBezTo>
                  <a:pt x="3090346" y="3336150"/>
                  <a:pt x="3089351" y="3337809"/>
                  <a:pt x="3089351" y="3340131"/>
                </a:cubicBezTo>
                <a:cubicBezTo>
                  <a:pt x="3090346" y="3347430"/>
                  <a:pt x="3091673" y="3352904"/>
                  <a:pt x="3093332" y="3356554"/>
                </a:cubicBezTo>
                <a:cubicBezTo>
                  <a:pt x="3092337" y="3369824"/>
                  <a:pt x="3085702" y="3387408"/>
                  <a:pt x="3073426" y="3409304"/>
                </a:cubicBezTo>
                <a:cubicBezTo>
                  <a:pt x="3066459" y="3424897"/>
                  <a:pt x="3057668" y="3440324"/>
                  <a:pt x="3047051" y="3455585"/>
                </a:cubicBezTo>
                <a:cubicBezTo>
                  <a:pt x="3040084" y="3463547"/>
                  <a:pt x="3036600" y="3468524"/>
                  <a:pt x="3036600" y="3470514"/>
                </a:cubicBezTo>
                <a:cubicBezTo>
                  <a:pt x="3035605" y="3486439"/>
                  <a:pt x="3002097" y="3519781"/>
                  <a:pt x="2936076" y="3570541"/>
                </a:cubicBezTo>
                <a:cubicBezTo>
                  <a:pt x="2930105" y="3570541"/>
                  <a:pt x="2918825" y="3575185"/>
                  <a:pt x="2902237" y="3584475"/>
                </a:cubicBezTo>
                <a:cubicBezTo>
                  <a:pt x="2895933" y="3588787"/>
                  <a:pt x="2884653" y="3592603"/>
                  <a:pt x="2868397" y="3595920"/>
                </a:cubicBezTo>
                <a:lnTo>
                  <a:pt x="2849486" y="3597413"/>
                </a:lnTo>
                <a:lnTo>
                  <a:pt x="2847496" y="3597413"/>
                </a:lnTo>
                <a:cubicBezTo>
                  <a:pt x="2839865" y="3597082"/>
                  <a:pt x="2835884" y="3595589"/>
                  <a:pt x="2835552" y="3592935"/>
                </a:cubicBezTo>
                <a:lnTo>
                  <a:pt x="2833562" y="3593432"/>
                </a:lnTo>
                <a:lnTo>
                  <a:pt x="2833160" y="3593329"/>
                </a:lnTo>
                <a:lnTo>
                  <a:pt x="2812656" y="3608735"/>
                </a:lnTo>
                <a:cubicBezTo>
                  <a:pt x="2778816" y="3629719"/>
                  <a:pt x="2738507" y="3646680"/>
                  <a:pt x="2691729" y="3659619"/>
                </a:cubicBezTo>
                <a:lnTo>
                  <a:pt x="2687747" y="3655638"/>
                </a:lnTo>
                <a:lnTo>
                  <a:pt x="2683766" y="3655638"/>
                </a:lnTo>
                <a:lnTo>
                  <a:pt x="2671325" y="3659619"/>
                </a:lnTo>
                <a:cubicBezTo>
                  <a:pt x="2606631" y="3659619"/>
                  <a:pt x="2548407" y="3633575"/>
                  <a:pt x="2496652" y="3581489"/>
                </a:cubicBezTo>
                <a:lnTo>
                  <a:pt x="2496652" y="3577508"/>
                </a:lnTo>
                <a:lnTo>
                  <a:pt x="2488192" y="3577508"/>
                </a:lnTo>
                <a:cubicBezTo>
                  <a:pt x="2438428" y="3638220"/>
                  <a:pt x="2400607" y="3668576"/>
                  <a:pt x="2374729" y="3668576"/>
                </a:cubicBezTo>
                <a:lnTo>
                  <a:pt x="2366269" y="3668576"/>
                </a:lnTo>
                <a:cubicBezTo>
                  <a:pt x="2352667" y="3668576"/>
                  <a:pt x="2326956" y="3654145"/>
                  <a:pt x="2289134" y="3625281"/>
                </a:cubicBezTo>
                <a:cubicBezTo>
                  <a:pt x="2278186" y="3606039"/>
                  <a:pt x="2272712" y="3584309"/>
                  <a:pt x="2272712" y="3560090"/>
                </a:cubicBezTo>
                <a:cubicBezTo>
                  <a:pt x="2272712" y="3548147"/>
                  <a:pt x="2276859" y="3536535"/>
                  <a:pt x="2285153" y="3525255"/>
                </a:cubicBezTo>
                <a:lnTo>
                  <a:pt x="2281172" y="3521274"/>
                </a:lnTo>
                <a:lnTo>
                  <a:pt x="2281172" y="3516297"/>
                </a:lnTo>
                <a:cubicBezTo>
                  <a:pt x="2293116" y="3475159"/>
                  <a:pt x="2332264" y="3410133"/>
                  <a:pt x="2398616" y="3321221"/>
                </a:cubicBezTo>
                <a:cubicBezTo>
                  <a:pt x="2398616" y="3306623"/>
                  <a:pt x="2402763" y="3299325"/>
                  <a:pt x="2411057" y="3299325"/>
                </a:cubicBezTo>
                <a:lnTo>
                  <a:pt x="2411057" y="3281907"/>
                </a:lnTo>
                <a:lnTo>
                  <a:pt x="2398616" y="3290865"/>
                </a:lnTo>
                <a:lnTo>
                  <a:pt x="2394635" y="3290865"/>
                </a:lnTo>
                <a:lnTo>
                  <a:pt x="2398616" y="3268968"/>
                </a:lnTo>
                <a:lnTo>
                  <a:pt x="2419020" y="3273447"/>
                </a:lnTo>
                <a:lnTo>
                  <a:pt x="2411057" y="3251551"/>
                </a:lnTo>
                <a:lnTo>
                  <a:pt x="2419020" y="3243091"/>
                </a:lnTo>
                <a:lnTo>
                  <a:pt x="2419020" y="3239110"/>
                </a:lnTo>
                <a:lnTo>
                  <a:pt x="2415038" y="3234133"/>
                </a:lnTo>
                <a:lnTo>
                  <a:pt x="2419020" y="3230152"/>
                </a:lnTo>
                <a:lnTo>
                  <a:pt x="2419020" y="3212735"/>
                </a:lnTo>
                <a:lnTo>
                  <a:pt x="2358307" y="3208753"/>
                </a:lnTo>
                <a:lnTo>
                  <a:pt x="2301078" y="3208753"/>
                </a:lnTo>
                <a:lnTo>
                  <a:pt x="2297097" y="3203777"/>
                </a:lnTo>
                <a:lnTo>
                  <a:pt x="2285153" y="3208753"/>
                </a:lnTo>
                <a:lnTo>
                  <a:pt x="2281172" y="3203777"/>
                </a:lnTo>
                <a:lnTo>
                  <a:pt x="2260769" y="3208753"/>
                </a:lnTo>
                <a:lnTo>
                  <a:pt x="2220460" y="3208753"/>
                </a:lnTo>
                <a:lnTo>
                  <a:pt x="2215981" y="3203777"/>
                </a:lnTo>
                <a:lnTo>
                  <a:pt x="2212000" y="3208753"/>
                </a:lnTo>
                <a:lnTo>
                  <a:pt x="2205186" y="3208753"/>
                </a:lnTo>
                <a:lnTo>
                  <a:pt x="2205186" y="3211242"/>
                </a:lnTo>
                <a:lnTo>
                  <a:pt x="2035490" y="3229654"/>
                </a:lnTo>
                <a:lnTo>
                  <a:pt x="2057386" y="3228659"/>
                </a:lnTo>
                <a:cubicBezTo>
                  <a:pt x="2067007" y="3228659"/>
                  <a:pt x="2074140" y="3234299"/>
                  <a:pt x="2078785" y="3245579"/>
                </a:cubicBezTo>
                <a:cubicBezTo>
                  <a:pt x="2078785" y="3252546"/>
                  <a:pt x="2060869" y="3260011"/>
                  <a:pt x="2025039" y="3267973"/>
                </a:cubicBezTo>
                <a:cubicBezTo>
                  <a:pt x="2025039" y="3282571"/>
                  <a:pt x="1997503" y="3292524"/>
                  <a:pt x="1942430" y="3297832"/>
                </a:cubicBezTo>
                <a:cubicBezTo>
                  <a:pt x="1904277" y="3326695"/>
                  <a:pt x="1863802" y="3341127"/>
                  <a:pt x="1821005" y="3341127"/>
                </a:cubicBezTo>
                <a:cubicBezTo>
                  <a:pt x="1806739" y="3341127"/>
                  <a:pt x="1794630" y="3347098"/>
                  <a:pt x="1784677" y="3359042"/>
                </a:cubicBezTo>
                <a:lnTo>
                  <a:pt x="1781193" y="3533217"/>
                </a:lnTo>
                <a:lnTo>
                  <a:pt x="1781193" y="3676539"/>
                </a:lnTo>
                <a:cubicBezTo>
                  <a:pt x="1781193" y="3736588"/>
                  <a:pt x="1786004" y="3787347"/>
                  <a:pt x="1795625" y="3828818"/>
                </a:cubicBezTo>
                <a:lnTo>
                  <a:pt x="1795625" y="3859672"/>
                </a:lnTo>
                <a:cubicBezTo>
                  <a:pt x="1779369" y="3903133"/>
                  <a:pt x="1766264" y="3924863"/>
                  <a:pt x="1756311" y="3924863"/>
                </a:cubicBezTo>
                <a:cubicBezTo>
                  <a:pt x="1746690" y="3924863"/>
                  <a:pt x="1738064" y="3908939"/>
                  <a:pt x="1730434" y="3877089"/>
                </a:cubicBezTo>
                <a:lnTo>
                  <a:pt x="1734415" y="3619807"/>
                </a:lnTo>
                <a:lnTo>
                  <a:pt x="1734415" y="3563574"/>
                </a:lnTo>
                <a:lnTo>
                  <a:pt x="1737898" y="3468026"/>
                </a:lnTo>
                <a:lnTo>
                  <a:pt x="1734415" y="3468026"/>
                </a:lnTo>
                <a:cubicBezTo>
                  <a:pt x="1727448" y="3474329"/>
                  <a:pt x="1713182" y="3503193"/>
                  <a:pt x="1691618" y="3554616"/>
                </a:cubicBezTo>
                <a:lnTo>
                  <a:pt x="1662754" y="3568052"/>
                </a:lnTo>
                <a:lnTo>
                  <a:pt x="1662754" y="3563574"/>
                </a:lnTo>
                <a:lnTo>
                  <a:pt x="1695101" y="3489425"/>
                </a:lnTo>
                <a:cubicBezTo>
                  <a:pt x="1703561" y="3467279"/>
                  <a:pt x="1711088" y="3440562"/>
                  <a:pt x="1717682" y="3409273"/>
                </a:cubicBezTo>
                <a:lnTo>
                  <a:pt x="1720538" y="3394353"/>
                </a:lnTo>
                <a:lnTo>
                  <a:pt x="1713391" y="3408309"/>
                </a:lnTo>
                <a:cubicBezTo>
                  <a:pt x="1693319" y="3444139"/>
                  <a:pt x="1669017" y="3477813"/>
                  <a:pt x="1640486" y="3509330"/>
                </a:cubicBezTo>
                <a:cubicBezTo>
                  <a:pt x="1628542" y="3518952"/>
                  <a:pt x="1622902" y="3523430"/>
                  <a:pt x="1623566" y="3522767"/>
                </a:cubicBezTo>
                <a:cubicBezTo>
                  <a:pt x="1616599" y="3527412"/>
                  <a:pt x="1610129" y="3532554"/>
                  <a:pt x="1604158" y="3538194"/>
                </a:cubicBezTo>
                <a:cubicBezTo>
                  <a:pt x="1598186" y="3543834"/>
                  <a:pt x="1591717" y="3549142"/>
                  <a:pt x="1584750" y="3554118"/>
                </a:cubicBezTo>
                <a:lnTo>
                  <a:pt x="1578778" y="3554118"/>
                </a:lnTo>
                <a:cubicBezTo>
                  <a:pt x="1567498" y="3561417"/>
                  <a:pt x="1553564" y="3567057"/>
                  <a:pt x="1536976" y="3571038"/>
                </a:cubicBezTo>
                <a:lnTo>
                  <a:pt x="1519558" y="3577010"/>
                </a:lnTo>
                <a:cubicBezTo>
                  <a:pt x="1512923" y="3578669"/>
                  <a:pt x="1507781" y="3579830"/>
                  <a:pt x="1504131" y="3580493"/>
                </a:cubicBezTo>
                <a:cubicBezTo>
                  <a:pt x="1502473" y="3581489"/>
                  <a:pt x="1501063" y="3582152"/>
                  <a:pt x="1499901" y="3582484"/>
                </a:cubicBezTo>
                <a:cubicBezTo>
                  <a:pt x="1498740" y="3582816"/>
                  <a:pt x="1497662" y="3582982"/>
                  <a:pt x="1496667" y="3582982"/>
                </a:cubicBezTo>
                <a:cubicBezTo>
                  <a:pt x="1495008" y="3582982"/>
                  <a:pt x="1493598" y="3583231"/>
                  <a:pt x="1492437" y="3583728"/>
                </a:cubicBezTo>
                <a:cubicBezTo>
                  <a:pt x="1491276" y="3584226"/>
                  <a:pt x="1490031" y="3584475"/>
                  <a:pt x="1488704" y="3584475"/>
                </a:cubicBezTo>
                <a:cubicBezTo>
                  <a:pt x="1485387" y="3585802"/>
                  <a:pt x="1482567" y="3586465"/>
                  <a:pt x="1480244" y="3586465"/>
                </a:cubicBezTo>
                <a:cubicBezTo>
                  <a:pt x="1483230" y="3585138"/>
                  <a:pt x="1480079" y="3585968"/>
                  <a:pt x="1470789" y="3588953"/>
                </a:cubicBezTo>
                <a:cubicBezTo>
                  <a:pt x="1469130" y="3588953"/>
                  <a:pt x="1467720" y="3589202"/>
                  <a:pt x="1466559" y="3589700"/>
                </a:cubicBezTo>
                <a:cubicBezTo>
                  <a:pt x="1465398" y="3590198"/>
                  <a:pt x="1464320" y="3590446"/>
                  <a:pt x="1463324" y="3590446"/>
                </a:cubicBezTo>
                <a:cubicBezTo>
                  <a:pt x="1450718" y="3594427"/>
                  <a:pt x="1442092" y="3595257"/>
                  <a:pt x="1437447" y="3592935"/>
                </a:cubicBezTo>
                <a:cubicBezTo>
                  <a:pt x="1427162" y="3590280"/>
                  <a:pt x="1422849" y="3589451"/>
                  <a:pt x="1424508" y="3590446"/>
                </a:cubicBezTo>
                <a:cubicBezTo>
                  <a:pt x="1404603" y="3587129"/>
                  <a:pt x="1397801" y="3586631"/>
                  <a:pt x="1404105" y="3588953"/>
                </a:cubicBezTo>
                <a:cubicBezTo>
                  <a:pt x="1397801" y="3587295"/>
                  <a:pt x="1393157" y="3585802"/>
                  <a:pt x="1390171" y="3584475"/>
                </a:cubicBezTo>
                <a:cubicBezTo>
                  <a:pt x="1382209" y="3583479"/>
                  <a:pt x="1371095" y="3578171"/>
                  <a:pt x="1356829" y="3568550"/>
                </a:cubicBezTo>
                <a:cubicBezTo>
                  <a:pt x="1336259" y="3553952"/>
                  <a:pt x="1323652" y="3543834"/>
                  <a:pt x="1319008" y="3538194"/>
                </a:cubicBezTo>
                <a:cubicBezTo>
                  <a:pt x="1323652" y="3541511"/>
                  <a:pt x="1318012" y="3535042"/>
                  <a:pt x="1302088" y="3518786"/>
                </a:cubicBezTo>
                <a:cubicBezTo>
                  <a:pt x="1287822" y="3496226"/>
                  <a:pt x="1280689" y="3483785"/>
                  <a:pt x="1280689" y="3481462"/>
                </a:cubicBezTo>
                <a:lnTo>
                  <a:pt x="1277206" y="3470514"/>
                </a:lnTo>
                <a:cubicBezTo>
                  <a:pt x="1275547" y="3467197"/>
                  <a:pt x="1274717" y="3465206"/>
                  <a:pt x="1274717" y="3464542"/>
                </a:cubicBezTo>
                <a:cubicBezTo>
                  <a:pt x="1274054" y="3462883"/>
                  <a:pt x="1273722" y="3459732"/>
                  <a:pt x="1273722" y="3455087"/>
                </a:cubicBezTo>
                <a:lnTo>
                  <a:pt x="1272006" y="3450626"/>
                </a:lnTo>
                <a:lnTo>
                  <a:pt x="1271856" y="3449364"/>
                </a:lnTo>
                <a:cubicBezTo>
                  <a:pt x="1271441" y="3447374"/>
                  <a:pt x="1270405" y="3443144"/>
                  <a:pt x="1268746" y="3436674"/>
                </a:cubicBezTo>
                <a:cubicBezTo>
                  <a:pt x="1268082" y="3435015"/>
                  <a:pt x="1267750" y="3428214"/>
                  <a:pt x="1267750" y="3416271"/>
                </a:cubicBezTo>
                <a:cubicBezTo>
                  <a:pt x="1267750" y="3405654"/>
                  <a:pt x="1268082" y="3399185"/>
                  <a:pt x="1268746" y="3396863"/>
                </a:cubicBezTo>
                <a:cubicBezTo>
                  <a:pt x="1271400" y="3383260"/>
                  <a:pt x="1272229" y="3377123"/>
                  <a:pt x="1271234" y="3378450"/>
                </a:cubicBezTo>
                <a:cubicBezTo>
                  <a:pt x="1271234" y="3376128"/>
                  <a:pt x="1271649" y="3373971"/>
                  <a:pt x="1272478" y="3371981"/>
                </a:cubicBezTo>
                <a:cubicBezTo>
                  <a:pt x="1273307" y="3369990"/>
                  <a:pt x="1274054" y="3367833"/>
                  <a:pt x="1274717" y="3365511"/>
                </a:cubicBezTo>
                <a:cubicBezTo>
                  <a:pt x="1277040" y="3360535"/>
                  <a:pt x="1277869" y="3358544"/>
                  <a:pt x="1277206" y="3359540"/>
                </a:cubicBezTo>
                <a:cubicBezTo>
                  <a:pt x="1277206" y="3358544"/>
                  <a:pt x="1277371" y="3357466"/>
                  <a:pt x="1277703" y="3356305"/>
                </a:cubicBezTo>
                <a:cubicBezTo>
                  <a:pt x="1278035" y="3355144"/>
                  <a:pt x="1278201" y="3354065"/>
                  <a:pt x="1278201" y="3353070"/>
                </a:cubicBezTo>
                <a:cubicBezTo>
                  <a:pt x="1279860" y="3350084"/>
                  <a:pt x="1280689" y="3348094"/>
                  <a:pt x="1280689" y="3347098"/>
                </a:cubicBezTo>
                <a:cubicBezTo>
                  <a:pt x="1283012" y="3342454"/>
                  <a:pt x="1283841" y="3340463"/>
                  <a:pt x="1283177" y="3341127"/>
                </a:cubicBezTo>
                <a:cubicBezTo>
                  <a:pt x="1283177" y="3340463"/>
                  <a:pt x="1283343" y="3339717"/>
                  <a:pt x="1283675" y="3338887"/>
                </a:cubicBezTo>
                <a:cubicBezTo>
                  <a:pt x="1284007" y="3338058"/>
                  <a:pt x="1284173" y="3336814"/>
                  <a:pt x="1284173" y="3335155"/>
                </a:cubicBezTo>
                <a:cubicBezTo>
                  <a:pt x="1287490" y="3323875"/>
                  <a:pt x="1289149" y="3316244"/>
                  <a:pt x="1289149" y="3312263"/>
                </a:cubicBezTo>
                <a:lnTo>
                  <a:pt x="1286661" y="3307287"/>
                </a:lnTo>
                <a:lnTo>
                  <a:pt x="1311543" y="3292855"/>
                </a:lnTo>
                <a:cubicBezTo>
                  <a:pt x="1313202" y="3294514"/>
                  <a:pt x="1315192" y="3294514"/>
                  <a:pt x="1317515" y="3292855"/>
                </a:cubicBezTo>
                <a:cubicBezTo>
                  <a:pt x="1317515" y="3290533"/>
                  <a:pt x="1318344" y="3289372"/>
                  <a:pt x="1320003" y="3289372"/>
                </a:cubicBezTo>
                <a:lnTo>
                  <a:pt x="1320003" y="3286883"/>
                </a:lnTo>
                <a:lnTo>
                  <a:pt x="1320501" y="3285391"/>
                </a:lnTo>
                <a:cubicBezTo>
                  <a:pt x="1320832" y="3284727"/>
                  <a:pt x="1321496" y="3284064"/>
                  <a:pt x="1322491" y="3283400"/>
                </a:cubicBezTo>
                <a:cubicBezTo>
                  <a:pt x="1324814" y="3278424"/>
                  <a:pt x="1333937" y="3267144"/>
                  <a:pt x="1349862" y="3249560"/>
                </a:cubicBezTo>
                <a:cubicBezTo>
                  <a:pt x="1352184" y="3246906"/>
                  <a:pt x="1354506" y="3243754"/>
                  <a:pt x="1356829" y="3240105"/>
                </a:cubicBezTo>
                <a:cubicBezTo>
                  <a:pt x="1359151" y="3236456"/>
                  <a:pt x="1361473" y="3233470"/>
                  <a:pt x="1363796" y="3231147"/>
                </a:cubicBezTo>
                <a:lnTo>
                  <a:pt x="1353345" y="3223683"/>
                </a:lnTo>
                <a:cubicBezTo>
                  <a:pt x="1352350" y="3224678"/>
                  <a:pt x="1351520" y="3225176"/>
                  <a:pt x="1350857" y="3225176"/>
                </a:cubicBezTo>
                <a:cubicBezTo>
                  <a:pt x="1343558" y="3222853"/>
                  <a:pt x="1339577" y="3221194"/>
                  <a:pt x="1338913" y="3220199"/>
                </a:cubicBezTo>
                <a:cubicBezTo>
                  <a:pt x="1330951" y="3219536"/>
                  <a:pt x="1324316" y="3213066"/>
                  <a:pt x="1319008" y="3200791"/>
                </a:cubicBezTo>
                <a:cubicBezTo>
                  <a:pt x="1317349" y="3197805"/>
                  <a:pt x="1316520" y="3194654"/>
                  <a:pt x="1316520" y="3191336"/>
                </a:cubicBezTo>
                <a:cubicBezTo>
                  <a:pt x="1315524" y="3190341"/>
                  <a:pt x="1314861" y="3189096"/>
                  <a:pt x="1314529" y="3187603"/>
                </a:cubicBezTo>
                <a:cubicBezTo>
                  <a:pt x="1314197" y="3186111"/>
                  <a:pt x="1314031" y="3184535"/>
                  <a:pt x="1314031" y="3182876"/>
                </a:cubicBezTo>
                <a:cubicBezTo>
                  <a:pt x="1312373" y="3178895"/>
                  <a:pt x="1312373" y="3174914"/>
                  <a:pt x="1314031" y="3170932"/>
                </a:cubicBezTo>
                <a:cubicBezTo>
                  <a:pt x="1317349" y="3156335"/>
                  <a:pt x="1318178" y="3151027"/>
                  <a:pt x="1316520" y="3155008"/>
                </a:cubicBezTo>
                <a:cubicBezTo>
                  <a:pt x="1316520" y="3150031"/>
                  <a:pt x="1317349" y="3146880"/>
                  <a:pt x="1319008" y="3145553"/>
                </a:cubicBezTo>
                <a:cubicBezTo>
                  <a:pt x="1319008" y="3142899"/>
                  <a:pt x="1319671" y="3139249"/>
                  <a:pt x="1320998" y="3134604"/>
                </a:cubicBezTo>
                <a:cubicBezTo>
                  <a:pt x="1322657" y="3131950"/>
                  <a:pt x="1324316" y="3128301"/>
                  <a:pt x="1325975" y="3123656"/>
                </a:cubicBezTo>
                <a:cubicBezTo>
                  <a:pt x="1328297" y="3116358"/>
                  <a:pt x="1329126" y="3113538"/>
                  <a:pt x="1328463" y="3115196"/>
                </a:cubicBezTo>
                <a:lnTo>
                  <a:pt x="1332942" y="3105243"/>
                </a:lnTo>
                <a:cubicBezTo>
                  <a:pt x="1331283" y="3110883"/>
                  <a:pt x="1335264" y="3104082"/>
                  <a:pt x="1344885" y="3084840"/>
                </a:cubicBezTo>
                <a:cubicBezTo>
                  <a:pt x="1345549" y="3082518"/>
                  <a:pt x="1346876" y="3080112"/>
                  <a:pt x="1348866" y="3077624"/>
                </a:cubicBezTo>
                <a:cubicBezTo>
                  <a:pt x="1350857" y="3075136"/>
                  <a:pt x="1352682" y="3072731"/>
                  <a:pt x="1354340" y="3070408"/>
                </a:cubicBezTo>
                <a:cubicBezTo>
                  <a:pt x="1355999" y="3068086"/>
                  <a:pt x="1363132" y="3059128"/>
                  <a:pt x="1375739" y="3043536"/>
                </a:cubicBezTo>
                <a:cubicBezTo>
                  <a:pt x="1379057" y="3039554"/>
                  <a:pt x="1382872" y="3036154"/>
                  <a:pt x="1387185" y="3033334"/>
                </a:cubicBezTo>
                <a:cubicBezTo>
                  <a:pt x="1391498" y="3030514"/>
                  <a:pt x="1395645" y="3026782"/>
                  <a:pt x="1399626" y="3022137"/>
                </a:cubicBezTo>
                <a:cubicBezTo>
                  <a:pt x="1402612" y="3018819"/>
                  <a:pt x="1406261" y="3015750"/>
                  <a:pt x="1410574" y="3012930"/>
                </a:cubicBezTo>
                <a:cubicBezTo>
                  <a:pt x="1414887" y="3010111"/>
                  <a:pt x="1419034" y="3006710"/>
                  <a:pt x="1423015" y="3002729"/>
                </a:cubicBezTo>
                <a:cubicBezTo>
                  <a:pt x="1424011" y="3001733"/>
                  <a:pt x="1426831" y="3000075"/>
                  <a:pt x="1431475" y="2997752"/>
                </a:cubicBezTo>
                <a:lnTo>
                  <a:pt x="1445907" y="2983321"/>
                </a:lnTo>
                <a:cubicBezTo>
                  <a:pt x="1448893" y="2978344"/>
                  <a:pt x="1455196" y="2973534"/>
                  <a:pt x="1464817" y="2968889"/>
                </a:cubicBezTo>
                <a:cubicBezTo>
                  <a:pt x="1471121" y="2962254"/>
                  <a:pt x="1479083" y="2956116"/>
                  <a:pt x="1488704" y="2950476"/>
                </a:cubicBezTo>
                <a:cubicBezTo>
                  <a:pt x="1497994" y="2944173"/>
                  <a:pt x="1504961" y="2939860"/>
                  <a:pt x="1509605" y="2937537"/>
                </a:cubicBezTo>
                <a:cubicBezTo>
                  <a:pt x="1512260" y="2934883"/>
                  <a:pt x="1515079" y="2933556"/>
                  <a:pt x="1518065" y="2933556"/>
                </a:cubicBezTo>
                <a:lnTo>
                  <a:pt x="1539464" y="2922608"/>
                </a:lnTo>
                <a:cubicBezTo>
                  <a:pt x="1540128" y="2922608"/>
                  <a:pt x="1541123" y="2922442"/>
                  <a:pt x="1542450" y="2922110"/>
                </a:cubicBezTo>
                <a:cubicBezTo>
                  <a:pt x="1543777" y="2921779"/>
                  <a:pt x="1544772" y="2921613"/>
                  <a:pt x="1545436" y="2921613"/>
                </a:cubicBezTo>
                <a:cubicBezTo>
                  <a:pt x="1555057" y="2915973"/>
                  <a:pt x="1563351" y="2913484"/>
                  <a:pt x="1570318" y="2914148"/>
                </a:cubicBezTo>
                <a:lnTo>
                  <a:pt x="1582261" y="2908176"/>
                </a:lnTo>
                <a:cubicBezTo>
                  <a:pt x="1584584" y="2907513"/>
                  <a:pt x="1588897" y="2906352"/>
                  <a:pt x="1595200" y="2904693"/>
                </a:cubicBezTo>
                <a:cubicBezTo>
                  <a:pt x="1605485" y="2904693"/>
                  <a:pt x="1613447" y="2903532"/>
                  <a:pt x="1619087" y="2901209"/>
                </a:cubicBezTo>
                <a:cubicBezTo>
                  <a:pt x="1623732" y="2900214"/>
                  <a:pt x="1628459" y="2899965"/>
                  <a:pt x="1633270" y="2900463"/>
                </a:cubicBezTo>
                <a:cubicBezTo>
                  <a:pt x="1638081" y="2900961"/>
                  <a:pt x="1642808" y="2900380"/>
                  <a:pt x="1647453" y="2898721"/>
                </a:cubicBezTo>
                <a:cubicBezTo>
                  <a:pt x="1655415" y="2897726"/>
                  <a:pt x="1663543" y="2897643"/>
                  <a:pt x="1671837" y="2898472"/>
                </a:cubicBezTo>
                <a:cubicBezTo>
                  <a:pt x="1680131" y="2899302"/>
                  <a:pt x="1688591" y="2898555"/>
                  <a:pt x="1697217" y="2896233"/>
                </a:cubicBezTo>
                <a:cubicBezTo>
                  <a:pt x="1711483" y="2896233"/>
                  <a:pt x="1722265" y="2897062"/>
                  <a:pt x="1729564" y="2898721"/>
                </a:cubicBezTo>
                <a:cubicBezTo>
                  <a:pt x="1737526" y="2902039"/>
                  <a:pt x="1745655" y="2904444"/>
                  <a:pt x="1753949" y="2905937"/>
                </a:cubicBezTo>
                <a:cubicBezTo>
                  <a:pt x="1762243" y="2907430"/>
                  <a:pt x="1769873" y="2910996"/>
                  <a:pt x="1776840" y="2916636"/>
                </a:cubicBezTo>
                <a:cubicBezTo>
                  <a:pt x="1789447" y="2928911"/>
                  <a:pt x="1796580" y="2935878"/>
                  <a:pt x="1798239" y="2937537"/>
                </a:cubicBezTo>
                <a:cubicBezTo>
                  <a:pt x="1802884" y="2941519"/>
                  <a:pt x="1806616" y="2946080"/>
                  <a:pt x="1809436" y="2951223"/>
                </a:cubicBezTo>
                <a:cubicBezTo>
                  <a:pt x="1812256" y="2956365"/>
                  <a:pt x="1815988" y="2960595"/>
                  <a:pt x="1820633" y="2963912"/>
                </a:cubicBezTo>
                <a:cubicBezTo>
                  <a:pt x="1820633" y="2968889"/>
                  <a:pt x="1821877" y="2972953"/>
                  <a:pt x="1824365" y="2976105"/>
                </a:cubicBezTo>
                <a:cubicBezTo>
                  <a:pt x="1826853" y="2979257"/>
                  <a:pt x="1828429" y="2982823"/>
                  <a:pt x="1829093" y="2986804"/>
                </a:cubicBezTo>
                <a:cubicBezTo>
                  <a:pt x="1832411" y="2992444"/>
                  <a:pt x="1834733" y="2995264"/>
                  <a:pt x="1836060" y="2995264"/>
                </a:cubicBezTo>
                <a:cubicBezTo>
                  <a:pt x="1836060" y="3000241"/>
                  <a:pt x="1837719" y="3007539"/>
                  <a:pt x="1841036" y="3017160"/>
                </a:cubicBezTo>
                <a:cubicBezTo>
                  <a:pt x="1841700" y="3018819"/>
                  <a:pt x="1842446" y="3020229"/>
                  <a:pt x="1843276" y="3021390"/>
                </a:cubicBezTo>
                <a:cubicBezTo>
                  <a:pt x="1844105" y="3022552"/>
                  <a:pt x="1845349" y="3023630"/>
                  <a:pt x="1847008" y="3024625"/>
                </a:cubicBezTo>
                <a:cubicBezTo>
                  <a:pt x="1847008" y="3041545"/>
                  <a:pt x="1848169" y="3053488"/>
                  <a:pt x="1850492" y="3060455"/>
                </a:cubicBezTo>
                <a:lnTo>
                  <a:pt x="1850492" y="3066925"/>
                </a:lnTo>
                <a:cubicBezTo>
                  <a:pt x="1848169" y="3069247"/>
                  <a:pt x="1848169" y="3072067"/>
                  <a:pt x="1850492" y="3075385"/>
                </a:cubicBezTo>
                <a:lnTo>
                  <a:pt x="1850492" y="3098276"/>
                </a:lnTo>
                <a:cubicBezTo>
                  <a:pt x="1850492" y="3097281"/>
                  <a:pt x="1849330" y="3102424"/>
                  <a:pt x="1847008" y="3113703"/>
                </a:cubicBezTo>
                <a:cubicBezTo>
                  <a:pt x="1846013" y="3116358"/>
                  <a:pt x="1844769" y="3118846"/>
                  <a:pt x="1843276" y="3121168"/>
                </a:cubicBezTo>
                <a:cubicBezTo>
                  <a:pt x="1841783" y="3123490"/>
                  <a:pt x="1841036" y="3125481"/>
                  <a:pt x="1841036" y="3127140"/>
                </a:cubicBezTo>
                <a:cubicBezTo>
                  <a:pt x="1840041" y="3132199"/>
                  <a:pt x="1839243" y="3136326"/>
                  <a:pt x="1838641" y="3139519"/>
                </a:cubicBezTo>
                <a:lnTo>
                  <a:pt x="1837793" y="3144259"/>
                </a:lnTo>
                <a:lnTo>
                  <a:pt x="1835562" y="3147792"/>
                </a:lnTo>
                <a:cubicBezTo>
                  <a:pt x="1834401" y="3148953"/>
                  <a:pt x="1833074" y="3149700"/>
                  <a:pt x="1831581" y="3150031"/>
                </a:cubicBezTo>
                <a:cubicBezTo>
                  <a:pt x="1829259" y="3152686"/>
                  <a:pt x="1827268" y="3155505"/>
                  <a:pt x="1825609" y="3158491"/>
                </a:cubicBezTo>
                <a:cubicBezTo>
                  <a:pt x="1823951" y="3161146"/>
                  <a:pt x="1822292" y="3164795"/>
                  <a:pt x="1820633" y="3169439"/>
                </a:cubicBezTo>
                <a:cubicBezTo>
                  <a:pt x="1819969" y="3170435"/>
                  <a:pt x="1819306" y="3171264"/>
                  <a:pt x="1818642" y="3171928"/>
                </a:cubicBezTo>
                <a:lnTo>
                  <a:pt x="1817149" y="3172923"/>
                </a:lnTo>
                <a:lnTo>
                  <a:pt x="1814495" y="3176616"/>
                </a:lnTo>
                <a:lnTo>
                  <a:pt x="1875388" y="3179206"/>
                </a:lnTo>
                <a:cubicBezTo>
                  <a:pt x="1949159" y="3182544"/>
                  <a:pt x="2012325" y="3186136"/>
                  <a:pt x="2064886" y="3189983"/>
                </a:cubicBezTo>
                <a:lnTo>
                  <a:pt x="2091386" y="3192211"/>
                </a:lnTo>
                <a:lnTo>
                  <a:pt x="2056486" y="3177900"/>
                </a:lnTo>
                <a:cubicBezTo>
                  <a:pt x="2030111" y="3161146"/>
                  <a:pt x="2016923" y="3137922"/>
                  <a:pt x="2016923" y="3108229"/>
                </a:cubicBezTo>
                <a:lnTo>
                  <a:pt x="2016923" y="3086831"/>
                </a:lnTo>
                <a:cubicBezTo>
                  <a:pt x="2023227" y="3072565"/>
                  <a:pt x="2034009" y="3059460"/>
                  <a:pt x="2049270" y="3047517"/>
                </a:cubicBezTo>
                <a:lnTo>
                  <a:pt x="2078133" y="3047517"/>
                </a:lnTo>
                <a:cubicBezTo>
                  <a:pt x="2097044" y="3047517"/>
                  <a:pt x="2106499" y="3053322"/>
                  <a:pt x="2106499" y="3064934"/>
                </a:cubicBezTo>
                <a:cubicBezTo>
                  <a:pt x="2106499" y="3079200"/>
                  <a:pt x="2142993" y="3092305"/>
                  <a:pt x="2215981" y="3104248"/>
                </a:cubicBezTo>
                <a:lnTo>
                  <a:pt x="2220460" y="3099769"/>
                </a:lnTo>
                <a:lnTo>
                  <a:pt x="2342383" y="3117187"/>
                </a:lnTo>
                <a:lnTo>
                  <a:pt x="2346364" y="3113206"/>
                </a:lnTo>
                <a:lnTo>
                  <a:pt x="2366269" y="3117187"/>
                </a:lnTo>
                <a:lnTo>
                  <a:pt x="2407076" y="3117187"/>
                </a:lnTo>
                <a:cubicBezTo>
                  <a:pt x="2407076" y="3108561"/>
                  <a:pt x="2409730" y="3104248"/>
                  <a:pt x="2415038" y="3104248"/>
                </a:cubicBezTo>
                <a:lnTo>
                  <a:pt x="2415038" y="3121666"/>
                </a:lnTo>
                <a:lnTo>
                  <a:pt x="2427480" y="3121666"/>
                </a:lnTo>
                <a:lnTo>
                  <a:pt x="2427480" y="3108229"/>
                </a:lnTo>
                <a:lnTo>
                  <a:pt x="2431461" y="3077873"/>
                </a:lnTo>
                <a:lnTo>
                  <a:pt x="2423498" y="3077873"/>
                </a:lnTo>
                <a:lnTo>
                  <a:pt x="2423498" y="3082849"/>
                </a:lnTo>
                <a:lnTo>
                  <a:pt x="2427480" y="3086831"/>
                </a:lnTo>
                <a:lnTo>
                  <a:pt x="2427480" y="3091309"/>
                </a:lnTo>
                <a:cubicBezTo>
                  <a:pt x="2421840" y="3091309"/>
                  <a:pt x="2419020" y="3095622"/>
                  <a:pt x="2419020" y="3104248"/>
                </a:cubicBezTo>
                <a:lnTo>
                  <a:pt x="2415038" y="3104248"/>
                </a:lnTo>
                <a:lnTo>
                  <a:pt x="2415038" y="3091309"/>
                </a:lnTo>
                <a:lnTo>
                  <a:pt x="2419020" y="3060455"/>
                </a:lnTo>
                <a:lnTo>
                  <a:pt x="2423498" y="3060455"/>
                </a:lnTo>
                <a:cubicBezTo>
                  <a:pt x="2428807" y="3060455"/>
                  <a:pt x="2431461" y="3064934"/>
                  <a:pt x="2431461" y="3073892"/>
                </a:cubicBezTo>
                <a:lnTo>
                  <a:pt x="2439921" y="3073892"/>
                </a:lnTo>
                <a:cubicBezTo>
                  <a:pt x="2437930" y="3064934"/>
                  <a:pt x="2432456" y="3059128"/>
                  <a:pt x="2423498" y="3056474"/>
                </a:cubicBezTo>
                <a:cubicBezTo>
                  <a:pt x="2432788" y="3006046"/>
                  <a:pt x="2442243" y="2975690"/>
                  <a:pt x="2451864" y="2965405"/>
                </a:cubicBezTo>
                <a:lnTo>
                  <a:pt x="2447883" y="2960927"/>
                </a:lnTo>
                <a:lnTo>
                  <a:pt x="2447883" y="2956945"/>
                </a:lnTo>
                <a:cubicBezTo>
                  <a:pt x="2487363" y="2846800"/>
                  <a:pt x="2515729" y="2791728"/>
                  <a:pt x="2532980" y="2791728"/>
                </a:cubicBezTo>
                <a:cubicBezTo>
                  <a:pt x="2570138" y="2791728"/>
                  <a:pt x="2594522" y="2798861"/>
                  <a:pt x="2606134" y="2813126"/>
                </a:cubicBezTo>
                <a:lnTo>
                  <a:pt x="2630518" y="2926589"/>
                </a:lnTo>
                <a:lnTo>
                  <a:pt x="2638481" y="3008700"/>
                </a:lnTo>
                <a:lnTo>
                  <a:pt x="2634499" y="3008700"/>
                </a:lnTo>
                <a:lnTo>
                  <a:pt x="2638481" y="3013179"/>
                </a:lnTo>
                <a:lnTo>
                  <a:pt x="2626537" y="3139083"/>
                </a:lnTo>
                <a:lnTo>
                  <a:pt x="2837371" y="3161457"/>
                </a:lnTo>
                <a:lnTo>
                  <a:pt x="2842519" y="3154510"/>
                </a:lnTo>
                <a:cubicBezTo>
                  <a:pt x="2856785" y="3133609"/>
                  <a:pt x="2865245" y="3121998"/>
                  <a:pt x="2867899" y="3119675"/>
                </a:cubicBezTo>
                <a:cubicBezTo>
                  <a:pt x="2890459" y="3100765"/>
                  <a:pt x="2909370" y="3090978"/>
                  <a:pt x="2924631" y="3090314"/>
                </a:cubicBezTo>
                <a:lnTo>
                  <a:pt x="2927616" y="3089319"/>
                </a:lnTo>
                <a:cubicBezTo>
                  <a:pt x="2933257" y="3089319"/>
                  <a:pt x="2943043" y="3092139"/>
                  <a:pt x="2956977" y="3097779"/>
                </a:cubicBezTo>
                <a:cubicBezTo>
                  <a:pt x="2964608" y="3097779"/>
                  <a:pt x="2970248" y="3101262"/>
                  <a:pt x="2973897" y="3108229"/>
                </a:cubicBezTo>
                <a:cubicBezTo>
                  <a:pt x="2984846" y="3108229"/>
                  <a:pt x="2997453" y="3112376"/>
                  <a:pt x="3011718" y="3120670"/>
                </a:cubicBezTo>
                <a:cubicBezTo>
                  <a:pt x="3017358" y="3125979"/>
                  <a:pt x="3020178" y="3129794"/>
                  <a:pt x="3020178" y="3132116"/>
                </a:cubicBezTo>
                <a:lnTo>
                  <a:pt x="3020676" y="3131619"/>
                </a:lnTo>
                <a:lnTo>
                  <a:pt x="3021174" y="3131619"/>
                </a:lnTo>
                <a:cubicBezTo>
                  <a:pt x="3024491" y="3131950"/>
                  <a:pt x="3029965" y="3138586"/>
                  <a:pt x="3037596" y="3151524"/>
                </a:cubicBezTo>
                <a:cubicBezTo>
                  <a:pt x="3045890" y="3158491"/>
                  <a:pt x="3052027" y="3162472"/>
                  <a:pt x="3056009" y="3163468"/>
                </a:cubicBezTo>
                <a:cubicBezTo>
                  <a:pt x="3058331" y="3175743"/>
                  <a:pt x="3060819" y="3181881"/>
                  <a:pt x="3063473" y="3181881"/>
                </a:cubicBezTo>
                <a:cubicBezTo>
                  <a:pt x="3067123" y="3184866"/>
                  <a:pt x="3069943" y="3188184"/>
                  <a:pt x="3071933" y="3191833"/>
                </a:cubicBezTo>
                <a:lnTo>
                  <a:pt x="3070938" y="3206763"/>
                </a:lnTo>
                <a:cubicBezTo>
                  <a:pt x="3081554" y="3214061"/>
                  <a:pt x="3086863" y="3218706"/>
                  <a:pt x="3086863" y="3220697"/>
                </a:cubicBezTo>
                <a:lnTo>
                  <a:pt x="3087360" y="3225176"/>
                </a:lnTo>
                <a:lnTo>
                  <a:pt x="3087360" y="3227166"/>
                </a:lnTo>
                <a:cubicBezTo>
                  <a:pt x="3087360" y="3234133"/>
                  <a:pt x="3080725" y="3240437"/>
                  <a:pt x="3067454" y="3246077"/>
                </a:cubicBezTo>
                <a:lnTo>
                  <a:pt x="3073426" y="3262997"/>
                </a:lnTo>
                <a:lnTo>
                  <a:pt x="3070938" y="3264987"/>
                </a:lnTo>
                <a:cubicBezTo>
                  <a:pt x="3074256" y="3266646"/>
                  <a:pt x="3077076" y="3268637"/>
                  <a:pt x="3079398" y="3270959"/>
                </a:cubicBezTo>
                <a:cubicBezTo>
                  <a:pt x="3109588" y="3251385"/>
                  <a:pt x="3135134" y="3225176"/>
                  <a:pt x="3156035" y="3192331"/>
                </a:cubicBezTo>
                <a:cubicBezTo>
                  <a:pt x="3159436" y="3187769"/>
                  <a:pt x="3162453" y="3183612"/>
                  <a:pt x="3165086" y="3179859"/>
                </a:cubicBezTo>
                <a:lnTo>
                  <a:pt x="3169757" y="3172905"/>
                </a:lnTo>
                <a:lnTo>
                  <a:pt x="3156756" y="3156003"/>
                </a:lnTo>
                <a:lnTo>
                  <a:pt x="3168202" y="3164463"/>
                </a:lnTo>
                <a:lnTo>
                  <a:pt x="3178816" y="3155588"/>
                </a:lnTo>
                <a:lnTo>
                  <a:pt x="3189626" y="3116192"/>
                </a:lnTo>
                <a:cubicBezTo>
                  <a:pt x="3192114" y="3103253"/>
                  <a:pt x="3193358" y="3090978"/>
                  <a:pt x="3193358" y="3079366"/>
                </a:cubicBezTo>
                <a:cubicBezTo>
                  <a:pt x="3193358" y="3020976"/>
                  <a:pt x="3164827" y="2968889"/>
                  <a:pt x="3107764" y="2923106"/>
                </a:cubicBezTo>
                <a:cubicBezTo>
                  <a:pt x="3082881" y="2912489"/>
                  <a:pt x="3062644" y="2906517"/>
                  <a:pt x="3047051" y="2905190"/>
                </a:cubicBezTo>
                <a:cubicBezTo>
                  <a:pt x="3038425" y="2907513"/>
                  <a:pt x="3034112" y="2911826"/>
                  <a:pt x="3034112" y="2918129"/>
                </a:cubicBezTo>
                <a:cubicBezTo>
                  <a:pt x="3032122" y="2929741"/>
                  <a:pt x="3030463" y="2935547"/>
                  <a:pt x="3029136" y="2935547"/>
                </a:cubicBezTo>
                <a:lnTo>
                  <a:pt x="3015202" y="2942016"/>
                </a:lnTo>
                <a:lnTo>
                  <a:pt x="3014704" y="2942016"/>
                </a:lnTo>
                <a:lnTo>
                  <a:pt x="2984846" y="3028606"/>
                </a:lnTo>
                <a:lnTo>
                  <a:pt x="2981362" y="3028606"/>
                </a:lnTo>
                <a:lnTo>
                  <a:pt x="2980864" y="3027611"/>
                </a:lnTo>
                <a:lnTo>
                  <a:pt x="2980367" y="3027611"/>
                </a:lnTo>
                <a:lnTo>
                  <a:pt x="2982357" y="3019151"/>
                </a:lnTo>
                <a:lnTo>
                  <a:pt x="2978874" y="3016663"/>
                </a:lnTo>
                <a:cubicBezTo>
                  <a:pt x="2973897" y="3034910"/>
                  <a:pt x="2970911" y="3044199"/>
                  <a:pt x="2969916" y="3044531"/>
                </a:cubicBezTo>
                <a:lnTo>
                  <a:pt x="2967428" y="3044531"/>
                </a:lnTo>
                <a:lnTo>
                  <a:pt x="2965935" y="3043038"/>
                </a:lnTo>
                <a:lnTo>
                  <a:pt x="2965935" y="3017658"/>
                </a:lnTo>
                <a:cubicBezTo>
                  <a:pt x="2965935" y="3013345"/>
                  <a:pt x="2974395" y="2985145"/>
                  <a:pt x="2991315" y="2933059"/>
                </a:cubicBezTo>
                <a:cubicBezTo>
                  <a:pt x="2986007" y="2930736"/>
                  <a:pt x="2979869" y="2928082"/>
                  <a:pt x="2972902" y="2925096"/>
                </a:cubicBezTo>
                <a:cubicBezTo>
                  <a:pt x="2964940" y="2922442"/>
                  <a:pt x="2955650" y="2920451"/>
                  <a:pt x="2945034" y="2919125"/>
                </a:cubicBezTo>
                <a:cubicBezTo>
                  <a:pt x="2933422" y="2912158"/>
                  <a:pt x="2924299" y="2896731"/>
                  <a:pt x="2917664" y="2872844"/>
                </a:cubicBezTo>
                <a:cubicBezTo>
                  <a:pt x="2917664" y="2866208"/>
                  <a:pt x="2922308" y="2860900"/>
                  <a:pt x="2931598" y="2856919"/>
                </a:cubicBezTo>
                <a:cubicBezTo>
                  <a:pt x="2940555" y="2852274"/>
                  <a:pt x="2951338" y="2849952"/>
                  <a:pt x="2963944" y="2849952"/>
                </a:cubicBezTo>
                <a:cubicBezTo>
                  <a:pt x="2974229" y="2849952"/>
                  <a:pt x="2990983" y="2852938"/>
                  <a:pt x="3014207" y="2858910"/>
                </a:cubicBezTo>
                <a:cubicBezTo>
                  <a:pt x="3016861" y="2848293"/>
                  <a:pt x="3019847" y="2836184"/>
                  <a:pt x="3023164" y="2822582"/>
                </a:cubicBezTo>
                <a:cubicBezTo>
                  <a:pt x="3049042" y="2710114"/>
                  <a:pt x="3063142" y="2647079"/>
                  <a:pt x="3065464" y="2633477"/>
                </a:cubicBezTo>
                <a:lnTo>
                  <a:pt x="3066957" y="2621036"/>
                </a:lnTo>
                <a:lnTo>
                  <a:pt x="3062478" y="2610585"/>
                </a:lnTo>
                <a:cubicBezTo>
                  <a:pt x="3062478" y="2601628"/>
                  <a:pt x="3070275" y="2594661"/>
                  <a:pt x="3085867" y="2589684"/>
                </a:cubicBezTo>
                <a:close/>
                <a:moveTo>
                  <a:pt x="4796744" y="2565328"/>
                </a:moveTo>
                <a:lnTo>
                  <a:pt x="4798735" y="2565328"/>
                </a:lnTo>
                <a:lnTo>
                  <a:pt x="4799233" y="2565825"/>
                </a:lnTo>
                <a:lnTo>
                  <a:pt x="4797739" y="2566323"/>
                </a:lnTo>
                <a:lnTo>
                  <a:pt x="4797241" y="2565825"/>
                </a:lnTo>
                <a:close/>
                <a:moveTo>
                  <a:pt x="4797241" y="2559356"/>
                </a:moveTo>
                <a:lnTo>
                  <a:pt x="4797739" y="2559853"/>
                </a:lnTo>
                <a:lnTo>
                  <a:pt x="4797739" y="2560351"/>
                </a:lnTo>
                <a:lnTo>
                  <a:pt x="4796744" y="2560351"/>
                </a:lnTo>
                <a:close/>
                <a:moveTo>
                  <a:pt x="4801721" y="2555375"/>
                </a:moveTo>
                <a:cubicBezTo>
                  <a:pt x="4802053" y="2555375"/>
                  <a:pt x="4802384" y="2555540"/>
                  <a:pt x="4802716" y="2555872"/>
                </a:cubicBezTo>
                <a:lnTo>
                  <a:pt x="4802716" y="2556370"/>
                </a:lnTo>
                <a:lnTo>
                  <a:pt x="4802218" y="2556370"/>
                </a:lnTo>
                <a:lnTo>
                  <a:pt x="4801721" y="2555872"/>
                </a:lnTo>
                <a:close/>
                <a:moveTo>
                  <a:pt x="4795749" y="2552886"/>
                </a:moveTo>
                <a:lnTo>
                  <a:pt x="4796744" y="2552886"/>
                </a:lnTo>
                <a:cubicBezTo>
                  <a:pt x="4797076" y="2552886"/>
                  <a:pt x="4797241" y="2553052"/>
                  <a:pt x="4797241" y="2553384"/>
                </a:cubicBezTo>
                <a:lnTo>
                  <a:pt x="4797241" y="2554379"/>
                </a:lnTo>
                <a:lnTo>
                  <a:pt x="4796744" y="2555872"/>
                </a:lnTo>
                <a:lnTo>
                  <a:pt x="4796247" y="2555375"/>
                </a:lnTo>
                <a:lnTo>
                  <a:pt x="4795749" y="2553384"/>
                </a:lnTo>
                <a:close/>
                <a:moveTo>
                  <a:pt x="4795251" y="2548408"/>
                </a:moveTo>
                <a:cubicBezTo>
                  <a:pt x="4795915" y="2548408"/>
                  <a:pt x="4796413" y="2548573"/>
                  <a:pt x="4796744" y="2548905"/>
                </a:cubicBezTo>
                <a:cubicBezTo>
                  <a:pt x="4796744" y="2549237"/>
                  <a:pt x="4796579" y="2549569"/>
                  <a:pt x="4796247" y="2549901"/>
                </a:cubicBezTo>
                <a:lnTo>
                  <a:pt x="4795251" y="2550398"/>
                </a:lnTo>
                <a:lnTo>
                  <a:pt x="4794753" y="2549403"/>
                </a:lnTo>
                <a:close/>
                <a:moveTo>
                  <a:pt x="4801721" y="2547910"/>
                </a:moveTo>
                <a:lnTo>
                  <a:pt x="4802218" y="2548408"/>
                </a:lnTo>
                <a:lnTo>
                  <a:pt x="4801721" y="2548905"/>
                </a:lnTo>
                <a:close/>
                <a:moveTo>
                  <a:pt x="4794753" y="2539948"/>
                </a:moveTo>
                <a:lnTo>
                  <a:pt x="4796744" y="2540445"/>
                </a:lnTo>
                <a:lnTo>
                  <a:pt x="4796744" y="2539948"/>
                </a:lnTo>
                <a:lnTo>
                  <a:pt x="4797241" y="2540445"/>
                </a:lnTo>
                <a:lnTo>
                  <a:pt x="4797241" y="2541441"/>
                </a:lnTo>
                <a:lnTo>
                  <a:pt x="4794753" y="2542436"/>
                </a:lnTo>
                <a:lnTo>
                  <a:pt x="4793261" y="2541441"/>
                </a:lnTo>
                <a:lnTo>
                  <a:pt x="4792763" y="2540943"/>
                </a:lnTo>
                <a:cubicBezTo>
                  <a:pt x="4793427" y="2540611"/>
                  <a:pt x="4794090" y="2540279"/>
                  <a:pt x="4794753" y="2539948"/>
                </a:cubicBezTo>
                <a:close/>
                <a:moveTo>
                  <a:pt x="4793261" y="2536464"/>
                </a:moveTo>
                <a:cubicBezTo>
                  <a:pt x="4793924" y="2536464"/>
                  <a:pt x="4794422" y="2536962"/>
                  <a:pt x="4794753" y="2537957"/>
                </a:cubicBezTo>
                <a:lnTo>
                  <a:pt x="4794753" y="2539450"/>
                </a:lnTo>
                <a:lnTo>
                  <a:pt x="4794256" y="2539450"/>
                </a:lnTo>
                <a:cubicBezTo>
                  <a:pt x="4793261" y="2539118"/>
                  <a:pt x="4792597" y="2538621"/>
                  <a:pt x="4792265" y="2537957"/>
                </a:cubicBezTo>
                <a:lnTo>
                  <a:pt x="4792265" y="2537459"/>
                </a:lnTo>
                <a:lnTo>
                  <a:pt x="4792763" y="2536962"/>
                </a:lnTo>
                <a:close/>
                <a:moveTo>
                  <a:pt x="2897181" y="2534971"/>
                </a:moveTo>
                <a:lnTo>
                  <a:pt x="2898674" y="2536464"/>
                </a:lnTo>
                <a:lnTo>
                  <a:pt x="2896186" y="2538455"/>
                </a:lnTo>
                <a:lnTo>
                  <a:pt x="2894693" y="2536962"/>
                </a:lnTo>
                <a:close/>
                <a:moveTo>
                  <a:pt x="2918082" y="2526511"/>
                </a:moveTo>
                <a:lnTo>
                  <a:pt x="2919575" y="2526511"/>
                </a:lnTo>
                <a:lnTo>
                  <a:pt x="2919575" y="2529000"/>
                </a:lnTo>
                <a:lnTo>
                  <a:pt x="2918082" y="2530492"/>
                </a:lnTo>
                <a:lnTo>
                  <a:pt x="2916589" y="2529000"/>
                </a:lnTo>
                <a:lnTo>
                  <a:pt x="2916589" y="2528004"/>
                </a:lnTo>
                <a:close/>
                <a:moveTo>
                  <a:pt x="4791270" y="2525516"/>
                </a:moveTo>
                <a:cubicBezTo>
                  <a:pt x="4791602" y="2525516"/>
                  <a:pt x="4792265" y="2525516"/>
                  <a:pt x="4793261" y="2525516"/>
                </a:cubicBezTo>
                <a:lnTo>
                  <a:pt x="4792763" y="2527009"/>
                </a:lnTo>
                <a:lnTo>
                  <a:pt x="4792763" y="2527507"/>
                </a:lnTo>
                <a:cubicBezTo>
                  <a:pt x="4794753" y="2528170"/>
                  <a:pt x="4795915" y="2529000"/>
                  <a:pt x="4796247" y="2529995"/>
                </a:cubicBezTo>
                <a:lnTo>
                  <a:pt x="4796247" y="2530492"/>
                </a:lnTo>
                <a:lnTo>
                  <a:pt x="4795749" y="2530990"/>
                </a:lnTo>
                <a:lnTo>
                  <a:pt x="4791767" y="2530492"/>
                </a:lnTo>
                <a:lnTo>
                  <a:pt x="4791767" y="2529497"/>
                </a:lnTo>
                <a:lnTo>
                  <a:pt x="4790275" y="2526511"/>
                </a:lnTo>
                <a:cubicBezTo>
                  <a:pt x="4790607" y="2525848"/>
                  <a:pt x="4790939" y="2525516"/>
                  <a:pt x="4791270" y="2525516"/>
                </a:cubicBezTo>
                <a:close/>
                <a:moveTo>
                  <a:pt x="2896186" y="2525018"/>
                </a:moveTo>
                <a:lnTo>
                  <a:pt x="2899172" y="2525018"/>
                </a:lnTo>
                <a:lnTo>
                  <a:pt x="2901660" y="2527507"/>
                </a:lnTo>
                <a:lnTo>
                  <a:pt x="2901660" y="2529000"/>
                </a:lnTo>
                <a:cubicBezTo>
                  <a:pt x="2901328" y="2529995"/>
                  <a:pt x="2900001" y="2530990"/>
                  <a:pt x="2897679" y="2531985"/>
                </a:cubicBezTo>
                <a:cubicBezTo>
                  <a:pt x="2895688" y="2530990"/>
                  <a:pt x="2894693" y="2530161"/>
                  <a:pt x="2894693" y="2529497"/>
                </a:cubicBezTo>
                <a:lnTo>
                  <a:pt x="2894693" y="2526511"/>
                </a:lnTo>
                <a:close/>
                <a:moveTo>
                  <a:pt x="4789777" y="2519544"/>
                </a:moveTo>
                <a:cubicBezTo>
                  <a:pt x="4790773" y="2519544"/>
                  <a:pt x="4791436" y="2520208"/>
                  <a:pt x="4791767" y="2521535"/>
                </a:cubicBezTo>
                <a:cubicBezTo>
                  <a:pt x="4791767" y="2521867"/>
                  <a:pt x="4791602" y="2522364"/>
                  <a:pt x="4791270" y="2523028"/>
                </a:cubicBezTo>
                <a:lnTo>
                  <a:pt x="4790773" y="2523028"/>
                </a:lnTo>
                <a:lnTo>
                  <a:pt x="4790773" y="2522032"/>
                </a:lnTo>
                <a:cubicBezTo>
                  <a:pt x="4790109" y="2521701"/>
                  <a:pt x="4789611" y="2521203"/>
                  <a:pt x="4789279" y="2520540"/>
                </a:cubicBezTo>
                <a:lnTo>
                  <a:pt x="4789279" y="2520042"/>
                </a:lnTo>
                <a:close/>
                <a:moveTo>
                  <a:pt x="2880759" y="2518549"/>
                </a:moveTo>
                <a:lnTo>
                  <a:pt x="2882749" y="2518549"/>
                </a:lnTo>
                <a:lnTo>
                  <a:pt x="2882749" y="2522032"/>
                </a:lnTo>
                <a:lnTo>
                  <a:pt x="2881256" y="2523525"/>
                </a:lnTo>
                <a:lnTo>
                  <a:pt x="2880759" y="2523525"/>
                </a:lnTo>
                <a:lnTo>
                  <a:pt x="2879266" y="2522032"/>
                </a:lnTo>
                <a:lnTo>
                  <a:pt x="2879266" y="2520042"/>
                </a:lnTo>
                <a:close/>
                <a:moveTo>
                  <a:pt x="2903153" y="2514568"/>
                </a:moveTo>
                <a:lnTo>
                  <a:pt x="2903153" y="2516061"/>
                </a:lnTo>
                <a:lnTo>
                  <a:pt x="2901660" y="2517554"/>
                </a:lnTo>
                <a:lnTo>
                  <a:pt x="2900665" y="2517554"/>
                </a:lnTo>
                <a:lnTo>
                  <a:pt x="2900665" y="2517056"/>
                </a:lnTo>
                <a:close/>
                <a:moveTo>
                  <a:pt x="2919575" y="2511582"/>
                </a:moveTo>
                <a:lnTo>
                  <a:pt x="2920073" y="2512577"/>
                </a:lnTo>
                <a:lnTo>
                  <a:pt x="2920073" y="2513075"/>
                </a:lnTo>
                <a:lnTo>
                  <a:pt x="2918580" y="2514568"/>
                </a:lnTo>
                <a:lnTo>
                  <a:pt x="2917087" y="2514568"/>
                </a:lnTo>
                <a:lnTo>
                  <a:pt x="2917087" y="2514070"/>
                </a:lnTo>
                <a:close/>
                <a:moveTo>
                  <a:pt x="4781815" y="2511084"/>
                </a:moveTo>
                <a:lnTo>
                  <a:pt x="4782313" y="2511084"/>
                </a:lnTo>
                <a:lnTo>
                  <a:pt x="4782313" y="2512080"/>
                </a:lnTo>
                <a:lnTo>
                  <a:pt x="4781317" y="2512080"/>
                </a:lnTo>
                <a:lnTo>
                  <a:pt x="4781317" y="2511582"/>
                </a:lnTo>
                <a:close/>
                <a:moveTo>
                  <a:pt x="2924552" y="2504117"/>
                </a:moveTo>
                <a:lnTo>
                  <a:pt x="2925547" y="2505113"/>
                </a:lnTo>
                <a:lnTo>
                  <a:pt x="2925547" y="2505610"/>
                </a:lnTo>
                <a:lnTo>
                  <a:pt x="2924054" y="2507103"/>
                </a:lnTo>
                <a:lnTo>
                  <a:pt x="2923059" y="2506606"/>
                </a:lnTo>
                <a:lnTo>
                  <a:pt x="2923059" y="2505610"/>
                </a:lnTo>
                <a:close/>
                <a:moveTo>
                  <a:pt x="4779824" y="2500136"/>
                </a:moveTo>
                <a:lnTo>
                  <a:pt x="4780322" y="2500136"/>
                </a:lnTo>
                <a:lnTo>
                  <a:pt x="4779824" y="2501131"/>
                </a:lnTo>
                <a:close/>
                <a:moveTo>
                  <a:pt x="4788782" y="2499639"/>
                </a:moveTo>
                <a:cubicBezTo>
                  <a:pt x="4789777" y="2499307"/>
                  <a:pt x="4790607" y="2500302"/>
                  <a:pt x="4791270" y="2502624"/>
                </a:cubicBezTo>
                <a:cubicBezTo>
                  <a:pt x="4791270" y="2503288"/>
                  <a:pt x="4791105" y="2504449"/>
                  <a:pt x="4790773" y="2506108"/>
                </a:cubicBezTo>
                <a:lnTo>
                  <a:pt x="4790275" y="2506108"/>
                </a:lnTo>
                <a:cubicBezTo>
                  <a:pt x="4789611" y="2506108"/>
                  <a:pt x="4789279" y="2506274"/>
                  <a:pt x="4789279" y="2506606"/>
                </a:cubicBezTo>
                <a:lnTo>
                  <a:pt x="4790773" y="2506108"/>
                </a:lnTo>
                <a:cubicBezTo>
                  <a:pt x="4791436" y="2506771"/>
                  <a:pt x="4791933" y="2507601"/>
                  <a:pt x="4792265" y="2508596"/>
                </a:cubicBezTo>
                <a:cubicBezTo>
                  <a:pt x="4792265" y="2508928"/>
                  <a:pt x="4792099" y="2509260"/>
                  <a:pt x="4791767" y="2509591"/>
                </a:cubicBezTo>
                <a:cubicBezTo>
                  <a:pt x="4788782" y="2509923"/>
                  <a:pt x="4787289" y="2509591"/>
                  <a:pt x="4787289" y="2508596"/>
                </a:cubicBezTo>
                <a:lnTo>
                  <a:pt x="4786293" y="2505610"/>
                </a:lnTo>
                <a:cubicBezTo>
                  <a:pt x="4786293" y="2504947"/>
                  <a:pt x="4786625" y="2504449"/>
                  <a:pt x="4787289" y="2504117"/>
                </a:cubicBezTo>
                <a:lnTo>
                  <a:pt x="4788782" y="2504117"/>
                </a:lnTo>
                <a:lnTo>
                  <a:pt x="4788284" y="2503122"/>
                </a:lnTo>
                <a:lnTo>
                  <a:pt x="4788284" y="2502624"/>
                </a:lnTo>
                <a:cubicBezTo>
                  <a:pt x="4786957" y="2502624"/>
                  <a:pt x="4786293" y="2502459"/>
                  <a:pt x="4786293" y="2502127"/>
                </a:cubicBezTo>
                <a:lnTo>
                  <a:pt x="4786293" y="2501629"/>
                </a:lnTo>
                <a:cubicBezTo>
                  <a:pt x="4786625" y="2500634"/>
                  <a:pt x="4787455" y="2499970"/>
                  <a:pt x="4788782" y="2499639"/>
                </a:cubicBezTo>
                <a:close/>
                <a:moveTo>
                  <a:pt x="4787787" y="2495657"/>
                </a:moveTo>
                <a:cubicBezTo>
                  <a:pt x="4789445" y="2495989"/>
                  <a:pt x="4790275" y="2496321"/>
                  <a:pt x="4790275" y="2496653"/>
                </a:cubicBezTo>
                <a:lnTo>
                  <a:pt x="4790275" y="2497150"/>
                </a:lnTo>
                <a:cubicBezTo>
                  <a:pt x="4790607" y="2497482"/>
                  <a:pt x="4790275" y="2497980"/>
                  <a:pt x="4789279" y="2498643"/>
                </a:cubicBezTo>
                <a:cubicBezTo>
                  <a:pt x="4787289" y="2498643"/>
                  <a:pt x="4786293" y="2498477"/>
                  <a:pt x="4786293" y="2498146"/>
                </a:cubicBezTo>
                <a:lnTo>
                  <a:pt x="4786293" y="2496653"/>
                </a:lnTo>
                <a:lnTo>
                  <a:pt x="4787289" y="2496155"/>
                </a:lnTo>
                <a:close/>
                <a:moveTo>
                  <a:pt x="4791270" y="2495160"/>
                </a:moveTo>
                <a:lnTo>
                  <a:pt x="4791767" y="2496155"/>
                </a:lnTo>
                <a:lnTo>
                  <a:pt x="4791270" y="2496653"/>
                </a:lnTo>
                <a:lnTo>
                  <a:pt x="4790773" y="2496653"/>
                </a:lnTo>
                <a:lnTo>
                  <a:pt x="4791270" y="2495657"/>
                </a:lnTo>
                <a:close/>
                <a:moveTo>
                  <a:pt x="2923059" y="2493169"/>
                </a:moveTo>
                <a:lnTo>
                  <a:pt x="2924054" y="2493169"/>
                </a:lnTo>
                <a:lnTo>
                  <a:pt x="2926044" y="2495160"/>
                </a:lnTo>
                <a:lnTo>
                  <a:pt x="2926044" y="2496653"/>
                </a:lnTo>
                <a:lnTo>
                  <a:pt x="2924552" y="2498146"/>
                </a:lnTo>
                <a:lnTo>
                  <a:pt x="2923059" y="2498146"/>
                </a:lnTo>
                <a:lnTo>
                  <a:pt x="2921566" y="2496653"/>
                </a:lnTo>
                <a:lnTo>
                  <a:pt x="2921566" y="2494662"/>
                </a:lnTo>
                <a:close/>
                <a:moveTo>
                  <a:pt x="2916589" y="2493169"/>
                </a:moveTo>
                <a:lnTo>
                  <a:pt x="2917087" y="2493169"/>
                </a:lnTo>
                <a:lnTo>
                  <a:pt x="2918580" y="2494662"/>
                </a:lnTo>
                <a:cubicBezTo>
                  <a:pt x="2917585" y="2497980"/>
                  <a:pt x="2916589" y="2499639"/>
                  <a:pt x="2915594" y="2499639"/>
                </a:cubicBezTo>
                <a:lnTo>
                  <a:pt x="2915096" y="2499639"/>
                </a:lnTo>
                <a:lnTo>
                  <a:pt x="2913603" y="2498146"/>
                </a:lnTo>
                <a:lnTo>
                  <a:pt x="2913603" y="2496155"/>
                </a:lnTo>
                <a:close/>
                <a:moveTo>
                  <a:pt x="4797241" y="2492671"/>
                </a:moveTo>
                <a:cubicBezTo>
                  <a:pt x="4798901" y="2492671"/>
                  <a:pt x="4799730" y="2492837"/>
                  <a:pt x="4799730" y="2493169"/>
                </a:cubicBezTo>
                <a:lnTo>
                  <a:pt x="4799730" y="2493667"/>
                </a:lnTo>
                <a:cubicBezTo>
                  <a:pt x="4799067" y="2494662"/>
                  <a:pt x="4798403" y="2495160"/>
                  <a:pt x="4797739" y="2495160"/>
                </a:cubicBezTo>
                <a:lnTo>
                  <a:pt x="4796247" y="2495160"/>
                </a:lnTo>
                <a:cubicBezTo>
                  <a:pt x="4796247" y="2494496"/>
                  <a:pt x="4796579" y="2493667"/>
                  <a:pt x="4797241" y="2492671"/>
                </a:cubicBezTo>
                <a:close/>
                <a:moveTo>
                  <a:pt x="2881256" y="2492174"/>
                </a:moveTo>
                <a:lnTo>
                  <a:pt x="2882252" y="2492174"/>
                </a:lnTo>
                <a:lnTo>
                  <a:pt x="2883745" y="2493667"/>
                </a:lnTo>
                <a:cubicBezTo>
                  <a:pt x="2883081" y="2497316"/>
                  <a:pt x="2882086" y="2499141"/>
                  <a:pt x="2880759" y="2499141"/>
                </a:cubicBezTo>
                <a:lnTo>
                  <a:pt x="2879266" y="2499141"/>
                </a:lnTo>
                <a:lnTo>
                  <a:pt x="2879266" y="2494662"/>
                </a:lnTo>
                <a:close/>
                <a:moveTo>
                  <a:pt x="4781317" y="2491676"/>
                </a:moveTo>
                <a:cubicBezTo>
                  <a:pt x="4781649" y="2491676"/>
                  <a:pt x="4781981" y="2491676"/>
                  <a:pt x="4782313" y="2491676"/>
                </a:cubicBezTo>
                <a:lnTo>
                  <a:pt x="4781317" y="2492174"/>
                </a:lnTo>
                <a:close/>
                <a:moveTo>
                  <a:pt x="4806697" y="2491179"/>
                </a:moveTo>
                <a:lnTo>
                  <a:pt x="4806697" y="2491676"/>
                </a:lnTo>
                <a:lnTo>
                  <a:pt x="4806199" y="2491676"/>
                </a:lnTo>
                <a:close/>
                <a:moveTo>
                  <a:pt x="4787787" y="2490681"/>
                </a:moveTo>
                <a:cubicBezTo>
                  <a:pt x="4788119" y="2490681"/>
                  <a:pt x="4788948" y="2491179"/>
                  <a:pt x="4790275" y="2492174"/>
                </a:cubicBezTo>
                <a:lnTo>
                  <a:pt x="4790275" y="2492671"/>
                </a:lnTo>
                <a:lnTo>
                  <a:pt x="4789279" y="2493667"/>
                </a:lnTo>
                <a:lnTo>
                  <a:pt x="4787787" y="2492671"/>
                </a:lnTo>
                <a:lnTo>
                  <a:pt x="4787289" y="2492671"/>
                </a:lnTo>
                <a:cubicBezTo>
                  <a:pt x="4786957" y="2494330"/>
                  <a:pt x="4786625" y="2495160"/>
                  <a:pt x="4786293" y="2495160"/>
                </a:cubicBezTo>
                <a:lnTo>
                  <a:pt x="4786293" y="2494164"/>
                </a:lnTo>
                <a:lnTo>
                  <a:pt x="4785796" y="2493667"/>
                </a:lnTo>
                <a:cubicBezTo>
                  <a:pt x="4785796" y="2493003"/>
                  <a:pt x="4785962" y="2492671"/>
                  <a:pt x="4786293" y="2492671"/>
                </a:cubicBezTo>
                <a:cubicBezTo>
                  <a:pt x="4786625" y="2492008"/>
                  <a:pt x="4787123" y="2491344"/>
                  <a:pt x="4787787" y="2490681"/>
                </a:cubicBezTo>
                <a:close/>
                <a:moveTo>
                  <a:pt x="4797241" y="2489188"/>
                </a:moveTo>
                <a:lnTo>
                  <a:pt x="4797739" y="2489188"/>
                </a:lnTo>
                <a:lnTo>
                  <a:pt x="4797739" y="2490183"/>
                </a:lnTo>
                <a:lnTo>
                  <a:pt x="4797241" y="2490183"/>
                </a:lnTo>
                <a:close/>
                <a:moveTo>
                  <a:pt x="4779327" y="2486202"/>
                </a:moveTo>
                <a:cubicBezTo>
                  <a:pt x="4779990" y="2485870"/>
                  <a:pt x="4780654" y="2485870"/>
                  <a:pt x="4781317" y="2486202"/>
                </a:cubicBezTo>
                <a:lnTo>
                  <a:pt x="4781317" y="2487695"/>
                </a:lnTo>
                <a:cubicBezTo>
                  <a:pt x="4780654" y="2487695"/>
                  <a:pt x="4780156" y="2487529"/>
                  <a:pt x="4779824" y="2487197"/>
                </a:cubicBezTo>
                <a:close/>
                <a:moveTo>
                  <a:pt x="4795749" y="2481226"/>
                </a:moveTo>
                <a:cubicBezTo>
                  <a:pt x="4796413" y="2481226"/>
                  <a:pt x="4796910" y="2481889"/>
                  <a:pt x="4797241" y="2483216"/>
                </a:cubicBezTo>
                <a:lnTo>
                  <a:pt x="4796744" y="2483714"/>
                </a:lnTo>
                <a:lnTo>
                  <a:pt x="4796247" y="2483714"/>
                </a:lnTo>
                <a:lnTo>
                  <a:pt x="4794753" y="2482221"/>
                </a:lnTo>
                <a:lnTo>
                  <a:pt x="4794753" y="2481723"/>
                </a:lnTo>
                <a:close/>
                <a:moveTo>
                  <a:pt x="4779824" y="2481226"/>
                </a:moveTo>
                <a:lnTo>
                  <a:pt x="4780322" y="2481226"/>
                </a:lnTo>
                <a:lnTo>
                  <a:pt x="4780819" y="2481723"/>
                </a:lnTo>
                <a:lnTo>
                  <a:pt x="4779824" y="2484212"/>
                </a:lnTo>
                <a:lnTo>
                  <a:pt x="4779327" y="2484212"/>
                </a:lnTo>
                <a:lnTo>
                  <a:pt x="4778829" y="2483714"/>
                </a:lnTo>
                <a:lnTo>
                  <a:pt x="4778829" y="2483216"/>
                </a:lnTo>
                <a:cubicBezTo>
                  <a:pt x="4779161" y="2482221"/>
                  <a:pt x="4779493" y="2481557"/>
                  <a:pt x="4779824" y="2481226"/>
                </a:cubicBezTo>
                <a:close/>
                <a:moveTo>
                  <a:pt x="4765393" y="2480977"/>
                </a:moveTo>
                <a:lnTo>
                  <a:pt x="4765890" y="2481226"/>
                </a:lnTo>
                <a:lnTo>
                  <a:pt x="4766885" y="2481226"/>
                </a:lnTo>
                <a:lnTo>
                  <a:pt x="4768379" y="2482221"/>
                </a:lnTo>
                <a:lnTo>
                  <a:pt x="4768379" y="2482719"/>
                </a:lnTo>
                <a:lnTo>
                  <a:pt x="4766388" y="2484709"/>
                </a:lnTo>
                <a:lnTo>
                  <a:pt x="4765890" y="2484709"/>
                </a:lnTo>
                <a:lnTo>
                  <a:pt x="4764895" y="2483714"/>
                </a:lnTo>
                <a:lnTo>
                  <a:pt x="4764895" y="2483216"/>
                </a:lnTo>
                <a:lnTo>
                  <a:pt x="4766388" y="2481723"/>
                </a:lnTo>
                <a:cubicBezTo>
                  <a:pt x="4765725" y="2481723"/>
                  <a:pt x="4765393" y="2481557"/>
                  <a:pt x="4765393" y="2481226"/>
                </a:cubicBezTo>
                <a:close/>
                <a:moveTo>
                  <a:pt x="4764895" y="2480728"/>
                </a:moveTo>
                <a:lnTo>
                  <a:pt x="4765393" y="2480728"/>
                </a:lnTo>
                <a:lnTo>
                  <a:pt x="4765393" y="2480977"/>
                </a:lnTo>
                <a:close/>
                <a:moveTo>
                  <a:pt x="4797739" y="2479733"/>
                </a:moveTo>
                <a:cubicBezTo>
                  <a:pt x="4798403" y="2479733"/>
                  <a:pt x="4799067" y="2479899"/>
                  <a:pt x="4799730" y="2480230"/>
                </a:cubicBezTo>
                <a:cubicBezTo>
                  <a:pt x="4799399" y="2480894"/>
                  <a:pt x="4798735" y="2481392"/>
                  <a:pt x="4797739" y="2481723"/>
                </a:cubicBezTo>
                <a:lnTo>
                  <a:pt x="4796744" y="2480728"/>
                </a:lnTo>
                <a:close/>
                <a:moveTo>
                  <a:pt x="4764397" y="2479733"/>
                </a:moveTo>
                <a:lnTo>
                  <a:pt x="4764895" y="2479733"/>
                </a:lnTo>
                <a:lnTo>
                  <a:pt x="4765393" y="2480728"/>
                </a:lnTo>
                <a:cubicBezTo>
                  <a:pt x="4765061" y="2480728"/>
                  <a:pt x="4764729" y="2480396"/>
                  <a:pt x="4764397" y="2479733"/>
                </a:cubicBezTo>
                <a:close/>
                <a:moveTo>
                  <a:pt x="2908129" y="2479733"/>
                </a:moveTo>
                <a:lnTo>
                  <a:pt x="2909622" y="2479733"/>
                </a:lnTo>
                <a:cubicBezTo>
                  <a:pt x="2911281" y="2479733"/>
                  <a:pt x="2912110" y="2480728"/>
                  <a:pt x="2912110" y="2482719"/>
                </a:cubicBezTo>
                <a:lnTo>
                  <a:pt x="2912608" y="2481723"/>
                </a:lnTo>
                <a:lnTo>
                  <a:pt x="2915096" y="2481723"/>
                </a:lnTo>
                <a:lnTo>
                  <a:pt x="2916589" y="2483216"/>
                </a:lnTo>
                <a:lnTo>
                  <a:pt x="2916589" y="2484212"/>
                </a:lnTo>
                <a:cubicBezTo>
                  <a:pt x="2916589" y="2484875"/>
                  <a:pt x="2914765" y="2485539"/>
                  <a:pt x="2911115" y="2486202"/>
                </a:cubicBezTo>
                <a:cubicBezTo>
                  <a:pt x="2909125" y="2485539"/>
                  <a:pt x="2907632" y="2484377"/>
                  <a:pt x="2906636" y="2482719"/>
                </a:cubicBezTo>
                <a:lnTo>
                  <a:pt x="2906636" y="2481226"/>
                </a:lnTo>
                <a:close/>
                <a:moveTo>
                  <a:pt x="4796744" y="2477742"/>
                </a:moveTo>
                <a:lnTo>
                  <a:pt x="4797241" y="2478240"/>
                </a:lnTo>
                <a:lnTo>
                  <a:pt x="4795749" y="2479733"/>
                </a:lnTo>
                <a:lnTo>
                  <a:pt x="4795749" y="2479235"/>
                </a:lnTo>
                <a:lnTo>
                  <a:pt x="4795251" y="2478737"/>
                </a:lnTo>
                <a:close/>
                <a:moveTo>
                  <a:pt x="2881256" y="2477245"/>
                </a:moveTo>
                <a:lnTo>
                  <a:pt x="2882252" y="2478240"/>
                </a:lnTo>
                <a:lnTo>
                  <a:pt x="2882252" y="2480230"/>
                </a:lnTo>
                <a:lnTo>
                  <a:pt x="2880759" y="2481723"/>
                </a:lnTo>
                <a:lnTo>
                  <a:pt x="2879266" y="2480230"/>
                </a:lnTo>
                <a:cubicBezTo>
                  <a:pt x="2879929" y="2478240"/>
                  <a:pt x="2880593" y="2477245"/>
                  <a:pt x="2881256" y="2477245"/>
                </a:cubicBezTo>
                <a:close/>
                <a:moveTo>
                  <a:pt x="4765890" y="2475752"/>
                </a:moveTo>
                <a:cubicBezTo>
                  <a:pt x="4766885" y="2476083"/>
                  <a:pt x="4767549" y="2476747"/>
                  <a:pt x="4767881" y="2477742"/>
                </a:cubicBezTo>
                <a:lnTo>
                  <a:pt x="4765890" y="2478240"/>
                </a:lnTo>
                <a:cubicBezTo>
                  <a:pt x="4765890" y="2478240"/>
                  <a:pt x="4765725" y="2478074"/>
                  <a:pt x="4765393" y="2477742"/>
                </a:cubicBezTo>
                <a:lnTo>
                  <a:pt x="4765393" y="2477245"/>
                </a:lnTo>
                <a:close/>
                <a:moveTo>
                  <a:pt x="4765393" y="2474259"/>
                </a:moveTo>
                <a:lnTo>
                  <a:pt x="4767383" y="2474756"/>
                </a:lnTo>
                <a:lnTo>
                  <a:pt x="4766388" y="2475752"/>
                </a:lnTo>
                <a:cubicBezTo>
                  <a:pt x="4765393" y="2475420"/>
                  <a:pt x="4764729" y="2475088"/>
                  <a:pt x="4764397" y="2474756"/>
                </a:cubicBezTo>
                <a:close/>
                <a:moveTo>
                  <a:pt x="2893200" y="2473761"/>
                </a:moveTo>
                <a:lnTo>
                  <a:pt x="2896186" y="2473761"/>
                </a:lnTo>
                <a:lnTo>
                  <a:pt x="2897679" y="2475254"/>
                </a:lnTo>
                <a:cubicBezTo>
                  <a:pt x="2897679" y="2477245"/>
                  <a:pt x="2896020" y="2480230"/>
                  <a:pt x="2892702" y="2484212"/>
                </a:cubicBezTo>
                <a:lnTo>
                  <a:pt x="2892702" y="2489188"/>
                </a:lnTo>
                <a:lnTo>
                  <a:pt x="2894195" y="2496155"/>
                </a:lnTo>
                <a:lnTo>
                  <a:pt x="2893200" y="2496653"/>
                </a:lnTo>
                <a:cubicBezTo>
                  <a:pt x="2890214" y="2496653"/>
                  <a:pt x="2888555" y="2494164"/>
                  <a:pt x="2888224" y="2489188"/>
                </a:cubicBezTo>
                <a:cubicBezTo>
                  <a:pt x="2888224" y="2478903"/>
                  <a:pt x="2889882" y="2473761"/>
                  <a:pt x="2893200" y="2473761"/>
                </a:cubicBezTo>
                <a:close/>
                <a:moveTo>
                  <a:pt x="4168085" y="2471273"/>
                </a:moveTo>
                <a:lnTo>
                  <a:pt x="4169080" y="2471273"/>
                </a:lnTo>
                <a:lnTo>
                  <a:pt x="4170075" y="2472766"/>
                </a:lnTo>
                <a:lnTo>
                  <a:pt x="4170573" y="2473761"/>
                </a:lnTo>
                <a:lnTo>
                  <a:pt x="4168583" y="2476747"/>
                </a:lnTo>
                <a:lnTo>
                  <a:pt x="4166094" y="2472766"/>
                </a:lnTo>
                <a:close/>
                <a:moveTo>
                  <a:pt x="2922561" y="2470775"/>
                </a:moveTo>
                <a:lnTo>
                  <a:pt x="2924054" y="2470775"/>
                </a:lnTo>
                <a:cubicBezTo>
                  <a:pt x="2925049" y="2470775"/>
                  <a:pt x="2925547" y="2471439"/>
                  <a:pt x="2925547" y="2472766"/>
                </a:cubicBezTo>
                <a:cubicBezTo>
                  <a:pt x="2924883" y="2474756"/>
                  <a:pt x="2923556" y="2476249"/>
                  <a:pt x="2921566" y="2477245"/>
                </a:cubicBezTo>
                <a:lnTo>
                  <a:pt x="2920073" y="2475254"/>
                </a:lnTo>
                <a:lnTo>
                  <a:pt x="2920073" y="2472766"/>
                </a:lnTo>
                <a:close/>
                <a:moveTo>
                  <a:pt x="4793758" y="2469780"/>
                </a:moveTo>
                <a:cubicBezTo>
                  <a:pt x="4795085" y="2470443"/>
                  <a:pt x="4795915" y="2471273"/>
                  <a:pt x="4796247" y="2472268"/>
                </a:cubicBezTo>
                <a:cubicBezTo>
                  <a:pt x="4795915" y="2472600"/>
                  <a:pt x="4795583" y="2472932"/>
                  <a:pt x="4795251" y="2473263"/>
                </a:cubicBezTo>
                <a:cubicBezTo>
                  <a:pt x="4794919" y="2472932"/>
                  <a:pt x="4794422" y="2472600"/>
                  <a:pt x="4793758" y="2472268"/>
                </a:cubicBezTo>
                <a:cubicBezTo>
                  <a:pt x="4793427" y="2470609"/>
                  <a:pt x="4793427" y="2469780"/>
                  <a:pt x="4793758" y="2469780"/>
                </a:cubicBezTo>
                <a:close/>
                <a:moveTo>
                  <a:pt x="4796247" y="2468785"/>
                </a:moveTo>
                <a:cubicBezTo>
                  <a:pt x="4797241" y="2468453"/>
                  <a:pt x="4797905" y="2468785"/>
                  <a:pt x="4798237" y="2469780"/>
                </a:cubicBezTo>
                <a:lnTo>
                  <a:pt x="4798237" y="2471273"/>
                </a:lnTo>
                <a:lnTo>
                  <a:pt x="4799233" y="2474259"/>
                </a:lnTo>
                <a:cubicBezTo>
                  <a:pt x="4798901" y="2474590"/>
                  <a:pt x="4798569" y="2474922"/>
                  <a:pt x="4798237" y="2475254"/>
                </a:cubicBezTo>
                <a:lnTo>
                  <a:pt x="4797739" y="2475254"/>
                </a:lnTo>
                <a:lnTo>
                  <a:pt x="4796744" y="2474756"/>
                </a:lnTo>
                <a:cubicBezTo>
                  <a:pt x="4797076" y="2473098"/>
                  <a:pt x="4797241" y="2471936"/>
                  <a:pt x="4797241" y="2471273"/>
                </a:cubicBezTo>
                <a:cubicBezTo>
                  <a:pt x="4796579" y="2470278"/>
                  <a:pt x="4796081" y="2469614"/>
                  <a:pt x="4795749" y="2469282"/>
                </a:cubicBezTo>
                <a:close/>
                <a:moveTo>
                  <a:pt x="2913603" y="2467789"/>
                </a:moveTo>
                <a:lnTo>
                  <a:pt x="2915096" y="2467789"/>
                </a:lnTo>
                <a:lnTo>
                  <a:pt x="2916589" y="2469282"/>
                </a:lnTo>
                <a:lnTo>
                  <a:pt x="2916589" y="2472268"/>
                </a:lnTo>
                <a:lnTo>
                  <a:pt x="2914101" y="2474259"/>
                </a:lnTo>
                <a:lnTo>
                  <a:pt x="2912608" y="2474259"/>
                </a:lnTo>
                <a:lnTo>
                  <a:pt x="2911115" y="2472766"/>
                </a:lnTo>
                <a:lnTo>
                  <a:pt x="2911115" y="2469780"/>
                </a:lnTo>
                <a:close/>
                <a:moveTo>
                  <a:pt x="2877773" y="2466794"/>
                </a:moveTo>
                <a:lnTo>
                  <a:pt x="2879266" y="2469282"/>
                </a:lnTo>
                <a:lnTo>
                  <a:pt x="2879266" y="2471273"/>
                </a:lnTo>
                <a:lnTo>
                  <a:pt x="2875285" y="2472268"/>
                </a:lnTo>
                <a:lnTo>
                  <a:pt x="2874787" y="2472268"/>
                </a:lnTo>
                <a:lnTo>
                  <a:pt x="2873294" y="2470775"/>
                </a:lnTo>
                <a:lnTo>
                  <a:pt x="2873294" y="2469282"/>
                </a:lnTo>
                <a:cubicBezTo>
                  <a:pt x="2873626" y="2467623"/>
                  <a:pt x="2875119" y="2466794"/>
                  <a:pt x="2877773" y="2466794"/>
                </a:cubicBezTo>
                <a:close/>
                <a:moveTo>
                  <a:pt x="4786293" y="2466296"/>
                </a:moveTo>
                <a:cubicBezTo>
                  <a:pt x="4786625" y="2466296"/>
                  <a:pt x="4787289" y="2466628"/>
                  <a:pt x="4788284" y="2467292"/>
                </a:cubicBezTo>
                <a:lnTo>
                  <a:pt x="4788782" y="2468287"/>
                </a:lnTo>
                <a:lnTo>
                  <a:pt x="4786791" y="2470775"/>
                </a:lnTo>
                <a:lnTo>
                  <a:pt x="4787787" y="2471770"/>
                </a:lnTo>
                <a:lnTo>
                  <a:pt x="4788782" y="2473761"/>
                </a:lnTo>
                <a:cubicBezTo>
                  <a:pt x="4788782" y="2474093"/>
                  <a:pt x="4788119" y="2474424"/>
                  <a:pt x="4786791" y="2474756"/>
                </a:cubicBezTo>
                <a:lnTo>
                  <a:pt x="4789279" y="2477742"/>
                </a:lnTo>
                <a:lnTo>
                  <a:pt x="4789279" y="2481723"/>
                </a:lnTo>
                <a:cubicBezTo>
                  <a:pt x="4789279" y="2481723"/>
                  <a:pt x="4789777" y="2482387"/>
                  <a:pt x="4790773" y="2483714"/>
                </a:cubicBezTo>
                <a:lnTo>
                  <a:pt x="4790773" y="2484212"/>
                </a:lnTo>
                <a:lnTo>
                  <a:pt x="4789777" y="2484709"/>
                </a:lnTo>
                <a:lnTo>
                  <a:pt x="4789279" y="2484709"/>
                </a:lnTo>
                <a:cubicBezTo>
                  <a:pt x="4788948" y="2485041"/>
                  <a:pt x="4788284" y="2484709"/>
                  <a:pt x="4787289" y="2483714"/>
                </a:cubicBezTo>
                <a:lnTo>
                  <a:pt x="4786791" y="2483714"/>
                </a:lnTo>
                <a:lnTo>
                  <a:pt x="4786791" y="2484212"/>
                </a:lnTo>
                <a:lnTo>
                  <a:pt x="4788782" y="2486202"/>
                </a:lnTo>
                <a:lnTo>
                  <a:pt x="4788284" y="2487197"/>
                </a:lnTo>
                <a:lnTo>
                  <a:pt x="4789279" y="2487695"/>
                </a:lnTo>
                <a:cubicBezTo>
                  <a:pt x="4790275" y="2487695"/>
                  <a:pt x="4790773" y="2487861"/>
                  <a:pt x="4790773" y="2488193"/>
                </a:cubicBezTo>
                <a:lnTo>
                  <a:pt x="4790773" y="2489188"/>
                </a:lnTo>
                <a:lnTo>
                  <a:pt x="4790275" y="2490183"/>
                </a:lnTo>
                <a:lnTo>
                  <a:pt x="4789279" y="2489188"/>
                </a:lnTo>
                <a:lnTo>
                  <a:pt x="4788284" y="2489686"/>
                </a:lnTo>
                <a:cubicBezTo>
                  <a:pt x="4787621" y="2490017"/>
                  <a:pt x="4787123" y="2489354"/>
                  <a:pt x="4786791" y="2487695"/>
                </a:cubicBezTo>
                <a:cubicBezTo>
                  <a:pt x="4785133" y="2487695"/>
                  <a:pt x="4784303" y="2487197"/>
                  <a:pt x="4784303" y="2486202"/>
                </a:cubicBezTo>
                <a:cubicBezTo>
                  <a:pt x="4784303" y="2485870"/>
                  <a:pt x="4784635" y="2485704"/>
                  <a:pt x="4785299" y="2485704"/>
                </a:cubicBezTo>
                <a:cubicBezTo>
                  <a:pt x="4784967" y="2484709"/>
                  <a:pt x="4785299" y="2484046"/>
                  <a:pt x="4786293" y="2483714"/>
                </a:cubicBezTo>
                <a:lnTo>
                  <a:pt x="4786293" y="2483216"/>
                </a:lnTo>
                <a:lnTo>
                  <a:pt x="4786293" y="2482719"/>
                </a:lnTo>
                <a:cubicBezTo>
                  <a:pt x="4785962" y="2482055"/>
                  <a:pt x="4785465" y="2481723"/>
                  <a:pt x="4784801" y="2481723"/>
                </a:cubicBezTo>
                <a:lnTo>
                  <a:pt x="4785299" y="2478240"/>
                </a:lnTo>
                <a:lnTo>
                  <a:pt x="4784303" y="2476747"/>
                </a:lnTo>
                <a:cubicBezTo>
                  <a:pt x="4783971" y="2476083"/>
                  <a:pt x="4784137" y="2475254"/>
                  <a:pt x="4784801" y="2474259"/>
                </a:cubicBezTo>
                <a:lnTo>
                  <a:pt x="4783805" y="2471770"/>
                </a:lnTo>
                <a:lnTo>
                  <a:pt x="4784303" y="2470278"/>
                </a:lnTo>
                <a:lnTo>
                  <a:pt x="4783307" y="2469282"/>
                </a:lnTo>
                <a:lnTo>
                  <a:pt x="4782810" y="2468287"/>
                </a:lnTo>
                <a:cubicBezTo>
                  <a:pt x="4783142" y="2467623"/>
                  <a:pt x="4784303" y="2466960"/>
                  <a:pt x="4786293" y="2466296"/>
                </a:cubicBezTo>
                <a:close/>
                <a:moveTo>
                  <a:pt x="4763899" y="2464803"/>
                </a:moveTo>
                <a:cubicBezTo>
                  <a:pt x="4766222" y="2464803"/>
                  <a:pt x="4767383" y="2465301"/>
                  <a:pt x="4767383" y="2466296"/>
                </a:cubicBezTo>
                <a:lnTo>
                  <a:pt x="4767881" y="2466296"/>
                </a:lnTo>
                <a:lnTo>
                  <a:pt x="4765890" y="2467292"/>
                </a:lnTo>
                <a:lnTo>
                  <a:pt x="4763899" y="2467292"/>
                </a:lnTo>
                <a:cubicBezTo>
                  <a:pt x="4762905" y="2467623"/>
                  <a:pt x="4762241" y="2467457"/>
                  <a:pt x="4761909" y="2466794"/>
                </a:cubicBezTo>
                <a:cubicBezTo>
                  <a:pt x="4761909" y="2465799"/>
                  <a:pt x="4762573" y="2465135"/>
                  <a:pt x="4763899" y="2464803"/>
                </a:cubicBezTo>
                <a:close/>
                <a:moveTo>
                  <a:pt x="4775843" y="2464306"/>
                </a:moveTo>
                <a:cubicBezTo>
                  <a:pt x="4777171" y="2463974"/>
                  <a:pt x="4777833" y="2464140"/>
                  <a:pt x="4777833" y="2464803"/>
                </a:cubicBezTo>
                <a:cubicBezTo>
                  <a:pt x="4778165" y="2465467"/>
                  <a:pt x="4777668" y="2465799"/>
                  <a:pt x="4776341" y="2465799"/>
                </a:cubicBezTo>
                <a:lnTo>
                  <a:pt x="4776341" y="2466296"/>
                </a:lnTo>
                <a:cubicBezTo>
                  <a:pt x="4776341" y="2466296"/>
                  <a:pt x="4776175" y="2465965"/>
                  <a:pt x="4775843" y="2465301"/>
                </a:cubicBezTo>
                <a:close/>
                <a:moveTo>
                  <a:pt x="4795251" y="2463311"/>
                </a:moveTo>
                <a:lnTo>
                  <a:pt x="4796744" y="2463808"/>
                </a:lnTo>
                <a:lnTo>
                  <a:pt x="4795749" y="2463808"/>
                </a:lnTo>
                <a:close/>
                <a:moveTo>
                  <a:pt x="4756933" y="2461320"/>
                </a:moveTo>
                <a:lnTo>
                  <a:pt x="4757430" y="2461818"/>
                </a:lnTo>
                <a:lnTo>
                  <a:pt x="4756933" y="2462315"/>
                </a:lnTo>
                <a:close/>
                <a:moveTo>
                  <a:pt x="4783307" y="2459329"/>
                </a:moveTo>
                <a:cubicBezTo>
                  <a:pt x="4784303" y="2458998"/>
                  <a:pt x="4785133" y="2459329"/>
                  <a:pt x="4785796" y="2460325"/>
                </a:cubicBezTo>
                <a:cubicBezTo>
                  <a:pt x="4787123" y="2461652"/>
                  <a:pt x="4787953" y="2462813"/>
                  <a:pt x="4788284" y="2463808"/>
                </a:cubicBezTo>
                <a:cubicBezTo>
                  <a:pt x="4788616" y="2464472"/>
                  <a:pt x="4788284" y="2464969"/>
                  <a:pt x="4787289" y="2465301"/>
                </a:cubicBezTo>
                <a:lnTo>
                  <a:pt x="4786293" y="2464803"/>
                </a:lnTo>
                <a:lnTo>
                  <a:pt x="4785796" y="2466296"/>
                </a:lnTo>
                <a:cubicBezTo>
                  <a:pt x="4784469" y="2466296"/>
                  <a:pt x="4783473" y="2465965"/>
                  <a:pt x="4782810" y="2465301"/>
                </a:cubicBezTo>
                <a:lnTo>
                  <a:pt x="4782313" y="2463808"/>
                </a:lnTo>
                <a:lnTo>
                  <a:pt x="4781815" y="2461818"/>
                </a:lnTo>
                <a:cubicBezTo>
                  <a:pt x="4781815" y="2461154"/>
                  <a:pt x="4782313" y="2460325"/>
                  <a:pt x="4783307" y="2459329"/>
                </a:cubicBezTo>
                <a:close/>
                <a:moveTo>
                  <a:pt x="4765890" y="2457339"/>
                </a:moveTo>
                <a:cubicBezTo>
                  <a:pt x="4766554" y="2457339"/>
                  <a:pt x="4767051" y="2457505"/>
                  <a:pt x="4767383" y="2457836"/>
                </a:cubicBezTo>
                <a:lnTo>
                  <a:pt x="4766388" y="2458832"/>
                </a:lnTo>
                <a:cubicBezTo>
                  <a:pt x="4765393" y="2459164"/>
                  <a:pt x="4765061" y="2459661"/>
                  <a:pt x="4765393" y="2460325"/>
                </a:cubicBezTo>
                <a:lnTo>
                  <a:pt x="4765890" y="2462315"/>
                </a:lnTo>
                <a:cubicBezTo>
                  <a:pt x="4766885" y="2462315"/>
                  <a:pt x="4767383" y="2462481"/>
                  <a:pt x="4767383" y="2462813"/>
                </a:cubicBezTo>
                <a:lnTo>
                  <a:pt x="4767383" y="2463311"/>
                </a:lnTo>
                <a:lnTo>
                  <a:pt x="4765890" y="2463808"/>
                </a:lnTo>
                <a:lnTo>
                  <a:pt x="4765393" y="2463808"/>
                </a:lnTo>
                <a:lnTo>
                  <a:pt x="4762905" y="2463808"/>
                </a:lnTo>
                <a:lnTo>
                  <a:pt x="4762905" y="2463311"/>
                </a:lnTo>
                <a:lnTo>
                  <a:pt x="4761909" y="2463311"/>
                </a:lnTo>
                <a:lnTo>
                  <a:pt x="4761909" y="2462315"/>
                </a:lnTo>
                <a:lnTo>
                  <a:pt x="4762407" y="2461818"/>
                </a:lnTo>
                <a:lnTo>
                  <a:pt x="4762407" y="2461320"/>
                </a:lnTo>
                <a:lnTo>
                  <a:pt x="4760913" y="2459827"/>
                </a:lnTo>
                <a:cubicBezTo>
                  <a:pt x="4760913" y="2458500"/>
                  <a:pt x="4761411" y="2457836"/>
                  <a:pt x="4762407" y="2457836"/>
                </a:cubicBezTo>
                <a:cubicBezTo>
                  <a:pt x="4762739" y="2457836"/>
                  <a:pt x="4763237" y="2458002"/>
                  <a:pt x="4763899" y="2458334"/>
                </a:cubicBezTo>
                <a:close/>
                <a:moveTo>
                  <a:pt x="2904646" y="2456344"/>
                </a:moveTo>
                <a:lnTo>
                  <a:pt x="2906636" y="2456344"/>
                </a:lnTo>
                <a:lnTo>
                  <a:pt x="2908129" y="2457836"/>
                </a:lnTo>
                <a:lnTo>
                  <a:pt x="2908129" y="2459329"/>
                </a:lnTo>
                <a:lnTo>
                  <a:pt x="2906636" y="2460822"/>
                </a:lnTo>
                <a:lnTo>
                  <a:pt x="2904646" y="2460822"/>
                </a:lnTo>
                <a:lnTo>
                  <a:pt x="2903650" y="2457339"/>
                </a:lnTo>
                <a:close/>
                <a:moveTo>
                  <a:pt x="4755937" y="2455348"/>
                </a:moveTo>
                <a:lnTo>
                  <a:pt x="4756933" y="2455348"/>
                </a:lnTo>
                <a:cubicBezTo>
                  <a:pt x="4756933" y="2456344"/>
                  <a:pt x="4756767" y="2457007"/>
                  <a:pt x="4756435" y="2457339"/>
                </a:cubicBezTo>
                <a:lnTo>
                  <a:pt x="4755937" y="2456841"/>
                </a:lnTo>
                <a:close/>
                <a:moveTo>
                  <a:pt x="2886731" y="2454851"/>
                </a:moveTo>
                <a:lnTo>
                  <a:pt x="2887228" y="2454851"/>
                </a:lnTo>
                <a:lnTo>
                  <a:pt x="2888721" y="2456344"/>
                </a:lnTo>
                <a:lnTo>
                  <a:pt x="2887228" y="2457836"/>
                </a:lnTo>
                <a:lnTo>
                  <a:pt x="2886731" y="2457836"/>
                </a:lnTo>
                <a:lnTo>
                  <a:pt x="2885238" y="2456344"/>
                </a:lnTo>
                <a:close/>
                <a:moveTo>
                  <a:pt x="4762407" y="2454353"/>
                </a:moveTo>
                <a:lnTo>
                  <a:pt x="4763402" y="2454851"/>
                </a:lnTo>
                <a:cubicBezTo>
                  <a:pt x="4763734" y="2455846"/>
                  <a:pt x="4763402" y="2456509"/>
                  <a:pt x="4762407" y="2456841"/>
                </a:cubicBezTo>
                <a:cubicBezTo>
                  <a:pt x="4761411" y="2456841"/>
                  <a:pt x="4760913" y="2456344"/>
                  <a:pt x="4760913" y="2455348"/>
                </a:cubicBezTo>
                <a:lnTo>
                  <a:pt x="4760913" y="2454851"/>
                </a:lnTo>
                <a:close/>
                <a:moveTo>
                  <a:pt x="4754942" y="2452860"/>
                </a:moveTo>
                <a:lnTo>
                  <a:pt x="4755937" y="2452860"/>
                </a:lnTo>
                <a:lnTo>
                  <a:pt x="4755937" y="2453855"/>
                </a:lnTo>
                <a:lnTo>
                  <a:pt x="4755439" y="2453855"/>
                </a:lnTo>
                <a:close/>
                <a:moveTo>
                  <a:pt x="4793261" y="2451865"/>
                </a:moveTo>
                <a:lnTo>
                  <a:pt x="4794753" y="2452362"/>
                </a:lnTo>
                <a:cubicBezTo>
                  <a:pt x="4794753" y="2452694"/>
                  <a:pt x="4794588" y="2452860"/>
                  <a:pt x="4794256" y="2452860"/>
                </a:cubicBezTo>
                <a:lnTo>
                  <a:pt x="4792763" y="2452860"/>
                </a:lnTo>
                <a:close/>
                <a:moveTo>
                  <a:pt x="4760913" y="2451865"/>
                </a:moveTo>
                <a:lnTo>
                  <a:pt x="4761909" y="2451865"/>
                </a:lnTo>
                <a:lnTo>
                  <a:pt x="4760913" y="2452362"/>
                </a:lnTo>
                <a:close/>
                <a:moveTo>
                  <a:pt x="2894195" y="2451865"/>
                </a:moveTo>
                <a:lnTo>
                  <a:pt x="2896186" y="2451865"/>
                </a:lnTo>
                <a:cubicBezTo>
                  <a:pt x="2897844" y="2451865"/>
                  <a:pt x="2898840" y="2455846"/>
                  <a:pt x="2899172" y="2463808"/>
                </a:cubicBezTo>
                <a:cubicBezTo>
                  <a:pt x="2898176" y="2466794"/>
                  <a:pt x="2897015" y="2468619"/>
                  <a:pt x="2895688" y="2469282"/>
                </a:cubicBezTo>
                <a:cubicBezTo>
                  <a:pt x="2893698" y="2468287"/>
                  <a:pt x="2892702" y="2466960"/>
                  <a:pt x="2892702" y="2465301"/>
                </a:cubicBezTo>
                <a:close/>
                <a:moveTo>
                  <a:pt x="2910617" y="2448381"/>
                </a:moveTo>
                <a:lnTo>
                  <a:pt x="2912608" y="2448381"/>
                </a:lnTo>
                <a:lnTo>
                  <a:pt x="2914101" y="2449874"/>
                </a:lnTo>
                <a:cubicBezTo>
                  <a:pt x="2913769" y="2456841"/>
                  <a:pt x="2912774" y="2460325"/>
                  <a:pt x="2911115" y="2460325"/>
                </a:cubicBezTo>
                <a:lnTo>
                  <a:pt x="2909622" y="2448879"/>
                </a:lnTo>
                <a:close/>
                <a:moveTo>
                  <a:pt x="2917087" y="2447386"/>
                </a:moveTo>
                <a:lnTo>
                  <a:pt x="2918580" y="2447386"/>
                </a:lnTo>
                <a:lnTo>
                  <a:pt x="2920073" y="2448879"/>
                </a:lnTo>
                <a:lnTo>
                  <a:pt x="2920073" y="2449874"/>
                </a:lnTo>
                <a:lnTo>
                  <a:pt x="2918082" y="2451865"/>
                </a:lnTo>
                <a:lnTo>
                  <a:pt x="2917087" y="2451865"/>
                </a:lnTo>
                <a:lnTo>
                  <a:pt x="2915594" y="2450372"/>
                </a:lnTo>
                <a:lnTo>
                  <a:pt x="2915594" y="2448879"/>
                </a:lnTo>
                <a:close/>
                <a:moveTo>
                  <a:pt x="4795251" y="2446888"/>
                </a:moveTo>
                <a:cubicBezTo>
                  <a:pt x="4795915" y="2446888"/>
                  <a:pt x="4796579" y="2447718"/>
                  <a:pt x="4797241" y="2449377"/>
                </a:cubicBezTo>
                <a:cubicBezTo>
                  <a:pt x="4797241" y="2450040"/>
                  <a:pt x="4797241" y="2450538"/>
                  <a:pt x="4797241" y="2450869"/>
                </a:cubicBezTo>
                <a:lnTo>
                  <a:pt x="4796744" y="2450869"/>
                </a:lnTo>
                <a:lnTo>
                  <a:pt x="4794256" y="2450372"/>
                </a:lnTo>
                <a:cubicBezTo>
                  <a:pt x="4792929" y="2450372"/>
                  <a:pt x="4792099" y="2450040"/>
                  <a:pt x="4791767" y="2449377"/>
                </a:cubicBezTo>
                <a:cubicBezTo>
                  <a:pt x="4793427" y="2448381"/>
                  <a:pt x="4794588" y="2447552"/>
                  <a:pt x="4795251" y="2446888"/>
                </a:cubicBezTo>
                <a:close/>
                <a:moveTo>
                  <a:pt x="4763402" y="2446888"/>
                </a:moveTo>
                <a:lnTo>
                  <a:pt x="4764895" y="2446888"/>
                </a:lnTo>
                <a:cubicBezTo>
                  <a:pt x="4764895" y="2447552"/>
                  <a:pt x="4764729" y="2447884"/>
                  <a:pt x="4764397" y="2447884"/>
                </a:cubicBezTo>
                <a:lnTo>
                  <a:pt x="4764895" y="2447884"/>
                </a:lnTo>
                <a:lnTo>
                  <a:pt x="4764895" y="2449377"/>
                </a:lnTo>
                <a:lnTo>
                  <a:pt x="4765890" y="2452860"/>
                </a:lnTo>
                <a:lnTo>
                  <a:pt x="4765890" y="2453855"/>
                </a:lnTo>
                <a:cubicBezTo>
                  <a:pt x="4764563" y="2454187"/>
                  <a:pt x="4763568" y="2453192"/>
                  <a:pt x="4762905" y="2450869"/>
                </a:cubicBezTo>
                <a:lnTo>
                  <a:pt x="4762905" y="2449377"/>
                </a:lnTo>
                <a:cubicBezTo>
                  <a:pt x="4762905" y="2447718"/>
                  <a:pt x="4763071" y="2446888"/>
                  <a:pt x="4763402" y="2446888"/>
                </a:cubicBezTo>
                <a:close/>
                <a:moveTo>
                  <a:pt x="4781317" y="2444400"/>
                </a:moveTo>
                <a:lnTo>
                  <a:pt x="4781815" y="2444400"/>
                </a:lnTo>
                <a:lnTo>
                  <a:pt x="4781317" y="2445395"/>
                </a:lnTo>
                <a:close/>
                <a:moveTo>
                  <a:pt x="4765890" y="2443405"/>
                </a:moveTo>
                <a:lnTo>
                  <a:pt x="4766885" y="2443405"/>
                </a:lnTo>
                <a:lnTo>
                  <a:pt x="4766885" y="2443902"/>
                </a:lnTo>
                <a:lnTo>
                  <a:pt x="4766388" y="2444400"/>
                </a:lnTo>
                <a:lnTo>
                  <a:pt x="4765890" y="2444400"/>
                </a:lnTo>
                <a:lnTo>
                  <a:pt x="4765890" y="2443902"/>
                </a:lnTo>
                <a:close/>
                <a:moveTo>
                  <a:pt x="2888224" y="2442410"/>
                </a:moveTo>
                <a:lnTo>
                  <a:pt x="2888721" y="2442907"/>
                </a:lnTo>
                <a:lnTo>
                  <a:pt x="2888721" y="2443902"/>
                </a:lnTo>
                <a:cubicBezTo>
                  <a:pt x="2888721" y="2447220"/>
                  <a:pt x="2887063" y="2448879"/>
                  <a:pt x="2883745" y="2448879"/>
                </a:cubicBezTo>
                <a:lnTo>
                  <a:pt x="2882252" y="2447386"/>
                </a:lnTo>
                <a:lnTo>
                  <a:pt x="2882252" y="2446888"/>
                </a:lnTo>
                <a:cubicBezTo>
                  <a:pt x="2884242" y="2443902"/>
                  <a:pt x="2886233" y="2442410"/>
                  <a:pt x="2888224" y="2442410"/>
                </a:cubicBezTo>
                <a:close/>
                <a:moveTo>
                  <a:pt x="4792265" y="2441912"/>
                </a:moveTo>
                <a:lnTo>
                  <a:pt x="4792763" y="2441912"/>
                </a:lnTo>
                <a:cubicBezTo>
                  <a:pt x="4793095" y="2441912"/>
                  <a:pt x="4793427" y="2442078"/>
                  <a:pt x="4793758" y="2442410"/>
                </a:cubicBezTo>
                <a:cubicBezTo>
                  <a:pt x="4795417" y="2442741"/>
                  <a:pt x="4796413" y="2443073"/>
                  <a:pt x="4796744" y="2443405"/>
                </a:cubicBezTo>
                <a:lnTo>
                  <a:pt x="4796744" y="2445395"/>
                </a:lnTo>
                <a:cubicBezTo>
                  <a:pt x="4796744" y="2445727"/>
                  <a:pt x="4795251" y="2446225"/>
                  <a:pt x="4792265" y="2446888"/>
                </a:cubicBezTo>
                <a:lnTo>
                  <a:pt x="4792763" y="2445893"/>
                </a:lnTo>
                <a:lnTo>
                  <a:pt x="4792265" y="2445893"/>
                </a:lnTo>
                <a:lnTo>
                  <a:pt x="4791767" y="2444898"/>
                </a:lnTo>
                <a:cubicBezTo>
                  <a:pt x="4792763" y="2443902"/>
                  <a:pt x="4793095" y="2443405"/>
                  <a:pt x="4792763" y="2443405"/>
                </a:cubicBezTo>
                <a:lnTo>
                  <a:pt x="4793261" y="2442410"/>
                </a:lnTo>
                <a:cubicBezTo>
                  <a:pt x="4792597" y="2442410"/>
                  <a:pt x="4792265" y="2442244"/>
                  <a:pt x="4792265" y="2441912"/>
                </a:cubicBezTo>
                <a:close/>
                <a:moveTo>
                  <a:pt x="4755937" y="2441912"/>
                </a:moveTo>
                <a:lnTo>
                  <a:pt x="4756435" y="2441912"/>
                </a:lnTo>
                <a:lnTo>
                  <a:pt x="4756435" y="2442410"/>
                </a:lnTo>
                <a:lnTo>
                  <a:pt x="4755937" y="2442410"/>
                </a:lnTo>
                <a:close/>
                <a:moveTo>
                  <a:pt x="2909622" y="2440917"/>
                </a:moveTo>
                <a:lnTo>
                  <a:pt x="2912110" y="2442907"/>
                </a:lnTo>
                <a:lnTo>
                  <a:pt x="2912110" y="2445395"/>
                </a:lnTo>
                <a:lnTo>
                  <a:pt x="2910617" y="2446888"/>
                </a:lnTo>
                <a:lnTo>
                  <a:pt x="2909125" y="2446888"/>
                </a:lnTo>
                <a:lnTo>
                  <a:pt x="2907632" y="2445395"/>
                </a:lnTo>
                <a:lnTo>
                  <a:pt x="2907632" y="2442907"/>
                </a:lnTo>
                <a:close/>
                <a:moveTo>
                  <a:pt x="2873792" y="2439424"/>
                </a:moveTo>
                <a:lnTo>
                  <a:pt x="2874787" y="2439424"/>
                </a:lnTo>
                <a:lnTo>
                  <a:pt x="2876280" y="2440917"/>
                </a:lnTo>
                <a:lnTo>
                  <a:pt x="2876280" y="2441414"/>
                </a:lnTo>
                <a:lnTo>
                  <a:pt x="2874787" y="2442907"/>
                </a:lnTo>
                <a:lnTo>
                  <a:pt x="2873792" y="2442907"/>
                </a:lnTo>
                <a:lnTo>
                  <a:pt x="2872299" y="2441414"/>
                </a:lnTo>
                <a:lnTo>
                  <a:pt x="2872299" y="2440917"/>
                </a:lnTo>
                <a:close/>
                <a:moveTo>
                  <a:pt x="4794753" y="2438926"/>
                </a:moveTo>
                <a:lnTo>
                  <a:pt x="4795251" y="2439424"/>
                </a:lnTo>
                <a:lnTo>
                  <a:pt x="4794753" y="2439921"/>
                </a:lnTo>
                <a:lnTo>
                  <a:pt x="4794256" y="2439424"/>
                </a:lnTo>
                <a:close/>
                <a:moveTo>
                  <a:pt x="4753947" y="2432457"/>
                </a:moveTo>
                <a:lnTo>
                  <a:pt x="4755439" y="2432457"/>
                </a:lnTo>
                <a:lnTo>
                  <a:pt x="4755439" y="2432954"/>
                </a:lnTo>
                <a:cubicBezTo>
                  <a:pt x="4754445" y="2433950"/>
                  <a:pt x="4754113" y="2434613"/>
                  <a:pt x="4754445" y="2434945"/>
                </a:cubicBezTo>
                <a:lnTo>
                  <a:pt x="4754942" y="2435442"/>
                </a:lnTo>
                <a:lnTo>
                  <a:pt x="4755439" y="2434945"/>
                </a:lnTo>
                <a:cubicBezTo>
                  <a:pt x="4756103" y="2435277"/>
                  <a:pt x="4756601" y="2435940"/>
                  <a:pt x="4756933" y="2436935"/>
                </a:cubicBezTo>
                <a:lnTo>
                  <a:pt x="4755937" y="2437433"/>
                </a:lnTo>
                <a:lnTo>
                  <a:pt x="4754942" y="2437931"/>
                </a:lnTo>
                <a:cubicBezTo>
                  <a:pt x="4754279" y="2437599"/>
                  <a:pt x="4753781" y="2437433"/>
                  <a:pt x="4753449" y="2437433"/>
                </a:cubicBezTo>
                <a:lnTo>
                  <a:pt x="4753449" y="2434945"/>
                </a:lnTo>
                <a:cubicBezTo>
                  <a:pt x="4752785" y="2434945"/>
                  <a:pt x="4752454" y="2434779"/>
                  <a:pt x="4752454" y="2434447"/>
                </a:cubicBezTo>
                <a:cubicBezTo>
                  <a:pt x="4752785" y="2433784"/>
                  <a:pt x="4753117" y="2433452"/>
                  <a:pt x="4753449" y="2433452"/>
                </a:cubicBezTo>
                <a:close/>
                <a:moveTo>
                  <a:pt x="2919575" y="2426485"/>
                </a:moveTo>
                <a:lnTo>
                  <a:pt x="2920073" y="2427480"/>
                </a:lnTo>
                <a:lnTo>
                  <a:pt x="2920073" y="2429471"/>
                </a:lnTo>
                <a:cubicBezTo>
                  <a:pt x="2919409" y="2434447"/>
                  <a:pt x="2917419" y="2436935"/>
                  <a:pt x="2914101" y="2436935"/>
                </a:cubicBezTo>
                <a:lnTo>
                  <a:pt x="2913603" y="2436438"/>
                </a:lnTo>
                <a:lnTo>
                  <a:pt x="2913603" y="2433452"/>
                </a:lnTo>
                <a:cubicBezTo>
                  <a:pt x="2913603" y="2428807"/>
                  <a:pt x="2915594" y="2426485"/>
                  <a:pt x="2919575" y="2426485"/>
                </a:cubicBezTo>
                <a:close/>
                <a:moveTo>
                  <a:pt x="4760913" y="2424494"/>
                </a:moveTo>
                <a:lnTo>
                  <a:pt x="4762905" y="2424992"/>
                </a:lnTo>
                <a:cubicBezTo>
                  <a:pt x="4762905" y="2425655"/>
                  <a:pt x="4763402" y="2426319"/>
                  <a:pt x="4764397" y="2426983"/>
                </a:cubicBezTo>
                <a:lnTo>
                  <a:pt x="4764397" y="2427480"/>
                </a:lnTo>
                <a:cubicBezTo>
                  <a:pt x="4764729" y="2428475"/>
                  <a:pt x="4764563" y="2429305"/>
                  <a:pt x="4763899" y="2429968"/>
                </a:cubicBezTo>
                <a:lnTo>
                  <a:pt x="4765890" y="2433452"/>
                </a:lnTo>
                <a:lnTo>
                  <a:pt x="4764397" y="2435940"/>
                </a:lnTo>
                <a:lnTo>
                  <a:pt x="4764397" y="2436438"/>
                </a:lnTo>
                <a:cubicBezTo>
                  <a:pt x="4765393" y="2436770"/>
                  <a:pt x="4765890" y="2437267"/>
                  <a:pt x="4765890" y="2437931"/>
                </a:cubicBezTo>
                <a:lnTo>
                  <a:pt x="4765890" y="2438428"/>
                </a:lnTo>
                <a:cubicBezTo>
                  <a:pt x="4766222" y="2439424"/>
                  <a:pt x="4766056" y="2439921"/>
                  <a:pt x="4765393" y="2439921"/>
                </a:cubicBezTo>
                <a:cubicBezTo>
                  <a:pt x="4764397" y="2439921"/>
                  <a:pt x="4763899" y="2439755"/>
                  <a:pt x="4763899" y="2439424"/>
                </a:cubicBezTo>
                <a:lnTo>
                  <a:pt x="4763402" y="2439424"/>
                </a:lnTo>
                <a:cubicBezTo>
                  <a:pt x="4763402" y="2439755"/>
                  <a:pt x="4763899" y="2440419"/>
                  <a:pt x="4764895" y="2441414"/>
                </a:cubicBezTo>
                <a:cubicBezTo>
                  <a:pt x="4765227" y="2442410"/>
                  <a:pt x="4765061" y="2442907"/>
                  <a:pt x="4764397" y="2442907"/>
                </a:cubicBezTo>
                <a:cubicBezTo>
                  <a:pt x="4762407" y="2443239"/>
                  <a:pt x="4761245" y="2442741"/>
                  <a:pt x="4760913" y="2441414"/>
                </a:cubicBezTo>
                <a:lnTo>
                  <a:pt x="4761411" y="2439921"/>
                </a:lnTo>
                <a:cubicBezTo>
                  <a:pt x="4761079" y="2439258"/>
                  <a:pt x="4760748" y="2438760"/>
                  <a:pt x="4760416" y="2438428"/>
                </a:cubicBezTo>
                <a:lnTo>
                  <a:pt x="4759919" y="2433950"/>
                </a:lnTo>
                <a:cubicBezTo>
                  <a:pt x="4759587" y="2433286"/>
                  <a:pt x="4759587" y="2432788"/>
                  <a:pt x="4759919" y="2432457"/>
                </a:cubicBezTo>
                <a:lnTo>
                  <a:pt x="4758425" y="2430964"/>
                </a:lnTo>
                <a:lnTo>
                  <a:pt x="4758425" y="2430466"/>
                </a:lnTo>
                <a:lnTo>
                  <a:pt x="4759421" y="2428475"/>
                </a:lnTo>
                <a:lnTo>
                  <a:pt x="4758425" y="2426983"/>
                </a:lnTo>
                <a:cubicBezTo>
                  <a:pt x="4758094" y="2425655"/>
                  <a:pt x="4758923" y="2424826"/>
                  <a:pt x="4760913" y="2424494"/>
                </a:cubicBezTo>
                <a:close/>
                <a:moveTo>
                  <a:pt x="2884242" y="2424494"/>
                </a:moveTo>
                <a:cubicBezTo>
                  <a:pt x="2891873" y="2426817"/>
                  <a:pt x="2895688" y="2429968"/>
                  <a:pt x="2895688" y="2433950"/>
                </a:cubicBezTo>
                <a:lnTo>
                  <a:pt x="2895688" y="2435442"/>
                </a:lnTo>
                <a:lnTo>
                  <a:pt x="2894693" y="2438428"/>
                </a:lnTo>
                <a:lnTo>
                  <a:pt x="2895688" y="2441414"/>
                </a:lnTo>
                <a:lnTo>
                  <a:pt x="2895688" y="2443902"/>
                </a:lnTo>
                <a:lnTo>
                  <a:pt x="2893200" y="2445893"/>
                </a:lnTo>
                <a:lnTo>
                  <a:pt x="2891707" y="2445893"/>
                </a:lnTo>
                <a:lnTo>
                  <a:pt x="2891209" y="2445395"/>
                </a:lnTo>
                <a:lnTo>
                  <a:pt x="2890214" y="2445395"/>
                </a:lnTo>
                <a:lnTo>
                  <a:pt x="2891209" y="2437931"/>
                </a:lnTo>
                <a:cubicBezTo>
                  <a:pt x="2891209" y="2433286"/>
                  <a:pt x="2889219" y="2430964"/>
                  <a:pt x="2885238" y="2430964"/>
                </a:cubicBezTo>
                <a:lnTo>
                  <a:pt x="2884242" y="2431959"/>
                </a:lnTo>
                <a:lnTo>
                  <a:pt x="2884242" y="2432457"/>
                </a:lnTo>
                <a:lnTo>
                  <a:pt x="2885735" y="2433950"/>
                </a:lnTo>
                <a:lnTo>
                  <a:pt x="2885735" y="2435442"/>
                </a:lnTo>
                <a:lnTo>
                  <a:pt x="2882749" y="2438428"/>
                </a:lnTo>
                <a:cubicBezTo>
                  <a:pt x="2879764" y="2436438"/>
                  <a:pt x="2878271" y="2433950"/>
                  <a:pt x="2878271" y="2430964"/>
                </a:cubicBezTo>
                <a:cubicBezTo>
                  <a:pt x="2878271" y="2428641"/>
                  <a:pt x="2880261" y="2426485"/>
                  <a:pt x="2884242" y="2424494"/>
                </a:cubicBezTo>
                <a:close/>
                <a:moveTo>
                  <a:pt x="2874787" y="2424494"/>
                </a:moveTo>
                <a:lnTo>
                  <a:pt x="2876778" y="2427480"/>
                </a:lnTo>
                <a:cubicBezTo>
                  <a:pt x="2876446" y="2433452"/>
                  <a:pt x="2875782" y="2436438"/>
                  <a:pt x="2874787" y="2436438"/>
                </a:cubicBezTo>
                <a:lnTo>
                  <a:pt x="2873792" y="2436438"/>
                </a:lnTo>
                <a:lnTo>
                  <a:pt x="2871801" y="2433950"/>
                </a:lnTo>
                <a:lnTo>
                  <a:pt x="2873294" y="2431959"/>
                </a:lnTo>
                <a:lnTo>
                  <a:pt x="2873294" y="2429471"/>
                </a:lnTo>
                <a:lnTo>
                  <a:pt x="2872299" y="2425987"/>
                </a:lnTo>
                <a:close/>
                <a:moveTo>
                  <a:pt x="4755439" y="2422504"/>
                </a:moveTo>
                <a:lnTo>
                  <a:pt x="4755937" y="2422504"/>
                </a:lnTo>
                <a:lnTo>
                  <a:pt x="4755937" y="2423499"/>
                </a:lnTo>
                <a:cubicBezTo>
                  <a:pt x="4755937" y="2424163"/>
                  <a:pt x="4755605" y="2424494"/>
                  <a:pt x="4754942" y="2424494"/>
                </a:cubicBezTo>
                <a:cubicBezTo>
                  <a:pt x="4755274" y="2426153"/>
                  <a:pt x="4754611" y="2427314"/>
                  <a:pt x="4752951" y="2427978"/>
                </a:cubicBezTo>
                <a:cubicBezTo>
                  <a:pt x="4752951" y="2428641"/>
                  <a:pt x="4752951" y="2429139"/>
                  <a:pt x="4752951" y="2429471"/>
                </a:cubicBezTo>
                <a:cubicBezTo>
                  <a:pt x="4751956" y="2428144"/>
                  <a:pt x="4751459" y="2427480"/>
                  <a:pt x="4751459" y="2427480"/>
                </a:cubicBezTo>
                <a:cubicBezTo>
                  <a:pt x="4751459" y="2427148"/>
                  <a:pt x="4751293" y="2426983"/>
                  <a:pt x="4750961" y="2426983"/>
                </a:cubicBezTo>
                <a:lnTo>
                  <a:pt x="4750961" y="2425987"/>
                </a:lnTo>
                <a:lnTo>
                  <a:pt x="4749965" y="2424494"/>
                </a:lnTo>
                <a:lnTo>
                  <a:pt x="4749468" y="2424494"/>
                </a:lnTo>
                <a:cubicBezTo>
                  <a:pt x="4749800" y="2424163"/>
                  <a:pt x="4750297" y="2423665"/>
                  <a:pt x="4750961" y="2423001"/>
                </a:cubicBezTo>
                <a:lnTo>
                  <a:pt x="4753449" y="2423499"/>
                </a:lnTo>
                <a:close/>
                <a:moveTo>
                  <a:pt x="4752454" y="2419020"/>
                </a:moveTo>
                <a:cubicBezTo>
                  <a:pt x="4753449" y="2419352"/>
                  <a:pt x="4753947" y="2419684"/>
                  <a:pt x="4753947" y="2420016"/>
                </a:cubicBezTo>
                <a:lnTo>
                  <a:pt x="4754445" y="2420513"/>
                </a:lnTo>
                <a:cubicBezTo>
                  <a:pt x="4754445" y="2421177"/>
                  <a:pt x="4754113" y="2421508"/>
                  <a:pt x="4753449" y="2421508"/>
                </a:cubicBezTo>
                <a:cubicBezTo>
                  <a:pt x="4751791" y="2421508"/>
                  <a:pt x="4750961" y="2421177"/>
                  <a:pt x="4750961" y="2420513"/>
                </a:cubicBezTo>
                <a:lnTo>
                  <a:pt x="4750961" y="2420016"/>
                </a:lnTo>
                <a:cubicBezTo>
                  <a:pt x="4750961" y="2419684"/>
                  <a:pt x="4751459" y="2419352"/>
                  <a:pt x="4752454" y="2419020"/>
                </a:cubicBezTo>
                <a:close/>
                <a:moveTo>
                  <a:pt x="4754445" y="2417030"/>
                </a:moveTo>
                <a:cubicBezTo>
                  <a:pt x="4755108" y="2416698"/>
                  <a:pt x="4755605" y="2416864"/>
                  <a:pt x="4755937" y="2417527"/>
                </a:cubicBezTo>
                <a:lnTo>
                  <a:pt x="4755937" y="2418025"/>
                </a:lnTo>
                <a:cubicBezTo>
                  <a:pt x="4755274" y="2418025"/>
                  <a:pt x="4754777" y="2417859"/>
                  <a:pt x="4754445" y="2417527"/>
                </a:cubicBezTo>
                <a:close/>
                <a:moveTo>
                  <a:pt x="4152160" y="2417030"/>
                </a:moveTo>
                <a:lnTo>
                  <a:pt x="4155644" y="2420513"/>
                </a:lnTo>
                <a:lnTo>
                  <a:pt x="4155644" y="2423001"/>
                </a:lnTo>
                <a:cubicBezTo>
                  <a:pt x="4152658" y="2436272"/>
                  <a:pt x="4151165" y="2444400"/>
                  <a:pt x="4151165" y="2447386"/>
                </a:cubicBezTo>
                <a:lnTo>
                  <a:pt x="4151663" y="2448381"/>
                </a:lnTo>
                <a:lnTo>
                  <a:pt x="4161615" y="2440917"/>
                </a:lnTo>
                <a:lnTo>
                  <a:pt x="4164104" y="2440917"/>
                </a:lnTo>
                <a:lnTo>
                  <a:pt x="4164104" y="2441414"/>
                </a:lnTo>
                <a:cubicBezTo>
                  <a:pt x="4164104" y="2444732"/>
                  <a:pt x="4162943" y="2450869"/>
                  <a:pt x="4160620" y="2459827"/>
                </a:cubicBezTo>
                <a:lnTo>
                  <a:pt x="4160620" y="2463808"/>
                </a:lnTo>
                <a:cubicBezTo>
                  <a:pt x="4160620" y="2465467"/>
                  <a:pt x="4162445" y="2468785"/>
                  <a:pt x="4166094" y="2473761"/>
                </a:cubicBezTo>
                <a:cubicBezTo>
                  <a:pt x="4166426" y="2479733"/>
                  <a:pt x="4167421" y="2482719"/>
                  <a:pt x="4169080" y="2482719"/>
                </a:cubicBezTo>
                <a:lnTo>
                  <a:pt x="4170075" y="2482719"/>
                </a:lnTo>
                <a:cubicBezTo>
                  <a:pt x="4172066" y="2480728"/>
                  <a:pt x="4173891" y="2479733"/>
                  <a:pt x="4175549" y="2479733"/>
                </a:cubicBezTo>
                <a:lnTo>
                  <a:pt x="4177540" y="2482719"/>
                </a:lnTo>
                <a:lnTo>
                  <a:pt x="4177540" y="2491676"/>
                </a:lnTo>
                <a:cubicBezTo>
                  <a:pt x="4177540" y="2496984"/>
                  <a:pt x="4181521" y="2500800"/>
                  <a:pt x="4189483" y="2503122"/>
                </a:cubicBezTo>
                <a:cubicBezTo>
                  <a:pt x="4193465" y="2510753"/>
                  <a:pt x="4195455" y="2517720"/>
                  <a:pt x="4195455" y="2524023"/>
                </a:cubicBezTo>
                <a:cubicBezTo>
                  <a:pt x="4195455" y="2525018"/>
                  <a:pt x="4199105" y="2531156"/>
                  <a:pt x="4206403" y="2542436"/>
                </a:cubicBezTo>
                <a:cubicBezTo>
                  <a:pt x="4208062" y="2550066"/>
                  <a:pt x="4210882" y="2553882"/>
                  <a:pt x="4214863" y="2553882"/>
                </a:cubicBezTo>
                <a:cubicBezTo>
                  <a:pt x="4217849" y="2555209"/>
                  <a:pt x="4219342" y="2562342"/>
                  <a:pt x="4219342" y="2575280"/>
                </a:cubicBezTo>
                <a:lnTo>
                  <a:pt x="4218845" y="2584238"/>
                </a:lnTo>
                <a:lnTo>
                  <a:pt x="4220835" y="2601656"/>
                </a:lnTo>
                <a:lnTo>
                  <a:pt x="4220835" y="2603148"/>
                </a:lnTo>
                <a:cubicBezTo>
                  <a:pt x="4220835" y="2607130"/>
                  <a:pt x="4217185" y="2610613"/>
                  <a:pt x="4209887" y="2613599"/>
                </a:cubicBezTo>
                <a:lnTo>
                  <a:pt x="4198939" y="2636491"/>
                </a:lnTo>
                <a:cubicBezTo>
                  <a:pt x="4194294" y="2640140"/>
                  <a:pt x="4191640" y="2644453"/>
                  <a:pt x="4190977" y="2649429"/>
                </a:cubicBezTo>
                <a:lnTo>
                  <a:pt x="4190977" y="2660378"/>
                </a:lnTo>
                <a:cubicBezTo>
                  <a:pt x="4190977" y="2668008"/>
                  <a:pt x="4187161" y="2673150"/>
                  <a:pt x="4179531" y="2675804"/>
                </a:cubicBezTo>
                <a:lnTo>
                  <a:pt x="4165099" y="2679786"/>
                </a:lnTo>
                <a:lnTo>
                  <a:pt x="4159625" y="2679786"/>
                </a:lnTo>
                <a:cubicBezTo>
                  <a:pt x="4155644" y="2679786"/>
                  <a:pt x="4147847" y="2672984"/>
                  <a:pt x="4136235" y="2659382"/>
                </a:cubicBezTo>
                <a:cubicBezTo>
                  <a:pt x="4128937" y="2655401"/>
                  <a:pt x="4124292" y="2653411"/>
                  <a:pt x="4122301" y="2653411"/>
                </a:cubicBezTo>
                <a:lnTo>
                  <a:pt x="4118321" y="2653411"/>
                </a:lnTo>
                <a:lnTo>
                  <a:pt x="4107870" y="2653908"/>
                </a:lnTo>
                <a:cubicBezTo>
                  <a:pt x="4093936" y="2645946"/>
                  <a:pt x="4082988" y="2637652"/>
                  <a:pt x="4075025" y="2629026"/>
                </a:cubicBezTo>
                <a:cubicBezTo>
                  <a:pt x="4072703" y="2629026"/>
                  <a:pt x="4069883" y="2623220"/>
                  <a:pt x="4066565" y="2611608"/>
                </a:cubicBezTo>
                <a:cubicBezTo>
                  <a:pt x="4060594" y="2608623"/>
                  <a:pt x="4057608" y="2604641"/>
                  <a:pt x="4057608" y="2599665"/>
                </a:cubicBezTo>
                <a:lnTo>
                  <a:pt x="4057608" y="2596679"/>
                </a:lnTo>
                <a:lnTo>
                  <a:pt x="4058105" y="2583740"/>
                </a:lnTo>
                <a:lnTo>
                  <a:pt x="4056613" y="2571299"/>
                </a:lnTo>
                <a:cubicBezTo>
                  <a:pt x="4056613" y="2570304"/>
                  <a:pt x="4058437" y="2567816"/>
                  <a:pt x="4062087" y="2563835"/>
                </a:cubicBezTo>
                <a:lnTo>
                  <a:pt x="4063579" y="2559853"/>
                </a:lnTo>
                <a:lnTo>
                  <a:pt x="4063579" y="2548408"/>
                </a:lnTo>
                <a:cubicBezTo>
                  <a:pt x="4063579" y="2542104"/>
                  <a:pt x="4066233" y="2537791"/>
                  <a:pt x="4071542" y="2535469"/>
                </a:cubicBezTo>
                <a:cubicBezTo>
                  <a:pt x="4091447" y="2517886"/>
                  <a:pt x="4104221" y="2503620"/>
                  <a:pt x="4109861" y="2492671"/>
                </a:cubicBezTo>
                <a:cubicBezTo>
                  <a:pt x="4120809" y="2476747"/>
                  <a:pt x="4127278" y="2465467"/>
                  <a:pt x="4129269" y="2458832"/>
                </a:cubicBezTo>
                <a:cubicBezTo>
                  <a:pt x="4130595" y="2458832"/>
                  <a:pt x="4132586" y="2454353"/>
                  <a:pt x="4135240" y="2445395"/>
                </a:cubicBezTo>
                <a:cubicBezTo>
                  <a:pt x="4138889" y="2441414"/>
                  <a:pt x="4142041" y="2435774"/>
                  <a:pt x="4144695" y="2428475"/>
                </a:cubicBezTo>
                <a:lnTo>
                  <a:pt x="4150169" y="2418523"/>
                </a:lnTo>
                <a:close/>
                <a:moveTo>
                  <a:pt x="2871801" y="2414541"/>
                </a:moveTo>
                <a:lnTo>
                  <a:pt x="2873792" y="2414541"/>
                </a:lnTo>
                <a:lnTo>
                  <a:pt x="2875285" y="2416034"/>
                </a:lnTo>
                <a:lnTo>
                  <a:pt x="2875285" y="2417030"/>
                </a:lnTo>
                <a:cubicBezTo>
                  <a:pt x="2875285" y="2418025"/>
                  <a:pt x="2874621" y="2418523"/>
                  <a:pt x="2873294" y="2418523"/>
                </a:cubicBezTo>
                <a:lnTo>
                  <a:pt x="2870308" y="2416034"/>
                </a:lnTo>
                <a:close/>
                <a:moveTo>
                  <a:pt x="4750961" y="2414044"/>
                </a:moveTo>
                <a:lnTo>
                  <a:pt x="4751459" y="2414044"/>
                </a:lnTo>
                <a:lnTo>
                  <a:pt x="4752454" y="2414541"/>
                </a:lnTo>
                <a:lnTo>
                  <a:pt x="4752454" y="2415537"/>
                </a:lnTo>
                <a:lnTo>
                  <a:pt x="4751459" y="2416532"/>
                </a:lnTo>
                <a:lnTo>
                  <a:pt x="4750961" y="2417030"/>
                </a:lnTo>
                <a:cubicBezTo>
                  <a:pt x="4750629" y="2417030"/>
                  <a:pt x="4750297" y="2416864"/>
                  <a:pt x="4749965" y="2416532"/>
                </a:cubicBezTo>
                <a:close/>
                <a:moveTo>
                  <a:pt x="4748971" y="2412551"/>
                </a:moveTo>
                <a:cubicBezTo>
                  <a:pt x="4750297" y="2412219"/>
                  <a:pt x="4750961" y="2412385"/>
                  <a:pt x="4750961" y="2413049"/>
                </a:cubicBezTo>
                <a:cubicBezTo>
                  <a:pt x="4750961" y="2413712"/>
                  <a:pt x="4750795" y="2414044"/>
                  <a:pt x="4750463" y="2414044"/>
                </a:cubicBezTo>
                <a:lnTo>
                  <a:pt x="4749965" y="2414044"/>
                </a:lnTo>
                <a:lnTo>
                  <a:pt x="4748473" y="2413546"/>
                </a:lnTo>
                <a:close/>
                <a:moveTo>
                  <a:pt x="2897181" y="2408570"/>
                </a:moveTo>
                <a:lnTo>
                  <a:pt x="2898674" y="2408570"/>
                </a:lnTo>
                <a:lnTo>
                  <a:pt x="2901660" y="2411556"/>
                </a:lnTo>
                <a:lnTo>
                  <a:pt x="2901660" y="2413049"/>
                </a:lnTo>
                <a:lnTo>
                  <a:pt x="2900167" y="2414541"/>
                </a:lnTo>
                <a:lnTo>
                  <a:pt x="2897679" y="2414541"/>
                </a:lnTo>
                <a:lnTo>
                  <a:pt x="2895688" y="2412551"/>
                </a:lnTo>
                <a:lnTo>
                  <a:pt x="2895688" y="2410063"/>
                </a:lnTo>
                <a:close/>
                <a:moveTo>
                  <a:pt x="4752454" y="2406579"/>
                </a:moveTo>
                <a:lnTo>
                  <a:pt x="4752951" y="2407077"/>
                </a:lnTo>
                <a:cubicBezTo>
                  <a:pt x="4753283" y="2408404"/>
                  <a:pt x="4753283" y="2409399"/>
                  <a:pt x="4752951" y="2410063"/>
                </a:cubicBezTo>
                <a:cubicBezTo>
                  <a:pt x="4753947" y="2411058"/>
                  <a:pt x="4754445" y="2411721"/>
                  <a:pt x="4754445" y="2412053"/>
                </a:cubicBezTo>
                <a:lnTo>
                  <a:pt x="4754445" y="2413049"/>
                </a:lnTo>
                <a:cubicBezTo>
                  <a:pt x="4753449" y="2413049"/>
                  <a:pt x="4752785" y="2412717"/>
                  <a:pt x="4752454" y="2412053"/>
                </a:cubicBezTo>
                <a:cubicBezTo>
                  <a:pt x="4752122" y="2411390"/>
                  <a:pt x="4751625" y="2410892"/>
                  <a:pt x="4750961" y="2410560"/>
                </a:cubicBezTo>
                <a:cubicBezTo>
                  <a:pt x="4749634" y="2410560"/>
                  <a:pt x="4748473" y="2410228"/>
                  <a:pt x="4747477" y="2409565"/>
                </a:cubicBezTo>
                <a:lnTo>
                  <a:pt x="4747477" y="2409067"/>
                </a:lnTo>
                <a:lnTo>
                  <a:pt x="4747975" y="2408570"/>
                </a:lnTo>
                <a:lnTo>
                  <a:pt x="4748971" y="2408072"/>
                </a:lnTo>
                <a:lnTo>
                  <a:pt x="4750463" y="2408570"/>
                </a:lnTo>
                <a:cubicBezTo>
                  <a:pt x="4750463" y="2407906"/>
                  <a:pt x="4751127" y="2407243"/>
                  <a:pt x="4752454" y="2406579"/>
                </a:cubicBezTo>
                <a:close/>
                <a:moveTo>
                  <a:pt x="2906139" y="2406579"/>
                </a:moveTo>
                <a:lnTo>
                  <a:pt x="2906636" y="2406579"/>
                </a:lnTo>
                <a:lnTo>
                  <a:pt x="2908129" y="2408072"/>
                </a:lnTo>
                <a:lnTo>
                  <a:pt x="2908129" y="2415537"/>
                </a:lnTo>
                <a:lnTo>
                  <a:pt x="2909125" y="2415537"/>
                </a:lnTo>
                <a:cubicBezTo>
                  <a:pt x="2909125" y="2413214"/>
                  <a:pt x="2911115" y="2411721"/>
                  <a:pt x="2915096" y="2411058"/>
                </a:cubicBezTo>
                <a:lnTo>
                  <a:pt x="2916589" y="2411058"/>
                </a:lnTo>
                <a:lnTo>
                  <a:pt x="2916589" y="2414044"/>
                </a:lnTo>
                <a:cubicBezTo>
                  <a:pt x="2914931" y="2417030"/>
                  <a:pt x="2912608" y="2418523"/>
                  <a:pt x="2909622" y="2418523"/>
                </a:cubicBezTo>
                <a:cubicBezTo>
                  <a:pt x="2907964" y="2418523"/>
                  <a:pt x="2905973" y="2417195"/>
                  <a:pt x="2903650" y="2414541"/>
                </a:cubicBezTo>
                <a:lnTo>
                  <a:pt x="2903650" y="2408570"/>
                </a:lnTo>
                <a:close/>
                <a:moveTo>
                  <a:pt x="4750463" y="2403593"/>
                </a:moveTo>
                <a:lnTo>
                  <a:pt x="4750961" y="2404589"/>
                </a:lnTo>
                <a:lnTo>
                  <a:pt x="4750463" y="2405086"/>
                </a:lnTo>
                <a:lnTo>
                  <a:pt x="4749468" y="2404589"/>
                </a:lnTo>
                <a:cubicBezTo>
                  <a:pt x="4749468" y="2404257"/>
                  <a:pt x="4749634" y="2404091"/>
                  <a:pt x="4749965" y="2404091"/>
                </a:cubicBezTo>
                <a:close/>
                <a:moveTo>
                  <a:pt x="4597687" y="2400110"/>
                </a:moveTo>
                <a:lnTo>
                  <a:pt x="4600175" y="2400110"/>
                </a:lnTo>
                <a:lnTo>
                  <a:pt x="4602165" y="2402100"/>
                </a:lnTo>
                <a:lnTo>
                  <a:pt x="4600175" y="2404589"/>
                </a:lnTo>
                <a:lnTo>
                  <a:pt x="4597687" y="2404589"/>
                </a:lnTo>
                <a:lnTo>
                  <a:pt x="4595199" y="2402100"/>
                </a:lnTo>
                <a:close/>
                <a:moveTo>
                  <a:pt x="4587733" y="2399114"/>
                </a:moveTo>
                <a:lnTo>
                  <a:pt x="4589724" y="2399114"/>
                </a:lnTo>
                <a:lnTo>
                  <a:pt x="4592213" y="2401105"/>
                </a:lnTo>
                <a:lnTo>
                  <a:pt x="4590719" y="2402100"/>
                </a:lnTo>
                <a:lnTo>
                  <a:pt x="4588729" y="2402100"/>
                </a:lnTo>
                <a:lnTo>
                  <a:pt x="4586241" y="2400110"/>
                </a:lnTo>
                <a:close/>
                <a:moveTo>
                  <a:pt x="2916589" y="2399114"/>
                </a:moveTo>
                <a:lnTo>
                  <a:pt x="2917087" y="2399114"/>
                </a:lnTo>
                <a:lnTo>
                  <a:pt x="2920073" y="2402100"/>
                </a:lnTo>
                <a:lnTo>
                  <a:pt x="2920073" y="2403593"/>
                </a:lnTo>
                <a:lnTo>
                  <a:pt x="2918082" y="2405584"/>
                </a:lnTo>
                <a:lnTo>
                  <a:pt x="2917087" y="2405584"/>
                </a:lnTo>
                <a:lnTo>
                  <a:pt x="2914101" y="2402598"/>
                </a:lnTo>
                <a:lnTo>
                  <a:pt x="2914101" y="2401105"/>
                </a:lnTo>
                <a:close/>
                <a:moveTo>
                  <a:pt x="4781317" y="2396626"/>
                </a:moveTo>
                <a:lnTo>
                  <a:pt x="4781317" y="2399114"/>
                </a:lnTo>
                <a:lnTo>
                  <a:pt x="4784801" y="2402100"/>
                </a:lnTo>
                <a:lnTo>
                  <a:pt x="4786293" y="2401105"/>
                </a:lnTo>
                <a:lnTo>
                  <a:pt x="4786293" y="2400110"/>
                </a:lnTo>
                <a:lnTo>
                  <a:pt x="4782810" y="2396626"/>
                </a:lnTo>
                <a:close/>
                <a:moveTo>
                  <a:pt x="2943960" y="2396129"/>
                </a:moveTo>
                <a:lnTo>
                  <a:pt x="2944955" y="2396626"/>
                </a:lnTo>
                <a:lnTo>
                  <a:pt x="2944955" y="2399114"/>
                </a:lnTo>
                <a:lnTo>
                  <a:pt x="2943462" y="2400607"/>
                </a:lnTo>
                <a:lnTo>
                  <a:pt x="2941969" y="2399114"/>
                </a:lnTo>
                <a:lnTo>
                  <a:pt x="2941969" y="2398119"/>
                </a:lnTo>
                <a:close/>
                <a:moveTo>
                  <a:pt x="2924552" y="2396129"/>
                </a:moveTo>
                <a:lnTo>
                  <a:pt x="2926044" y="2397622"/>
                </a:lnTo>
                <a:lnTo>
                  <a:pt x="2924552" y="2399114"/>
                </a:lnTo>
                <a:lnTo>
                  <a:pt x="2923059" y="2397622"/>
                </a:lnTo>
                <a:close/>
                <a:moveTo>
                  <a:pt x="2897181" y="2396129"/>
                </a:moveTo>
                <a:lnTo>
                  <a:pt x="2897679" y="2396626"/>
                </a:lnTo>
                <a:lnTo>
                  <a:pt x="2897679" y="2399114"/>
                </a:lnTo>
                <a:lnTo>
                  <a:pt x="2895688" y="2399114"/>
                </a:lnTo>
                <a:lnTo>
                  <a:pt x="2895688" y="2397622"/>
                </a:lnTo>
                <a:close/>
                <a:moveTo>
                  <a:pt x="4749965" y="2390157"/>
                </a:moveTo>
                <a:cubicBezTo>
                  <a:pt x="4750629" y="2390157"/>
                  <a:pt x="4750961" y="2390489"/>
                  <a:pt x="4750961" y="2391152"/>
                </a:cubicBezTo>
                <a:cubicBezTo>
                  <a:pt x="4750297" y="2391816"/>
                  <a:pt x="4750131" y="2392645"/>
                  <a:pt x="4750463" y="2393640"/>
                </a:cubicBezTo>
                <a:lnTo>
                  <a:pt x="4751459" y="2396129"/>
                </a:lnTo>
                <a:cubicBezTo>
                  <a:pt x="4751791" y="2396129"/>
                  <a:pt x="4751791" y="2396460"/>
                  <a:pt x="4751459" y="2397124"/>
                </a:cubicBezTo>
                <a:cubicBezTo>
                  <a:pt x="4750795" y="2397124"/>
                  <a:pt x="4750131" y="2396792"/>
                  <a:pt x="4749468" y="2396129"/>
                </a:cubicBezTo>
                <a:lnTo>
                  <a:pt x="4748971" y="2395133"/>
                </a:lnTo>
                <a:lnTo>
                  <a:pt x="4745985" y="2395133"/>
                </a:lnTo>
                <a:lnTo>
                  <a:pt x="4745985" y="2394138"/>
                </a:lnTo>
                <a:lnTo>
                  <a:pt x="4746979" y="2393640"/>
                </a:lnTo>
                <a:cubicBezTo>
                  <a:pt x="4747975" y="2391318"/>
                  <a:pt x="4748971" y="2390157"/>
                  <a:pt x="4749965" y="2390157"/>
                </a:cubicBezTo>
                <a:close/>
                <a:moveTo>
                  <a:pt x="4268111" y="2388166"/>
                </a:moveTo>
                <a:lnTo>
                  <a:pt x="4270102" y="2388166"/>
                </a:lnTo>
                <a:cubicBezTo>
                  <a:pt x="4270102" y="2392147"/>
                  <a:pt x="4268609" y="2394138"/>
                  <a:pt x="4265623" y="2394138"/>
                </a:cubicBezTo>
                <a:lnTo>
                  <a:pt x="4264130" y="2392147"/>
                </a:lnTo>
                <a:lnTo>
                  <a:pt x="4263633" y="2391152"/>
                </a:lnTo>
                <a:cubicBezTo>
                  <a:pt x="4264296" y="2389162"/>
                  <a:pt x="4265789" y="2388166"/>
                  <a:pt x="4268111" y="2388166"/>
                </a:cubicBezTo>
                <a:close/>
                <a:moveTo>
                  <a:pt x="4750463" y="2386673"/>
                </a:moveTo>
                <a:lnTo>
                  <a:pt x="4750961" y="2386673"/>
                </a:lnTo>
                <a:lnTo>
                  <a:pt x="4751459" y="2387669"/>
                </a:lnTo>
                <a:lnTo>
                  <a:pt x="4750961" y="2388166"/>
                </a:lnTo>
                <a:lnTo>
                  <a:pt x="4750463" y="2387669"/>
                </a:lnTo>
                <a:close/>
                <a:moveTo>
                  <a:pt x="2926044" y="2386176"/>
                </a:moveTo>
                <a:lnTo>
                  <a:pt x="2927537" y="2386176"/>
                </a:lnTo>
                <a:lnTo>
                  <a:pt x="2929030" y="2387669"/>
                </a:lnTo>
                <a:lnTo>
                  <a:pt x="2929030" y="2388664"/>
                </a:lnTo>
                <a:lnTo>
                  <a:pt x="2927537" y="2390157"/>
                </a:lnTo>
                <a:lnTo>
                  <a:pt x="2926044" y="2390157"/>
                </a:lnTo>
                <a:lnTo>
                  <a:pt x="2924552" y="2388664"/>
                </a:lnTo>
                <a:lnTo>
                  <a:pt x="2924552" y="2387669"/>
                </a:lnTo>
                <a:close/>
                <a:moveTo>
                  <a:pt x="4235267" y="2384683"/>
                </a:moveTo>
                <a:lnTo>
                  <a:pt x="4243727" y="2386176"/>
                </a:lnTo>
                <a:lnTo>
                  <a:pt x="4249201" y="2386176"/>
                </a:lnTo>
                <a:lnTo>
                  <a:pt x="4249699" y="2387669"/>
                </a:lnTo>
                <a:cubicBezTo>
                  <a:pt x="4249699" y="2388996"/>
                  <a:pt x="4248039" y="2389825"/>
                  <a:pt x="4244722" y="2390157"/>
                </a:cubicBezTo>
                <a:cubicBezTo>
                  <a:pt x="4236427" y="2389162"/>
                  <a:pt x="4232115" y="2388000"/>
                  <a:pt x="4231783" y="2386673"/>
                </a:cubicBezTo>
                <a:cubicBezTo>
                  <a:pt x="4231783" y="2386010"/>
                  <a:pt x="4232944" y="2385346"/>
                  <a:pt x="4235267" y="2384683"/>
                </a:cubicBezTo>
                <a:close/>
                <a:moveTo>
                  <a:pt x="4288017" y="2383688"/>
                </a:moveTo>
                <a:lnTo>
                  <a:pt x="4289013" y="2384185"/>
                </a:lnTo>
                <a:lnTo>
                  <a:pt x="4289510" y="2386673"/>
                </a:lnTo>
                <a:lnTo>
                  <a:pt x="4287519" y="2388664"/>
                </a:lnTo>
                <a:lnTo>
                  <a:pt x="4286524" y="2388664"/>
                </a:lnTo>
                <a:lnTo>
                  <a:pt x="4285031" y="2387669"/>
                </a:lnTo>
                <a:lnTo>
                  <a:pt x="4284533" y="2386176"/>
                </a:lnTo>
                <a:cubicBezTo>
                  <a:pt x="4285197" y="2384517"/>
                  <a:pt x="4286358" y="2383688"/>
                  <a:pt x="4288017" y="2383688"/>
                </a:cubicBezTo>
                <a:close/>
                <a:moveTo>
                  <a:pt x="4747975" y="2382692"/>
                </a:moveTo>
                <a:cubicBezTo>
                  <a:pt x="4749302" y="2382692"/>
                  <a:pt x="4750297" y="2383356"/>
                  <a:pt x="4750961" y="2384683"/>
                </a:cubicBezTo>
                <a:cubicBezTo>
                  <a:pt x="4750961" y="2385346"/>
                  <a:pt x="4750795" y="2386010"/>
                  <a:pt x="4750463" y="2386673"/>
                </a:cubicBezTo>
                <a:lnTo>
                  <a:pt x="4749965" y="2386673"/>
                </a:lnTo>
                <a:lnTo>
                  <a:pt x="4749468" y="2387669"/>
                </a:lnTo>
                <a:lnTo>
                  <a:pt x="4748971" y="2387669"/>
                </a:lnTo>
                <a:lnTo>
                  <a:pt x="4748473" y="2386176"/>
                </a:lnTo>
                <a:cubicBezTo>
                  <a:pt x="4747809" y="2385180"/>
                  <a:pt x="4747311" y="2384683"/>
                  <a:pt x="4746979" y="2384683"/>
                </a:cubicBezTo>
                <a:lnTo>
                  <a:pt x="4746979" y="2384185"/>
                </a:lnTo>
                <a:cubicBezTo>
                  <a:pt x="4746979" y="2383522"/>
                  <a:pt x="4747311" y="2383024"/>
                  <a:pt x="4747975" y="2382692"/>
                </a:cubicBezTo>
                <a:close/>
                <a:moveTo>
                  <a:pt x="2862844" y="2381697"/>
                </a:moveTo>
                <a:lnTo>
                  <a:pt x="2864337" y="2381697"/>
                </a:lnTo>
                <a:cubicBezTo>
                  <a:pt x="2865996" y="2381697"/>
                  <a:pt x="2866991" y="2385180"/>
                  <a:pt x="2867322" y="2392147"/>
                </a:cubicBezTo>
                <a:lnTo>
                  <a:pt x="2866327" y="2396626"/>
                </a:lnTo>
                <a:cubicBezTo>
                  <a:pt x="2866327" y="2398617"/>
                  <a:pt x="2867654" y="2402100"/>
                  <a:pt x="2870308" y="2407077"/>
                </a:cubicBezTo>
                <a:lnTo>
                  <a:pt x="2869313" y="2408072"/>
                </a:lnTo>
                <a:lnTo>
                  <a:pt x="2867820" y="2408072"/>
                </a:lnTo>
                <a:cubicBezTo>
                  <a:pt x="2863507" y="2407077"/>
                  <a:pt x="2861351" y="2406081"/>
                  <a:pt x="2861351" y="2405086"/>
                </a:cubicBezTo>
                <a:cubicBezTo>
                  <a:pt x="2861351" y="2402764"/>
                  <a:pt x="2862346" y="2400773"/>
                  <a:pt x="2864337" y="2399114"/>
                </a:cubicBezTo>
                <a:cubicBezTo>
                  <a:pt x="2861683" y="2393475"/>
                  <a:pt x="2860355" y="2388996"/>
                  <a:pt x="2860355" y="2385678"/>
                </a:cubicBezTo>
                <a:cubicBezTo>
                  <a:pt x="2860687" y="2383024"/>
                  <a:pt x="2861517" y="2381697"/>
                  <a:pt x="2862844" y="2381697"/>
                </a:cubicBezTo>
                <a:close/>
                <a:moveTo>
                  <a:pt x="4247210" y="2380702"/>
                </a:moveTo>
                <a:lnTo>
                  <a:pt x="4247708" y="2380702"/>
                </a:lnTo>
                <a:lnTo>
                  <a:pt x="4249699" y="2382195"/>
                </a:lnTo>
                <a:lnTo>
                  <a:pt x="4247708" y="2382195"/>
                </a:lnTo>
                <a:close/>
                <a:moveTo>
                  <a:pt x="4303444" y="2377218"/>
                </a:moveTo>
                <a:lnTo>
                  <a:pt x="4304439" y="2377218"/>
                </a:lnTo>
                <a:lnTo>
                  <a:pt x="4305435" y="2378711"/>
                </a:lnTo>
                <a:lnTo>
                  <a:pt x="4305932" y="2379209"/>
                </a:lnTo>
                <a:lnTo>
                  <a:pt x="4304937" y="2380702"/>
                </a:lnTo>
                <a:lnTo>
                  <a:pt x="4301951" y="2378711"/>
                </a:lnTo>
                <a:close/>
                <a:moveTo>
                  <a:pt x="4547425" y="2366270"/>
                </a:moveTo>
                <a:lnTo>
                  <a:pt x="4547425" y="2369256"/>
                </a:lnTo>
                <a:lnTo>
                  <a:pt x="4551903" y="2369256"/>
                </a:lnTo>
                <a:lnTo>
                  <a:pt x="4548917" y="2366270"/>
                </a:lnTo>
                <a:close/>
                <a:moveTo>
                  <a:pt x="2861848" y="2364777"/>
                </a:moveTo>
                <a:lnTo>
                  <a:pt x="2862844" y="2364777"/>
                </a:lnTo>
                <a:lnTo>
                  <a:pt x="2864337" y="2366270"/>
                </a:lnTo>
                <a:lnTo>
                  <a:pt x="2864337" y="2367763"/>
                </a:lnTo>
                <a:lnTo>
                  <a:pt x="2861351" y="2370749"/>
                </a:lnTo>
                <a:lnTo>
                  <a:pt x="2859858" y="2369256"/>
                </a:lnTo>
                <a:lnTo>
                  <a:pt x="2859858" y="2366768"/>
                </a:lnTo>
                <a:close/>
                <a:moveTo>
                  <a:pt x="4798735" y="2362289"/>
                </a:moveTo>
                <a:lnTo>
                  <a:pt x="4798735" y="2373735"/>
                </a:lnTo>
                <a:lnTo>
                  <a:pt x="4800725" y="2373735"/>
                </a:lnTo>
                <a:lnTo>
                  <a:pt x="4801721" y="2367763"/>
                </a:lnTo>
                <a:lnTo>
                  <a:pt x="4801721" y="2364777"/>
                </a:lnTo>
                <a:lnTo>
                  <a:pt x="4799730" y="2362289"/>
                </a:lnTo>
                <a:close/>
                <a:moveTo>
                  <a:pt x="4648944" y="2358805"/>
                </a:moveTo>
                <a:lnTo>
                  <a:pt x="4642972" y="2359801"/>
                </a:lnTo>
                <a:lnTo>
                  <a:pt x="4642972" y="2361294"/>
                </a:lnTo>
                <a:lnTo>
                  <a:pt x="4645461" y="2363284"/>
                </a:lnTo>
                <a:cubicBezTo>
                  <a:pt x="4648446" y="2362289"/>
                  <a:pt x="4649939" y="2361128"/>
                  <a:pt x="4649939" y="2359801"/>
                </a:cubicBezTo>
                <a:lnTo>
                  <a:pt x="4649939" y="2358805"/>
                </a:lnTo>
                <a:close/>
                <a:moveTo>
                  <a:pt x="4526025" y="2358805"/>
                </a:moveTo>
                <a:lnTo>
                  <a:pt x="4527519" y="2358805"/>
                </a:lnTo>
                <a:lnTo>
                  <a:pt x="4529509" y="2361294"/>
                </a:lnTo>
                <a:lnTo>
                  <a:pt x="4527519" y="2363284"/>
                </a:lnTo>
                <a:lnTo>
                  <a:pt x="4526025" y="2363284"/>
                </a:lnTo>
                <a:lnTo>
                  <a:pt x="4524035" y="2361294"/>
                </a:lnTo>
                <a:close/>
                <a:moveTo>
                  <a:pt x="4543941" y="2353829"/>
                </a:moveTo>
                <a:cubicBezTo>
                  <a:pt x="4545931" y="2359801"/>
                  <a:pt x="4547922" y="2362786"/>
                  <a:pt x="4549913" y="2362786"/>
                </a:cubicBezTo>
                <a:lnTo>
                  <a:pt x="4552401" y="2362786"/>
                </a:lnTo>
                <a:lnTo>
                  <a:pt x="4545434" y="2353829"/>
                </a:lnTo>
                <a:close/>
                <a:moveTo>
                  <a:pt x="4772857" y="2347359"/>
                </a:moveTo>
                <a:cubicBezTo>
                  <a:pt x="4772525" y="2348687"/>
                  <a:pt x="4772028" y="2349516"/>
                  <a:pt x="4771365" y="2349848"/>
                </a:cubicBezTo>
                <a:lnTo>
                  <a:pt x="4773355" y="2352834"/>
                </a:lnTo>
                <a:cubicBezTo>
                  <a:pt x="4773355" y="2353497"/>
                  <a:pt x="4773189" y="2353995"/>
                  <a:pt x="4772857" y="2354327"/>
                </a:cubicBezTo>
                <a:cubicBezTo>
                  <a:pt x="4772525" y="2354658"/>
                  <a:pt x="4772194" y="2355985"/>
                  <a:pt x="4771862" y="2358308"/>
                </a:cubicBezTo>
                <a:lnTo>
                  <a:pt x="4772359" y="2358308"/>
                </a:lnTo>
                <a:lnTo>
                  <a:pt x="4772857" y="2358805"/>
                </a:lnTo>
                <a:lnTo>
                  <a:pt x="4772359" y="2359303"/>
                </a:lnTo>
                <a:lnTo>
                  <a:pt x="4773355" y="2362289"/>
                </a:lnTo>
                <a:lnTo>
                  <a:pt x="4773355" y="2362786"/>
                </a:lnTo>
                <a:cubicBezTo>
                  <a:pt x="4774682" y="2362455"/>
                  <a:pt x="4775345" y="2361957"/>
                  <a:pt x="4775345" y="2361294"/>
                </a:cubicBezTo>
                <a:lnTo>
                  <a:pt x="4775345" y="2360298"/>
                </a:lnTo>
                <a:lnTo>
                  <a:pt x="4773853" y="2359801"/>
                </a:lnTo>
                <a:cubicBezTo>
                  <a:pt x="4775511" y="2358805"/>
                  <a:pt x="4776175" y="2357976"/>
                  <a:pt x="4775843" y="2357312"/>
                </a:cubicBezTo>
                <a:lnTo>
                  <a:pt x="4775843" y="2356815"/>
                </a:lnTo>
                <a:lnTo>
                  <a:pt x="4775345" y="2356317"/>
                </a:lnTo>
                <a:cubicBezTo>
                  <a:pt x="4774682" y="2353331"/>
                  <a:pt x="4774350" y="2351672"/>
                  <a:pt x="4774350" y="2351341"/>
                </a:cubicBezTo>
                <a:lnTo>
                  <a:pt x="4773355" y="2347359"/>
                </a:lnTo>
                <a:close/>
                <a:moveTo>
                  <a:pt x="4747171" y="2346479"/>
                </a:moveTo>
                <a:lnTo>
                  <a:pt x="4749468" y="2347857"/>
                </a:lnTo>
                <a:lnTo>
                  <a:pt x="4749965" y="2347857"/>
                </a:lnTo>
                <a:lnTo>
                  <a:pt x="4749965" y="2348852"/>
                </a:lnTo>
                <a:cubicBezTo>
                  <a:pt x="4749302" y="2348852"/>
                  <a:pt x="4749137" y="2349350"/>
                  <a:pt x="4749468" y="2350345"/>
                </a:cubicBezTo>
                <a:lnTo>
                  <a:pt x="4750463" y="2351838"/>
                </a:lnTo>
                <a:lnTo>
                  <a:pt x="4749965" y="2352834"/>
                </a:lnTo>
                <a:lnTo>
                  <a:pt x="4746979" y="2352834"/>
                </a:lnTo>
                <a:lnTo>
                  <a:pt x="4746979" y="2349350"/>
                </a:lnTo>
                <a:lnTo>
                  <a:pt x="4745985" y="2348852"/>
                </a:lnTo>
                <a:close/>
                <a:moveTo>
                  <a:pt x="4747477" y="2345867"/>
                </a:moveTo>
                <a:lnTo>
                  <a:pt x="4747171" y="2346479"/>
                </a:lnTo>
                <a:lnTo>
                  <a:pt x="4746979" y="2346364"/>
                </a:lnTo>
                <a:close/>
                <a:moveTo>
                  <a:pt x="4526025" y="2345867"/>
                </a:moveTo>
                <a:lnTo>
                  <a:pt x="4527021" y="2345867"/>
                </a:lnTo>
                <a:lnTo>
                  <a:pt x="4532595" y="2350821"/>
                </a:lnTo>
                <a:lnTo>
                  <a:pt x="4532993" y="2351838"/>
                </a:lnTo>
                <a:lnTo>
                  <a:pt x="4535417" y="2354995"/>
                </a:lnTo>
                <a:lnTo>
                  <a:pt x="4531500" y="2352709"/>
                </a:lnTo>
                <a:cubicBezTo>
                  <a:pt x="4529841" y="2351133"/>
                  <a:pt x="4528017" y="2348852"/>
                  <a:pt x="4526025" y="2345867"/>
                </a:cubicBezTo>
                <a:close/>
                <a:moveTo>
                  <a:pt x="4591715" y="2343876"/>
                </a:moveTo>
                <a:lnTo>
                  <a:pt x="4590222" y="2345867"/>
                </a:lnTo>
                <a:lnTo>
                  <a:pt x="4590719" y="2356317"/>
                </a:lnTo>
                <a:lnTo>
                  <a:pt x="4592213" y="2356317"/>
                </a:lnTo>
                <a:cubicBezTo>
                  <a:pt x="4599179" y="2356317"/>
                  <a:pt x="4602829" y="2354824"/>
                  <a:pt x="4603161" y="2351838"/>
                </a:cubicBezTo>
                <a:lnTo>
                  <a:pt x="4603161" y="2349350"/>
                </a:lnTo>
                <a:cubicBezTo>
                  <a:pt x="4603161" y="2347359"/>
                  <a:pt x="4599345" y="2345535"/>
                  <a:pt x="4591715" y="2343876"/>
                </a:cubicBezTo>
                <a:close/>
                <a:moveTo>
                  <a:pt x="2862844" y="2342383"/>
                </a:moveTo>
                <a:cubicBezTo>
                  <a:pt x="2864834" y="2343047"/>
                  <a:pt x="2865830" y="2344705"/>
                  <a:pt x="2865830" y="2347359"/>
                </a:cubicBezTo>
                <a:cubicBezTo>
                  <a:pt x="2862844" y="2350014"/>
                  <a:pt x="2860024" y="2351341"/>
                  <a:pt x="2857370" y="2351341"/>
                </a:cubicBezTo>
                <a:lnTo>
                  <a:pt x="2856872" y="2350345"/>
                </a:lnTo>
                <a:lnTo>
                  <a:pt x="2856872" y="2348355"/>
                </a:lnTo>
                <a:cubicBezTo>
                  <a:pt x="2858863" y="2345037"/>
                  <a:pt x="2860853" y="2343047"/>
                  <a:pt x="2862844" y="2342383"/>
                </a:cubicBezTo>
                <a:close/>
                <a:moveTo>
                  <a:pt x="4772359" y="2331435"/>
                </a:moveTo>
                <a:lnTo>
                  <a:pt x="4772857" y="2333425"/>
                </a:lnTo>
                <a:cubicBezTo>
                  <a:pt x="4772525" y="2334753"/>
                  <a:pt x="4772194" y="2335416"/>
                  <a:pt x="4771862" y="2335416"/>
                </a:cubicBezTo>
                <a:lnTo>
                  <a:pt x="4771862" y="2335914"/>
                </a:lnTo>
                <a:lnTo>
                  <a:pt x="4771365" y="2337904"/>
                </a:lnTo>
                <a:lnTo>
                  <a:pt x="4771862" y="2341388"/>
                </a:lnTo>
                <a:cubicBezTo>
                  <a:pt x="4772194" y="2343710"/>
                  <a:pt x="4772028" y="2345037"/>
                  <a:pt x="4771365" y="2345369"/>
                </a:cubicBezTo>
                <a:cubicBezTo>
                  <a:pt x="4772028" y="2346696"/>
                  <a:pt x="4772857" y="2347194"/>
                  <a:pt x="4773853" y="2346862"/>
                </a:cubicBezTo>
                <a:lnTo>
                  <a:pt x="4773355" y="2345369"/>
                </a:lnTo>
                <a:cubicBezTo>
                  <a:pt x="4773023" y="2344374"/>
                  <a:pt x="4773189" y="2343544"/>
                  <a:pt x="4773853" y="2342881"/>
                </a:cubicBezTo>
                <a:lnTo>
                  <a:pt x="4773355" y="2342881"/>
                </a:lnTo>
                <a:cubicBezTo>
                  <a:pt x="4773355" y="2341885"/>
                  <a:pt x="4773023" y="2341388"/>
                  <a:pt x="4772359" y="2341388"/>
                </a:cubicBezTo>
                <a:lnTo>
                  <a:pt x="4772857" y="2340890"/>
                </a:lnTo>
                <a:cubicBezTo>
                  <a:pt x="4772525" y="2340558"/>
                  <a:pt x="4772857" y="2340227"/>
                  <a:pt x="4773853" y="2339895"/>
                </a:cubicBezTo>
                <a:cubicBezTo>
                  <a:pt x="4774516" y="2339895"/>
                  <a:pt x="4774682" y="2339729"/>
                  <a:pt x="4774350" y="2339397"/>
                </a:cubicBezTo>
                <a:lnTo>
                  <a:pt x="4773853" y="2337904"/>
                </a:lnTo>
                <a:cubicBezTo>
                  <a:pt x="4773521" y="2337241"/>
                  <a:pt x="4773521" y="2336577"/>
                  <a:pt x="4773853" y="2335914"/>
                </a:cubicBezTo>
                <a:lnTo>
                  <a:pt x="4773853" y="2335416"/>
                </a:lnTo>
                <a:lnTo>
                  <a:pt x="4773355" y="2334918"/>
                </a:lnTo>
                <a:lnTo>
                  <a:pt x="4773355" y="2331933"/>
                </a:lnTo>
                <a:lnTo>
                  <a:pt x="4772857" y="2331435"/>
                </a:lnTo>
                <a:close/>
                <a:moveTo>
                  <a:pt x="3763993" y="2327951"/>
                </a:moveTo>
                <a:lnTo>
                  <a:pt x="3764989" y="2334918"/>
                </a:lnTo>
                <a:lnTo>
                  <a:pt x="3763495" y="2336411"/>
                </a:lnTo>
                <a:lnTo>
                  <a:pt x="3763495" y="2336909"/>
                </a:lnTo>
                <a:lnTo>
                  <a:pt x="3763993" y="2336909"/>
                </a:lnTo>
                <a:cubicBezTo>
                  <a:pt x="3767643" y="2336909"/>
                  <a:pt x="3769467" y="2335250"/>
                  <a:pt x="3769467" y="2331933"/>
                </a:cubicBezTo>
                <a:lnTo>
                  <a:pt x="3765486" y="2327951"/>
                </a:lnTo>
                <a:close/>
                <a:moveTo>
                  <a:pt x="2668618" y="2327951"/>
                </a:moveTo>
                <a:lnTo>
                  <a:pt x="2669614" y="2334918"/>
                </a:lnTo>
                <a:lnTo>
                  <a:pt x="2668121" y="2336411"/>
                </a:lnTo>
                <a:lnTo>
                  <a:pt x="2668121" y="2336909"/>
                </a:lnTo>
                <a:lnTo>
                  <a:pt x="2668618" y="2336909"/>
                </a:lnTo>
                <a:cubicBezTo>
                  <a:pt x="2672268" y="2336909"/>
                  <a:pt x="2674092" y="2335250"/>
                  <a:pt x="2674092" y="2331933"/>
                </a:cubicBezTo>
                <a:lnTo>
                  <a:pt x="2670111" y="2327951"/>
                </a:lnTo>
                <a:close/>
                <a:moveTo>
                  <a:pt x="4532993" y="2327454"/>
                </a:moveTo>
                <a:lnTo>
                  <a:pt x="4534983" y="2333425"/>
                </a:lnTo>
                <a:lnTo>
                  <a:pt x="4537471" y="2333425"/>
                </a:lnTo>
                <a:lnTo>
                  <a:pt x="4537471" y="2331435"/>
                </a:lnTo>
                <a:close/>
                <a:moveTo>
                  <a:pt x="3981966" y="2325463"/>
                </a:moveTo>
                <a:lnTo>
                  <a:pt x="3983459" y="2327454"/>
                </a:lnTo>
                <a:cubicBezTo>
                  <a:pt x="3983791" y="2328781"/>
                  <a:pt x="3981966" y="2330937"/>
                  <a:pt x="3977985" y="2333923"/>
                </a:cubicBezTo>
                <a:lnTo>
                  <a:pt x="3976492" y="2333923"/>
                </a:lnTo>
                <a:cubicBezTo>
                  <a:pt x="3976492" y="2328283"/>
                  <a:pt x="3978317" y="2325463"/>
                  <a:pt x="3981966" y="2325463"/>
                </a:cubicBezTo>
                <a:close/>
                <a:moveTo>
                  <a:pt x="4771365" y="2324468"/>
                </a:moveTo>
                <a:lnTo>
                  <a:pt x="4771862" y="2324966"/>
                </a:lnTo>
                <a:lnTo>
                  <a:pt x="4771862" y="2325463"/>
                </a:lnTo>
                <a:lnTo>
                  <a:pt x="4772359" y="2325463"/>
                </a:lnTo>
                <a:lnTo>
                  <a:pt x="4772857" y="2324966"/>
                </a:lnTo>
                <a:lnTo>
                  <a:pt x="4771862" y="2324468"/>
                </a:lnTo>
                <a:close/>
                <a:moveTo>
                  <a:pt x="4507115" y="2320984"/>
                </a:moveTo>
                <a:lnTo>
                  <a:pt x="4507115" y="2322477"/>
                </a:lnTo>
                <a:lnTo>
                  <a:pt x="4511594" y="2326956"/>
                </a:lnTo>
                <a:lnTo>
                  <a:pt x="4511594" y="2325463"/>
                </a:lnTo>
                <a:close/>
                <a:moveTo>
                  <a:pt x="4527021" y="2320487"/>
                </a:moveTo>
                <a:lnTo>
                  <a:pt x="4527021" y="2321980"/>
                </a:lnTo>
                <a:lnTo>
                  <a:pt x="4531997" y="2325961"/>
                </a:lnTo>
                <a:lnTo>
                  <a:pt x="4530007" y="2320487"/>
                </a:lnTo>
                <a:close/>
                <a:moveTo>
                  <a:pt x="3982961" y="2320487"/>
                </a:moveTo>
                <a:lnTo>
                  <a:pt x="3984454" y="2321980"/>
                </a:lnTo>
                <a:lnTo>
                  <a:pt x="3982961" y="2323970"/>
                </a:lnTo>
                <a:lnTo>
                  <a:pt x="3981468" y="2322477"/>
                </a:lnTo>
                <a:close/>
                <a:moveTo>
                  <a:pt x="4546429" y="2318994"/>
                </a:moveTo>
                <a:lnTo>
                  <a:pt x="4546927" y="2321980"/>
                </a:lnTo>
                <a:cubicBezTo>
                  <a:pt x="4550577" y="2326293"/>
                  <a:pt x="4552401" y="2329444"/>
                  <a:pt x="4552401" y="2331435"/>
                </a:cubicBezTo>
                <a:lnTo>
                  <a:pt x="4555387" y="2331435"/>
                </a:lnTo>
                <a:cubicBezTo>
                  <a:pt x="4551737" y="2323141"/>
                  <a:pt x="4548751" y="2318994"/>
                  <a:pt x="4546429" y="2318994"/>
                </a:cubicBezTo>
                <a:close/>
                <a:moveTo>
                  <a:pt x="4107372" y="2318994"/>
                </a:moveTo>
                <a:lnTo>
                  <a:pt x="4108367" y="2319989"/>
                </a:lnTo>
                <a:lnTo>
                  <a:pt x="4108367" y="2320487"/>
                </a:lnTo>
                <a:lnTo>
                  <a:pt x="4106875" y="2322477"/>
                </a:lnTo>
                <a:lnTo>
                  <a:pt x="4105879" y="2321980"/>
                </a:lnTo>
                <a:lnTo>
                  <a:pt x="4105879" y="2320984"/>
                </a:lnTo>
                <a:close/>
                <a:moveTo>
                  <a:pt x="3975994" y="2317998"/>
                </a:moveTo>
                <a:lnTo>
                  <a:pt x="3976989" y="2317998"/>
                </a:lnTo>
                <a:lnTo>
                  <a:pt x="3978483" y="2318994"/>
                </a:lnTo>
                <a:lnTo>
                  <a:pt x="3977487" y="2320487"/>
                </a:lnTo>
                <a:lnTo>
                  <a:pt x="3975994" y="2318994"/>
                </a:lnTo>
                <a:close/>
                <a:moveTo>
                  <a:pt x="3872982" y="2317003"/>
                </a:moveTo>
                <a:lnTo>
                  <a:pt x="3874475" y="2317003"/>
                </a:lnTo>
                <a:lnTo>
                  <a:pt x="3876963" y="2318994"/>
                </a:lnTo>
                <a:lnTo>
                  <a:pt x="3877958" y="2322477"/>
                </a:lnTo>
                <a:lnTo>
                  <a:pt x="3876465" y="2323970"/>
                </a:lnTo>
                <a:cubicBezTo>
                  <a:pt x="3874807" y="2323307"/>
                  <a:pt x="3873313" y="2322145"/>
                  <a:pt x="3871987" y="2320487"/>
                </a:cubicBezTo>
                <a:lnTo>
                  <a:pt x="3871489" y="2318994"/>
                </a:lnTo>
                <a:close/>
                <a:moveTo>
                  <a:pt x="3983459" y="2314515"/>
                </a:moveTo>
                <a:lnTo>
                  <a:pt x="3986942" y="2314515"/>
                </a:lnTo>
                <a:cubicBezTo>
                  <a:pt x="3986942" y="2317501"/>
                  <a:pt x="3986445" y="2318994"/>
                  <a:pt x="3985449" y="2318994"/>
                </a:cubicBezTo>
                <a:lnTo>
                  <a:pt x="3984454" y="2318994"/>
                </a:lnTo>
                <a:lnTo>
                  <a:pt x="3981966" y="2317003"/>
                </a:lnTo>
                <a:lnTo>
                  <a:pt x="3981966" y="2316506"/>
                </a:lnTo>
                <a:close/>
                <a:moveTo>
                  <a:pt x="3894381" y="2311529"/>
                </a:moveTo>
                <a:lnTo>
                  <a:pt x="3892390" y="2312524"/>
                </a:lnTo>
                <a:lnTo>
                  <a:pt x="3892390" y="2313022"/>
                </a:lnTo>
                <a:lnTo>
                  <a:pt x="3894381" y="2314515"/>
                </a:lnTo>
                <a:lnTo>
                  <a:pt x="3894878" y="2313022"/>
                </a:lnTo>
                <a:lnTo>
                  <a:pt x="3894381" y="2312524"/>
                </a:lnTo>
                <a:close/>
                <a:moveTo>
                  <a:pt x="3987440" y="2309539"/>
                </a:moveTo>
                <a:lnTo>
                  <a:pt x="3988933" y="2309539"/>
                </a:lnTo>
                <a:lnTo>
                  <a:pt x="3989431" y="2311529"/>
                </a:lnTo>
                <a:lnTo>
                  <a:pt x="3987938" y="2313022"/>
                </a:lnTo>
                <a:lnTo>
                  <a:pt x="3986942" y="2313022"/>
                </a:lnTo>
                <a:lnTo>
                  <a:pt x="3985947" y="2311529"/>
                </a:lnTo>
                <a:close/>
                <a:moveTo>
                  <a:pt x="4120311" y="2308543"/>
                </a:moveTo>
                <a:lnTo>
                  <a:pt x="4122301" y="2308543"/>
                </a:lnTo>
                <a:lnTo>
                  <a:pt x="4124292" y="2309539"/>
                </a:lnTo>
                <a:lnTo>
                  <a:pt x="4121804" y="2312524"/>
                </a:lnTo>
                <a:lnTo>
                  <a:pt x="4120809" y="2312524"/>
                </a:lnTo>
                <a:lnTo>
                  <a:pt x="4118818" y="2311031"/>
                </a:lnTo>
                <a:lnTo>
                  <a:pt x="4118818" y="2310534"/>
                </a:lnTo>
                <a:close/>
                <a:moveTo>
                  <a:pt x="4502637" y="2306055"/>
                </a:moveTo>
                <a:lnTo>
                  <a:pt x="4501143" y="2307548"/>
                </a:lnTo>
                <a:lnTo>
                  <a:pt x="4501143" y="2311031"/>
                </a:lnTo>
                <a:lnTo>
                  <a:pt x="4507115" y="2317501"/>
                </a:lnTo>
                <a:lnTo>
                  <a:pt x="4508111" y="2317501"/>
                </a:lnTo>
                <a:lnTo>
                  <a:pt x="4508111" y="2316506"/>
                </a:lnTo>
                <a:cubicBezTo>
                  <a:pt x="4505789" y="2313852"/>
                  <a:pt x="4504295" y="2310368"/>
                  <a:pt x="4503632" y="2306055"/>
                </a:cubicBezTo>
                <a:close/>
                <a:moveTo>
                  <a:pt x="3896869" y="2301576"/>
                </a:moveTo>
                <a:lnTo>
                  <a:pt x="3894878" y="2303567"/>
                </a:lnTo>
                <a:lnTo>
                  <a:pt x="3895376" y="2305557"/>
                </a:lnTo>
                <a:lnTo>
                  <a:pt x="3897864" y="2306055"/>
                </a:lnTo>
                <a:cubicBezTo>
                  <a:pt x="3899523" y="2305723"/>
                  <a:pt x="3900021" y="2304396"/>
                  <a:pt x="3899357" y="2302074"/>
                </a:cubicBezTo>
                <a:lnTo>
                  <a:pt x="3898859" y="2301576"/>
                </a:lnTo>
                <a:close/>
                <a:moveTo>
                  <a:pt x="4532495" y="2296600"/>
                </a:moveTo>
                <a:lnTo>
                  <a:pt x="4532993" y="2298093"/>
                </a:lnTo>
                <a:lnTo>
                  <a:pt x="4535979" y="2301079"/>
                </a:lnTo>
                <a:lnTo>
                  <a:pt x="4535979" y="2299586"/>
                </a:lnTo>
                <a:close/>
                <a:moveTo>
                  <a:pt x="4042181" y="2284656"/>
                </a:moveTo>
                <a:lnTo>
                  <a:pt x="4043674" y="2285154"/>
                </a:lnTo>
                <a:lnTo>
                  <a:pt x="4043674" y="2286149"/>
                </a:lnTo>
                <a:cubicBezTo>
                  <a:pt x="4042679" y="2286149"/>
                  <a:pt x="4042347" y="2286813"/>
                  <a:pt x="4042679" y="2288140"/>
                </a:cubicBezTo>
                <a:lnTo>
                  <a:pt x="4042181" y="2288637"/>
                </a:lnTo>
                <a:lnTo>
                  <a:pt x="4040688" y="2288637"/>
                </a:lnTo>
                <a:lnTo>
                  <a:pt x="4038200" y="2286647"/>
                </a:lnTo>
                <a:lnTo>
                  <a:pt x="4038697" y="2286149"/>
                </a:lnTo>
                <a:lnTo>
                  <a:pt x="4038697" y="2285154"/>
                </a:lnTo>
                <a:lnTo>
                  <a:pt x="4039693" y="2286149"/>
                </a:lnTo>
                <a:lnTo>
                  <a:pt x="4040190" y="2286149"/>
                </a:lnTo>
                <a:close/>
                <a:moveTo>
                  <a:pt x="3996397" y="2284656"/>
                </a:moveTo>
                <a:cubicBezTo>
                  <a:pt x="3989431" y="2287310"/>
                  <a:pt x="3981303" y="2296102"/>
                  <a:pt x="3972013" y="2311031"/>
                </a:cubicBezTo>
                <a:cubicBezTo>
                  <a:pt x="3966041" y="2319989"/>
                  <a:pt x="3963387" y="2326293"/>
                  <a:pt x="3964051" y="2329942"/>
                </a:cubicBezTo>
                <a:cubicBezTo>
                  <a:pt x="3961729" y="2335914"/>
                  <a:pt x="3960733" y="2339563"/>
                  <a:pt x="3961065" y="2340890"/>
                </a:cubicBezTo>
                <a:cubicBezTo>
                  <a:pt x="3962060" y="2345203"/>
                  <a:pt x="3964880" y="2347359"/>
                  <a:pt x="3969525" y="2347359"/>
                </a:cubicBezTo>
                <a:cubicBezTo>
                  <a:pt x="3970852" y="2347359"/>
                  <a:pt x="3972677" y="2344539"/>
                  <a:pt x="3974999" y="2338900"/>
                </a:cubicBezTo>
                <a:cubicBezTo>
                  <a:pt x="3981303" y="2338900"/>
                  <a:pt x="3985781" y="2333260"/>
                  <a:pt x="3988435" y="2321980"/>
                </a:cubicBezTo>
                <a:cubicBezTo>
                  <a:pt x="3992417" y="2318330"/>
                  <a:pt x="3994739" y="2311529"/>
                  <a:pt x="3995402" y="2301576"/>
                </a:cubicBezTo>
                <a:cubicBezTo>
                  <a:pt x="3996397" y="2301576"/>
                  <a:pt x="3997227" y="2297761"/>
                  <a:pt x="3997891" y="2290130"/>
                </a:cubicBezTo>
                <a:lnTo>
                  <a:pt x="3999383" y="2288140"/>
                </a:lnTo>
                <a:lnTo>
                  <a:pt x="3998886" y="2286149"/>
                </a:lnTo>
                <a:cubicBezTo>
                  <a:pt x="3998554" y="2285154"/>
                  <a:pt x="3997725" y="2284656"/>
                  <a:pt x="3996397" y="2284656"/>
                </a:cubicBezTo>
                <a:close/>
                <a:moveTo>
                  <a:pt x="4522542" y="2279680"/>
                </a:moveTo>
                <a:lnTo>
                  <a:pt x="4527021" y="2291126"/>
                </a:lnTo>
                <a:lnTo>
                  <a:pt x="4530007" y="2291126"/>
                </a:lnTo>
                <a:cubicBezTo>
                  <a:pt x="4527685" y="2283495"/>
                  <a:pt x="4525528" y="2279680"/>
                  <a:pt x="4523537" y="2279680"/>
                </a:cubicBezTo>
                <a:close/>
                <a:moveTo>
                  <a:pt x="3908812" y="2279182"/>
                </a:moveTo>
                <a:cubicBezTo>
                  <a:pt x="3907154" y="2282832"/>
                  <a:pt x="3903836" y="2286813"/>
                  <a:pt x="3898859" y="2291126"/>
                </a:cubicBezTo>
                <a:lnTo>
                  <a:pt x="3897864" y="2294609"/>
                </a:lnTo>
                <a:lnTo>
                  <a:pt x="3898362" y="2295605"/>
                </a:lnTo>
                <a:lnTo>
                  <a:pt x="3899357" y="2295605"/>
                </a:lnTo>
                <a:cubicBezTo>
                  <a:pt x="3908315" y="2289965"/>
                  <a:pt x="3912296" y="2284988"/>
                  <a:pt x="3911301" y="2280675"/>
                </a:cubicBezTo>
                <a:close/>
                <a:moveTo>
                  <a:pt x="4541951" y="2271718"/>
                </a:moveTo>
                <a:cubicBezTo>
                  <a:pt x="4538965" y="2272713"/>
                  <a:pt x="4537471" y="2275367"/>
                  <a:pt x="4537471" y="2279680"/>
                </a:cubicBezTo>
                <a:cubicBezTo>
                  <a:pt x="4537803" y="2281339"/>
                  <a:pt x="4541453" y="2284491"/>
                  <a:pt x="4548419" y="2289135"/>
                </a:cubicBezTo>
                <a:lnTo>
                  <a:pt x="4547922" y="2312027"/>
                </a:lnTo>
                <a:cubicBezTo>
                  <a:pt x="4547922" y="2314349"/>
                  <a:pt x="4551074" y="2319160"/>
                  <a:pt x="4557377" y="2326458"/>
                </a:cubicBezTo>
                <a:lnTo>
                  <a:pt x="4557377" y="2328449"/>
                </a:lnTo>
                <a:lnTo>
                  <a:pt x="4552401" y="2337407"/>
                </a:lnTo>
                <a:lnTo>
                  <a:pt x="4552401" y="2338900"/>
                </a:lnTo>
                <a:cubicBezTo>
                  <a:pt x="4569653" y="2361128"/>
                  <a:pt x="4585577" y="2372242"/>
                  <a:pt x="4600175" y="2372242"/>
                </a:cubicBezTo>
                <a:cubicBezTo>
                  <a:pt x="4600175" y="2374564"/>
                  <a:pt x="4606479" y="2376389"/>
                  <a:pt x="4619085" y="2377716"/>
                </a:cubicBezTo>
                <a:cubicBezTo>
                  <a:pt x="4624061" y="2377716"/>
                  <a:pt x="4626882" y="2375891"/>
                  <a:pt x="4627545" y="2372242"/>
                </a:cubicBezTo>
                <a:cubicBezTo>
                  <a:pt x="4625223" y="2370251"/>
                  <a:pt x="4614441" y="2367099"/>
                  <a:pt x="4595199" y="2362786"/>
                </a:cubicBezTo>
                <a:cubicBezTo>
                  <a:pt x="4594867" y="2360796"/>
                  <a:pt x="4588563" y="2356815"/>
                  <a:pt x="4576288" y="2350843"/>
                </a:cubicBezTo>
                <a:lnTo>
                  <a:pt x="4566833" y="2333425"/>
                </a:lnTo>
                <a:lnTo>
                  <a:pt x="4567330" y="2331933"/>
                </a:lnTo>
                <a:cubicBezTo>
                  <a:pt x="4564013" y="2325961"/>
                  <a:pt x="4560861" y="2317501"/>
                  <a:pt x="4557875" y="2306553"/>
                </a:cubicBezTo>
                <a:cubicBezTo>
                  <a:pt x="4556216" y="2306553"/>
                  <a:pt x="4553728" y="2296268"/>
                  <a:pt x="4550411" y="2275699"/>
                </a:cubicBezTo>
                <a:lnTo>
                  <a:pt x="4544439" y="2271718"/>
                </a:lnTo>
                <a:close/>
                <a:moveTo>
                  <a:pt x="4050143" y="2271718"/>
                </a:moveTo>
                <a:lnTo>
                  <a:pt x="4052134" y="2271718"/>
                </a:lnTo>
                <a:lnTo>
                  <a:pt x="4054124" y="2273211"/>
                </a:lnTo>
                <a:lnTo>
                  <a:pt x="4054622" y="2275699"/>
                </a:lnTo>
                <a:cubicBezTo>
                  <a:pt x="4051968" y="2281670"/>
                  <a:pt x="4049313" y="2284656"/>
                  <a:pt x="4046660" y="2284656"/>
                </a:cubicBezTo>
                <a:cubicBezTo>
                  <a:pt x="4044669" y="2283993"/>
                  <a:pt x="4043508" y="2283329"/>
                  <a:pt x="4043176" y="2282666"/>
                </a:cubicBezTo>
                <a:lnTo>
                  <a:pt x="4043176" y="2281670"/>
                </a:lnTo>
                <a:cubicBezTo>
                  <a:pt x="4048484" y="2277689"/>
                  <a:pt x="4050807" y="2274372"/>
                  <a:pt x="4050143" y="2271718"/>
                </a:cubicBezTo>
                <a:close/>
                <a:moveTo>
                  <a:pt x="4055119" y="2271220"/>
                </a:moveTo>
                <a:lnTo>
                  <a:pt x="4057110" y="2271220"/>
                </a:lnTo>
                <a:lnTo>
                  <a:pt x="4057608" y="2272215"/>
                </a:lnTo>
                <a:lnTo>
                  <a:pt x="4056613" y="2272215"/>
                </a:lnTo>
                <a:close/>
                <a:moveTo>
                  <a:pt x="3850085" y="2268234"/>
                </a:moveTo>
                <a:lnTo>
                  <a:pt x="3851579" y="2268234"/>
                </a:lnTo>
                <a:lnTo>
                  <a:pt x="3851579" y="2270225"/>
                </a:lnTo>
                <a:lnTo>
                  <a:pt x="3850085" y="2270225"/>
                </a:lnTo>
                <a:close/>
                <a:moveTo>
                  <a:pt x="2754711" y="2268234"/>
                </a:moveTo>
                <a:lnTo>
                  <a:pt x="2756204" y="2268234"/>
                </a:lnTo>
                <a:lnTo>
                  <a:pt x="2756204" y="2270225"/>
                </a:lnTo>
                <a:lnTo>
                  <a:pt x="2754711" y="2270225"/>
                </a:lnTo>
                <a:close/>
                <a:moveTo>
                  <a:pt x="3915281" y="2266741"/>
                </a:moveTo>
                <a:lnTo>
                  <a:pt x="3909310" y="2278685"/>
                </a:lnTo>
                <a:lnTo>
                  <a:pt x="3911301" y="2278685"/>
                </a:lnTo>
                <a:cubicBezTo>
                  <a:pt x="3913623" y="2278685"/>
                  <a:pt x="3916111" y="2275201"/>
                  <a:pt x="3918765" y="2268234"/>
                </a:cubicBezTo>
                <a:lnTo>
                  <a:pt x="3918765" y="2267736"/>
                </a:lnTo>
                <a:close/>
                <a:moveTo>
                  <a:pt x="3919263" y="2264253"/>
                </a:moveTo>
                <a:lnTo>
                  <a:pt x="3918765" y="2264751"/>
                </a:lnTo>
                <a:lnTo>
                  <a:pt x="3919263" y="2266244"/>
                </a:lnTo>
                <a:lnTo>
                  <a:pt x="3921253" y="2266244"/>
                </a:lnTo>
                <a:lnTo>
                  <a:pt x="3921253" y="2265746"/>
                </a:lnTo>
                <a:close/>
                <a:moveTo>
                  <a:pt x="4859945" y="2258281"/>
                </a:moveTo>
                <a:lnTo>
                  <a:pt x="4863429" y="2258281"/>
                </a:lnTo>
                <a:lnTo>
                  <a:pt x="4860940" y="2260272"/>
                </a:lnTo>
                <a:lnTo>
                  <a:pt x="4859945" y="2259276"/>
                </a:lnTo>
                <a:close/>
                <a:moveTo>
                  <a:pt x="3923244" y="2255295"/>
                </a:moveTo>
                <a:lnTo>
                  <a:pt x="3922746" y="2256788"/>
                </a:lnTo>
                <a:lnTo>
                  <a:pt x="3923741" y="2258281"/>
                </a:lnTo>
                <a:lnTo>
                  <a:pt x="3925235" y="2256788"/>
                </a:lnTo>
                <a:close/>
                <a:moveTo>
                  <a:pt x="4378091" y="2253305"/>
                </a:moveTo>
                <a:lnTo>
                  <a:pt x="4379583" y="2253305"/>
                </a:lnTo>
                <a:lnTo>
                  <a:pt x="4381574" y="2254798"/>
                </a:lnTo>
                <a:lnTo>
                  <a:pt x="4380579" y="2255295"/>
                </a:lnTo>
                <a:lnTo>
                  <a:pt x="4378588" y="2255295"/>
                </a:lnTo>
                <a:close/>
                <a:moveTo>
                  <a:pt x="4140217" y="2253305"/>
                </a:moveTo>
                <a:lnTo>
                  <a:pt x="4139719" y="2254798"/>
                </a:lnTo>
                <a:lnTo>
                  <a:pt x="4140715" y="2254798"/>
                </a:lnTo>
                <a:lnTo>
                  <a:pt x="4140715" y="2255295"/>
                </a:lnTo>
                <a:lnTo>
                  <a:pt x="4142705" y="2254798"/>
                </a:lnTo>
                <a:lnTo>
                  <a:pt x="4142207" y="2253305"/>
                </a:lnTo>
                <a:close/>
                <a:moveTo>
                  <a:pt x="4808687" y="2247831"/>
                </a:moveTo>
                <a:lnTo>
                  <a:pt x="4808687" y="2248826"/>
                </a:lnTo>
                <a:lnTo>
                  <a:pt x="4811176" y="2262760"/>
                </a:lnTo>
                <a:cubicBezTo>
                  <a:pt x="4813167" y="2262097"/>
                  <a:pt x="4814991" y="2260106"/>
                  <a:pt x="4816650" y="2256788"/>
                </a:cubicBezTo>
                <a:lnTo>
                  <a:pt x="4816650" y="2253802"/>
                </a:lnTo>
                <a:cubicBezTo>
                  <a:pt x="4813664" y="2253802"/>
                  <a:pt x="4811839" y="2251812"/>
                  <a:pt x="4811176" y="2247831"/>
                </a:cubicBezTo>
                <a:close/>
                <a:moveTo>
                  <a:pt x="3915281" y="2246835"/>
                </a:moveTo>
                <a:lnTo>
                  <a:pt x="3918267" y="2246835"/>
                </a:lnTo>
                <a:lnTo>
                  <a:pt x="3918765" y="2248826"/>
                </a:lnTo>
                <a:lnTo>
                  <a:pt x="3917272" y="2249821"/>
                </a:lnTo>
                <a:lnTo>
                  <a:pt x="3915779" y="2249821"/>
                </a:lnTo>
                <a:lnTo>
                  <a:pt x="3914286" y="2248826"/>
                </a:lnTo>
                <a:lnTo>
                  <a:pt x="3914286" y="2247831"/>
                </a:lnTo>
                <a:close/>
                <a:moveTo>
                  <a:pt x="4086969" y="2245342"/>
                </a:moveTo>
                <a:lnTo>
                  <a:pt x="4088959" y="2245342"/>
                </a:lnTo>
                <a:lnTo>
                  <a:pt x="4089457" y="2247333"/>
                </a:lnTo>
                <a:lnTo>
                  <a:pt x="4087467" y="2247333"/>
                </a:lnTo>
                <a:close/>
                <a:moveTo>
                  <a:pt x="4095429" y="2241859"/>
                </a:moveTo>
                <a:lnTo>
                  <a:pt x="4096922" y="2243352"/>
                </a:lnTo>
                <a:lnTo>
                  <a:pt x="4094931" y="2245342"/>
                </a:lnTo>
                <a:lnTo>
                  <a:pt x="4093438" y="2243850"/>
                </a:lnTo>
                <a:close/>
                <a:moveTo>
                  <a:pt x="3921751" y="2235887"/>
                </a:moveTo>
                <a:lnTo>
                  <a:pt x="3923741" y="2237380"/>
                </a:lnTo>
                <a:lnTo>
                  <a:pt x="3923741" y="2237878"/>
                </a:lnTo>
                <a:lnTo>
                  <a:pt x="3922746" y="2239371"/>
                </a:lnTo>
                <a:lnTo>
                  <a:pt x="3920756" y="2237878"/>
                </a:lnTo>
                <a:lnTo>
                  <a:pt x="3920756" y="2237380"/>
                </a:lnTo>
                <a:close/>
                <a:moveTo>
                  <a:pt x="4808687" y="2230911"/>
                </a:moveTo>
                <a:lnTo>
                  <a:pt x="4808687" y="2234394"/>
                </a:lnTo>
                <a:lnTo>
                  <a:pt x="4811176" y="2236385"/>
                </a:lnTo>
                <a:lnTo>
                  <a:pt x="4811176" y="2230911"/>
                </a:lnTo>
                <a:close/>
                <a:moveTo>
                  <a:pt x="4560363" y="2229418"/>
                </a:moveTo>
                <a:lnTo>
                  <a:pt x="4560363" y="2230911"/>
                </a:lnTo>
                <a:lnTo>
                  <a:pt x="4564842" y="2246835"/>
                </a:lnTo>
                <a:lnTo>
                  <a:pt x="4563847" y="2254798"/>
                </a:lnTo>
                <a:lnTo>
                  <a:pt x="4565837" y="2268234"/>
                </a:lnTo>
                <a:cubicBezTo>
                  <a:pt x="4563515" y="2270556"/>
                  <a:pt x="4561359" y="2271718"/>
                  <a:pt x="4559368" y="2271718"/>
                </a:cubicBezTo>
                <a:lnTo>
                  <a:pt x="4559368" y="2274206"/>
                </a:lnTo>
                <a:cubicBezTo>
                  <a:pt x="4562022" y="2274206"/>
                  <a:pt x="4564511" y="2285320"/>
                  <a:pt x="4566833" y="2307548"/>
                </a:cubicBezTo>
                <a:cubicBezTo>
                  <a:pt x="4573468" y="2310866"/>
                  <a:pt x="4579937" y="2316837"/>
                  <a:pt x="4586241" y="2325463"/>
                </a:cubicBezTo>
                <a:lnTo>
                  <a:pt x="4590719" y="2327951"/>
                </a:lnTo>
                <a:lnTo>
                  <a:pt x="4592213" y="2322477"/>
                </a:lnTo>
                <a:cubicBezTo>
                  <a:pt x="4589890" y="2322477"/>
                  <a:pt x="4587567" y="2320155"/>
                  <a:pt x="4585245" y="2315510"/>
                </a:cubicBezTo>
                <a:lnTo>
                  <a:pt x="4588729" y="2312027"/>
                </a:lnTo>
                <a:cubicBezTo>
                  <a:pt x="4591715" y="2316671"/>
                  <a:pt x="4595530" y="2318994"/>
                  <a:pt x="4600175" y="2318994"/>
                </a:cubicBezTo>
                <a:cubicBezTo>
                  <a:pt x="4609796" y="2318994"/>
                  <a:pt x="4614607" y="2322809"/>
                  <a:pt x="4614607" y="2330440"/>
                </a:cubicBezTo>
                <a:lnTo>
                  <a:pt x="4620578" y="2328947"/>
                </a:lnTo>
                <a:lnTo>
                  <a:pt x="4622569" y="2328947"/>
                </a:lnTo>
                <a:lnTo>
                  <a:pt x="4644465" y="2336909"/>
                </a:lnTo>
                <a:lnTo>
                  <a:pt x="4646455" y="2336909"/>
                </a:lnTo>
                <a:lnTo>
                  <a:pt x="4648944" y="2333923"/>
                </a:lnTo>
                <a:cubicBezTo>
                  <a:pt x="4638327" y="2330605"/>
                  <a:pt x="4628873" y="2324468"/>
                  <a:pt x="4620578" y="2315510"/>
                </a:cubicBezTo>
                <a:cubicBezTo>
                  <a:pt x="4620578" y="2312193"/>
                  <a:pt x="4615601" y="2306884"/>
                  <a:pt x="4605649" y="2299586"/>
                </a:cubicBezTo>
                <a:cubicBezTo>
                  <a:pt x="4601999" y="2295273"/>
                  <a:pt x="4600175" y="2290296"/>
                  <a:pt x="4600175" y="2284656"/>
                </a:cubicBezTo>
                <a:cubicBezTo>
                  <a:pt x="4597853" y="2284656"/>
                  <a:pt x="4595199" y="2280012"/>
                  <a:pt x="4592213" y="2270722"/>
                </a:cubicBezTo>
                <a:lnTo>
                  <a:pt x="4579771" y="2253802"/>
                </a:lnTo>
                <a:cubicBezTo>
                  <a:pt x="4569155" y="2241859"/>
                  <a:pt x="4563847" y="2233731"/>
                  <a:pt x="4563847" y="2229418"/>
                </a:cubicBezTo>
                <a:close/>
                <a:moveTo>
                  <a:pt x="4171569" y="2226930"/>
                </a:moveTo>
                <a:lnTo>
                  <a:pt x="4172563" y="2226930"/>
                </a:lnTo>
                <a:lnTo>
                  <a:pt x="4174057" y="2228423"/>
                </a:lnTo>
                <a:lnTo>
                  <a:pt x="4174057" y="2228920"/>
                </a:lnTo>
                <a:lnTo>
                  <a:pt x="4173559" y="2230413"/>
                </a:lnTo>
                <a:lnTo>
                  <a:pt x="4172563" y="2230413"/>
                </a:lnTo>
                <a:lnTo>
                  <a:pt x="4170573" y="2228920"/>
                </a:lnTo>
                <a:lnTo>
                  <a:pt x="4170573" y="2228423"/>
                </a:lnTo>
                <a:close/>
                <a:moveTo>
                  <a:pt x="4091447" y="2225437"/>
                </a:moveTo>
                <a:lnTo>
                  <a:pt x="4089457" y="2228423"/>
                </a:lnTo>
                <a:lnTo>
                  <a:pt x="4089457" y="2229915"/>
                </a:lnTo>
                <a:lnTo>
                  <a:pt x="4090950" y="2229915"/>
                </a:lnTo>
                <a:lnTo>
                  <a:pt x="4091945" y="2230413"/>
                </a:lnTo>
                <a:lnTo>
                  <a:pt x="4092443" y="2229915"/>
                </a:lnTo>
                <a:lnTo>
                  <a:pt x="4094433" y="2226432"/>
                </a:lnTo>
                <a:lnTo>
                  <a:pt x="4093936" y="2225437"/>
                </a:lnTo>
                <a:close/>
                <a:moveTo>
                  <a:pt x="3932201" y="2223446"/>
                </a:moveTo>
                <a:lnTo>
                  <a:pt x="3933197" y="2225437"/>
                </a:lnTo>
                <a:cubicBezTo>
                  <a:pt x="3933529" y="2226764"/>
                  <a:pt x="3932367" y="2228423"/>
                  <a:pt x="3929713" y="2230413"/>
                </a:cubicBezTo>
                <a:lnTo>
                  <a:pt x="3928220" y="2228423"/>
                </a:lnTo>
                <a:cubicBezTo>
                  <a:pt x="3928220" y="2225105"/>
                  <a:pt x="3929547" y="2223446"/>
                  <a:pt x="3932201" y="2223446"/>
                </a:cubicBezTo>
                <a:close/>
                <a:moveTo>
                  <a:pt x="4394513" y="2220460"/>
                </a:moveTo>
                <a:lnTo>
                  <a:pt x="4395011" y="2220958"/>
                </a:lnTo>
                <a:lnTo>
                  <a:pt x="4395508" y="2221456"/>
                </a:lnTo>
                <a:lnTo>
                  <a:pt x="4394015" y="2222948"/>
                </a:lnTo>
                <a:lnTo>
                  <a:pt x="4395011" y="2223446"/>
                </a:lnTo>
                <a:lnTo>
                  <a:pt x="4395508" y="2224441"/>
                </a:lnTo>
                <a:cubicBezTo>
                  <a:pt x="4396503" y="2228423"/>
                  <a:pt x="4394181" y="2232238"/>
                  <a:pt x="4388541" y="2235887"/>
                </a:cubicBezTo>
                <a:cubicBezTo>
                  <a:pt x="4382569" y="2242854"/>
                  <a:pt x="4379915" y="2247831"/>
                  <a:pt x="4380579" y="2250817"/>
                </a:cubicBezTo>
                <a:lnTo>
                  <a:pt x="4374109" y="2252807"/>
                </a:lnTo>
                <a:lnTo>
                  <a:pt x="4373612" y="2252309"/>
                </a:lnTo>
                <a:lnTo>
                  <a:pt x="4372617" y="2249821"/>
                </a:lnTo>
                <a:lnTo>
                  <a:pt x="4378588" y="2237380"/>
                </a:lnTo>
                <a:cubicBezTo>
                  <a:pt x="4381243" y="2237048"/>
                  <a:pt x="4384560" y="2232238"/>
                  <a:pt x="4388541" y="2222948"/>
                </a:cubicBezTo>
                <a:close/>
                <a:moveTo>
                  <a:pt x="4411433" y="2218967"/>
                </a:moveTo>
                <a:lnTo>
                  <a:pt x="4413423" y="2218967"/>
                </a:lnTo>
                <a:lnTo>
                  <a:pt x="4415414" y="2220460"/>
                </a:lnTo>
                <a:lnTo>
                  <a:pt x="4415911" y="2222451"/>
                </a:lnTo>
                <a:lnTo>
                  <a:pt x="4414419" y="2223446"/>
                </a:lnTo>
                <a:cubicBezTo>
                  <a:pt x="4412759" y="2222783"/>
                  <a:pt x="4411765" y="2221456"/>
                  <a:pt x="4411433" y="2219465"/>
                </a:cubicBezTo>
                <a:close/>
                <a:moveTo>
                  <a:pt x="3945140" y="2203540"/>
                </a:moveTo>
                <a:lnTo>
                  <a:pt x="3946135" y="2203540"/>
                </a:lnTo>
                <a:lnTo>
                  <a:pt x="3948126" y="2204536"/>
                </a:lnTo>
                <a:lnTo>
                  <a:pt x="3944145" y="2212000"/>
                </a:lnTo>
                <a:lnTo>
                  <a:pt x="3942652" y="2212000"/>
                </a:lnTo>
                <a:lnTo>
                  <a:pt x="3941159" y="2211005"/>
                </a:lnTo>
                <a:lnTo>
                  <a:pt x="3940661" y="2209512"/>
                </a:lnTo>
                <a:lnTo>
                  <a:pt x="3944643" y="2205531"/>
                </a:lnTo>
                <a:cubicBezTo>
                  <a:pt x="3944311" y="2204204"/>
                  <a:pt x="3944477" y="2203540"/>
                  <a:pt x="3945140" y="2203540"/>
                </a:cubicBezTo>
                <a:close/>
                <a:moveTo>
                  <a:pt x="4408447" y="2196076"/>
                </a:moveTo>
                <a:lnTo>
                  <a:pt x="4409940" y="2196076"/>
                </a:lnTo>
                <a:lnTo>
                  <a:pt x="4413921" y="2213493"/>
                </a:lnTo>
                <a:cubicBezTo>
                  <a:pt x="4409940" y="2213493"/>
                  <a:pt x="4405793" y="2217143"/>
                  <a:pt x="4401480" y="2224441"/>
                </a:cubicBezTo>
                <a:lnTo>
                  <a:pt x="4400982" y="2224441"/>
                </a:lnTo>
                <a:cubicBezTo>
                  <a:pt x="4399655" y="2224441"/>
                  <a:pt x="4397997" y="2222285"/>
                  <a:pt x="4396006" y="2217972"/>
                </a:cubicBezTo>
                <a:cubicBezTo>
                  <a:pt x="4395674" y="2216977"/>
                  <a:pt x="4397831" y="2214654"/>
                  <a:pt x="4402475" y="2211005"/>
                </a:cubicBezTo>
                <a:lnTo>
                  <a:pt x="4406954" y="2204038"/>
                </a:lnTo>
                <a:lnTo>
                  <a:pt x="4403968" y="2203540"/>
                </a:lnTo>
                <a:lnTo>
                  <a:pt x="4403968" y="2202545"/>
                </a:lnTo>
                <a:cubicBezTo>
                  <a:pt x="4404299" y="2200223"/>
                  <a:pt x="4405793" y="2198066"/>
                  <a:pt x="4408447" y="2196076"/>
                </a:cubicBezTo>
                <a:close/>
                <a:moveTo>
                  <a:pt x="3955093" y="2189606"/>
                </a:moveTo>
                <a:lnTo>
                  <a:pt x="3956089" y="2190602"/>
                </a:lnTo>
                <a:lnTo>
                  <a:pt x="3956586" y="2192592"/>
                </a:lnTo>
                <a:cubicBezTo>
                  <a:pt x="3956255" y="2193919"/>
                  <a:pt x="3955093" y="2194583"/>
                  <a:pt x="3953103" y="2194583"/>
                </a:cubicBezTo>
                <a:lnTo>
                  <a:pt x="3952107" y="2193587"/>
                </a:lnTo>
                <a:lnTo>
                  <a:pt x="3951610" y="2192592"/>
                </a:lnTo>
                <a:cubicBezTo>
                  <a:pt x="3952273" y="2190602"/>
                  <a:pt x="3953435" y="2189606"/>
                  <a:pt x="3955093" y="2189606"/>
                </a:cubicBezTo>
                <a:close/>
                <a:moveTo>
                  <a:pt x="3958079" y="2185128"/>
                </a:moveTo>
                <a:lnTo>
                  <a:pt x="3959074" y="2185128"/>
                </a:lnTo>
                <a:lnTo>
                  <a:pt x="3961065" y="2186620"/>
                </a:lnTo>
                <a:cubicBezTo>
                  <a:pt x="3961065" y="2187616"/>
                  <a:pt x="3960069" y="2188279"/>
                  <a:pt x="3958079" y="2188611"/>
                </a:cubicBezTo>
                <a:lnTo>
                  <a:pt x="3956586" y="2187616"/>
                </a:lnTo>
                <a:lnTo>
                  <a:pt x="3956586" y="2187118"/>
                </a:lnTo>
                <a:close/>
                <a:moveTo>
                  <a:pt x="3966539" y="2173682"/>
                </a:moveTo>
                <a:lnTo>
                  <a:pt x="3968032" y="2173682"/>
                </a:lnTo>
                <a:lnTo>
                  <a:pt x="3968032" y="2174677"/>
                </a:lnTo>
                <a:lnTo>
                  <a:pt x="3965046" y="2179156"/>
                </a:lnTo>
                <a:lnTo>
                  <a:pt x="3963553" y="2179156"/>
                </a:lnTo>
                <a:lnTo>
                  <a:pt x="3963055" y="2177663"/>
                </a:lnTo>
                <a:close/>
                <a:moveTo>
                  <a:pt x="3992417" y="2139842"/>
                </a:moveTo>
                <a:lnTo>
                  <a:pt x="3993412" y="2139842"/>
                </a:lnTo>
                <a:lnTo>
                  <a:pt x="3994905" y="2140837"/>
                </a:lnTo>
                <a:lnTo>
                  <a:pt x="3994905" y="2141833"/>
                </a:lnTo>
                <a:lnTo>
                  <a:pt x="3994407" y="2142828"/>
                </a:lnTo>
                <a:lnTo>
                  <a:pt x="3993412" y="2142828"/>
                </a:lnTo>
                <a:lnTo>
                  <a:pt x="3991919" y="2141833"/>
                </a:lnTo>
                <a:lnTo>
                  <a:pt x="3991919" y="2140837"/>
                </a:lnTo>
                <a:close/>
                <a:moveTo>
                  <a:pt x="3507209" y="2137354"/>
                </a:moveTo>
                <a:cubicBezTo>
                  <a:pt x="3505882" y="2137354"/>
                  <a:pt x="3505052" y="2141335"/>
                  <a:pt x="3504721" y="2149297"/>
                </a:cubicBezTo>
                <a:cubicBezTo>
                  <a:pt x="3506379" y="2149297"/>
                  <a:pt x="3507209" y="2150292"/>
                  <a:pt x="3507209" y="2152283"/>
                </a:cubicBezTo>
                <a:lnTo>
                  <a:pt x="3504721" y="2156762"/>
                </a:lnTo>
                <a:lnTo>
                  <a:pt x="3507209" y="2158255"/>
                </a:lnTo>
                <a:lnTo>
                  <a:pt x="3507707" y="2158255"/>
                </a:lnTo>
                <a:lnTo>
                  <a:pt x="3509199" y="2145316"/>
                </a:lnTo>
                <a:cubicBezTo>
                  <a:pt x="3508868" y="2140008"/>
                  <a:pt x="3508204" y="2137354"/>
                  <a:pt x="3507209" y="2137354"/>
                </a:cubicBezTo>
                <a:close/>
                <a:moveTo>
                  <a:pt x="2411834" y="2137354"/>
                </a:moveTo>
                <a:cubicBezTo>
                  <a:pt x="2410507" y="2137354"/>
                  <a:pt x="2409678" y="2141335"/>
                  <a:pt x="2409346" y="2149297"/>
                </a:cubicBezTo>
                <a:cubicBezTo>
                  <a:pt x="2411005" y="2149297"/>
                  <a:pt x="2411834" y="2150292"/>
                  <a:pt x="2411834" y="2152283"/>
                </a:cubicBezTo>
                <a:lnTo>
                  <a:pt x="2409346" y="2156762"/>
                </a:lnTo>
                <a:lnTo>
                  <a:pt x="2411834" y="2158255"/>
                </a:lnTo>
                <a:lnTo>
                  <a:pt x="2412332" y="2158255"/>
                </a:lnTo>
                <a:lnTo>
                  <a:pt x="2413825" y="2145316"/>
                </a:lnTo>
                <a:cubicBezTo>
                  <a:pt x="2413493" y="2140008"/>
                  <a:pt x="2412829" y="2137354"/>
                  <a:pt x="2411834" y="2137354"/>
                </a:cubicBezTo>
                <a:close/>
                <a:moveTo>
                  <a:pt x="4409565" y="2127187"/>
                </a:moveTo>
                <a:lnTo>
                  <a:pt x="4410156" y="2129355"/>
                </a:lnTo>
                <a:lnTo>
                  <a:pt x="4410573" y="2127898"/>
                </a:lnTo>
                <a:close/>
                <a:moveTo>
                  <a:pt x="4022275" y="2106500"/>
                </a:moveTo>
                <a:lnTo>
                  <a:pt x="4023271" y="2106997"/>
                </a:lnTo>
                <a:lnTo>
                  <a:pt x="4023768" y="2107993"/>
                </a:lnTo>
                <a:lnTo>
                  <a:pt x="4022275" y="2108988"/>
                </a:lnTo>
                <a:lnTo>
                  <a:pt x="4021280" y="2108988"/>
                </a:lnTo>
                <a:lnTo>
                  <a:pt x="4021280" y="2107993"/>
                </a:lnTo>
                <a:close/>
                <a:moveTo>
                  <a:pt x="4881343" y="2064698"/>
                </a:moveTo>
                <a:lnTo>
                  <a:pt x="4884827" y="2064698"/>
                </a:lnTo>
                <a:lnTo>
                  <a:pt x="4884827" y="2068181"/>
                </a:lnTo>
                <a:lnTo>
                  <a:pt x="4883832" y="2068181"/>
                </a:lnTo>
                <a:lnTo>
                  <a:pt x="4881343" y="2066191"/>
                </a:lnTo>
                <a:close/>
                <a:moveTo>
                  <a:pt x="2919575" y="2026877"/>
                </a:moveTo>
                <a:lnTo>
                  <a:pt x="2931519" y="2026877"/>
                </a:lnTo>
                <a:cubicBezTo>
                  <a:pt x="2938154" y="2026877"/>
                  <a:pt x="2946116" y="2028370"/>
                  <a:pt x="2955405" y="2031356"/>
                </a:cubicBezTo>
                <a:lnTo>
                  <a:pt x="2972325" y="2031853"/>
                </a:lnTo>
                <a:lnTo>
                  <a:pt x="2985264" y="2040313"/>
                </a:lnTo>
                <a:lnTo>
                  <a:pt x="3008156" y="2046285"/>
                </a:lnTo>
                <a:cubicBezTo>
                  <a:pt x="3017777" y="2048939"/>
                  <a:pt x="3025573" y="2054579"/>
                  <a:pt x="3031545" y="2063205"/>
                </a:cubicBezTo>
                <a:cubicBezTo>
                  <a:pt x="3038844" y="2067518"/>
                  <a:pt x="3044816" y="2073323"/>
                  <a:pt x="3049460" y="2080622"/>
                </a:cubicBezTo>
                <a:lnTo>
                  <a:pt x="3052944" y="2091570"/>
                </a:lnTo>
                <a:cubicBezTo>
                  <a:pt x="3052944" y="2099865"/>
                  <a:pt x="3048465" y="2114628"/>
                  <a:pt x="3039507" y="2135861"/>
                </a:cubicBezTo>
                <a:lnTo>
                  <a:pt x="3024080" y="2152283"/>
                </a:lnTo>
                <a:cubicBezTo>
                  <a:pt x="3022090" y="2152283"/>
                  <a:pt x="3019270" y="2158587"/>
                  <a:pt x="3015620" y="2171194"/>
                </a:cubicBezTo>
                <a:cubicBezTo>
                  <a:pt x="3008322" y="2177497"/>
                  <a:pt x="3002848" y="2187450"/>
                  <a:pt x="2999198" y="2201052"/>
                </a:cubicBezTo>
                <a:cubicBezTo>
                  <a:pt x="2983937" y="2210342"/>
                  <a:pt x="2976307" y="2217309"/>
                  <a:pt x="2976307" y="2221953"/>
                </a:cubicBezTo>
                <a:cubicBezTo>
                  <a:pt x="2976307" y="2226266"/>
                  <a:pt x="2973984" y="2230247"/>
                  <a:pt x="2969339" y="2233897"/>
                </a:cubicBezTo>
                <a:cubicBezTo>
                  <a:pt x="2966022" y="2248826"/>
                  <a:pt x="2963368" y="2258281"/>
                  <a:pt x="2961377" y="2262262"/>
                </a:cubicBezTo>
                <a:lnTo>
                  <a:pt x="2960382" y="2272215"/>
                </a:lnTo>
                <a:lnTo>
                  <a:pt x="2955903" y="2279680"/>
                </a:lnTo>
                <a:lnTo>
                  <a:pt x="2957396" y="2285652"/>
                </a:lnTo>
                <a:cubicBezTo>
                  <a:pt x="2955074" y="2288969"/>
                  <a:pt x="2953913" y="2291458"/>
                  <a:pt x="2953913" y="2293116"/>
                </a:cubicBezTo>
                <a:lnTo>
                  <a:pt x="2953913" y="2293614"/>
                </a:lnTo>
                <a:cubicBezTo>
                  <a:pt x="2956235" y="2296268"/>
                  <a:pt x="2957396" y="2298590"/>
                  <a:pt x="2957396" y="2300581"/>
                </a:cubicBezTo>
                <a:cubicBezTo>
                  <a:pt x="2957396" y="2302903"/>
                  <a:pt x="2955405" y="2305392"/>
                  <a:pt x="2951424" y="2308046"/>
                </a:cubicBezTo>
                <a:lnTo>
                  <a:pt x="2950927" y="2308543"/>
                </a:lnTo>
                <a:lnTo>
                  <a:pt x="2950927" y="2309539"/>
                </a:lnTo>
                <a:lnTo>
                  <a:pt x="2953913" y="2317501"/>
                </a:lnTo>
                <a:lnTo>
                  <a:pt x="2950927" y="2324468"/>
                </a:lnTo>
                <a:lnTo>
                  <a:pt x="2951424" y="2341388"/>
                </a:lnTo>
                <a:cubicBezTo>
                  <a:pt x="2952752" y="2341388"/>
                  <a:pt x="2953747" y="2343876"/>
                  <a:pt x="2954410" y="2348852"/>
                </a:cubicBezTo>
                <a:lnTo>
                  <a:pt x="2954410" y="2354327"/>
                </a:lnTo>
                <a:cubicBezTo>
                  <a:pt x="2954410" y="2355322"/>
                  <a:pt x="2953249" y="2356317"/>
                  <a:pt x="2950927" y="2357312"/>
                </a:cubicBezTo>
                <a:cubicBezTo>
                  <a:pt x="2951259" y="2358971"/>
                  <a:pt x="2952254" y="2359966"/>
                  <a:pt x="2953913" y="2360298"/>
                </a:cubicBezTo>
                <a:lnTo>
                  <a:pt x="2952917" y="2360796"/>
                </a:lnTo>
                <a:lnTo>
                  <a:pt x="2952917" y="2361791"/>
                </a:lnTo>
                <a:lnTo>
                  <a:pt x="2955405" y="2370749"/>
                </a:lnTo>
                <a:cubicBezTo>
                  <a:pt x="2954742" y="2373071"/>
                  <a:pt x="2953913" y="2374232"/>
                  <a:pt x="2952917" y="2374232"/>
                </a:cubicBezTo>
                <a:cubicBezTo>
                  <a:pt x="2951259" y="2374232"/>
                  <a:pt x="2949766" y="2370085"/>
                  <a:pt x="2948438" y="2361791"/>
                </a:cubicBezTo>
                <a:lnTo>
                  <a:pt x="2949931" y="2356317"/>
                </a:lnTo>
                <a:lnTo>
                  <a:pt x="2946448" y="2339895"/>
                </a:lnTo>
                <a:lnTo>
                  <a:pt x="2946946" y="2336909"/>
                </a:lnTo>
                <a:lnTo>
                  <a:pt x="2945453" y="2335416"/>
                </a:lnTo>
                <a:cubicBezTo>
                  <a:pt x="2944126" y="2335416"/>
                  <a:pt x="2942633" y="2337407"/>
                  <a:pt x="2940974" y="2341388"/>
                </a:cubicBezTo>
                <a:lnTo>
                  <a:pt x="2935002" y="2342881"/>
                </a:lnTo>
                <a:lnTo>
                  <a:pt x="2934504" y="2342881"/>
                </a:lnTo>
                <a:lnTo>
                  <a:pt x="2933011" y="2341388"/>
                </a:lnTo>
                <a:lnTo>
                  <a:pt x="2933011" y="2340890"/>
                </a:lnTo>
                <a:cubicBezTo>
                  <a:pt x="2935997" y="2340890"/>
                  <a:pt x="2937490" y="2338402"/>
                  <a:pt x="2937490" y="2333425"/>
                </a:cubicBezTo>
                <a:lnTo>
                  <a:pt x="2937490" y="2331933"/>
                </a:lnTo>
                <a:cubicBezTo>
                  <a:pt x="2934173" y="2328947"/>
                  <a:pt x="2931353" y="2327454"/>
                  <a:pt x="2929030" y="2327454"/>
                </a:cubicBezTo>
                <a:lnTo>
                  <a:pt x="2928533" y="2330937"/>
                </a:lnTo>
                <a:lnTo>
                  <a:pt x="2928533" y="2333923"/>
                </a:lnTo>
                <a:cubicBezTo>
                  <a:pt x="2928533" y="2336577"/>
                  <a:pt x="2929196" y="2339065"/>
                  <a:pt x="2930523" y="2341388"/>
                </a:cubicBezTo>
                <a:lnTo>
                  <a:pt x="2929030" y="2366768"/>
                </a:lnTo>
                <a:lnTo>
                  <a:pt x="2930026" y="2369256"/>
                </a:lnTo>
                <a:cubicBezTo>
                  <a:pt x="2929694" y="2373569"/>
                  <a:pt x="2927703" y="2375725"/>
                  <a:pt x="2924054" y="2375725"/>
                </a:cubicBezTo>
                <a:cubicBezTo>
                  <a:pt x="2922727" y="2372739"/>
                  <a:pt x="2921732" y="2371246"/>
                  <a:pt x="2921068" y="2371246"/>
                </a:cubicBezTo>
                <a:lnTo>
                  <a:pt x="2918580" y="2371246"/>
                </a:lnTo>
                <a:lnTo>
                  <a:pt x="2917087" y="2382692"/>
                </a:lnTo>
                <a:lnTo>
                  <a:pt x="2918082" y="2392147"/>
                </a:lnTo>
                <a:lnTo>
                  <a:pt x="2905143" y="2395133"/>
                </a:lnTo>
                <a:lnTo>
                  <a:pt x="2904646" y="2394636"/>
                </a:lnTo>
                <a:lnTo>
                  <a:pt x="2904646" y="2387171"/>
                </a:lnTo>
                <a:cubicBezTo>
                  <a:pt x="2904646" y="2383522"/>
                  <a:pt x="2903319" y="2378048"/>
                  <a:pt x="2900665" y="2370749"/>
                </a:cubicBezTo>
                <a:lnTo>
                  <a:pt x="2900665" y="2360298"/>
                </a:lnTo>
                <a:lnTo>
                  <a:pt x="2899172" y="2360298"/>
                </a:lnTo>
                <a:lnTo>
                  <a:pt x="2899172" y="2359303"/>
                </a:lnTo>
                <a:cubicBezTo>
                  <a:pt x="2897181" y="2359303"/>
                  <a:pt x="2895025" y="2364279"/>
                  <a:pt x="2892702" y="2374232"/>
                </a:cubicBezTo>
                <a:cubicBezTo>
                  <a:pt x="2889716" y="2379209"/>
                  <a:pt x="2888224" y="2385180"/>
                  <a:pt x="2888224" y="2392147"/>
                </a:cubicBezTo>
                <a:cubicBezTo>
                  <a:pt x="2889551" y="2392147"/>
                  <a:pt x="2890712" y="2393640"/>
                  <a:pt x="2891707" y="2396626"/>
                </a:cubicBezTo>
                <a:lnTo>
                  <a:pt x="2889716" y="2403593"/>
                </a:lnTo>
                <a:lnTo>
                  <a:pt x="2891209" y="2409565"/>
                </a:lnTo>
                <a:lnTo>
                  <a:pt x="2890214" y="2413049"/>
                </a:lnTo>
                <a:lnTo>
                  <a:pt x="2894195" y="2418523"/>
                </a:lnTo>
                <a:lnTo>
                  <a:pt x="2891209" y="2421508"/>
                </a:lnTo>
                <a:lnTo>
                  <a:pt x="2890214" y="2421508"/>
                </a:lnTo>
                <a:cubicBezTo>
                  <a:pt x="2888887" y="2421508"/>
                  <a:pt x="2887726" y="2419186"/>
                  <a:pt x="2886731" y="2414541"/>
                </a:cubicBezTo>
                <a:lnTo>
                  <a:pt x="2888224" y="2413049"/>
                </a:lnTo>
                <a:lnTo>
                  <a:pt x="2883745" y="2411556"/>
                </a:lnTo>
                <a:cubicBezTo>
                  <a:pt x="2883081" y="2413214"/>
                  <a:pt x="2881588" y="2414044"/>
                  <a:pt x="2879266" y="2414044"/>
                </a:cubicBezTo>
                <a:cubicBezTo>
                  <a:pt x="2878271" y="2414044"/>
                  <a:pt x="2877773" y="2413214"/>
                  <a:pt x="2877773" y="2411556"/>
                </a:cubicBezTo>
                <a:cubicBezTo>
                  <a:pt x="2877773" y="2408238"/>
                  <a:pt x="2878271" y="2406579"/>
                  <a:pt x="2879266" y="2406579"/>
                </a:cubicBezTo>
                <a:cubicBezTo>
                  <a:pt x="2876612" y="2403593"/>
                  <a:pt x="2874621" y="2396626"/>
                  <a:pt x="2873294" y="2385678"/>
                </a:cubicBezTo>
                <a:lnTo>
                  <a:pt x="2873294" y="2381697"/>
                </a:lnTo>
                <a:cubicBezTo>
                  <a:pt x="2875285" y="2375393"/>
                  <a:pt x="2876778" y="2372242"/>
                  <a:pt x="2877773" y="2372242"/>
                </a:cubicBezTo>
                <a:lnTo>
                  <a:pt x="2879266" y="2372242"/>
                </a:lnTo>
                <a:lnTo>
                  <a:pt x="2879266" y="2375228"/>
                </a:lnTo>
                <a:lnTo>
                  <a:pt x="2879764" y="2377218"/>
                </a:lnTo>
                <a:lnTo>
                  <a:pt x="2879266" y="2381199"/>
                </a:lnTo>
                <a:lnTo>
                  <a:pt x="2879266" y="2396626"/>
                </a:lnTo>
                <a:lnTo>
                  <a:pt x="2882252" y="2399114"/>
                </a:lnTo>
                <a:cubicBezTo>
                  <a:pt x="2884574" y="2398451"/>
                  <a:pt x="2885735" y="2397622"/>
                  <a:pt x="2885735" y="2396626"/>
                </a:cubicBezTo>
                <a:lnTo>
                  <a:pt x="2885735" y="2396129"/>
                </a:lnTo>
                <a:cubicBezTo>
                  <a:pt x="2884740" y="2396129"/>
                  <a:pt x="2883579" y="2395133"/>
                  <a:pt x="2882252" y="2393143"/>
                </a:cubicBezTo>
                <a:lnTo>
                  <a:pt x="2882749" y="2389162"/>
                </a:lnTo>
                <a:lnTo>
                  <a:pt x="2882749" y="2378213"/>
                </a:lnTo>
                <a:cubicBezTo>
                  <a:pt x="2882749" y="2375228"/>
                  <a:pt x="2879598" y="2369753"/>
                  <a:pt x="2873294" y="2361791"/>
                </a:cubicBezTo>
                <a:cubicBezTo>
                  <a:pt x="2872299" y="2345203"/>
                  <a:pt x="2869811" y="2335748"/>
                  <a:pt x="2865830" y="2333425"/>
                </a:cubicBezTo>
                <a:lnTo>
                  <a:pt x="2862844" y="2333425"/>
                </a:lnTo>
                <a:cubicBezTo>
                  <a:pt x="2860853" y="2334753"/>
                  <a:pt x="2859028" y="2335416"/>
                  <a:pt x="2857370" y="2335416"/>
                </a:cubicBezTo>
                <a:cubicBezTo>
                  <a:pt x="2853057" y="2335084"/>
                  <a:pt x="2850900" y="2334089"/>
                  <a:pt x="2850900" y="2332430"/>
                </a:cubicBezTo>
                <a:lnTo>
                  <a:pt x="2850900" y="2330937"/>
                </a:lnTo>
                <a:cubicBezTo>
                  <a:pt x="2850900" y="2330274"/>
                  <a:pt x="2853057" y="2328615"/>
                  <a:pt x="2857370" y="2325961"/>
                </a:cubicBezTo>
                <a:lnTo>
                  <a:pt x="2857370" y="2324966"/>
                </a:lnTo>
                <a:cubicBezTo>
                  <a:pt x="2857370" y="2323307"/>
                  <a:pt x="2854716" y="2319160"/>
                  <a:pt x="2849407" y="2312524"/>
                </a:cubicBezTo>
                <a:lnTo>
                  <a:pt x="2848412" y="2309539"/>
                </a:lnTo>
                <a:lnTo>
                  <a:pt x="2848412" y="2298093"/>
                </a:lnTo>
                <a:cubicBezTo>
                  <a:pt x="2848412" y="2290130"/>
                  <a:pt x="2846421" y="2277523"/>
                  <a:pt x="2842440" y="2260272"/>
                </a:cubicBezTo>
                <a:cubicBezTo>
                  <a:pt x="2840118" y="2234394"/>
                  <a:pt x="2838127" y="2219465"/>
                  <a:pt x="2836469" y="2215484"/>
                </a:cubicBezTo>
                <a:lnTo>
                  <a:pt x="2837464" y="2209512"/>
                </a:lnTo>
                <a:lnTo>
                  <a:pt x="2830497" y="2172189"/>
                </a:lnTo>
                <a:cubicBezTo>
                  <a:pt x="2824525" y="2158918"/>
                  <a:pt x="2821539" y="2146975"/>
                  <a:pt x="2821539" y="2136358"/>
                </a:cubicBezTo>
                <a:cubicBezTo>
                  <a:pt x="2820876" y="2136358"/>
                  <a:pt x="2819715" y="2131382"/>
                  <a:pt x="2818056" y="2121429"/>
                </a:cubicBezTo>
                <a:cubicBezTo>
                  <a:pt x="2815402" y="2118443"/>
                  <a:pt x="2813079" y="2116950"/>
                  <a:pt x="2811089" y="2116950"/>
                </a:cubicBezTo>
                <a:cubicBezTo>
                  <a:pt x="2810093" y="2116950"/>
                  <a:pt x="2802131" y="2124415"/>
                  <a:pt x="2787202" y="2139344"/>
                </a:cubicBezTo>
                <a:lnTo>
                  <a:pt x="2786704" y="2139344"/>
                </a:lnTo>
                <a:lnTo>
                  <a:pt x="2786704" y="2104509"/>
                </a:lnTo>
                <a:cubicBezTo>
                  <a:pt x="2791681" y="2098869"/>
                  <a:pt x="2794169" y="2095386"/>
                  <a:pt x="2794169" y="2094059"/>
                </a:cubicBezTo>
                <a:lnTo>
                  <a:pt x="2791681" y="2088585"/>
                </a:lnTo>
                <a:cubicBezTo>
                  <a:pt x="2799643" y="2079295"/>
                  <a:pt x="2808932" y="2070669"/>
                  <a:pt x="2819549" y="2062707"/>
                </a:cubicBezTo>
                <a:cubicBezTo>
                  <a:pt x="2819549" y="2058062"/>
                  <a:pt x="2824193" y="2053086"/>
                  <a:pt x="2833483" y="2047778"/>
                </a:cubicBezTo>
                <a:cubicBezTo>
                  <a:pt x="2833483" y="2043133"/>
                  <a:pt x="2836966" y="2040313"/>
                  <a:pt x="2843933" y="2039318"/>
                </a:cubicBezTo>
                <a:cubicBezTo>
                  <a:pt x="2851564" y="2033346"/>
                  <a:pt x="2860024" y="2030360"/>
                  <a:pt x="2869313" y="2030360"/>
                </a:cubicBezTo>
                <a:cubicBezTo>
                  <a:pt x="2876280" y="2030692"/>
                  <a:pt x="2879764" y="2031190"/>
                  <a:pt x="2879764" y="2031853"/>
                </a:cubicBezTo>
                <a:lnTo>
                  <a:pt x="2880759" y="2031356"/>
                </a:lnTo>
                <a:lnTo>
                  <a:pt x="2887228" y="2031356"/>
                </a:lnTo>
                <a:close/>
                <a:moveTo>
                  <a:pt x="2420193" y="2013355"/>
                </a:moveTo>
                <a:lnTo>
                  <a:pt x="2404644" y="2027374"/>
                </a:lnTo>
                <a:cubicBezTo>
                  <a:pt x="2404644" y="2030692"/>
                  <a:pt x="2389714" y="2042967"/>
                  <a:pt x="2359856" y="2064200"/>
                </a:cubicBezTo>
                <a:cubicBezTo>
                  <a:pt x="2320708" y="2102021"/>
                  <a:pt x="2298314" y="2121761"/>
                  <a:pt x="2292674" y="2123420"/>
                </a:cubicBezTo>
                <a:lnTo>
                  <a:pt x="2247886" y="2153776"/>
                </a:lnTo>
                <a:lnTo>
                  <a:pt x="2241914" y="2153776"/>
                </a:lnTo>
                <a:lnTo>
                  <a:pt x="2235942" y="2147804"/>
                </a:lnTo>
                <a:lnTo>
                  <a:pt x="2235942" y="2145316"/>
                </a:lnTo>
                <a:cubicBezTo>
                  <a:pt x="2235942" y="2140008"/>
                  <a:pt x="2248052" y="2124415"/>
                  <a:pt x="2272270" y="2098537"/>
                </a:cubicBezTo>
                <a:lnTo>
                  <a:pt x="2288693" y="2076143"/>
                </a:lnTo>
                <a:lnTo>
                  <a:pt x="2288693" y="2074153"/>
                </a:lnTo>
                <a:lnTo>
                  <a:pt x="2286702" y="2074153"/>
                </a:lnTo>
                <a:cubicBezTo>
                  <a:pt x="2249213" y="2091405"/>
                  <a:pt x="2218027" y="2109817"/>
                  <a:pt x="2193145" y="2129391"/>
                </a:cubicBezTo>
                <a:cubicBezTo>
                  <a:pt x="2184851" y="2130055"/>
                  <a:pt x="2168595" y="2141501"/>
                  <a:pt x="2144376" y="2163729"/>
                </a:cubicBezTo>
                <a:cubicBezTo>
                  <a:pt x="2126461" y="2175672"/>
                  <a:pt x="2107384" y="2184464"/>
                  <a:pt x="2087147" y="2190104"/>
                </a:cubicBezTo>
                <a:cubicBezTo>
                  <a:pt x="2073545" y="2201384"/>
                  <a:pt x="2066743" y="2223778"/>
                  <a:pt x="2066743" y="2257286"/>
                </a:cubicBezTo>
                <a:lnTo>
                  <a:pt x="2068734" y="2269727"/>
                </a:lnTo>
                <a:cubicBezTo>
                  <a:pt x="2066080" y="2275699"/>
                  <a:pt x="2064753" y="2284491"/>
                  <a:pt x="2064753" y="2296102"/>
                </a:cubicBezTo>
                <a:lnTo>
                  <a:pt x="2064753" y="2308543"/>
                </a:lnTo>
                <a:cubicBezTo>
                  <a:pt x="2098261" y="2321814"/>
                  <a:pt x="2119328" y="2328449"/>
                  <a:pt x="2127954" y="2328449"/>
                </a:cubicBezTo>
                <a:lnTo>
                  <a:pt x="2152338" y="2328449"/>
                </a:lnTo>
                <a:lnTo>
                  <a:pt x="2154329" y="2330440"/>
                </a:lnTo>
                <a:lnTo>
                  <a:pt x="2164286" y="2327861"/>
                </a:lnTo>
                <a:lnTo>
                  <a:pt x="2164629" y="2327080"/>
                </a:lnTo>
                <a:cubicBezTo>
                  <a:pt x="2165708" y="2325007"/>
                  <a:pt x="2166495" y="2323970"/>
                  <a:pt x="2166993" y="2323970"/>
                </a:cubicBezTo>
                <a:cubicBezTo>
                  <a:pt x="2180595" y="2319657"/>
                  <a:pt x="2188558" y="2316008"/>
                  <a:pt x="2190880" y="2313022"/>
                </a:cubicBezTo>
                <a:lnTo>
                  <a:pt x="2194364" y="2311031"/>
                </a:lnTo>
                <a:cubicBezTo>
                  <a:pt x="2198345" y="2313022"/>
                  <a:pt x="2200335" y="2314349"/>
                  <a:pt x="2200335" y="2315013"/>
                </a:cubicBezTo>
                <a:lnTo>
                  <a:pt x="2201331" y="2316008"/>
                </a:lnTo>
                <a:lnTo>
                  <a:pt x="2203321" y="2316008"/>
                </a:lnTo>
                <a:cubicBezTo>
                  <a:pt x="2203321" y="2314349"/>
                  <a:pt x="2203819" y="2313520"/>
                  <a:pt x="2204814" y="2313520"/>
                </a:cubicBezTo>
                <a:lnTo>
                  <a:pt x="2218748" y="2310534"/>
                </a:lnTo>
                <a:lnTo>
                  <a:pt x="2222232" y="2309041"/>
                </a:lnTo>
                <a:lnTo>
                  <a:pt x="2224222" y="2309539"/>
                </a:lnTo>
                <a:lnTo>
                  <a:pt x="2229199" y="2308046"/>
                </a:lnTo>
                <a:cubicBezTo>
                  <a:pt x="2229530" y="2307382"/>
                  <a:pt x="2230028" y="2307050"/>
                  <a:pt x="2230692" y="2307050"/>
                </a:cubicBezTo>
                <a:lnTo>
                  <a:pt x="2231189" y="2307050"/>
                </a:lnTo>
                <a:lnTo>
                  <a:pt x="2259057" y="2296102"/>
                </a:lnTo>
                <a:cubicBezTo>
                  <a:pt x="2260716" y="2295770"/>
                  <a:pt x="2262541" y="2295439"/>
                  <a:pt x="2264531" y="2295107"/>
                </a:cubicBezTo>
                <a:cubicBezTo>
                  <a:pt x="2264531" y="2294443"/>
                  <a:pt x="2265693" y="2293946"/>
                  <a:pt x="2268015" y="2293614"/>
                </a:cubicBezTo>
                <a:lnTo>
                  <a:pt x="2269010" y="2293614"/>
                </a:lnTo>
                <a:lnTo>
                  <a:pt x="2269508" y="2294609"/>
                </a:lnTo>
                <a:cubicBezTo>
                  <a:pt x="2277138" y="2289301"/>
                  <a:pt x="2282612" y="2286647"/>
                  <a:pt x="2285930" y="2286647"/>
                </a:cubicBezTo>
                <a:lnTo>
                  <a:pt x="2285930" y="2287145"/>
                </a:lnTo>
                <a:cubicBezTo>
                  <a:pt x="2299201" y="2281836"/>
                  <a:pt x="2306002" y="2278353"/>
                  <a:pt x="2306333" y="2276694"/>
                </a:cubicBezTo>
                <a:lnTo>
                  <a:pt x="2309817" y="2276694"/>
                </a:lnTo>
                <a:cubicBezTo>
                  <a:pt x="2312139" y="2275367"/>
                  <a:pt x="2313300" y="2273874"/>
                  <a:pt x="2313300" y="2272215"/>
                </a:cubicBezTo>
                <a:lnTo>
                  <a:pt x="2317779" y="2272215"/>
                </a:lnTo>
                <a:lnTo>
                  <a:pt x="2318621" y="2273057"/>
                </a:lnTo>
                <a:lnTo>
                  <a:pt x="2319204" y="2272682"/>
                </a:lnTo>
                <a:lnTo>
                  <a:pt x="2321938" y="2270544"/>
                </a:lnTo>
                <a:lnTo>
                  <a:pt x="2322507" y="2269976"/>
                </a:lnTo>
                <a:lnTo>
                  <a:pt x="2322819" y="2269856"/>
                </a:lnTo>
                <a:lnTo>
                  <a:pt x="2341443" y="2255295"/>
                </a:lnTo>
                <a:cubicBezTo>
                  <a:pt x="2345092" y="2255295"/>
                  <a:pt x="2358695" y="2242522"/>
                  <a:pt x="2382250" y="2216977"/>
                </a:cubicBezTo>
                <a:lnTo>
                  <a:pt x="2397474" y="2195228"/>
                </a:lnTo>
                <a:lnTo>
                  <a:pt x="2396905" y="2192095"/>
                </a:lnTo>
                <a:lnTo>
                  <a:pt x="2398398" y="2190104"/>
                </a:lnTo>
                <a:lnTo>
                  <a:pt x="2397900" y="2189109"/>
                </a:lnTo>
                <a:lnTo>
                  <a:pt x="2397900" y="2182639"/>
                </a:lnTo>
                <a:cubicBezTo>
                  <a:pt x="2398895" y="2181644"/>
                  <a:pt x="2399559" y="2177995"/>
                  <a:pt x="2399891" y="2171691"/>
                </a:cubicBezTo>
                <a:lnTo>
                  <a:pt x="2399393" y="2166217"/>
                </a:lnTo>
                <a:lnTo>
                  <a:pt x="2401383" y="2153776"/>
                </a:lnTo>
                <a:lnTo>
                  <a:pt x="2400886" y="2152781"/>
                </a:lnTo>
                <a:lnTo>
                  <a:pt x="2402379" y="2144818"/>
                </a:lnTo>
                <a:lnTo>
                  <a:pt x="2401383" y="2141833"/>
                </a:lnTo>
                <a:cubicBezTo>
                  <a:pt x="2402379" y="2138515"/>
                  <a:pt x="2404038" y="2124083"/>
                  <a:pt x="2406360" y="2098537"/>
                </a:cubicBezTo>
                <a:lnTo>
                  <a:pt x="2407355" y="2098040"/>
                </a:lnTo>
                <a:lnTo>
                  <a:pt x="2406360" y="2093561"/>
                </a:lnTo>
                <a:cubicBezTo>
                  <a:pt x="2406360" y="2089912"/>
                  <a:pt x="2407687" y="2084438"/>
                  <a:pt x="2410341" y="2077139"/>
                </a:cubicBezTo>
                <a:lnTo>
                  <a:pt x="2411834" y="2069674"/>
                </a:lnTo>
                <a:lnTo>
                  <a:pt x="2411834" y="2069176"/>
                </a:lnTo>
                <a:cubicBezTo>
                  <a:pt x="2411834" y="2060882"/>
                  <a:pt x="2413327" y="2050432"/>
                  <a:pt x="2416313" y="2037825"/>
                </a:cubicBezTo>
                <a:lnTo>
                  <a:pt x="2415317" y="2034839"/>
                </a:lnTo>
                <a:cubicBezTo>
                  <a:pt x="2416562" y="2032351"/>
                  <a:pt x="2417992" y="2026410"/>
                  <a:pt x="2419610" y="2017017"/>
                </a:cubicBezTo>
                <a:close/>
                <a:moveTo>
                  <a:pt x="2435944" y="1998579"/>
                </a:moveTo>
                <a:lnTo>
                  <a:pt x="2429377" y="2004978"/>
                </a:lnTo>
                <a:lnTo>
                  <a:pt x="2426763" y="2015431"/>
                </a:lnTo>
                <a:lnTo>
                  <a:pt x="2427261" y="2020905"/>
                </a:lnTo>
                <a:cubicBezTo>
                  <a:pt x="2427261" y="2025550"/>
                  <a:pt x="2426100" y="2030360"/>
                  <a:pt x="2423777" y="2035337"/>
                </a:cubicBezTo>
                <a:cubicBezTo>
                  <a:pt x="2421787" y="2040977"/>
                  <a:pt x="2420460" y="2051759"/>
                  <a:pt x="2419796" y="2067684"/>
                </a:cubicBezTo>
                <a:cubicBezTo>
                  <a:pt x="2418801" y="2067684"/>
                  <a:pt x="2417806" y="2070669"/>
                  <a:pt x="2416810" y="2076641"/>
                </a:cubicBezTo>
                <a:cubicBezTo>
                  <a:pt x="2416147" y="2076641"/>
                  <a:pt x="2415649" y="2077802"/>
                  <a:pt x="2415317" y="2080125"/>
                </a:cubicBezTo>
                <a:lnTo>
                  <a:pt x="2415317" y="2081120"/>
                </a:lnTo>
                <a:cubicBezTo>
                  <a:pt x="2416976" y="2082779"/>
                  <a:pt x="2417806" y="2084438"/>
                  <a:pt x="2417806" y="2086096"/>
                </a:cubicBezTo>
                <a:lnTo>
                  <a:pt x="2416313" y="2089082"/>
                </a:lnTo>
                <a:lnTo>
                  <a:pt x="2416810" y="2092068"/>
                </a:lnTo>
                <a:cubicBezTo>
                  <a:pt x="2414820" y="2093727"/>
                  <a:pt x="2413327" y="2098703"/>
                  <a:pt x="2412332" y="2106997"/>
                </a:cubicBezTo>
                <a:lnTo>
                  <a:pt x="2413327" y="2107495"/>
                </a:lnTo>
                <a:lnTo>
                  <a:pt x="2411834" y="2122424"/>
                </a:lnTo>
                <a:lnTo>
                  <a:pt x="2412332" y="2126406"/>
                </a:lnTo>
                <a:lnTo>
                  <a:pt x="2411834" y="2130387"/>
                </a:lnTo>
                <a:lnTo>
                  <a:pt x="2413327" y="2130387"/>
                </a:lnTo>
                <a:cubicBezTo>
                  <a:pt x="2415317" y="2129723"/>
                  <a:pt x="2416313" y="2128396"/>
                  <a:pt x="2416313" y="2126406"/>
                </a:cubicBezTo>
                <a:lnTo>
                  <a:pt x="2415317" y="2123917"/>
                </a:lnTo>
                <a:lnTo>
                  <a:pt x="2418303" y="2111974"/>
                </a:lnTo>
                <a:cubicBezTo>
                  <a:pt x="2419630" y="2102021"/>
                  <a:pt x="2420958" y="2097045"/>
                  <a:pt x="2422285" y="2097045"/>
                </a:cubicBezTo>
                <a:lnTo>
                  <a:pt x="2421289" y="2093561"/>
                </a:lnTo>
                <a:lnTo>
                  <a:pt x="2421289" y="2092566"/>
                </a:lnTo>
                <a:cubicBezTo>
                  <a:pt x="2421289" y="2085267"/>
                  <a:pt x="2422616" y="2074651"/>
                  <a:pt x="2425270" y="2060717"/>
                </a:cubicBezTo>
                <a:lnTo>
                  <a:pt x="2425768" y="2060219"/>
                </a:lnTo>
                <a:lnTo>
                  <a:pt x="2425270" y="2057233"/>
                </a:lnTo>
                <a:cubicBezTo>
                  <a:pt x="2426929" y="2057233"/>
                  <a:pt x="2428920" y="2049934"/>
                  <a:pt x="2431242" y="2035337"/>
                </a:cubicBezTo>
                <a:lnTo>
                  <a:pt x="2430247" y="2034839"/>
                </a:lnTo>
                <a:lnTo>
                  <a:pt x="2430247" y="2033844"/>
                </a:lnTo>
                <a:cubicBezTo>
                  <a:pt x="2430910" y="2028867"/>
                  <a:pt x="2431906" y="2025716"/>
                  <a:pt x="2433233" y="2024389"/>
                </a:cubicBezTo>
                <a:lnTo>
                  <a:pt x="2432735" y="2020905"/>
                </a:lnTo>
                <a:cubicBezTo>
                  <a:pt x="2433730" y="2019910"/>
                  <a:pt x="2434228" y="2016592"/>
                  <a:pt x="2434228" y="2010952"/>
                </a:cubicBezTo>
                <a:lnTo>
                  <a:pt x="2436219" y="2000502"/>
                </a:lnTo>
                <a:close/>
                <a:moveTo>
                  <a:pt x="3531096" y="1968652"/>
                </a:moveTo>
                <a:lnTo>
                  <a:pt x="3530101" y="1969648"/>
                </a:lnTo>
                <a:lnTo>
                  <a:pt x="3530101" y="1971141"/>
                </a:lnTo>
                <a:lnTo>
                  <a:pt x="3531096" y="1976117"/>
                </a:lnTo>
                <a:cubicBezTo>
                  <a:pt x="3529769" y="1976117"/>
                  <a:pt x="3528773" y="1978771"/>
                  <a:pt x="3528110" y="1984079"/>
                </a:cubicBezTo>
                <a:lnTo>
                  <a:pt x="3527115" y="1984079"/>
                </a:lnTo>
                <a:lnTo>
                  <a:pt x="3528110" y="1989553"/>
                </a:lnTo>
                <a:lnTo>
                  <a:pt x="3528110" y="1991544"/>
                </a:lnTo>
                <a:lnTo>
                  <a:pt x="3522138" y="2015431"/>
                </a:lnTo>
                <a:lnTo>
                  <a:pt x="3522636" y="2020905"/>
                </a:lnTo>
                <a:cubicBezTo>
                  <a:pt x="3522636" y="2025550"/>
                  <a:pt x="3521475" y="2030360"/>
                  <a:pt x="3519152" y="2035337"/>
                </a:cubicBezTo>
                <a:cubicBezTo>
                  <a:pt x="3517162" y="2040977"/>
                  <a:pt x="3515835" y="2051759"/>
                  <a:pt x="3515171" y="2067684"/>
                </a:cubicBezTo>
                <a:cubicBezTo>
                  <a:pt x="3514176" y="2067684"/>
                  <a:pt x="3513181" y="2070669"/>
                  <a:pt x="3512185" y="2076641"/>
                </a:cubicBezTo>
                <a:cubicBezTo>
                  <a:pt x="3511522" y="2076641"/>
                  <a:pt x="3511024" y="2077802"/>
                  <a:pt x="3510692" y="2080125"/>
                </a:cubicBezTo>
                <a:lnTo>
                  <a:pt x="3510692" y="2081120"/>
                </a:lnTo>
                <a:cubicBezTo>
                  <a:pt x="3512351" y="2082779"/>
                  <a:pt x="3513181" y="2084438"/>
                  <a:pt x="3513181" y="2086096"/>
                </a:cubicBezTo>
                <a:lnTo>
                  <a:pt x="3511688" y="2089082"/>
                </a:lnTo>
                <a:lnTo>
                  <a:pt x="3512185" y="2092068"/>
                </a:lnTo>
                <a:cubicBezTo>
                  <a:pt x="3510195" y="2093727"/>
                  <a:pt x="3508702" y="2098703"/>
                  <a:pt x="3507707" y="2106997"/>
                </a:cubicBezTo>
                <a:lnTo>
                  <a:pt x="3508702" y="2107495"/>
                </a:lnTo>
                <a:lnTo>
                  <a:pt x="3507209" y="2122424"/>
                </a:lnTo>
                <a:lnTo>
                  <a:pt x="3507707" y="2126406"/>
                </a:lnTo>
                <a:lnTo>
                  <a:pt x="3507209" y="2130387"/>
                </a:lnTo>
                <a:lnTo>
                  <a:pt x="3508702" y="2130387"/>
                </a:lnTo>
                <a:cubicBezTo>
                  <a:pt x="3510692" y="2129723"/>
                  <a:pt x="3511688" y="2128396"/>
                  <a:pt x="3511688" y="2126406"/>
                </a:cubicBezTo>
                <a:lnTo>
                  <a:pt x="3510692" y="2123917"/>
                </a:lnTo>
                <a:lnTo>
                  <a:pt x="3513678" y="2111974"/>
                </a:lnTo>
                <a:cubicBezTo>
                  <a:pt x="3515005" y="2102021"/>
                  <a:pt x="3516333" y="2097045"/>
                  <a:pt x="3517659" y="2097045"/>
                </a:cubicBezTo>
                <a:lnTo>
                  <a:pt x="3516664" y="2093561"/>
                </a:lnTo>
                <a:lnTo>
                  <a:pt x="3516664" y="2092566"/>
                </a:lnTo>
                <a:cubicBezTo>
                  <a:pt x="3516664" y="2085267"/>
                  <a:pt x="3517991" y="2074651"/>
                  <a:pt x="3520645" y="2060717"/>
                </a:cubicBezTo>
                <a:lnTo>
                  <a:pt x="3521143" y="2060219"/>
                </a:lnTo>
                <a:lnTo>
                  <a:pt x="3520645" y="2057233"/>
                </a:lnTo>
                <a:cubicBezTo>
                  <a:pt x="3522304" y="2057233"/>
                  <a:pt x="3524295" y="2049934"/>
                  <a:pt x="3526617" y="2035337"/>
                </a:cubicBezTo>
                <a:lnTo>
                  <a:pt x="3525622" y="2034839"/>
                </a:lnTo>
                <a:lnTo>
                  <a:pt x="3525622" y="2033844"/>
                </a:lnTo>
                <a:cubicBezTo>
                  <a:pt x="3526285" y="2028867"/>
                  <a:pt x="3527281" y="2025716"/>
                  <a:pt x="3528607" y="2024389"/>
                </a:cubicBezTo>
                <a:lnTo>
                  <a:pt x="3528110" y="2020905"/>
                </a:lnTo>
                <a:cubicBezTo>
                  <a:pt x="3529105" y="2019910"/>
                  <a:pt x="3529603" y="2016592"/>
                  <a:pt x="3529603" y="2010952"/>
                </a:cubicBezTo>
                <a:lnTo>
                  <a:pt x="3531593" y="2000502"/>
                </a:lnTo>
                <a:lnTo>
                  <a:pt x="3531096" y="1997018"/>
                </a:lnTo>
                <a:cubicBezTo>
                  <a:pt x="3532755" y="1983084"/>
                  <a:pt x="3533916" y="1976117"/>
                  <a:pt x="3534579" y="1976117"/>
                </a:cubicBezTo>
                <a:cubicBezTo>
                  <a:pt x="3532920" y="1971141"/>
                  <a:pt x="3531759" y="1968652"/>
                  <a:pt x="3531096" y="1968652"/>
                </a:cubicBezTo>
                <a:close/>
                <a:moveTo>
                  <a:pt x="4755439" y="1928841"/>
                </a:moveTo>
                <a:lnTo>
                  <a:pt x="4760913" y="1928841"/>
                </a:lnTo>
                <a:cubicBezTo>
                  <a:pt x="4763899" y="1928841"/>
                  <a:pt x="4767383" y="1930666"/>
                  <a:pt x="4771365" y="1934315"/>
                </a:cubicBezTo>
                <a:cubicBezTo>
                  <a:pt x="4776009" y="1931329"/>
                  <a:pt x="4779327" y="1929836"/>
                  <a:pt x="4781317" y="1929836"/>
                </a:cubicBezTo>
                <a:cubicBezTo>
                  <a:pt x="4785630" y="1929836"/>
                  <a:pt x="4788284" y="1934813"/>
                  <a:pt x="4789279" y="1944765"/>
                </a:cubicBezTo>
                <a:cubicBezTo>
                  <a:pt x="4792265" y="1944765"/>
                  <a:pt x="4796081" y="1947751"/>
                  <a:pt x="4800725" y="1953723"/>
                </a:cubicBezTo>
                <a:lnTo>
                  <a:pt x="4807693" y="1961685"/>
                </a:lnTo>
                <a:cubicBezTo>
                  <a:pt x="4812337" y="1961685"/>
                  <a:pt x="4816152" y="1966330"/>
                  <a:pt x="4819138" y="1975619"/>
                </a:cubicBezTo>
                <a:cubicBezTo>
                  <a:pt x="4825110" y="1975619"/>
                  <a:pt x="4830418" y="1983250"/>
                  <a:pt x="4835063" y="1998511"/>
                </a:cubicBezTo>
                <a:lnTo>
                  <a:pt x="4832575" y="2005478"/>
                </a:lnTo>
                <a:cubicBezTo>
                  <a:pt x="4841532" y="2017753"/>
                  <a:pt x="4851817" y="2023891"/>
                  <a:pt x="4863429" y="2023891"/>
                </a:cubicBezTo>
                <a:cubicBezTo>
                  <a:pt x="4867741" y="2026213"/>
                  <a:pt x="4869898" y="2030692"/>
                  <a:pt x="4869898" y="2037327"/>
                </a:cubicBezTo>
                <a:lnTo>
                  <a:pt x="4868903" y="2048773"/>
                </a:lnTo>
                <a:lnTo>
                  <a:pt x="4877860" y="2062707"/>
                </a:lnTo>
                <a:lnTo>
                  <a:pt x="4877860" y="2064698"/>
                </a:lnTo>
                <a:cubicBezTo>
                  <a:pt x="4869567" y="2069011"/>
                  <a:pt x="4865419" y="2075978"/>
                  <a:pt x="4865419" y="2085599"/>
                </a:cubicBezTo>
                <a:cubicBezTo>
                  <a:pt x="4860111" y="2089248"/>
                  <a:pt x="4857457" y="2093395"/>
                  <a:pt x="4857457" y="2098040"/>
                </a:cubicBezTo>
                <a:lnTo>
                  <a:pt x="4857457" y="2099035"/>
                </a:lnTo>
                <a:cubicBezTo>
                  <a:pt x="4862101" y="2099035"/>
                  <a:pt x="4864423" y="2101689"/>
                  <a:pt x="4864423" y="2106997"/>
                </a:cubicBezTo>
                <a:lnTo>
                  <a:pt x="4864423" y="2108490"/>
                </a:lnTo>
                <a:lnTo>
                  <a:pt x="4852978" y="2140340"/>
                </a:lnTo>
                <a:lnTo>
                  <a:pt x="4851983" y="2160743"/>
                </a:lnTo>
                <a:lnTo>
                  <a:pt x="4852978" y="2166715"/>
                </a:lnTo>
                <a:lnTo>
                  <a:pt x="4850489" y="2173682"/>
                </a:lnTo>
                <a:lnTo>
                  <a:pt x="4852978" y="2186123"/>
                </a:lnTo>
                <a:lnTo>
                  <a:pt x="4846011" y="2205531"/>
                </a:lnTo>
                <a:lnTo>
                  <a:pt x="4848499" y="2217972"/>
                </a:lnTo>
                <a:lnTo>
                  <a:pt x="4847504" y="2225934"/>
                </a:lnTo>
                <a:lnTo>
                  <a:pt x="4847504" y="2237380"/>
                </a:lnTo>
                <a:lnTo>
                  <a:pt x="4849495" y="2253802"/>
                </a:lnTo>
                <a:lnTo>
                  <a:pt x="4848499" y="2254798"/>
                </a:lnTo>
                <a:lnTo>
                  <a:pt x="4848499" y="2255793"/>
                </a:lnTo>
                <a:lnTo>
                  <a:pt x="4849495" y="2259276"/>
                </a:lnTo>
                <a:cubicBezTo>
                  <a:pt x="4846509" y="2267902"/>
                  <a:pt x="4843855" y="2272547"/>
                  <a:pt x="4841532" y="2273211"/>
                </a:cubicBezTo>
                <a:lnTo>
                  <a:pt x="4839541" y="2273211"/>
                </a:lnTo>
                <a:cubicBezTo>
                  <a:pt x="4836887" y="2273211"/>
                  <a:pt x="4835395" y="2267736"/>
                  <a:pt x="4835063" y="2256788"/>
                </a:cubicBezTo>
                <a:lnTo>
                  <a:pt x="4836058" y="2245342"/>
                </a:lnTo>
                <a:lnTo>
                  <a:pt x="4833570" y="2240864"/>
                </a:lnTo>
                <a:lnTo>
                  <a:pt x="4835063" y="2236385"/>
                </a:lnTo>
                <a:lnTo>
                  <a:pt x="4833570" y="2231906"/>
                </a:lnTo>
                <a:cubicBezTo>
                  <a:pt x="4834565" y="2215981"/>
                  <a:pt x="4835727" y="2208019"/>
                  <a:pt x="4837053" y="2208019"/>
                </a:cubicBezTo>
                <a:lnTo>
                  <a:pt x="4836058" y="2196573"/>
                </a:lnTo>
                <a:lnTo>
                  <a:pt x="4836058" y="2188611"/>
                </a:lnTo>
                <a:lnTo>
                  <a:pt x="4837053" y="2187118"/>
                </a:lnTo>
                <a:lnTo>
                  <a:pt x="4835063" y="2174677"/>
                </a:lnTo>
                <a:lnTo>
                  <a:pt x="4838049" y="2165719"/>
                </a:lnTo>
                <a:lnTo>
                  <a:pt x="4837053" y="2158752"/>
                </a:lnTo>
                <a:lnTo>
                  <a:pt x="4838049" y="2157259"/>
                </a:lnTo>
                <a:lnTo>
                  <a:pt x="4838049" y="2156264"/>
                </a:lnTo>
                <a:lnTo>
                  <a:pt x="4836058" y="2146311"/>
                </a:lnTo>
                <a:lnTo>
                  <a:pt x="4837053" y="2139344"/>
                </a:lnTo>
                <a:lnTo>
                  <a:pt x="4837053" y="2136856"/>
                </a:lnTo>
                <a:lnTo>
                  <a:pt x="4833570" y="2133373"/>
                </a:lnTo>
                <a:lnTo>
                  <a:pt x="4830087" y="2134865"/>
                </a:lnTo>
                <a:lnTo>
                  <a:pt x="4831579" y="2142828"/>
                </a:lnTo>
                <a:lnTo>
                  <a:pt x="4830087" y="2149297"/>
                </a:lnTo>
                <a:lnTo>
                  <a:pt x="4831579" y="2160743"/>
                </a:lnTo>
                <a:lnTo>
                  <a:pt x="4827101" y="2174677"/>
                </a:lnTo>
                <a:lnTo>
                  <a:pt x="4827101" y="2177165"/>
                </a:lnTo>
                <a:lnTo>
                  <a:pt x="4830087" y="2190602"/>
                </a:lnTo>
                <a:lnTo>
                  <a:pt x="4829091" y="2197569"/>
                </a:lnTo>
                <a:lnTo>
                  <a:pt x="4830087" y="2205531"/>
                </a:lnTo>
                <a:lnTo>
                  <a:pt x="4824612" y="2219465"/>
                </a:lnTo>
                <a:lnTo>
                  <a:pt x="4824612" y="2220460"/>
                </a:lnTo>
                <a:lnTo>
                  <a:pt x="4827101" y="2223944"/>
                </a:lnTo>
                <a:lnTo>
                  <a:pt x="4827101" y="2225934"/>
                </a:lnTo>
                <a:lnTo>
                  <a:pt x="4822124" y="2237380"/>
                </a:lnTo>
                <a:cubicBezTo>
                  <a:pt x="4826105" y="2239371"/>
                  <a:pt x="4828095" y="2242522"/>
                  <a:pt x="4828095" y="2246835"/>
                </a:cubicBezTo>
                <a:lnTo>
                  <a:pt x="4828095" y="2252309"/>
                </a:lnTo>
                <a:lnTo>
                  <a:pt x="4827101" y="2258281"/>
                </a:lnTo>
                <a:lnTo>
                  <a:pt x="4828095" y="2262760"/>
                </a:lnTo>
                <a:cubicBezTo>
                  <a:pt x="4827433" y="2278021"/>
                  <a:pt x="4826271" y="2285652"/>
                  <a:pt x="4824612" y="2285652"/>
                </a:cubicBezTo>
                <a:lnTo>
                  <a:pt x="4825607" y="2291126"/>
                </a:lnTo>
                <a:lnTo>
                  <a:pt x="4823617" y="2300581"/>
                </a:lnTo>
                <a:lnTo>
                  <a:pt x="4824612" y="2307548"/>
                </a:lnTo>
                <a:lnTo>
                  <a:pt x="4821129" y="2311031"/>
                </a:lnTo>
                <a:lnTo>
                  <a:pt x="4820133" y="2311031"/>
                </a:lnTo>
                <a:cubicBezTo>
                  <a:pt x="4818475" y="2311031"/>
                  <a:pt x="4816982" y="2304396"/>
                  <a:pt x="4815655" y="2291126"/>
                </a:cubicBezTo>
                <a:lnTo>
                  <a:pt x="4817645" y="2284656"/>
                </a:lnTo>
                <a:lnTo>
                  <a:pt x="4815655" y="2270722"/>
                </a:lnTo>
                <a:lnTo>
                  <a:pt x="4811176" y="2270722"/>
                </a:lnTo>
                <a:lnTo>
                  <a:pt x="4809683" y="2281173"/>
                </a:lnTo>
                <a:lnTo>
                  <a:pt x="4812171" y="2288140"/>
                </a:lnTo>
                <a:lnTo>
                  <a:pt x="4811176" y="2289135"/>
                </a:lnTo>
                <a:lnTo>
                  <a:pt x="4812171" y="2294609"/>
                </a:lnTo>
                <a:lnTo>
                  <a:pt x="4812171" y="2298093"/>
                </a:lnTo>
                <a:lnTo>
                  <a:pt x="4807693" y="2306055"/>
                </a:lnTo>
                <a:lnTo>
                  <a:pt x="4809683" y="2313022"/>
                </a:lnTo>
                <a:lnTo>
                  <a:pt x="4809683" y="2319989"/>
                </a:lnTo>
                <a:lnTo>
                  <a:pt x="4808687" y="2324468"/>
                </a:lnTo>
                <a:lnTo>
                  <a:pt x="4812171" y="2339397"/>
                </a:lnTo>
                <a:lnTo>
                  <a:pt x="4808687" y="2343876"/>
                </a:lnTo>
                <a:lnTo>
                  <a:pt x="4809683" y="2353331"/>
                </a:lnTo>
                <a:lnTo>
                  <a:pt x="4807693" y="2364777"/>
                </a:lnTo>
                <a:lnTo>
                  <a:pt x="4811176" y="2379209"/>
                </a:lnTo>
                <a:lnTo>
                  <a:pt x="4809683" y="2387669"/>
                </a:lnTo>
                <a:lnTo>
                  <a:pt x="4811176" y="2396626"/>
                </a:lnTo>
                <a:cubicBezTo>
                  <a:pt x="4801887" y="2398285"/>
                  <a:pt x="4797241" y="2403593"/>
                  <a:pt x="4797241" y="2412551"/>
                </a:cubicBezTo>
                <a:lnTo>
                  <a:pt x="4795725" y="2415247"/>
                </a:lnTo>
                <a:lnTo>
                  <a:pt x="4796744" y="2417030"/>
                </a:lnTo>
                <a:lnTo>
                  <a:pt x="4796247" y="2417527"/>
                </a:lnTo>
                <a:lnTo>
                  <a:pt x="4796744" y="2418025"/>
                </a:lnTo>
                <a:lnTo>
                  <a:pt x="4796744" y="2419020"/>
                </a:lnTo>
                <a:lnTo>
                  <a:pt x="4793821" y="2421108"/>
                </a:lnTo>
                <a:lnTo>
                  <a:pt x="4796255" y="2422478"/>
                </a:lnTo>
                <a:lnTo>
                  <a:pt x="4796744" y="2421011"/>
                </a:lnTo>
                <a:cubicBezTo>
                  <a:pt x="4797739" y="2421011"/>
                  <a:pt x="4798569" y="2421508"/>
                  <a:pt x="4799233" y="2422504"/>
                </a:cubicBezTo>
                <a:lnTo>
                  <a:pt x="4797681" y="2423279"/>
                </a:lnTo>
                <a:lnTo>
                  <a:pt x="4800725" y="2424992"/>
                </a:lnTo>
                <a:cubicBezTo>
                  <a:pt x="4799730" y="2434281"/>
                  <a:pt x="4798237" y="2438926"/>
                  <a:pt x="4796247" y="2438926"/>
                </a:cubicBezTo>
                <a:lnTo>
                  <a:pt x="4794753" y="2438926"/>
                </a:lnTo>
                <a:lnTo>
                  <a:pt x="4793758" y="2438926"/>
                </a:lnTo>
                <a:cubicBezTo>
                  <a:pt x="4791767" y="2438926"/>
                  <a:pt x="4790275" y="2434281"/>
                  <a:pt x="4789279" y="2424992"/>
                </a:cubicBezTo>
                <a:lnTo>
                  <a:pt x="4790773" y="2422006"/>
                </a:lnTo>
                <a:lnTo>
                  <a:pt x="4789279" y="2422006"/>
                </a:lnTo>
                <a:cubicBezTo>
                  <a:pt x="4785630" y="2422006"/>
                  <a:pt x="4783805" y="2420016"/>
                  <a:pt x="4783805" y="2416034"/>
                </a:cubicBezTo>
                <a:lnTo>
                  <a:pt x="4782810" y="2416034"/>
                </a:lnTo>
                <a:cubicBezTo>
                  <a:pt x="4780819" y="2416034"/>
                  <a:pt x="4779659" y="2419020"/>
                  <a:pt x="4779327" y="2424992"/>
                </a:cubicBezTo>
                <a:lnTo>
                  <a:pt x="4780322" y="2428475"/>
                </a:lnTo>
                <a:cubicBezTo>
                  <a:pt x="4779659" y="2440419"/>
                  <a:pt x="4778497" y="2447386"/>
                  <a:pt x="4776839" y="2449377"/>
                </a:cubicBezTo>
                <a:lnTo>
                  <a:pt x="4779327" y="2455846"/>
                </a:lnTo>
                <a:cubicBezTo>
                  <a:pt x="4779327" y="2461486"/>
                  <a:pt x="4776673" y="2464306"/>
                  <a:pt x="4771365" y="2464306"/>
                </a:cubicBezTo>
                <a:cubicBezTo>
                  <a:pt x="4769871" y="2462481"/>
                  <a:pt x="4768751" y="2459744"/>
                  <a:pt x="4768005" y="2456095"/>
                </a:cubicBezTo>
                <a:lnTo>
                  <a:pt x="4767496" y="2449874"/>
                </a:lnTo>
                <a:lnTo>
                  <a:pt x="4767383" y="2449874"/>
                </a:lnTo>
                <a:lnTo>
                  <a:pt x="4766885" y="2450372"/>
                </a:lnTo>
                <a:lnTo>
                  <a:pt x="4766885" y="2449377"/>
                </a:lnTo>
                <a:lnTo>
                  <a:pt x="4767383" y="2449377"/>
                </a:lnTo>
                <a:lnTo>
                  <a:pt x="4767462" y="2449455"/>
                </a:lnTo>
                <a:lnTo>
                  <a:pt x="4766885" y="2442410"/>
                </a:lnTo>
                <a:lnTo>
                  <a:pt x="4767881" y="2427480"/>
                </a:lnTo>
                <a:lnTo>
                  <a:pt x="4766885" y="2423001"/>
                </a:lnTo>
                <a:lnTo>
                  <a:pt x="4767881" y="2415039"/>
                </a:lnTo>
                <a:lnTo>
                  <a:pt x="4766885" y="2410560"/>
                </a:lnTo>
                <a:lnTo>
                  <a:pt x="4767881" y="2409067"/>
                </a:lnTo>
                <a:lnTo>
                  <a:pt x="4767881" y="2408072"/>
                </a:lnTo>
                <a:lnTo>
                  <a:pt x="4766885" y="2401105"/>
                </a:lnTo>
                <a:lnTo>
                  <a:pt x="4766885" y="2399114"/>
                </a:lnTo>
                <a:lnTo>
                  <a:pt x="4767383" y="2396626"/>
                </a:lnTo>
                <a:lnTo>
                  <a:pt x="4767881" y="2394138"/>
                </a:lnTo>
                <a:lnTo>
                  <a:pt x="4765393" y="2384185"/>
                </a:lnTo>
                <a:lnTo>
                  <a:pt x="4766885" y="2363284"/>
                </a:lnTo>
                <a:lnTo>
                  <a:pt x="4766885" y="2361294"/>
                </a:lnTo>
                <a:lnTo>
                  <a:pt x="4765393" y="2350843"/>
                </a:lnTo>
                <a:lnTo>
                  <a:pt x="4766885" y="2349848"/>
                </a:lnTo>
                <a:lnTo>
                  <a:pt x="4766885" y="2348355"/>
                </a:lnTo>
                <a:lnTo>
                  <a:pt x="4764397" y="2343876"/>
                </a:lnTo>
                <a:lnTo>
                  <a:pt x="4766885" y="2338402"/>
                </a:lnTo>
                <a:lnTo>
                  <a:pt x="4765393" y="2330440"/>
                </a:lnTo>
                <a:lnTo>
                  <a:pt x="4765393" y="2317501"/>
                </a:lnTo>
                <a:cubicBezTo>
                  <a:pt x="4765393" y="2315178"/>
                  <a:pt x="4764397" y="2312524"/>
                  <a:pt x="4762407" y="2309539"/>
                </a:cubicBezTo>
                <a:lnTo>
                  <a:pt x="4763402" y="2308543"/>
                </a:lnTo>
                <a:lnTo>
                  <a:pt x="4763402" y="2307548"/>
                </a:lnTo>
                <a:lnTo>
                  <a:pt x="4762407" y="2302572"/>
                </a:lnTo>
                <a:lnTo>
                  <a:pt x="4765393" y="2298093"/>
                </a:lnTo>
                <a:lnTo>
                  <a:pt x="4762407" y="2271718"/>
                </a:lnTo>
                <a:lnTo>
                  <a:pt x="4763402" y="2266244"/>
                </a:lnTo>
                <a:lnTo>
                  <a:pt x="4760913" y="2251314"/>
                </a:lnTo>
                <a:lnTo>
                  <a:pt x="4763402" y="2239868"/>
                </a:lnTo>
                <a:cubicBezTo>
                  <a:pt x="4762075" y="2239868"/>
                  <a:pt x="4760582" y="2235224"/>
                  <a:pt x="4758923" y="2225934"/>
                </a:cubicBezTo>
                <a:cubicBezTo>
                  <a:pt x="4758923" y="2222948"/>
                  <a:pt x="4759587" y="2221456"/>
                  <a:pt x="4760913" y="2221456"/>
                </a:cubicBezTo>
                <a:lnTo>
                  <a:pt x="4759919" y="2214489"/>
                </a:lnTo>
                <a:lnTo>
                  <a:pt x="4762407" y="2202047"/>
                </a:lnTo>
                <a:lnTo>
                  <a:pt x="4760913" y="2202047"/>
                </a:lnTo>
                <a:cubicBezTo>
                  <a:pt x="4759255" y="2202047"/>
                  <a:pt x="4757430" y="2207356"/>
                  <a:pt x="4755439" y="2217972"/>
                </a:cubicBezTo>
                <a:lnTo>
                  <a:pt x="4756435" y="2227427"/>
                </a:lnTo>
                <a:lnTo>
                  <a:pt x="4754445" y="2231906"/>
                </a:lnTo>
                <a:lnTo>
                  <a:pt x="4755439" y="2237380"/>
                </a:lnTo>
                <a:lnTo>
                  <a:pt x="4755439" y="2238873"/>
                </a:lnTo>
                <a:lnTo>
                  <a:pt x="4752951" y="2246835"/>
                </a:lnTo>
                <a:lnTo>
                  <a:pt x="4755439" y="2259276"/>
                </a:lnTo>
                <a:cubicBezTo>
                  <a:pt x="4751791" y="2273874"/>
                  <a:pt x="4744989" y="2292950"/>
                  <a:pt x="4735036" y="2316506"/>
                </a:cubicBezTo>
                <a:cubicBezTo>
                  <a:pt x="4734041" y="2322477"/>
                  <a:pt x="4728733" y="2332430"/>
                  <a:pt x="4719111" y="2346364"/>
                </a:cubicBezTo>
                <a:cubicBezTo>
                  <a:pt x="4719111" y="2352999"/>
                  <a:pt x="4709325" y="2362455"/>
                  <a:pt x="4689751" y="2374730"/>
                </a:cubicBezTo>
                <a:lnTo>
                  <a:pt x="4644465" y="2385180"/>
                </a:lnTo>
                <a:lnTo>
                  <a:pt x="4636503" y="2384185"/>
                </a:lnTo>
                <a:cubicBezTo>
                  <a:pt x="4636503" y="2387503"/>
                  <a:pt x="4633849" y="2389659"/>
                  <a:pt x="4628541" y="2390655"/>
                </a:cubicBezTo>
                <a:lnTo>
                  <a:pt x="4628541" y="2393143"/>
                </a:lnTo>
                <a:cubicBezTo>
                  <a:pt x="4637498" y="2395797"/>
                  <a:pt x="4641977" y="2397787"/>
                  <a:pt x="4641977" y="2399114"/>
                </a:cubicBezTo>
                <a:lnTo>
                  <a:pt x="4641977" y="2401105"/>
                </a:lnTo>
                <a:lnTo>
                  <a:pt x="4636503" y="2402100"/>
                </a:lnTo>
                <a:lnTo>
                  <a:pt x="4630531" y="2400110"/>
                </a:lnTo>
                <a:cubicBezTo>
                  <a:pt x="4625223" y="2403096"/>
                  <a:pt x="4619583" y="2404589"/>
                  <a:pt x="4613611" y="2404589"/>
                </a:cubicBezTo>
                <a:cubicBezTo>
                  <a:pt x="4609299" y="2400607"/>
                  <a:pt x="4596857" y="2395631"/>
                  <a:pt x="4576288" y="2389659"/>
                </a:cubicBezTo>
                <a:cubicBezTo>
                  <a:pt x="4572307" y="2384351"/>
                  <a:pt x="4568823" y="2381697"/>
                  <a:pt x="4565837" y="2381697"/>
                </a:cubicBezTo>
                <a:lnTo>
                  <a:pt x="4562354" y="2382692"/>
                </a:lnTo>
                <a:lnTo>
                  <a:pt x="4562354" y="2385180"/>
                </a:lnTo>
                <a:lnTo>
                  <a:pt x="4572805" y="2388664"/>
                </a:lnTo>
                <a:lnTo>
                  <a:pt x="4582757" y="2399114"/>
                </a:lnTo>
                <a:lnTo>
                  <a:pt x="4581762" y="2400110"/>
                </a:lnTo>
                <a:lnTo>
                  <a:pt x="4578279" y="2400110"/>
                </a:lnTo>
                <a:cubicBezTo>
                  <a:pt x="4561690" y="2396460"/>
                  <a:pt x="4546927" y="2388000"/>
                  <a:pt x="4533988" y="2374730"/>
                </a:cubicBezTo>
                <a:cubicBezTo>
                  <a:pt x="4531997" y="2372076"/>
                  <a:pt x="4531002" y="2369422"/>
                  <a:pt x="4531002" y="2366768"/>
                </a:cubicBezTo>
                <a:lnTo>
                  <a:pt x="4531997" y="2365772"/>
                </a:lnTo>
                <a:lnTo>
                  <a:pt x="4532993" y="2365772"/>
                </a:lnTo>
                <a:lnTo>
                  <a:pt x="4543443" y="2369256"/>
                </a:lnTo>
                <a:lnTo>
                  <a:pt x="4543443" y="2367763"/>
                </a:lnTo>
                <a:cubicBezTo>
                  <a:pt x="4543443" y="2366602"/>
                  <a:pt x="4542573" y="2364694"/>
                  <a:pt x="4540831" y="2362040"/>
                </a:cubicBezTo>
                <a:lnTo>
                  <a:pt x="4535417" y="2354995"/>
                </a:lnTo>
                <a:lnTo>
                  <a:pt x="4535979" y="2355322"/>
                </a:lnTo>
                <a:lnTo>
                  <a:pt x="4535979" y="2353829"/>
                </a:lnTo>
                <a:lnTo>
                  <a:pt x="4532595" y="2350821"/>
                </a:lnTo>
                <a:lnTo>
                  <a:pt x="4530753" y="2346115"/>
                </a:lnTo>
                <a:cubicBezTo>
                  <a:pt x="4529261" y="2344457"/>
                  <a:pt x="4527021" y="2343047"/>
                  <a:pt x="4524035" y="2341885"/>
                </a:cubicBezTo>
                <a:cubicBezTo>
                  <a:pt x="4524035" y="2339895"/>
                  <a:pt x="4520220" y="2335250"/>
                  <a:pt x="4512589" y="2327951"/>
                </a:cubicBezTo>
                <a:lnTo>
                  <a:pt x="4512589" y="2328947"/>
                </a:lnTo>
                <a:lnTo>
                  <a:pt x="4520551" y="2348355"/>
                </a:lnTo>
                <a:lnTo>
                  <a:pt x="4520551" y="2349848"/>
                </a:lnTo>
                <a:lnTo>
                  <a:pt x="4518063" y="2351838"/>
                </a:lnTo>
                <a:cubicBezTo>
                  <a:pt x="4512091" y="2351838"/>
                  <a:pt x="4507281" y="2346198"/>
                  <a:pt x="4503632" y="2334918"/>
                </a:cubicBezTo>
                <a:cubicBezTo>
                  <a:pt x="4498323" y="2334918"/>
                  <a:pt x="4494840" y="2329942"/>
                  <a:pt x="4493181" y="2319989"/>
                </a:cubicBezTo>
                <a:cubicBezTo>
                  <a:pt x="4490195" y="2318662"/>
                  <a:pt x="4488703" y="2316008"/>
                  <a:pt x="4488703" y="2312027"/>
                </a:cubicBezTo>
                <a:lnTo>
                  <a:pt x="4488703" y="2311031"/>
                </a:lnTo>
                <a:lnTo>
                  <a:pt x="4489697" y="2309539"/>
                </a:lnTo>
                <a:lnTo>
                  <a:pt x="4489697" y="2308543"/>
                </a:lnTo>
                <a:lnTo>
                  <a:pt x="4486712" y="2305060"/>
                </a:lnTo>
                <a:lnTo>
                  <a:pt x="4487707" y="2299586"/>
                </a:lnTo>
                <a:lnTo>
                  <a:pt x="4486712" y="2294609"/>
                </a:lnTo>
                <a:lnTo>
                  <a:pt x="4488703" y="2289135"/>
                </a:lnTo>
                <a:lnTo>
                  <a:pt x="4481735" y="2283163"/>
                </a:lnTo>
                <a:lnTo>
                  <a:pt x="4477257" y="2284656"/>
                </a:lnTo>
                <a:lnTo>
                  <a:pt x="4474271" y="2279680"/>
                </a:lnTo>
                <a:lnTo>
                  <a:pt x="4475266" y="2276694"/>
                </a:lnTo>
                <a:cubicBezTo>
                  <a:pt x="4473607" y="2276362"/>
                  <a:pt x="4472114" y="2274372"/>
                  <a:pt x="4470787" y="2270722"/>
                </a:cubicBezTo>
                <a:cubicBezTo>
                  <a:pt x="4473109" y="2265414"/>
                  <a:pt x="4474271" y="2260438"/>
                  <a:pt x="4474271" y="2255793"/>
                </a:cubicBezTo>
                <a:cubicBezTo>
                  <a:pt x="4471949" y="2253802"/>
                  <a:pt x="4468133" y="2244679"/>
                  <a:pt x="4462825" y="2228423"/>
                </a:cubicBezTo>
                <a:cubicBezTo>
                  <a:pt x="4461166" y="2227095"/>
                  <a:pt x="4458844" y="2220958"/>
                  <a:pt x="4455858" y="2210010"/>
                </a:cubicBezTo>
                <a:cubicBezTo>
                  <a:pt x="4444578" y="2191099"/>
                  <a:pt x="4438938" y="2179322"/>
                  <a:pt x="4438938" y="2174677"/>
                </a:cubicBezTo>
                <a:cubicBezTo>
                  <a:pt x="4424673" y="2170364"/>
                  <a:pt x="4417539" y="2164226"/>
                  <a:pt x="4417539" y="2156264"/>
                </a:cubicBezTo>
                <a:lnTo>
                  <a:pt x="4418535" y="2150790"/>
                </a:lnTo>
                <a:cubicBezTo>
                  <a:pt x="4418037" y="2148634"/>
                  <a:pt x="4417041" y="2145938"/>
                  <a:pt x="4415549" y="2142703"/>
                </a:cubicBezTo>
                <a:lnTo>
                  <a:pt x="4409789" y="2131784"/>
                </a:lnTo>
                <a:lnTo>
                  <a:pt x="4403968" y="2144321"/>
                </a:lnTo>
                <a:cubicBezTo>
                  <a:pt x="4404631" y="2146311"/>
                  <a:pt x="4402475" y="2155601"/>
                  <a:pt x="4397499" y="2172189"/>
                </a:cubicBezTo>
                <a:cubicBezTo>
                  <a:pt x="4398494" y="2176170"/>
                  <a:pt x="4395177" y="2178824"/>
                  <a:pt x="4387546" y="2180151"/>
                </a:cubicBezTo>
                <a:cubicBezTo>
                  <a:pt x="4376266" y="2192758"/>
                  <a:pt x="4366977" y="2199062"/>
                  <a:pt x="4359678" y="2199062"/>
                </a:cubicBezTo>
                <a:lnTo>
                  <a:pt x="4344251" y="2198564"/>
                </a:lnTo>
                <a:lnTo>
                  <a:pt x="4340767" y="2199062"/>
                </a:lnTo>
                <a:cubicBezTo>
                  <a:pt x="4331477" y="2197071"/>
                  <a:pt x="4326169" y="2195246"/>
                  <a:pt x="4324843" y="2193587"/>
                </a:cubicBezTo>
                <a:lnTo>
                  <a:pt x="4321359" y="2194583"/>
                </a:lnTo>
                <a:lnTo>
                  <a:pt x="4320861" y="2194583"/>
                </a:lnTo>
                <a:cubicBezTo>
                  <a:pt x="4316549" y="2190933"/>
                  <a:pt x="4313895" y="2189109"/>
                  <a:pt x="4312899" y="2189109"/>
                </a:cubicBezTo>
                <a:cubicBezTo>
                  <a:pt x="4309581" y="2189109"/>
                  <a:pt x="4304439" y="2191597"/>
                  <a:pt x="4297472" y="2196573"/>
                </a:cubicBezTo>
                <a:cubicBezTo>
                  <a:pt x="4290173" y="2196573"/>
                  <a:pt x="4285197" y="2198398"/>
                  <a:pt x="4282543" y="2202047"/>
                </a:cubicBezTo>
                <a:cubicBezTo>
                  <a:pt x="4276571" y="2204701"/>
                  <a:pt x="4264627" y="2208351"/>
                  <a:pt x="4246713" y="2212996"/>
                </a:cubicBezTo>
                <a:cubicBezTo>
                  <a:pt x="4238419" y="2212996"/>
                  <a:pt x="4224816" y="2208185"/>
                  <a:pt x="4205905" y="2198564"/>
                </a:cubicBezTo>
                <a:lnTo>
                  <a:pt x="4197446" y="2197071"/>
                </a:lnTo>
                <a:lnTo>
                  <a:pt x="4191474" y="2198564"/>
                </a:lnTo>
                <a:lnTo>
                  <a:pt x="4189981" y="2197071"/>
                </a:lnTo>
                <a:lnTo>
                  <a:pt x="4189483" y="2191099"/>
                </a:lnTo>
                <a:lnTo>
                  <a:pt x="4188488" y="2190602"/>
                </a:lnTo>
                <a:lnTo>
                  <a:pt x="4187493" y="2190602"/>
                </a:lnTo>
                <a:cubicBezTo>
                  <a:pt x="4180526" y="2194583"/>
                  <a:pt x="4172895" y="2196573"/>
                  <a:pt x="4164601" y="2196573"/>
                </a:cubicBezTo>
                <a:cubicBezTo>
                  <a:pt x="4164933" y="2197569"/>
                  <a:pt x="4160123" y="2198896"/>
                  <a:pt x="4150169" y="2200555"/>
                </a:cubicBezTo>
                <a:cubicBezTo>
                  <a:pt x="4146852" y="2204536"/>
                  <a:pt x="4139885" y="2209014"/>
                  <a:pt x="4129269" y="2213991"/>
                </a:cubicBezTo>
                <a:cubicBezTo>
                  <a:pt x="4122301" y="2223612"/>
                  <a:pt x="4118321" y="2228423"/>
                  <a:pt x="4117325" y="2228423"/>
                </a:cubicBezTo>
                <a:lnTo>
                  <a:pt x="4116330" y="2227925"/>
                </a:lnTo>
                <a:lnTo>
                  <a:pt x="4116330" y="2226930"/>
                </a:lnTo>
                <a:cubicBezTo>
                  <a:pt x="4118652" y="2221290"/>
                  <a:pt x="4121638" y="2217972"/>
                  <a:pt x="4125287" y="2216977"/>
                </a:cubicBezTo>
                <a:lnTo>
                  <a:pt x="4125287" y="2215484"/>
                </a:lnTo>
                <a:lnTo>
                  <a:pt x="4121804" y="2213991"/>
                </a:lnTo>
                <a:lnTo>
                  <a:pt x="4121306" y="2213991"/>
                </a:lnTo>
                <a:cubicBezTo>
                  <a:pt x="4112017" y="2215650"/>
                  <a:pt x="4107538" y="2216977"/>
                  <a:pt x="4107870" y="2217972"/>
                </a:cubicBezTo>
                <a:cubicBezTo>
                  <a:pt x="4109197" y="2224607"/>
                  <a:pt x="4107704" y="2229915"/>
                  <a:pt x="4103391" y="2233897"/>
                </a:cubicBezTo>
                <a:cubicBezTo>
                  <a:pt x="4102064" y="2233897"/>
                  <a:pt x="4100737" y="2232736"/>
                  <a:pt x="4099410" y="2230413"/>
                </a:cubicBezTo>
                <a:cubicBezTo>
                  <a:pt x="4102727" y="2229086"/>
                  <a:pt x="4104221" y="2227925"/>
                  <a:pt x="4103889" y="2226930"/>
                </a:cubicBezTo>
                <a:cubicBezTo>
                  <a:pt x="4105547" y="2223612"/>
                  <a:pt x="4106211" y="2221456"/>
                  <a:pt x="4105879" y="2220460"/>
                </a:cubicBezTo>
                <a:cubicBezTo>
                  <a:pt x="4099907" y="2224110"/>
                  <a:pt x="4096092" y="2229418"/>
                  <a:pt x="4094433" y="2236385"/>
                </a:cubicBezTo>
                <a:cubicBezTo>
                  <a:pt x="4090452" y="2237048"/>
                  <a:pt x="4085807" y="2241361"/>
                  <a:pt x="4080499" y="2249324"/>
                </a:cubicBezTo>
                <a:cubicBezTo>
                  <a:pt x="4079172" y="2249324"/>
                  <a:pt x="4076186" y="2251812"/>
                  <a:pt x="4071542" y="2256788"/>
                </a:cubicBezTo>
                <a:lnTo>
                  <a:pt x="4069551" y="2256788"/>
                </a:lnTo>
                <a:cubicBezTo>
                  <a:pt x="4068556" y="2256788"/>
                  <a:pt x="4067892" y="2256125"/>
                  <a:pt x="4067561" y="2254798"/>
                </a:cubicBezTo>
                <a:cubicBezTo>
                  <a:pt x="4067229" y="2253139"/>
                  <a:pt x="4070381" y="2250153"/>
                  <a:pt x="4077016" y="2245840"/>
                </a:cubicBezTo>
                <a:lnTo>
                  <a:pt x="4077513" y="2243352"/>
                </a:lnTo>
                <a:lnTo>
                  <a:pt x="4075523" y="2241859"/>
                </a:lnTo>
                <a:lnTo>
                  <a:pt x="4075523" y="2241361"/>
                </a:lnTo>
                <a:lnTo>
                  <a:pt x="4079007" y="2241361"/>
                </a:lnTo>
                <a:cubicBezTo>
                  <a:pt x="4079670" y="2241030"/>
                  <a:pt x="4080167" y="2239868"/>
                  <a:pt x="4080499" y="2237878"/>
                </a:cubicBezTo>
                <a:lnTo>
                  <a:pt x="4080002" y="2237380"/>
                </a:lnTo>
                <a:cubicBezTo>
                  <a:pt x="4071044" y="2241361"/>
                  <a:pt x="4066565" y="2243850"/>
                  <a:pt x="4066565" y="2244845"/>
                </a:cubicBezTo>
                <a:cubicBezTo>
                  <a:pt x="4065902" y="2246504"/>
                  <a:pt x="4063413" y="2248992"/>
                  <a:pt x="4059101" y="2252309"/>
                </a:cubicBezTo>
                <a:lnTo>
                  <a:pt x="4054622" y="2259774"/>
                </a:lnTo>
                <a:cubicBezTo>
                  <a:pt x="4062252" y="2264087"/>
                  <a:pt x="4066233" y="2266907"/>
                  <a:pt x="4066565" y="2268234"/>
                </a:cubicBezTo>
                <a:lnTo>
                  <a:pt x="4068556" y="2268234"/>
                </a:lnTo>
                <a:lnTo>
                  <a:pt x="4072039" y="2267736"/>
                </a:lnTo>
                <a:lnTo>
                  <a:pt x="4072039" y="2269229"/>
                </a:lnTo>
                <a:lnTo>
                  <a:pt x="4070547" y="2269229"/>
                </a:lnTo>
                <a:cubicBezTo>
                  <a:pt x="4070878" y="2271220"/>
                  <a:pt x="4070547" y="2272215"/>
                  <a:pt x="4069551" y="2272215"/>
                </a:cubicBezTo>
                <a:lnTo>
                  <a:pt x="4068556" y="2272215"/>
                </a:lnTo>
                <a:cubicBezTo>
                  <a:pt x="4066233" y="2270556"/>
                  <a:pt x="4059764" y="2268068"/>
                  <a:pt x="4049148" y="2264751"/>
                </a:cubicBezTo>
                <a:cubicBezTo>
                  <a:pt x="4046825" y="2264751"/>
                  <a:pt x="4043508" y="2268400"/>
                  <a:pt x="4039195" y="2275699"/>
                </a:cubicBezTo>
                <a:cubicBezTo>
                  <a:pt x="4037205" y="2275699"/>
                  <a:pt x="4035711" y="2278685"/>
                  <a:pt x="4034716" y="2284656"/>
                </a:cubicBezTo>
                <a:cubicBezTo>
                  <a:pt x="4030403" y="2288637"/>
                  <a:pt x="4028579" y="2291623"/>
                  <a:pt x="4029242" y="2293614"/>
                </a:cubicBezTo>
                <a:cubicBezTo>
                  <a:pt x="4029905" y="2294941"/>
                  <a:pt x="4032891" y="2295605"/>
                  <a:pt x="4038200" y="2295605"/>
                </a:cubicBezTo>
                <a:lnTo>
                  <a:pt x="4039195" y="2296102"/>
                </a:lnTo>
                <a:lnTo>
                  <a:pt x="4039195" y="2296600"/>
                </a:lnTo>
                <a:cubicBezTo>
                  <a:pt x="4038531" y="2299917"/>
                  <a:pt x="4036541" y="2301576"/>
                  <a:pt x="4033223" y="2301576"/>
                </a:cubicBezTo>
                <a:lnTo>
                  <a:pt x="4025759" y="2297595"/>
                </a:lnTo>
                <a:cubicBezTo>
                  <a:pt x="4024763" y="2297595"/>
                  <a:pt x="4023271" y="2299420"/>
                  <a:pt x="4021280" y="2303069"/>
                </a:cubicBezTo>
                <a:lnTo>
                  <a:pt x="4021280" y="2303567"/>
                </a:lnTo>
                <a:cubicBezTo>
                  <a:pt x="4025924" y="2306221"/>
                  <a:pt x="4028413" y="2308046"/>
                  <a:pt x="4028745" y="2309041"/>
                </a:cubicBezTo>
                <a:cubicBezTo>
                  <a:pt x="4028745" y="2313354"/>
                  <a:pt x="4026919" y="2315510"/>
                  <a:pt x="4023271" y="2315510"/>
                </a:cubicBezTo>
                <a:cubicBezTo>
                  <a:pt x="4020616" y="2315178"/>
                  <a:pt x="4017796" y="2314183"/>
                  <a:pt x="4014811" y="2312524"/>
                </a:cubicBezTo>
                <a:cubicBezTo>
                  <a:pt x="4012156" y="2314183"/>
                  <a:pt x="4011161" y="2316174"/>
                  <a:pt x="4011825" y="2318496"/>
                </a:cubicBezTo>
                <a:cubicBezTo>
                  <a:pt x="4012820" y="2322477"/>
                  <a:pt x="4016469" y="2324966"/>
                  <a:pt x="4022773" y="2325961"/>
                </a:cubicBezTo>
                <a:lnTo>
                  <a:pt x="4033223" y="2319989"/>
                </a:lnTo>
                <a:lnTo>
                  <a:pt x="4030735" y="2311529"/>
                </a:lnTo>
                <a:lnTo>
                  <a:pt x="4031233" y="2310534"/>
                </a:lnTo>
                <a:lnTo>
                  <a:pt x="4034219" y="2313520"/>
                </a:lnTo>
                <a:lnTo>
                  <a:pt x="4034219" y="2315013"/>
                </a:lnTo>
                <a:lnTo>
                  <a:pt x="4033721" y="2317003"/>
                </a:lnTo>
                <a:lnTo>
                  <a:pt x="4034219" y="2317998"/>
                </a:lnTo>
                <a:cubicBezTo>
                  <a:pt x="4037205" y="2317998"/>
                  <a:pt x="4043176" y="2313852"/>
                  <a:pt x="4052134" y="2305557"/>
                </a:cubicBezTo>
                <a:cubicBezTo>
                  <a:pt x="4065736" y="2299254"/>
                  <a:pt x="4072371" y="2295439"/>
                  <a:pt x="4072039" y="2294112"/>
                </a:cubicBezTo>
                <a:cubicBezTo>
                  <a:pt x="4072703" y="2290462"/>
                  <a:pt x="4076684" y="2288637"/>
                  <a:pt x="4083983" y="2288637"/>
                </a:cubicBezTo>
                <a:cubicBezTo>
                  <a:pt x="4087964" y="2284988"/>
                  <a:pt x="4094765" y="2281339"/>
                  <a:pt x="4104386" y="2277689"/>
                </a:cubicBezTo>
                <a:lnTo>
                  <a:pt x="4119813" y="2264751"/>
                </a:lnTo>
                <a:cubicBezTo>
                  <a:pt x="4130098" y="2261101"/>
                  <a:pt x="4134743" y="2257286"/>
                  <a:pt x="4133747" y="2253305"/>
                </a:cubicBezTo>
                <a:cubicBezTo>
                  <a:pt x="4133084" y="2250319"/>
                  <a:pt x="4137065" y="2247665"/>
                  <a:pt x="4145691" y="2245342"/>
                </a:cubicBezTo>
                <a:lnTo>
                  <a:pt x="4147184" y="2245342"/>
                </a:lnTo>
                <a:cubicBezTo>
                  <a:pt x="4148511" y="2245342"/>
                  <a:pt x="4149506" y="2246172"/>
                  <a:pt x="4150169" y="2247831"/>
                </a:cubicBezTo>
                <a:lnTo>
                  <a:pt x="4152160" y="2247831"/>
                </a:lnTo>
                <a:cubicBezTo>
                  <a:pt x="4152823" y="2241195"/>
                  <a:pt x="4157468" y="2237878"/>
                  <a:pt x="4166094" y="2237878"/>
                </a:cubicBezTo>
                <a:lnTo>
                  <a:pt x="4166592" y="2237380"/>
                </a:lnTo>
                <a:lnTo>
                  <a:pt x="4175052" y="2238375"/>
                </a:lnTo>
                <a:cubicBezTo>
                  <a:pt x="4181687" y="2236053"/>
                  <a:pt x="4184839" y="2234560"/>
                  <a:pt x="4184507" y="2233897"/>
                </a:cubicBezTo>
                <a:cubicBezTo>
                  <a:pt x="4182848" y="2226598"/>
                  <a:pt x="4184341" y="2222948"/>
                  <a:pt x="4188986" y="2222948"/>
                </a:cubicBezTo>
                <a:cubicBezTo>
                  <a:pt x="4200265" y="2222948"/>
                  <a:pt x="4213536" y="2225934"/>
                  <a:pt x="4228797" y="2231906"/>
                </a:cubicBezTo>
                <a:cubicBezTo>
                  <a:pt x="4233774" y="2235224"/>
                  <a:pt x="4240077" y="2237712"/>
                  <a:pt x="4247708" y="2239371"/>
                </a:cubicBezTo>
                <a:cubicBezTo>
                  <a:pt x="4248039" y="2240698"/>
                  <a:pt x="4253016" y="2246504"/>
                  <a:pt x="4262637" y="2256788"/>
                </a:cubicBezTo>
                <a:cubicBezTo>
                  <a:pt x="4263633" y="2261765"/>
                  <a:pt x="4266453" y="2266741"/>
                  <a:pt x="4271097" y="2271718"/>
                </a:cubicBezTo>
                <a:lnTo>
                  <a:pt x="4293989" y="2317998"/>
                </a:lnTo>
                <a:cubicBezTo>
                  <a:pt x="4296643" y="2319657"/>
                  <a:pt x="4299961" y="2320487"/>
                  <a:pt x="4303941" y="2320487"/>
                </a:cubicBezTo>
                <a:lnTo>
                  <a:pt x="4308918" y="2320487"/>
                </a:lnTo>
                <a:cubicBezTo>
                  <a:pt x="4320529" y="2320487"/>
                  <a:pt x="4334463" y="2308377"/>
                  <a:pt x="4350720" y="2284159"/>
                </a:cubicBezTo>
                <a:lnTo>
                  <a:pt x="4355697" y="2273708"/>
                </a:lnTo>
                <a:cubicBezTo>
                  <a:pt x="4356692" y="2273708"/>
                  <a:pt x="4361171" y="2267902"/>
                  <a:pt x="4369133" y="2256291"/>
                </a:cubicBezTo>
                <a:lnTo>
                  <a:pt x="4370626" y="2256291"/>
                </a:lnTo>
                <a:cubicBezTo>
                  <a:pt x="4371621" y="2259608"/>
                  <a:pt x="4372783" y="2261433"/>
                  <a:pt x="4374109" y="2261765"/>
                </a:cubicBezTo>
                <a:lnTo>
                  <a:pt x="4379086" y="2256788"/>
                </a:lnTo>
                <a:lnTo>
                  <a:pt x="4379583" y="2256788"/>
                </a:lnTo>
                <a:lnTo>
                  <a:pt x="4382569" y="2259774"/>
                </a:lnTo>
                <a:lnTo>
                  <a:pt x="4382569" y="2260769"/>
                </a:lnTo>
                <a:cubicBezTo>
                  <a:pt x="4383233" y="2262760"/>
                  <a:pt x="4381243" y="2268234"/>
                  <a:pt x="4376597" y="2277192"/>
                </a:cubicBezTo>
                <a:cubicBezTo>
                  <a:pt x="4378257" y="2283827"/>
                  <a:pt x="4375934" y="2293448"/>
                  <a:pt x="4369631" y="2306055"/>
                </a:cubicBezTo>
                <a:cubicBezTo>
                  <a:pt x="4370957" y="2311363"/>
                  <a:pt x="4366645" y="2319823"/>
                  <a:pt x="4356692" y="2331435"/>
                </a:cubicBezTo>
                <a:lnTo>
                  <a:pt x="4344251" y="2352336"/>
                </a:lnTo>
                <a:cubicBezTo>
                  <a:pt x="4338943" y="2354990"/>
                  <a:pt x="4331809" y="2359966"/>
                  <a:pt x="4322852" y="2367265"/>
                </a:cubicBezTo>
                <a:cubicBezTo>
                  <a:pt x="4318539" y="2369588"/>
                  <a:pt x="4307591" y="2372739"/>
                  <a:pt x="4290007" y="2376720"/>
                </a:cubicBezTo>
                <a:cubicBezTo>
                  <a:pt x="4279391" y="2378048"/>
                  <a:pt x="4270765" y="2379872"/>
                  <a:pt x="4264130" y="2382195"/>
                </a:cubicBezTo>
                <a:lnTo>
                  <a:pt x="4261144" y="2382195"/>
                </a:lnTo>
                <a:cubicBezTo>
                  <a:pt x="4259485" y="2382195"/>
                  <a:pt x="4254841" y="2380536"/>
                  <a:pt x="4247210" y="2377218"/>
                </a:cubicBezTo>
                <a:lnTo>
                  <a:pt x="4235765" y="2379209"/>
                </a:lnTo>
                <a:lnTo>
                  <a:pt x="4234271" y="2379209"/>
                </a:lnTo>
                <a:cubicBezTo>
                  <a:pt x="4222659" y="2376223"/>
                  <a:pt x="4215527" y="2373569"/>
                  <a:pt x="4212873" y="2371246"/>
                </a:cubicBezTo>
                <a:cubicBezTo>
                  <a:pt x="4207897" y="2371246"/>
                  <a:pt x="4199934" y="2362952"/>
                  <a:pt x="4188986" y="2346364"/>
                </a:cubicBezTo>
                <a:cubicBezTo>
                  <a:pt x="4184009" y="2342051"/>
                  <a:pt x="4176047" y="2331435"/>
                  <a:pt x="4165099" y="2314515"/>
                </a:cubicBezTo>
                <a:cubicBezTo>
                  <a:pt x="4156805" y="2305557"/>
                  <a:pt x="4150667" y="2301079"/>
                  <a:pt x="4146686" y="2301079"/>
                </a:cubicBezTo>
                <a:cubicBezTo>
                  <a:pt x="4140715" y="2301079"/>
                  <a:pt x="4135074" y="2303733"/>
                  <a:pt x="4129766" y="2309041"/>
                </a:cubicBezTo>
                <a:lnTo>
                  <a:pt x="4127776" y="2309041"/>
                </a:lnTo>
                <a:cubicBezTo>
                  <a:pt x="4126449" y="2309041"/>
                  <a:pt x="4125287" y="2307050"/>
                  <a:pt x="4124292" y="2303069"/>
                </a:cubicBezTo>
                <a:cubicBezTo>
                  <a:pt x="4121306" y="2303069"/>
                  <a:pt x="4117657" y="2306221"/>
                  <a:pt x="4113344" y="2312524"/>
                </a:cubicBezTo>
                <a:cubicBezTo>
                  <a:pt x="4109031" y="2313520"/>
                  <a:pt x="4101069" y="2319160"/>
                  <a:pt x="4089457" y="2329444"/>
                </a:cubicBezTo>
                <a:cubicBezTo>
                  <a:pt x="4090120" y="2333094"/>
                  <a:pt x="4085144" y="2335582"/>
                  <a:pt x="4074528" y="2336909"/>
                </a:cubicBezTo>
                <a:cubicBezTo>
                  <a:pt x="4068224" y="2345535"/>
                  <a:pt x="4060925" y="2351506"/>
                  <a:pt x="4052631" y="2354824"/>
                </a:cubicBezTo>
                <a:cubicBezTo>
                  <a:pt x="4044005" y="2362123"/>
                  <a:pt x="4037868" y="2368095"/>
                  <a:pt x="4034219" y="2372739"/>
                </a:cubicBezTo>
                <a:cubicBezTo>
                  <a:pt x="4032560" y="2372739"/>
                  <a:pt x="4023934" y="2381365"/>
                  <a:pt x="4008341" y="2398617"/>
                </a:cubicBezTo>
                <a:cubicBezTo>
                  <a:pt x="4000379" y="2402930"/>
                  <a:pt x="3993246" y="2408736"/>
                  <a:pt x="3986942" y="2416034"/>
                </a:cubicBezTo>
                <a:cubicBezTo>
                  <a:pt x="3979644" y="2416034"/>
                  <a:pt x="3975497" y="2418357"/>
                  <a:pt x="3974501" y="2423001"/>
                </a:cubicBezTo>
                <a:cubicBezTo>
                  <a:pt x="3966539" y="2424992"/>
                  <a:pt x="3960567" y="2429139"/>
                  <a:pt x="3956586" y="2435442"/>
                </a:cubicBezTo>
                <a:cubicBezTo>
                  <a:pt x="3954927" y="2439424"/>
                  <a:pt x="3952937" y="2442410"/>
                  <a:pt x="3950614" y="2444400"/>
                </a:cubicBezTo>
                <a:lnTo>
                  <a:pt x="3948624" y="2444400"/>
                </a:lnTo>
                <a:cubicBezTo>
                  <a:pt x="3947961" y="2444400"/>
                  <a:pt x="3946965" y="2443073"/>
                  <a:pt x="3945638" y="2440419"/>
                </a:cubicBezTo>
                <a:lnTo>
                  <a:pt x="3942652" y="2439921"/>
                </a:lnTo>
                <a:cubicBezTo>
                  <a:pt x="3937344" y="2443571"/>
                  <a:pt x="3929713" y="2446888"/>
                  <a:pt x="3919761" y="2449874"/>
                </a:cubicBezTo>
                <a:cubicBezTo>
                  <a:pt x="3916111" y="2451533"/>
                  <a:pt x="3913457" y="2455348"/>
                  <a:pt x="3911798" y="2461320"/>
                </a:cubicBezTo>
                <a:cubicBezTo>
                  <a:pt x="3912130" y="2462979"/>
                  <a:pt x="3904665" y="2465633"/>
                  <a:pt x="3889404" y="2469282"/>
                </a:cubicBezTo>
                <a:cubicBezTo>
                  <a:pt x="3876134" y="2467292"/>
                  <a:pt x="3869001" y="2463476"/>
                  <a:pt x="3868005" y="2457836"/>
                </a:cubicBezTo>
                <a:lnTo>
                  <a:pt x="3866513" y="2455348"/>
                </a:lnTo>
                <a:lnTo>
                  <a:pt x="3866513" y="2452362"/>
                </a:lnTo>
                <a:cubicBezTo>
                  <a:pt x="3861205" y="2440751"/>
                  <a:pt x="3856228" y="2427480"/>
                  <a:pt x="3851583" y="2412551"/>
                </a:cubicBezTo>
                <a:cubicBezTo>
                  <a:pt x="3851251" y="2396294"/>
                  <a:pt x="3850588" y="2386176"/>
                  <a:pt x="3849593" y="2382195"/>
                </a:cubicBezTo>
                <a:cubicBezTo>
                  <a:pt x="3854569" y="2380536"/>
                  <a:pt x="3856725" y="2378545"/>
                  <a:pt x="3856062" y="2376223"/>
                </a:cubicBezTo>
                <a:cubicBezTo>
                  <a:pt x="3852413" y="2375559"/>
                  <a:pt x="3850422" y="2374896"/>
                  <a:pt x="3850090" y="2374232"/>
                </a:cubicBezTo>
                <a:lnTo>
                  <a:pt x="3849593" y="2371744"/>
                </a:lnTo>
                <a:cubicBezTo>
                  <a:pt x="3851251" y="2366768"/>
                  <a:pt x="3854569" y="2364279"/>
                  <a:pt x="3859545" y="2364279"/>
                </a:cubicBezTo>
                <a:cubicBezTo>
                  <a:pt x="3858550" y="2351341"/>
                  <a:pt x="3859545" y="2344871"/>
                  <a:pt x="3862531" y="2344871"/>
                </a:cubicBezTo>
                <a:cubicBezTo>
                  <a:pt x="3863859" y="2342549"/>
                  <a:pt x="3864356" y="2338734"/>
                  <a:pt x="3864024" y="2333425"/>
                </a:cubicBezTo>
                <a:cubicBezTo>
                  <a:pt x="3865351" y="2330771"/>
                  <a:pt x="3867010" y="2329444"/>
                  <a:pt x="3869001" y="2329444"/>
                </a:cubicBezTo>
                <a:lnTo>
                  <a:pt x="3869996" y="2329444"/>
                </a:lnTo>
                <a:lnTo>
                  <a:pt x="3869996" y="2329942"/>
                </a:lnTo>
                <a:lnTo>
                  <a:pt x="3869498" y="2336909"/>
                </a:lnTo>
                <a:lnTo>
                  <a:pt x="3871987" y="2337407"/>
                </a:lnTo>
                <a:cubicBezTo>
                  <a:pt x="3875305" y="2335084"/>
                  <a:pt x="3877958" y="2330108"/>
                  <a:pt x="3879949" y="2322477"/>
                </a:cubicBezTo>
                <a:cubicBezTo>
                  <a:pt x="3884594" y="2316174"/>
                  <a:pt x="3886750" y="2311861"/>
                  <a:pt x="3886418" y="2309539"/>
                </a:cubicBezTo>
                <a:lnTo>
                  <a:pt x="3885921" y="2309041"/>
                </a:lnTo>
                <a:lnTo>
                  <a:pt x="3885423" y="2308543"/>
                </a:lnTo>
                <a:lnTo>
                  <a:pt x="3885921" y="2305557"/>
                </a:lnTo>
                <a:lnTo>
                  <a:pt x="3884428" y="2301576"/>
                </a:lnTo>
                <a:cubicBezTo>
                  <a:pt x="3887082" y="2291623"/>
                  <a:pt x="3888907" y="2286647"/>
                  <a:pt x="3889902" y="2286647"/>
                </a:cubicBezTo>
                <a:lnTo>
                  <a:pt x="3890897" y="2286647"/>
                </a:lnTo>
                <a:lnTo>
                  <a:pt x="3893883" y="2288637"/>
                </a:lnTo>
                <a:cubicBezTo>
                  <a:pt x="3894215" y="2289965"/>
                  <a:pt x="3893385" y="2290628"/>
                  <a:pt x="3891395" y="2290628"/>
                </a:cubicBezTo>
                <a:lnTo>
                  <a:pt x="3890897" y="2291126"/>
                </a:lnTo>
                <a:lnTo>
                  <a:pt x="3891892" y="2294112"/>
                </a:lnTo>
                <a:lnTo>
                  <a:pt x="3892390" y="2294112"/>
                </a:lnTo>
                <a:cubicBezTo>
                  <a:pt x="3896039" y="2290130"/>
                  <a:pt x="3897699" y="2287145"/>
                  <a:pt x="3897367" y="2285154"/>
                </a:cubicBezTo>
                <a:lnTo>
                  <a:pt x="3893883" y="2279680"/>
                </a:lnTo>
                <a:cubicBezTo>
                  <a:pt x="3893883" y="2278353"/>
                  <a:pt x="3895044" y="2277689"/>
                  <a:pt x="3897367" y="2277689"/>
                </a:cubicBezTo>
                <a:lnTo>
                  <a:pt x="3900850" y="2280675"/>
                </a:lnTo>
                <a:lnTo>
                  <a:pt x="3901845" y="2280675"/>
                </a:lnTo>
                <a:cubicBezTo>
                  <a:pt x="3902841" y="2276694"/>
                  <a:pt x="3903173" y="2272381"/>
                  <a:pt x="3902841" y="2267736"/>
                </a:cubicBezTo>
                <a:cubicBezTo>
                  <a:pt x="3905495" y="2267736"/>
                  <a:pt x="3906656" y="2265414"/>
                  <a:pt x="3906324" y="2260769"/>
                </a:cubicBezTo>
                <a:cubicBezTo>
                  <a:pt x="3907651" y="2259442"/>
                  <a:pt x="3910139" y="2258281"/>
                  <a:pt x="3913789" y="2257286"/>
                </a:cubicBezTo>
                <a:cubicBezTo>
                  <a:pt x="3913457" y="2255295"/>
                  <a:pt x="3916277" y="2253139"/>
                  <a:pt x="3922249" y="2250817"/>
                </a:cubicBezTo>
                <a:cubicBezTo>
                  <a:pt x="3924239" y="2248826"/>
                  <a:pt x="3925732" y="2245177"/>
                  <a:pt x="3926727" y="2239868"/>
                </a:cubicBezTo>
                <a:cubicBezTo>
                  <a:pt x="3929050" y="2235555"/>
                  <a:pt x="3933197" y="2231740"/>
                  <a:pt x="3939169" y="2228423"/>
                </a:cubicBezTo>
                <a:cubicBezTo>
                  <a:pt x="3938837" y="2227427"/>
                  <a:pt x="3943481" y="2220626"/>
                  <a:pt x="3953103" y="2208019"/>
                </a:cubicBezTo>
                <a:cubicBezTo>
                  <a:pt x="3952771" y="2206029"/>
                  <a:pt x="3957581" y="2199559"/>
                  <a:pt x="3967534" y="2188611"/>
                </a:cubicBezTo>
                <a:lnTo>
                  <a:pt x="3982463" y="2165222"/>
                </a:lnTo>
                <a:cubicBezTo>
                  <a:pt x="3984123" y="2165222"/>
                  <a:pt x="3989763" y="2158918"/>
                  <a:pt x="3999383" y="2146311"/>
                </a:cubicBezTo>
                <a:cubicBezTo>
                  <a:pt x="4002701" y="2143989"/>
                  <a:pt x="4006351" y="2138847"/>
                  <a:pt x="4010332" y="2130884"/>
                </a:cubicBezTo>
                <a:cubicBezTo>
                  <a:pt x="4017299" y="2126240"/>
                  <a:pt x="4025759" y="2115623"/>
                  <a:pt x="4035711" y="2099035"/>
                </a:cubicBezTo>
                <a:lnTo>
                  <a:pt x="4035214" y="2097045"/>
                </a:lnTo>
                <a:lnTo>
                  <a:pt x="4034716" y="2097045"/>
                </a:lnTo>
                <a:cubicBezTo>
                  <a:pt x="4033721" y="2097045"/>
                  <a:pt x="4031398" y="2099699"/>
                  <a:pt x="4027749" y="2105007"/>
                </a:cubicBezTo>
                <a:lnTo>
                  <a:pt x="4025759" y="2105007"/>
                </a:lnTo>
                <a:lnTo>
                  <a:pt x="4025261" y="2104509"/>
                </a:lnTo>
                <a:lnTo>
                  <a:pt x="4025261" y="2103514"/>
                </a:lnTo>
                <a:cubicBezTo>
                  <a:pt x="4024929" y="2101523"/>
                  <a:pt x="4031067" y="2093893"/>
                  <a:pt x="4043674" y="2080622"/>
                </a:cubicBezTo>
                <a:cubicBezTo>
                  <a:pt x="4043342" y="2078300"/>
                  <a:pt x="4046328" y="2074485"/>
                  <a:pt x="4052631" y="2069176"/>
                </a:cubicBezTo>
                <a:cubicBezTo>
                  <a:pt x="4056281" y="2061878"/>
                  <a:pt x="4061589" y="2055077"/>
                  <a:pt x="4068556" y="2048773"/>
                </a:cubicBezTo>
                <a:cubicBezTo>
                  <a:pt x="4067892" y="2046782"/>
                  <a:pt x="4072371" y="2040479"/>
                  <a:pt x="4081993" y="2029863"/>
                </a:cubicBezTo>
                <a:cubicBezTo>
                  <a:pt x="4083983" y="2024223"/>
                  <a:pt x="4088793" y="2017919"/>
                  <a:pt x="4096424" y="2010952"/>
                </a:cubicBezTo>
                <a:cubicBezTo>
                  <a:pt x="4096424" y="2009625"/>
                  <a:pt x="4100903" y="2003156"/>
                  <a:pt x="4109861" y="1991544"/>
                </a:cubicBezTo>
                <a:cubicBezTo>
                  <a:pt x="4109529" y="1978937"/>
                  <a:pt x="4111021" y="1970809"/>
                  <a:pt x="4114339" y="1967159"/>
                </a:cubicBezTo>
                <a:cubicBezTo>
                  <a:pt x="4118984" y="1960856"/>
                  <a:pt x="4120974" y="1956211"/>
                  <a:pt x="4120311" y="1953225"/>
                </a:cubicBezTo>
                <a:lnTo>
                  <a:pt x="4116330" y="1945761"/>
                </a:lnTo>
                <a:cubicBezTo>
                  <a:pt x="4116661" y="1942443"/>
                  <a:pt x="4117657" y="1940452"/>
                  <a:pt x="4119316" y="1939789"/>
                </a:cubicBezTo>
                <a:lnTo>
                  <a:pt x="4121804" y="1939789"/>
                </a:lnTo>
                <a:cubicBezTo>
                  <a:pt x="4129766" y="1945761"/>
                  <a:pt x="4141046" y="1950240"/>
                  <a:pt x="4155644" y="1953225"/>
                </a:cubicBezTo>
                <a:lnTo>
                  <a:pt x="4156639" y="1953225"/>
                </a:lnTo>
                <a:cubicBezTo>
                  <a:pt x="4159957" y="1947585"/>
                  <a:pt x="4164435" y="1944268"/>
                  <a:pt x="4170075" y="1943273"/>
                </a:cubicBezTo>
                <a:cubicBezTo>
                  <a:pt x="4173725" y="1939623"/>
                  <a:pt x="4180194" y="1937798"/>
                  <a:pt x="4189483" y="1937798"/>
                </a:cubicBezTo>
                <a:cubicBezTo>
                  <a:pt x="4195787" y="1937798"/>
                  <a:pt x="4204081" y="1940950"/>
                  <a:pt x="4214365" y="1947254"/>
                </a:cubicBezTo>
                <a:lnTo>
                  <a:pt x="4223821" y="1947254"/>
                </a:lnTo>
                <a:cubicBezTo>
                  <a:pt x="4237091" y="1949908"/>
                  <a:pt x="4246547" y="1953557"/>
                  <a:pt x="4252187" y="1958202"/>
                </a:cubicBezTo>
                <a:cubicBezTo>
                  <a:pt x="4255504" y="1958202"/>
                  <a:pt x="4261807" y="1962183"/>
                  <a:pt x="4271097" y="1970145"/>
                </a:cubicBezTo>
                <a:cubicBezTo>
                  <a:pt x="4272755" y="1970145"/>
                  <a:pt x="4277732" y="1973795"/>
                  <a:pt x="4286027" y="1981093"/>
                </a:cubicBezTo>
                <a:cubicBezTo>
                  <a:pt x="4295315" y="1986070"/>
                  <a:pt x="4305269" y="1993369"/>
                  <a:pt x="4315885" y="2002990"/>
                </a:cubicBezTo>
                <a:cubicBezTo>
                  <a:pt x="4316881" y="2002990"/>
                  <a:pt x="4325341" y="2009459"/>
                  <a:pt x="4341265" y="2022398"/>
                </a:cubicBezTo>
                <a:cubicBezTo>
                  <a:pt x="4347237" y="2024720"/>
                  <a:pt x="4354535" y="2030858"/>
                  <a:pt x="4363161" y="2040811"/>
                </a:cubicBezTo>
                <a:lnTo>
                  <a:pt x="4399489" y="2093561"/>
                </a:lnTo>
                <a:cubicBezTo>
                  <a:pt x="4400816" y="2093561"/>
                  <a:pt x="4402973" y="2099201"/>
                  <a:pt x="4405959" y="2110481"/>
                </a:cubicBezTo>
                <a:lnTo>
                  <a:pt x="4407451" y="2119439"/>
                </a:lnTo>
                <a:lnTo>
                  <a:pt x="4407853" y="2120908"/>
                </a:lnTo>
                <a:lnTo>
                  <a:pt x="4412687" y="2114462"/>
                </a:lnTo>
                <a:cubicBezTo>
                  <a:pt x="4416087" y="2111642"/>
                  <a:pt x="4421023" y="2108490"/>
                  <a:pt x="4427492" y="2105007"/>
                </a:cubicBezTo>
                <a:cubicBezTo>
                  <a:pt x="4429483" y="2092732"/>
                  <a:pt x="4432967" y="2086594"/>
                  <a:pt x="4437943" y="2086594"/>
                </a:cubicBezTo>
                <a:lnTo>
                  <a:pt x="4446901" y="2089082"/>
                </a:lnTo>
                <a:cubicBezTo>
                  <a:pt x="4471119" y="2073821"/>
                  <a:pt x="4483892" y="2061214"/>
                  <a:pt x="4485219" y="2051261"/>
                </a:cubicBezTo>
                <a:cubicBezTo>
                  <a:pt x="4490195" y="2046948"/>
                  <a:pt x="4494343" y="2039981"/>
                  <a:pt x="4497660" y="2030360"/>
                </a:cubicBezTo>
                <a:lnTo>
                  <a:pt x="4516073" y="2022398"/>
                </a:lnTo>
                <a:cubicBezTo>
                  <a:pt x="4525031" y="2022398"/>
                  <a:pt x="4532993" y="2030526"/>
                  <a:pt x="4539960" y="2046782"/>
                </a:cubicBezTo>
                <a:cubicBezTo>
                  <a:pt x="4541287" y="2048773"/>
                  <a:pt x="4548751" y="2054081"/>
                  <a:pt x="4562354" y="2062707"/>
                </a:cubicBezTo>
                <a:cubicBezTo>
                  <a:pt x="4564676" y="2067020"/>
                  <a:pt x="4569985" y="2070835"/>
                  <a:pt x="4578279" y="2074153"/>
                </a:cubicBezTo>
                <a:cubicBezTo>
                  <a:pt x="4578279" y="2077139"/>
                  <a:pt x="4580601" y="2078632"/>
                  <a:pt x="4585245" y="2078632"/>
                </a:cubicBezTo>
                <a:cubicBezTo>
                  <a:pt x="4593539" y="2085267"/>
                  <a:pt x="4597687" y="2091736"/>
                  <a:pt x="4597687" y="2098040"/>
                </a:cubicBezTo>
                <a:lnTo>
                  <a:pt x="4604653" y="2106997"/>
                </a:lnTo>
                <a:lnTo>
                  <a:pt x="4604653" y="2108490"/>
                </a:lnTo>
                <a:cubicBezTo>
                  <a:pt x="4604653" y="2110813"/>
                  <a:pt x="4603161" y="2111974"/>
                  <a:pt x="4600175" y="2111974"/>
                </a:cubicBezTo>
                <a:lnTo>
                  <a:pt x="4600175" y="2112969"/>
                </a:lnTo>
                <a:lnTo>
                  <a:pt x="4601170" y="2124415"/>
                </a:lnTo>
                <a:lnTo>
                  <a:pt x="4600175" y="2134865"/>
                </a:lnTo>
                <a:cubicBezTo>
                  <a:pt x="4601501" y="2134865"/>
                  <a:pt x="4603658" y="2137851"/>
                  <a:pt x="4606644" y="2143823"/>
                </a:cubicBezTo>
                <a:lnTo>
                  <a:pt x="4605649" y="2149297"/>
                </a:lnTo>
                <a:cubicBezTo>
                  <a:pt x="4607307" y="2149297"/>
                  <a:pt x="4608469" y="2151288"/>
                  <a:pt x="4609133" y="2155269"/>
                </a:cubicBezTo>
                <a:lnTo>
                  <a:pt x="4608137" y="2156264"/>
                </a:lnTo>
                <a:lnTo>
                  <a:pt x="4614607" y="2191597"/>
                </a:lnTo>
                <a:lnTo>
                  <a:pt x="4613611" y="2198564"/>
                </a:lnTo>
                <a:cubicBezTo>
                  <a:pt x="4616265" y="2200886"/>
                  <a:pt x="4620413" y="2210839"/>
                  <a:pt x="4626052" y="2228423"/>
                </a:cubicBezTo>
                <a:cubicBezTo>
                  <a:pt x="4626052" y="2238044"/>
                  <a:pt x="4631029" y="2253637"/>
                  <a:pt x="4640981" y="2275201"/>
                </a:cubicBezTo>
                <a:lnTo>
                  <a:pt x="4655413" y="2294609"/>
                </a:lnTo>
                <a:cubicBezTo>
                  <a:pt x="4663044" y="2299254"/>
                  <a:pt x="4668021" y="2301576"/>
                  <a:pt x="4670343" y="2301576"/>
                </a:cubicBezTo>
                <a:lnTo>
                  <a:pt x="4677309" y="2301576"/>
                </a:lnTo>
                <a:cubicBezTo>
                  <a:pt x="4684609" y="2301576"/>
                  <a:pt x="4688257" y="2297761"/>
                  <a:pt x="4688257" y="2290130"/>
                </a:cubicBezTo>
                <a:lnTo>
                  <a:pt x="4703187" y="2236385"/>
                </a:lnTo>
                <a:cubicBezTo>
                  <a:pt x="4703187" y="2222451"/>
                  <a:pt x="4705509" y="2211337"/>
                  <a:pt x="4710154" y="2203043"/>
                </a:cubicBezTo>
                <a:lnTo>
                  <a:pt x="4707666" y="2187118"/>
                </a:lnTo>
                <a:lnTo>
                  <a:pt x="4710154" y="2182639"/>
                </a:lnTo>
                <a:lnTo>
                  <a:pt x="4707666" y="2178161"/>
                </a:lnTo>
                <a:lnTo>
                  <a:pt x="4712145" y="2146311"/>
                </a:lnTo>
                <a:lnTo>
                  <a:pt x="4711149" y="2133373"/>
                </a:lnTo>
                <a:lnTo>
                  <a:pt x="4712145" y="2123420"/>
                </a:lnTo>
                <a:lnTo>
                  <a:pt x="4711149" y="2118443"/>
                </a:lnTo>
                <a:lnTo>
                  <a:pt x="4714633" y="2102519"/>
                </a:lnTo>
                <a:lnTo>
                  <a:pt x="4713637" y="2089082"/>
                </a:lnTo>
                <a:lnTo>
                  <a:pt x="4716623" y="2076143"/>
                </a:lnTo>
                <a:lnTo>
                  <a:pt x="4715628" y="2068181"/>
                </a:lnTo>
                <a:cubicBezTo>
                  <a:pt x="4715628" y="2061878"/>
                  <a:pt x="4717619" y="2051261"/>
                  <a:pt x="4721600" y="2036332"/>
                </a:cubicBezTo>
                <a:lnTo>
                  <a:pt x="4721600" y="2016924"/>
                </a:lnTo>
                <a:lnTo>
                  <a:pt x="4724585" y="2005478"/>
                </a:lnTo>
                <a:lnTo>
                  <a:pt x="4723591" y="1999506"/>
                </a:lnTo>
                <a:cubicBezTo>
                  <a:pt x="4725913" y="1985904"/>
                  <a:pt x="4728235" y="1979103"/>
                  <a:pt x="4730557" y="1979103"/>
                </a:cubicBezTo>
                <a:lnTo>
                  <a:pt x="4729562" y="1971141"/>
                </a:lnTo>
                <a:lnTo>
                  <a:pt x="4729562" y="1968652"/>
                </a:lnTo>
                <a:cubicBezTo>
                  <a:pt x="4731553" y="1960690"/>
                  <a:pt x="4733709" y="1955050"/>
                  <a:pt x="4736031" y="1951732"/>
                </a:cubicBezTo>
                <a:lnTo>
                  <a:pt x="4736031" y="1940287"/>
                </a:lnTo>
                <a:cubicBezTo>
                  <a:pt x="4736031" y="1937633"/>
                  <a:pt x="4741340" y="1935310"/>
                  <a:pt x="4751956" y="1933320"/>
                </a:cubicBezTo>
                <a:cubicBezTo>
                  <a:pt x="4752288" y="1930334"/>
                  <a:pt x="4753449" y="1928841"/>
                  <a:pt x="4755439" y="1928841"/>
                </a:cubicBezTo>
                <a:close/>
                <a:moveTo>
                  <a:pt x="4060096" y="1883555"/>
                </a:moveTo>
                <a:lnTo>
                  <a:pt x="4058603" y="1885048"/>
                </a:lnTo>
                <a:lnTo>
                  <a:pt x="4058603" y="1886541"/>
                </a:lnTo>
                <a:lnTo>
                  <a:pt x="4061589" y="1889029"/>
                </a:lnTo>
                <a:cubicBezTo>
                  <a:pt x="4064575" y="1889029"/>
                  <a:pt x="4066399" y="1887371"/>
                  <a:pt x="4067063" y="1884053"/>
                </a:cubicBezTo>
                <a:lnTo>
                  <a:pt x="4061091" y="1883555"/>
                </a:lnTo>
                <a:close/>
                <a:moveTo>
                  <a:pt x="4074528" y="1878579"/>
                </a:moveTo>
                <a:cubicBezTo>
                  <a:pt x="4073201" y="1878579"/>
                  <a:pt x="4070878" y="1880238"/>
                  <a:pt x="4067561" y="1883555"/>
                </a:cubicBezTo>
                <a:lnTo>
                  <a:pt x="4067561" y="1884053"/>
                </a:lnTo>
                <a:cubicBezTo>
                  <a:pt x="4070215" y="1884053"/>
                  <a:pt x="4072869" y="1885214"/>
                  <a:pt x="4075523" y="1887536"/>
                </a:cubicBezTo>
                <a:lnTo>
                  <a:pt x="4076518" y="1887536"/>
                </a:lnTo>
                <a:lnTo>
                  <a:pt x="4078509" y="1885048"/>
                </a:lnTo>
                <a:lnTo>
                  <a:pt x="4078011" y="1884053"/>
                </a:lnTo>
                <a:lnTo>
                  <a:pt x="4076021" y="1878579"/>
                </a:lnTo>
                <a:close/>
                <a:moveTo>
                  <a:pt x="4430343" y="1867631"/>
                </a:moveTo>
                <a:lnTo>
                  <a:pt x="4430841" y="1869124"/>
                </a:lnTo>
                <a:lnTo>
                  <a:pt x="4464183" y="1909930"/>
                </a:lnTo>
                <a:lnTo>
                  <a:pt x="4464183" y="1908935"/>
                </a:lnTo>
                <a:lnTo>
                  <a:pt x="4463685" y="1907442"/>
                </a:lnTo>
                <a:cubicBezTo>
                  <a:pt x="4462359" y="1906447"/>
                  <a:pt x="4459704" y="1901636"/>
                  <a:pt x="4455723" y="1893010"/>
                </a:cubicBezTo>
                <a:lnTo>
                  <a:pt x="4437808" y="1872109"/>
                </a:lnTo>
                <a:close/>
                <a:moveTo>
                  <a:pt x="4417405" y="1855687"/>
                </a:moveTo>
                <a:lnTo>
                  <a:pt x="4417405" y="1856185"/>
                </a:lnTo>
                <a:cubicBezTo>
                  <a:pt x="4422713" y="1861825"/>
                  <a:pt x="4426693" y="1865308"/>
                  <a:pt x="4429348" y="1866635"/>
                </a:cubicBezTo>
                <a:lnTo>
                  <a:pt x="4428851" y="1865142"/>
                </a:lnTo>
                <a:cubicBezTo>
                  <a:pt x="4424869" y="1860166"/>
                  <a:pt x="4421054" y="1857014"/>
                  <a:pt x="4417405" y="1855687"/>
                </a:cubicBezTo>
                <a:close/>
                <a:moveTo>
                  <a:pt x="4397997" y="1845734"/>
                </a:moveTo>
                <a:lnTo>
                  <a:pt x="4399489" y="1845734"/>
                </a:lnTo>
                <a:lnTo>
                  <a:pt x="4401480" y="1847227"/>
                </a:lnTo>
                <a:lnTo>
                  <a:pt x="4402475" y="1850711"/>
                </a:lnTo>
                <a:lnTo>
                  <a:pt x="4400982" y="1852204"/>
                </a:lnTo>
                <a:lnTo>
                  <a:pt x="4400485" y="1852204"/>
                </a:lnTo>
                <a:cubicBezTo>
                  <a:pt x="4398825" y="1851872"/>
                  <a:pt x="4397665" y="1850213"/>
                  <a:pt x="4397001" y="1847227"/>
                </a:cubicBezTo>
                <a:close/>
                <a:moveTo>
                  <a:pt x="4159127" y="1826824"/>
                </a:moveTo>
                <a:lnTo>
                  <a:pt x="4158132" y="1828317"/>
                </a:lnTo>
                <a:lnTo>
                  <a:pt x="4158132" y="1829312"/>
                </a:lnTo>
                <a:lnTo>
                  <a:pt x="4159625" y="1829312"/>
                </a:lnTo>
                <a:lnTo>
                  <a:pt x="4161118" y="1827819"/>
                </a:lnTo>
                <a:lnTo>
                  <a:pt x="4161118" y="1826824"/>
                </a:lnTo>
                <a:close/>
                <a:moveTo>
                  <a:pt x="4365152" y="1819359"/>
                </a:moveTo>
                <a:lnTo>
                  <a:pt x="4369133" y="1823340"/>
                </a:lnTo>
                <a:lnTo>
                  <a:pt x="4368137" y="1825331"/>
                </a:lnTo>
                <a:lnTo>
                  <a:pt x="4364654" y="1822843"/>
                </a:lnTo>
                <a:lnTo>
                  <a:pt x="4364157" y="1821350"/>
                </a:lnTo>
                <a:close/>
                <a:moveTo>
                  <a:pt x="4119813" y="1817866"/>
                </a:moveTo>
                <a:cubicBezTo>
                  <a:pt x="4110856" y="1820189"/>
                  <a:pt x="4106709" y="1822677"/>
                  <a:pt x="4107372" y="1825331"/>
                </a:cubicBezTo>
                <a:lnTo>
                  <a:pt x="4108865" y="1825331"/>
                </a:lnTo>
                <a:lnTo>
                  <a:pt x="4108865" y="1825829"/>
                </a:lnTo>
                <a:lnTo>
                  <a:pt x="4113841" y="1821847"/>
                </a:lnTo>
                <a:cubicBezTo>
                  <a:pt x="4118818" y="1821847"/>
                  <a:pt x="4121140" y="1821018"/>
                  <a:pt x="4120809" y="1819359"/>
                </a:cubicBezTo>
                <a:lnTo>
                  <a:pt x="4119813" y="1818862"/>
                </a:lnTo>
                <a:close/>
                <a:moveTo>
                  <a:pt x="4366645" y="1816373"/>
                </a:moveTo>
                <a:lnTo>
                  <a:pt x="4370626" y="1816373"/>
                </a:lnTo>
                <a:lnTo>
                  <a:pt x="4371621" y="1818862"/>
                </a:lnTo>
                <a:lnTo>
                  <a:pt x="4369133" y="1818862"/>
                </a:lnTo>
                <a:lnTo>
                  <a:pt x="4367143" y="1816871"/>
                </a:lnTo>
                <a:close/>
                <a:moveTo>
                  <a:pt x="4185005" y="1808909"/>
                </a:moveTo>
                <a:lnTo>
                  <a:pt x="4186497" y="1809904"/>
                </a:lnTo>
                <a:lnTo>
                  <a:pt x="4186995" y="1812890"/>
                </a:lnTo>
                <a:cubicBezTo>
                  <a:pt x="4187327" y="1815212"/>
                  <a:pt x="4184009" y="1816871"/>
                  <a:pt x="4177043" y="1817866"/>
                </a:cubicBezTo>
                <a:cubicBezTo>
                  <a:pt x="4173061" y="1821516"/>
                  <a:pt x="4169080" y="1823340"/>
                  <a:pt x="4165099" y="1823340"/>
                </a:cubicBezTo>
                <a:lnTo>
                  <a:pt x="4165099" y="1824336"/>
                </a:lnTo>
                <a:cubicBezTo>
                  <a:pt x="4165431" y="1825331"/>
                  <a:pt x="4166426" y="1825829"/>
                  <a:pt x="4168085" y="1825829"/>
                </a:cubicBezTo>
                <a:lnTo>
                  <a:pt x="4169080" y="1826824"/>
                </a:lnTo>
                <a:lnTo>
                  <a:pt x="4169080" y="1827819"/>
                </a:lnTo>
                <a:cubicBezTo>
                  <a:pt x="4169743" y="1831137"/>
                  <a:pt x="4167919" y="1833127"/>
                  <a:pt x="4163606" y="1833791"/>
                </a:cubicBezTo>
                <a:cubicBezTo>
                  <a:pt x="4156971" y="1838436"/>
                  <a:pt x="4151663" y="1840758"/>
                  <a:pt x="4147681" y="1840758"/>
                </a:cubicBezTo>
                <a:lnTo>
                  <a:pt x="4144695" y="1837772"/>
                </a:lnTo>
                <a:cubicBezTo>
                  <a:pt x="4145691" y="1834454"/>
                  <a:pt x="4148013" y="1832796"/>
                  <a:pt x="4151663" y="1832796"/>
                </a:cubicBezTo>
                <a:cubicBezTo>
                  <a:pt x="4151663" y="1832132"/>
                  <a:pt x="4152989" y="1831800"/>
                  <a:pt x="4155644" y="1831800"/>
                </a:cubicBezTo>
                <a:lnTo>
                  <a:pt x="4156141" y="1830805"/>
                </a:lnTo>
                <a:lnTo>
                  <a:pt x="4156141" y="1829810"/>
                </a:lnTo>
                <a:cubicBezTo>
                  <a:pt x="4151828" y="1829810"/>
                  <a:pt x="4149506" y="1829146"/>
                  <a:pt x="4149174" y="1827819"/>
                </a:cubicBezTo>
                <a:cubicBezTo>
                  <a:pt x="4148511" y="1823506"/>
                  <a:pt x="4160454" y="1817203"/>
                  <a:pt x="4185005" y="1808909"/>
                </a:cubicBezTo>
                <a:close/>
                <a:moveTo>
                  <a:pt x="4198939" y="1806420"/>
                </a:moveTo>
                <a:lnTo>
                  <a:pt x="4200929" y="1808411"/>
                </a:lnTo>
                <a:lnTo>
                  <a:pt x="4199934" y="1809904"/>
                </a:lnTo>
                <a:lnTo>
                  <a:pt x="4197943" y="1808411"/>
                </a:lnTo>
                <a:close/>
                <a:moveTo>
                  <a:pt x="4205408" y="1803932"/>
                </a:moveTo>
                <a:lnTo>
                  <a:pt x="4207897" y="1805923"/>
                </a:lnTo>
                <a:lnTo>
                  <a:pt x="4205905" y="1808411"/>
                </a:lnTo>
                <a:lnTo>
                  <a:pt x="4204911" y="1807416"/>
                </a:lnTo>
                <a:lnTo>
                  <a:pt x="4204413" y="1805923"/>
                </a:lnTo>
                <a:close/>
                <a:moveTo>
                  <a:pt x="1749321" y="1802467"/>
                </a:moveTo>
                <a:lnTo>
                  <a:pt x="1750814" y="1802467"/>
                </a:lnTo>
                <a:cubicBezTo>
                  <a:pt x="1752473" y="1802467"/>
                  <a:pt x="1753136" y="1802799"/>
                  <a:pt x="1752805" y="1803462"/>
                </a:cubicBezTo>
                <a:lnTo>
                  <a:pt x="1752805" y="1803960"/>
                </a:lnTo>
                <a:lnTo>
                  <a:pt x="1751809" y="1804955"/>
                </a:lnTo>
                <a:lnTo>
                  <a:pt x="1751312" y="1804955"/>
                </a:lnTo>
                <a:cubicBezTo>
                  <a:pt x="1749985" y="1804955"/>
                  <a:pt x="1749155" y="1804458"/>
                  <a:pt x="1748823" y="1803462"/>
                </a:cubicBezTo>
                <a:close/>
                <a:moveTo>
                  <a:pt x="4215361" y="1802439"/>
                </a:moveTo>
                <a:lnTo>
                  <a:pt x="4216357" y="1803435"/>
                </a:lnTo>
                <a:lnTo>
                  <a:pt x="4216854" y="1806420"/>
                </a:lnTo>
                <a:lnTo>
                  <a:pt x="4215859" y="1808411"/>
                </a:lnTo>
                <a:lnTo>
                  <a:pt x="4213371" y="1808411"/>
                </a:lnTo>
                <a:lnTo>
                  <a:pt x="4211380" y="1806420"/>
                </a:lnTo>
                <a:lnTo>
                  <a:pt x="4210882" y="1804927"/>
                </a:lnTo>
                <a:cubicBezTo>
                  <a:pt x="4211214" y="1803269"/>
                  <a:pt x="4212707" y="1802439"/>
                  <a:pt x="4215361" y="1802439"/>
                </a:cubicBezTo>
                <a:close/>
                <a:moveTo>
                  <a:pt x="4238751" y="1801942"/>
                </a:moveTo>
                <a:lnTo>
                  <a:pt x="4239745" y="1801942"/>
                </a:lnTo>
                <a:lnTo>
                  <a:pt x="4241736" y="1803435"/>
                </a:lnTo>
                <a:lnTo>
                  <a:pt x="4241736" y="1803932"/>
                </a:lnTo>
                <a:lnTo>
                  <a:pt x="4240741" y="1805923"/>
                </a:lnTo>
                <a:lnTo>
                  <a:pt x="4237257" y="1803435"/>
                </a:lnTo>
                <a:close/>
                <a:moveTo>
                  <a:pt x="4220835" y="1801942"/>
                </a:moveTo>
                <a:lnTo>
                  <a:pt x="4222328" y="1803435"/>
                </a:lnTo>
                <a:lnTo>
                  <a:pt x="4222825" y="1804927"/>
                </a:lnTo>
                <a:lnTo>
                  <a:pt x="4221831" y="1806420"/>
                </a:lnTo>
                <a:lnTo>
                  <a:pt x="4219840" y="1804927"/>
                </a:lnTo>
                <a:lnTo>
                  <a:pt x="4219342" y="1803435"/>
                </a:lnTo>
                <a:close/>
                <a:moveTo>
                  <a:pt x="4389039" y="1795970"/>
                </a:moveTo>
                <a:cubicBezTo>
                  <a:pt x="4401314" y="1804264"/>
                  <a:pt x="4409940" y="1810733"/>
                  <a:pt x="4414916" y="1815378"/>
                </a:cubicBezTo>
                <a:lnTo>
                  <a:pt x="4432334" y="1825829"/>
                </a:lnTo>
                <a:lnTo>
                  <a:pt x="4433827" y="1825829"/>
                </a:lnTo>
                <a:lnTo>
                  <a:pt x="4433827" y="1825331"/>
                </a:lnTo>
                <a:lnTo>
                  <a:pt x="4436315" y="1821847"/>
                </a:lnTo>
                <a:cubicBezTo>
                  <a:pt x="4438969" y="1821847"/>
                  <a:pt x="4443779" y="1825995"/>
                  <a:pt x="4450747" y="1834288"/>
                </a:cubicBezTo>
                <a:cubicBezTo>
                  <a:pt x="4467998" y="1848554"/>
                  <a:pt x="4479776" y="1864147"/>
                  <a:pt x="4486079" y="1881067"/>
                </a:cubicBezTo>
                <a:cubicBezTo>
                  <a:pt x="4487407" y="1881067"/>
                  <a:pt x="4489065" y="1883721"/>
                  <a:pt x="4491056" y="1889029"/>
                </a:cubicBezTo>
                <a:cubicBezTo>
                  <a:pt x="4492051" y="1890025"/>
                  <a:pt x="4494207" y="1894338"/>
                  <a:pt x="4497525" y="1901968"/>
                </a:cubicBezTo>
                <a:cubicBezTo>
                  <a:pt x="4504824" y="1906945"/>
                  <a:pt x="4508639" y="1910096"/>
                  <a:pt x="4508971" y="1911423"/>
                </a:cubicBezTo>
                <a:lnTo>
                  <a:pt x="4510961" y="1920381"/>
                </a:lnTo>
                <a:cubicBezTo>
                  <a:pt x="4511625" y="1944931"/>
                  <a:pt x="4508639" y="1957207"/>
                  <a:pt x="4502004" y="1957207"/>
                </a:cubicBezTo>
                <a:cubicBezTo>
                  <a:pt x="4499681" y="1959861"/>
                  <a:pt x="4497691" y="1961188"/>
                  <a:pt x="4496032" y="1961188"/>
                </a:cubicBezTo>
                <a:cubicBezTo>
                  <a:pt x="4484753" y="1957538"/>
                  <a:pt x="4478449" y="1952064"/>
                  <a:pt x="4477121" y="1944765"/>
                </a:cubicBezTo>
                <a:cubicBezTo>
                  <a:pt x="4475463" y="1944765"/>
                  <a:pt x="4472643" y="1938462"/>
                  <a:pt x="4468662" y="1925855"/>
                </a:cubicBezTo>
                <a:lnTo>
                  <a:pt x="4444277" y="1898982"/>
                </a:lnTo>
                <a:cubicBezTo>
                  <a:pt x="4442287" y="1897655"/>
                  <a:pt x="4439633" y="1894338"/>
                  <a:pt x="4436315" y="1889029"/>
                </a:cubicBezTo>
                <a:cubicBezTo>
                  <a:pt x="4434988" y="1889029"/>
                  <a:pt x="4432500" y="1886873"/>
                  <a:pt x="4428851" y="1882560"/>
                </a:cubicBezTo>
                <a:cubicBezTo>
                  <a:pt x="4417239" y="1875593"/>
                  <a:pt x="4411101" y="1870285"/>
                  <a:pt x="4410437" y="1866635"/>
                </a:cubicBezTo>
                <a:lnTo>
                  <a:pt x="4411931" y="1864645"/>
                </a:lnTo>
                <a:lnTo>
                  <a:pt x="4413921" y="1864645"/>
                </a:lnTo>
                <a:lnTo>
                  <a:pt x="4416409" y="1866138"/>
                </a:lnTo>
                <a:lnTo>
                  <a:pt x="4417405" y="1866138"/>
                </a:lnTo>
                <a:cubicBezTo>
                  <a:pt x="4410437" y="1859502"/>
                  <a:pt x="4406788" y="1855190"/>
                  <a:pt x="4406457" y="1853199"/>
                </a:cubicBezTo>
                <a:cubicBezTo>
                  <a:pt x="4408115" y="1852204"/>
                  <a:pt x="4410106" y="1851706"/>
                  <a:pt x="4412428" y="1851706"/>
                </a:cubicBezTo>
                <a:cubicBezTo>
                  <a:pt x="4408115" y="1846066"/>
                  <a:pt x="4401646" y="1841421"/>
                  <a:pt x="4393020" y="1837772"/>
                </a:cubicBezTo>
                <a:cubicBezTo>
                  <a:pt x="4392688" y="1836777"/>
                  <a:pt x="4391693" y="1836279"/>
                  <a:pt x="4390034" y="1836279"/>
                </a:cubicBezTo>
                <a:lnTo>
                  <a:pt x="4388043" y="1832796"/>
                </a:lnTo>
                <a:lnTo>
                  <a:pt x="4389537" y="1829810"/>
                </a:lnTo>
                <a:cubicBezTo>
                  <a:pt x="4393849" y="1832464"/>
                  <a:pt x="4399987" y="1834786"/>
                  <a:pt x="4407949" y="1836777"/>
                </a:cubicBezTo>
                <a:lnTo>
                  <a:pt x="4436315" y="1862654"/>
                </a:lnTo>
                <a:cubicBezTo>
                  <a:pt x="4442951" y="1862654"/>
                  <a:pt x="4452239" y="1872607"/>
                  <a:pt x="4464183" y="1892513"/>
                </a:cubicBezTo>
                <a:cubicBezTo>
                  <a:pt x="4464847" y="1895167"/>
                  <a:pt x="4467833" y="1900641"/>
                  <a:pt x="4473141" y="1908935"/>
                </a:cubicBezTo>
                <a:cubicBezTo>
                  <a:pt x="4473473" y="1910926"/>
                  <a:pt x="4474302" y="1911921"/>
                  <a:pt x="4475629" y="1911921"/>
                </a:cubicBezTo>
                <a:lnTo>
                  <a:pt x="4476127" y="1911921"/>
                </a:lnTo>
                <a:cubicBezTo>
                  <a:pt x="4477453" y="1911921"/>
                  <a:pt x="4477951" y="1907774"/>
                  <a:pt x="4477619" y="1899480"/>
                </a:cubicBezTo>
                <a:cubicBezTo>
                  <a:pt x="4476624" y="1893840"/>
                  <a:pt x="4470487" y="1886043"/>
                  <a:pt x="4459207" y="1876091"/>
                </a:cubicBezTo>
                <a:lnTo>
                  <a:pt x="4452737" y="1866138"/>
                </a:lnTo>
                <a:cubicBezTo>
                  <a:pt x="4451410" y="1866138"/>
                  <a:pt x="4449087" y="1863484"/>
                  <a:pt x="4445770" y="1858175"/>
                </a:cubicBezTo>
                <a:cubicBezTo>
                  <a:pt x="4439467" y="1851208"/>
                  <a:pt x="4435651" y="1844739"/>
                  <a:pt x="4434325" y="1838767"/>
                </a:cubicBezTo>
                <a:cubicBezTo>
                  <a:pt x="4428353" y="1831469"/>
                  <a:pt x="4423045" y="1826658"/>
                  <a:pt x="4418400" y="1824336"/>
                </a:cubicBezTo>
                <a:lnTo>
                  <a:pt x="4399489" y="1809904"/>
                </a:lnTo>
                <a:cubicBezTo>
                  <a:pt x="4391859" y="1803932"/>
                  <a:pt x="4387877" y="1799785"/>
                  <a:pt x="4387546" y="1797463"/>
                </a:cubicBezTo>
                <a:close/>
                <a:moveTo>
                  <a:pt x="4184507" y="1795970"/>
                </a:moveTo>
                <a:lnTo>
                  <a:pt x="4185005" y="1796965"/>
                </a:lnTo>
                <a:lnTo>
                  <a:pt x="4185503" y="1799453"/>
                </a:lnTo>
                <a:lnTo>
                  <a:pt x="4184507" y="1800946"/>
                </a:lnTo>
                <a:lnTo>
                  <a:pt x="4183512" y="1799951"/>
                </a:lnTo>
                <a:lnTo>
                  <a:pt x="4183014" y="1797463"/>
                </a:lnTo>
                <a:close/>
                <a:moveTo>
                  <a:pt x="4197943" y="1793979"/>
                </a:moveTo>
                <a:lnTo>
                  <a:pt x="4200431" y="1793979"/>
                </a:lnTo>
                <a:lnTo>
                  <a:pt x="4200431" y="1795472"/>
                </a:lnTo>
                <a:lnTo>
                  <a:pt x="4198441" y="1795472"/>
                </a:lnTo>
                <a:close/>
                <a:moveTo>
                  <a:pt x="4225314" y="1791491"/>
                </a:moveTo>
                <a:lnTo>
                  <a:pt x="4228797" y="1791491"/>
                </a:lnTo>
                <a:lnTo>
                  <a:pt x="4229793" y="1793482"/>
                </a:lnTo>
                <a:lnTo>
                  <a:pt x="4230291" y="1794975"/>
                </a:lnTo>
                <a:lnTo>
                  <a:pt x="4229793" y="1795970"/>
                </a:lnTo>
                <a:lnTo>
                  <a:pt x="4226309" y="1795970"/>
                </a:lnTo>
                <a:lnTo>
                  <a:pt x="4223821" y="1793979"/>
                </a:lnTo>
                <a:close/>
                <a:moveTo>
                  <a:pt x="4213371" y="1790993"/>
                </a:moveTo>
                <a:lnTo>
                  <a:pt x="4214365" y="1790993"/>
                </a:lnTo>
                <a:lnTo>
                  <a:pt x="4217351" y="1793482"/>
                </a:lnTo>
                <a:lnTo>
                  <a:pt x="4217351" y="1793979"/>
                </a:lnTo>
                <a:lnTo>
                  <a:pt x="4216357" y="1795472"/>
                </a:lnTo>
                <a:lnTo>
                  <a:pt x="4214365" y="1795472"/>
                </a:lnTo>
                <a:lnTo>
                  <a:pt x="4211877" y="1793482"/>
                </a:lnTo>
                <a:lnTo>
                  <a:pt x="4211877" y="1792486"/>
                </a:lnTo>
                <a:close/>
                <a:moveTo>
                  <a:pt x="4377593" y="1789003"/>
                </a:moveTo>
                <a:lnTo>
                  <a:pt x="4378091" y="1789003"/>
                </a:lnTo>
                <a:lnTo>
                  <a:pt x="4380081" y="1790993"/>
                </a:lnTo>
                <a:lnTo>
                  <a:pt x="4378588" y="1792486"/>
                </a:lnTo>
                <a:lnTo>
                  <a:pt x="4378091" y="1792486"/>
                </a:lnTo>
                <a:lnTo>
                  <a:pt x="4376100" y="1790993"/>
                </a:lnTo>
                <a:close/>
                <a:moveTo>
                  <a:pt x="4227305" y="1782036"/>
                </a:moveTo>
                <a:lnTo>
                  <a:pt x="4229295" y="1782036"/>
                </a:lnTo>
                <a:lnTo>
                  <a:pt x="4231285" y="1783529"/>
                </a:lnTo>
                <a:lnTo>
                  <a:pt x="4231285" y="1784524"/>
                </a:lnTo>
                <a:lnTo>
                  <a:pt x="4230291" y="1786017"/>
                </a:lnTo>
                <a:lnTo>
                  <a:pt x="4227802" y="1786017"/>
                </a:lnTo>
                <a:lnTo>
                  <a:pt x="4226309" y="1784524"/>
                </a:lnTo>
                <a:lnTo>
                  <a:pt x="4226309" y="1783529"/>
                </a:lnTo>
                <a:close/>
                <a:moveTo>
                  <a:pt x="4246713" y="1781041"/>
                </a:moveTo>
                <a:lnTo>
                  <a:pt x="4248703" y="1781041"/>
                </a:lnTo>
                <a:cubicBezTo>
                  <a:pt x="4251689" y="1781372"/>
                  <a:pt x="4253347" y="1782202"/>
                  <a:pt x="4253679" y="1783529"/>
                </a:cubicBezTo>
                <a:lnTo>
                  <a:pt x="4253679" y="1784524"/>
                </a:lnTo>
                <a:cubicBezTo>
                  <a:pt x="4254011" y="1785519"/>
                  <a:pt x="4252685" y="1786349"/>
                  <a:pt x="4249699" y="1787012"/>
                </a:cubicBezTo>
                <a:cubicBezTo>
                  <a:pt x="4247376" y="1786017"/>
                  <a:pt x="4246215" y="1785188"/>
                  <a:pt x="4246215" y="1784524"/>
                </a:cubicBezTo>
                <a:lnTo>
                  <a:pt x="4245717" y="1782534"/>
                </a:lnTo>
                <a:close/>
                <a:moveTo>
                  <a:pt x="4212873" y="1778552"/>
                </a:moveTo>
                <a:cubicBezTo>
                  <a:pt x="4216191" y="1778552"/>
                  <a:pt x="4219176" y="1780211"/>
                  <a:pt x="4221831" y="1783529"/>
                </a:cubicBezTo>
                <a:lnTo>
                  <a:pt x="4219840" y="1786017"/>
                </a:lnTo>
                <a:lnTo>
                  <a:pt x="4211380" y="1786017"/>
                </a:lnTo>
                <a:lnTo>
                  <a:pt x="4208891" y="1784524"/>
                </a:lnTo>
                <a:lnTo>
                  <a:pt x="4208891" y="1783529"/>
                </a:lnTo>
                <a:cubicBezTo>
                  <a:pt x="4209887" y="1780543"/>
                  <a:pt x="4211214" y="1778884"/>
                  <a:pt x="4212873" y="1778552"/>
                </a:cubicBezTo>
                <a:close/>
                <a:moveTo>
                  <a:pt x="4239745" y="1762628"/>
                </a:moveTo>
                <a:lnTo>
                  <a:pt x="4240741" y="1763125"/>
                </a:lnTo>
                <a:lnTo>
                  <a:pt x="4241239" y="1764121"/>
                </a:lnTo>
                <a:lnTo>
                  <a:pt x="4238751" y="1764121"/>
                </a:lnTo>
                <a:close/>
                <a:moveTo>
                  <a:pt x="4199934" y="1762628"/>
                </a:moveTo>
                <a:lnTo>
                  <a:pt x="4205408" y="1762628"/>
                </a:lnTo>
                <a:lnTo>
                  <a:pt x="4207399" y="1764121"/>
                </a:lnTo>
                <a:lnTo>
                  <a:pt x="4207897" y="1766609"/>
                </a:lnTo>
                <a:cubicBezTo>
                  <a:pt x="4208559" y="1768268"/>
                  <a:pt x="4206071" y="1769097"/>
                  <a:pt x="4200431" y="1769097"/>
                </a:cubicBezTo>
                <a:lnTo>
                  <a:pt x="4198441" y="1766609"/>
                </a:lnTo>
                <a:cubicBezTo>
                  <a:pt x="4198773" y="1763955"/>
                  <a:pt x="4199271" y="1762628"/>
                  <a:pt x="4199934" y="1762628"/>
                </a:cubicBezTo>
                <a:close/>
                <a:moveTo>
                  <a:pt x="4297472" y="1749191"/>
                </a:moveTo>
                <a:lnTo>
                  <a:pt x="4301951" y="1749191"/>
                </a:lnTo>
                <a:lnTo>
                  <a:pt x="4303444" y="1750684"/>
                </a:lnTo>
                <a:lnTo>
                  <a:pt x="4303941" y="1752177"/>
                </a:lnTo>
                <a:lnTo>
                  <a:pt x="4302947" y="1754168"/>
                </a:lnTo>
                <a:cubicBezTo>
                  <a:pt x="4298965" y="1753173"/>
                  <a:pt x="4296809" y="1752011"/>
                  <a:pt x="4296477" y="1750684"/>
                </a:cubicBezTo>
                <a:close/>
                <a:moveTo>
                  <a:pt x="1759274" y="1730806"/>
                </a:moveTo>
                <a:lnTo>
                  <a:pt x="1759772" y="1730806"/>
                </a:lnTo>
                <a:lnTo>
                  <a:pt x="1760767" y="1731304"/>
                </a:lnTo>
                <a:lnTo>
                  <a:pt x="1760767" y="1732299"/>
                </a:lnTo>
                <a:lnTo>
                  <a:pt x="1759772" y="1732797"/>
                </a:lnTo>
                <a:lnTo>
                  <a:pt x="1757781" y="1732797"/>
                </a:lnTo>
                <a:lnTo>
                  <a:pt x="1757781" y="1731802"/>
                </a:lnTo>
                <a:close/>
                <a:moveTo>
                  <a:pt x="4207399" y="1723314"/>
                </a:moveTo>
                <a:cubicBezTo>
                  <a:pt x="4210385" y="1723314"/>
                  <a:pt x="4212541" y="1725470"/>
                  <a:pt x="4213868" y="1729783"/>
                </a:cubicBezTo>
                <a:lnTo>
                  <a:pt x="4216854" y="1729783"/>
                </a:lnTo>
                <a:cubicBezTo>
                  <a:pt x="4216854" y="1726466"/>
                  <a:pt x="4217351" y="1724807"/>
                  <a:pt x="4218347" y="1724807"/>
                </a:cubicBezTo>
                <a:lnTo>
                  <a:pt x="4220835" y="1724807"/>
                </a:lnTo>
                <a:lnTo>
                  <a:pt x="4222328" y="1726300"/>
                </a:lnTo>
                <a:lnTo>
                  <a:pt x="4222328" y="1730779"/>
                </a:lnTo>
                <a:lnTo>
                  <a:pt x="4223323" y="1731276"/>
                </a:lnTo>
                <a:lnTo>
                  <a:pt x="4229793" y="1731276"/>
                </a:lnTo>
                <a:cubicBezTo>
                  <a:pt x="4228797" y="1726631"/>
                  <a:pt x="4230125" y="1724309"/>
                  <a:pt x="4233774" y="1724309"/>
                </a:cubicBezTo>
                <a:lnTo>
                  <a:pt x="4236759" y="1724309"/>
                </a:lnTo>
                <a:cubicBezTo>
                  <a:pt x="4240409" y="1724309"/>
                  <a:pt x="4242897" y="1726631"/>
                  <a:pt x="4244225" y="1731276"/>
                </a:cubicBezTo>
                <a:cubicBezTo>
                  <a:pt x="4261144" y="1736253"/>
                  <a:pt x="4271595" y="1738741"/>
                  <a:pt x="4275576" y="1738741"/>
                </a:cubicBezTo>
                <a:cubicBezTo>
                  <a:pt x="4277235" y="1741395"/>
                  <a:pt x="4280055" y="1742722"/>
                  <a:pt x="4284036" y="1742722"/>
                </a:cubicBezTo>
                <a:lnTo>
                  <a:pt x="4291003" y="1746703"/>
                </a:lnTo>
                <a:lnTo>
                  <a:pt x="4291003" y="1747698"/>
                </a:lnTo>
                <a:lnTo>
                  <a:pt x="4290505" y="1749191"/>
                </a:lnTo>
                <a:lnTo>
                  <a:pt x="4283041" y="1749191"/>
                </a:lnTo>
                <a:cubicBezTo>
                  <a:pt x="4280718" y="1747532"/>
                  <a:pt x="4278727" y="1746703"/>
                  <a:pt x="4277069" y="1746703"/>
                </a:cubicBezTo>
                <a:cubicBezTo>
                  <a:pt x="4275410" y="1748362"/>
                  <a:pt x="4273751" y="1749191"/>
                  <a:pt x="4272093" y="1749191"/>
                </a:cubicBezTo>
                <a:lnTo>
                  <a:pt x="4266619" y="1746703"/>
                </a:lnTo>
                <a:lnTo>
                  <a:pt x="4239248" y="1745708"/>
                </a:lnTo>
                <a:cubicBezTo>
                  <a:pt x="4236262" y="1744381"/>
                  <a:pt x="4233442" y="1743717"/>
                  <a:pt x="4230788" y="1743717"/>
                </a:cubicBezTo>
                <a:lnTo>
                  <a:pt x="4227802" y="1743717"/>
                </a:lnTo>
                <a:lnTo>
                  <a:pt x="4201427" y="1746703"/>
                </a:lnTo>
                <a:lnTo>
                  <a:pt x="4200929" y="1746703"/>
                </a:lnTo>
                <a:cubicBezTo>
                  <a:pt x="4197943" y="1746703"/>
                  <a:pt x="4194957" y="1749689"/>
                  <a:pt x="4191971" y="1755661"/>
                </a:cubicBezTo>
                <a:lnTo>
                  <a:pt x="4177540" y="1760140"/>
                </a:lnTo>
                <a:cubicBezTo>
                  <a:pt x="4177871" y="1761467"/>
                  <a:pt x="4173227" y="1762462"/>
                  <a:pt x="4163606" y="1763125"/>
                </a:cubicBezTo>
                <a:cubicBezTo>
                  <a:pt x="4163938" y="1765448"/>
                  <a:pt x="4154151" y="1769097"/>
                  <a:pt x="4134245" y="1774074"/>
                </a:cubicBezTo>
                <a:cubicBezTo>
                  <a:pt x="4129269" y="1777391"/>
                  <a:pt x="4123297" y="1780045"/>
                  <a:pt x="4116330" y="1782036"/>
                </a:cubicBezTo>
                <a:lnTo>
                  <a:pt x="4110358" y="1784524"/>
                </a:lnTo>
                <a:cubicBezTo>
                  <a:pt x="4110690" y="1786183"/>
                  <a:pt x="4110192" y="1787012"/>
                  <a:pt x="4108865" y="1787012"/>
                </a:cubicBezTo>
                <a:lnTo>
                  <a:pt x="4109363" y="1789998"/>
                </a:lnTo>
                <a:lnTo>
                  <a:pt x="4110358" y="1789998"/>
                </a:lnTo>
                <a:cubicBezTo>
                  <a:pt x="4115998" y="1789335"/>
                  <a:pt x="4129766" y="1784524"/>
                  <a:pt x="4151663" y="1775566"/>
                </a:cubicBezTo>
                <a:lnTo>
                  <a:pt x="4173559" y="1768102"/>
                </a:lnTo>
                <a:cubicBezTo>
                  <a:pt x="4180857" y="1766111"/>
                  <a:pt x="4186829" y="1765116"/>
                  <a:pt x="4191474" y="1765116"/>
                </a:cubicBezTo>
                <a:lnTo>
                  <a:pt x="4191971" y="1765614"/>
                </a:lnTo>
                <a:lnTo>
                  <a:pt x="4192469" y="1768102"/>
                </a:lnTo>
                <a:cubicBezTo>
                  <a:pt x="4192801" y="1769761"/>
                  <a:pt x="4187991" y="1772249"/>
                  <a:pt x="4178037" y="1775566"/>
                </a:cubicBezTo>
                <a:cubicBezTo>
                  <a:pt x="4178369" y="1777889"/>
                  <a:pt x="4173725" y="1780045"/>
                  <a:pt x="4164104" y="1782036"/>
                </a:cubicBezTo>
                <a:cubicBezTo>
                  <a:pt x="4160123" y="1785685"/>
                  <a:pt x="4155644" y="1787510"/>
                  <a:pt x="4150667" y="1787510"/>
                </a:cubicBezTo>
                <a:cubicBezTo>
                  <a:pt x="4139387" y="1792818"/>
                  <a:pt x="4129103" y="1796468"/>
                  <a:pt x="4119813" y="1798458"/>
                </a:cubicBezTo>
                <a:cubicBezTo>
                  <a:pt x="4109197" y="1804430"/>
                  <a:pt x="4102893" y="1807416"/>
                  <a:pt x="4100903" y="1807416"/>
                </a:cubicBezTo>
                <a:cubicBezTo>
                  <a:pt x="4098912" y="1811065"/>
                  <a:pt x="4092941" y="1816207"/>
                  <a:pt x="4082988" y="1822843"/>
                </a:cubicBezTo>
                <a:lnTo>
                  <a:pt x="4080997" y="1826824"/>
                </a:lnTo>
                <a:lnTo>
                  <a:pt x="4081993" y="1831800"/>
                </a:lnTo>
                <a:lnTo>
                  <a:pt x="4082490" y="1831800"/>
                </a:lnTo>
                <a:cubicBezTo>
                  <a:pt x="4084812" y="1831800"/>
                  <a:pt x="4089789" y="1828317"/>
                  <a:pt x="4097419" y="1821350"/>
                </a:cubicBezTo>
                <a:lnTo>
                  <a:pt x="4105879" y="1815378"/>
                </a:lnTo>
                <a:lnTo>
                  <a:pt x="4113344" y="1812392"/>
                </a:lnTo>
                <a:cubicBezTo>
                  <a:pt x="4116330" y="1812392"/>
                  <a:pt x="4130264" y="1806918"/>
                  <a:pt x="4155146" y="1795970"/>
                </a:cubicBezTo>
                <a:lnTo>
                  <a:pt x="4176047" y="1789998"/>
                </a:lnTo>
                <a:cubicBezTo>
                  <a:pt x="4183346" y="1786349"/>
                  <a:pt x="4189815" y="1784524"/>
                  <a:pt x="4195455" y="1784524"/>
                </a:cubicBezTo>
                <a:cubicBezTo>
                  <a:pt x="4195455" y="1782865"/>
                  <a:pt x="4196782" y="1782036"/>
                  <a:pt x="4199437" y="1782036"/>
                </a:cubicBezTo>
                <a:lnTo>
                  <a:pt x="4203915" y="1782036"/>
                </a:lnTo>
                <a:lnTo>
                  <a:pt x="4206901" y="1784524"/>
                </a:lnTo>
                <a:cubicBezTo>
                  <a:pt x="4207233" y="1786515"/>
                  <a:pt x="4198939" y="1789998"/>
                  <a:pt x="4182019" y="1794975"/>
                </a:cubicBezTo>
                <a:lnTo>
                  <a:pt x="4175549" y="1798458"/>
                </a:lnTo>
                <a:cubicBezTo>
                  <a:pt x="4178535" y="1799122"/>
                  <a:pt x="4180194" y="1799951"/>
                  <a:pt x="4180526" y="1800946"/>
                </a:cubicBezTo>
                <a:lnTo>
                  <a:pt x="4178535" y="1803435"/>
                </a:lnTo>
                <a:lnTo>
                  <a:pt x="4177540" y="1803435"/>
                </a:lnTo>
                <a:cubicBezTo>
                  <a:pt x="4175881" y="1802771"/>
                  <a:pt x="4174720" y="1801112"/>
                  <a:pt x="4174057" y="1798458"/>
                </a:cubicBezTo>
                <a:cubicBezTo>
                  <a:pt x="4169743" y="1798458"/>
                  <a:pt x="4168251" y="1801444"/>
                  <a:pt x="4169578" y="1807416"/>
                </a:cubicBezTo>
                <a:cubicBezTo>
                  <a:pt x="4161947" y="1809738"/>
                  <a:pt x="4155146" y="1812724"/>
                  <a:pt x="4149174" y="1816373"/>
                </a:cubicBezTo>
                <a:cubicBezTo>
                  <a:pt x="4143534" y="1818364"/>
                  <a:pt x="4137894" y="1819691"/>
                  <a:pt x="4132255" y="1820354"/>
                </a:cubicBezTo>
                <a:cubicBezTo>
                  <a:pt x="4127941" y="1824004"/>
                  <a:pt x="4122301" y="1827155"/>
                  <a:pt x="4115335" y="1829810"/>
                </a:cubicBezTo>
                <a:cubicBezTo>
                  <a:pt x="4115666" y="1831469"/>
                  <a:pt x="4110026" y="1833625"/>
                  <a:pt x="4098415" y="1836279"/>
                </a:cubicBezTo>
                <a:cubicBezTo>
                  <a:pt x="4096092" y="1852204"/>
                  <a:pt x="4092443" y="1860166"/>
                  <a:pt x="4087467" y="1860166"/>
                </a:cubicBezTo>
                <a:cubicBezTo>
                  <a:pt x="4085144" y="1863152"/>
                  <a:pt x="4084481" y="1866635"/>
                  <a:pt x="4085476" y="1870617"/>
                </a:cubicBezTo>
                <a:lnTo>
                  <a:pt x="4086471" y="1871114"/>
                </a:lnTo>
                <a:lnTo>
                  <a:pt x="4086969" y="1871114"/>
                </a:lnTo>
                <a:lnTo>
                  <a:pt x="4100405" y="1861161"/>
                </a:lnTo>
                <a:cubicBezTo>
                  <a:pt x="4100073" y="1859171"/>
                  <a:pt x="4103557" y="1857014"/>
                  <a:pt x="4110856" y="1854692"/>
                </a:cubicBezTo>
                <a:lnTo>
                  <a:pt x="4119813" y="1845237"/>
                </a:lnTo>
                <a:lnTo>
                  <a:pt x="4123795" y="1845237"/>
                </a:lnTo>
                <a:lnTo>
                  <a:pt x="4126780" y="1847227"/>
                </a:lnTo>
                <a:cubicBezTo>
                  <a:pt x="4125121" y="1854194"/>
                  <a:pt x="4119647" y="1859668"/>
                  <a:pt x="4110358" y="1863649"/>
                </a:cubicBezTo>
                <a:cubicBezTo>
                  <a:pt x="4107372" y="1863649"/>
                  <a:pt x="4106045" y="1864147"/>
                  <a:pt x="4106377" y="1865142"/>
                </a:cubicBezTo>
                <a:lnTo>
                  <a:pt x="4107870" y="1868626"/>
                </a:lnTo>
                <a:cubicBezTo>
                  <a:pt x="4106875" y="1870948"/>
                  <a:pt x="4103557" y="1872939"/>
                  <a:pt x="4097917" y="1874598"/>
                </a:cubicBezTo>
                <a:cubicBezTo>
                  <a:pt x="4087632" y="1887536"/>
                  <a:pt x="4080167" y="1894835"/>
                  <a:pt x="4075523" y="1896494"/>
                </a:cubicBezTo>
                <a:cubicBezTo>
                  <a:pt x="4067229" y="1898485"/>
                  <a:pt x="4063413" y="1901139"/>
                  <a:pt x="4064077" y="1904456"/>
                </a:cubicBezTo>
                <a:cubicBezTo>
                  <a:pt x="4062750" y="1906115"/>
                  <a:pt x="4060096" y="1907110"/>
                  <a:pt x="4056115" y="1907442"/>
                </a:cubicBezTo>
                <a:cubicBezTo>
                  <a:pt x="4052797" y="1911092"/>
                  <a:pt x="4049148" y="1917229"/>
                  <a:pt x="4045167" y="1925855"/>
                </a:cubicBezTo>
                <a:cubicBezTo>
                  <a:pt x="4040853" y="1925855"/>
                  <a:pt x="4037536" y="1930500"/>
                  <a:pt x="4035214" y="1939789"/>
                </a:cubicBezTo>
                <a:cubicBezTo>
                  <a:pt x="4029905" y="1945097"/>
                  <a:pt x="4024100" y="1953225"/>
                  <a:pt x="4017796" y="1964174"/>
                </a:cubicBezTo>
                <a:cubicBezTo>
                  <a:pt x="4016137" y="1970145"/>
                  <a:pt x="4013317" y="1973131"/>
                  <a:pt x="4009336" y="1973131"/>
                </a:cubicBezTo>
                <a:cubicBezTo>
                  <a:pt x="4006682" y="1979103"/>
                  <a:pt x="4003862" y="1983084"/>
                  <a:pt x="4000877" y="1985075"/>
                </a:cubicBezTo>
                <a:lnTo>
                  <a:pt x="3996895" y="1995525"/>
                </a:lnTo>
                <a:lnTo>
                  <a:pt x="3989431" y="1998511"/>
                </a:lnTo>
                <a:cubicBezTo>
                  <a:pt x="3987108" y="1997516"/>
                  <a:pt x="3983625" y="1997018"/>
                  <a:pt x="3978980" y="1997018"/>
                </a:cubicBezTo>
                <a:lnTo>
                  <a:pt x="3962060" y="1999506"/>
                </a:lnTo>
                <a:lnTo>
                  <a:pt x="3958577" y="1999506"/>
                </a:lnTo>
                <a:lnTo>
                  <a:pt x="3949121" y="1997018"/>
                </a:lnTo>
                <a:lnTo>
                  <a:pt x="3940661" y="1997018"/>
                </a:lnTo>
                <a:cubicBezTo>
                  <a:pt x="3937012" y="1993700"/>
                  <a:pt x="3932036" y="1991212"/>
                  <a:pt x="3925732" y="1989553"/>
                </a:cubicBezTo>
                <a:cubicBezTo>
                  <a:pt x="3921419" y="1983582"/>
                  <a:pt x="3918433" y="1976283"/>
                  <a:pt x="3916775" y="1967657"/>
                </a:cubicBezTo>
                <a:lnTo>
                  <a:pt x="3916277" y="1965169"/>
                </a:lnTo>
                <a:cubicBezTo>
                  <a:pt x="3914286" y="1951235"/>
                  <a:pt x="3913789" y="1941946"/>
                  <a:pt x="3914784" y="1937301"/>
                </a:cubicBezTo>
                <a:lnTo>
                  <a:pt x="3909310" y="1916897"/>
                </a:lnTo>
                <a:lnTo>
                  <a:pt x="3909310" y="1916400"/>
                </a:lnTo>
                <a:cubicBezTo>
                  <a:pt x="3908978" y="1898816"/>
                  <a:pt x="3911964" y="1890025"/>
                  <a:pt x="3918267" y="1890025"/>
                </a:cubicBezTo>
                <a:cubicBezTo>
                  <a:pt x="3921585" y="1887371"/>
                  <a:pt x="3925898" y="1882228"/>
                  <a:pt x="3931206" y="1874598"/>
                </a:cubicBezTo>
                <a:cubicBezTo>
                  <a:pt x="3938505" y="1869621"/>
                  <a:pt x="3943813" y="1864645"/>
                  <a:pt x="3947131" y="1859668"/>
                </a:cubicBezTo>
                <a:cubicBezTo>
                  <a:pt x="3958079" y="1852370"/>
                  <a:pt x="3965046" y="1846066"/>
                  <a:pt x="3968032" y="1840758"/>
                </a:cubicBezTo>
                <a:cubicBezTo>
                  <a:pt x="3972677" y="1839431"/>
                  <a:pt x="3979312" y="1835118"/>
                  <a:pt x="3987938" y="1827819"/>
                </a:cubicBezTo>
                <a:lnTo>
                  <a:pt x="4009834" y="1808909"/>
                </a:lnTo>
                <a:lnTo>
                  <a:pt x="4032228" y="1795472"/>
                </a:lnTo>
                <a:cubicBezTo>
                  <a:pt x="4031564" y="1792486"/>
                  <a:pt x="4035214" y="1790993"/>
                  <a:pt x="4043176" y="1790993"/>
                </a:cubicBezTo>
                <a:cubicBezTo>
                  <a:pt x="4042513" y="1787676"/>
                  <a:pt x="4052299" y="1781207"/>
                  <a:pt x="4072537" y="1771585"/>
                </a:cubicBezTo>
                <a:cubicBezTo>
                  <a:pt x="4079504" y="1763955"/>
                  <a:pt x="4097253" y="1754831"/>
                  <a:pt x="4125785" y="1744215"/>
                </a:cubicBezTo>
                <a:lnTo>
                  <a:pt x="4153653" y="1735257"/>
                </a:lnTo>
                <a:lnTo>
                  <a:pt x="4178037" y="1728290"/>
                </a:lnTo>
                <a:lnTo>
                  <a:pt x="4188986" y="1724807"/>
                </a:lnTo>
                <a:lnTo>
                  <a:pt x="4191474" y="1724807"/>
                </a:lnTo>
                <a:cubicBezTo>
                  <a:pt x="4195123" y="1724807"/>
                  <a:pt x="4197280" y="1726797"/>
                  <a:pt x="4197943" y="1730779"/>
                </a:cubicBezTo>
                <a:lnTo>
                  <a:pt x="4200929" y="1730779"/>
                </a:lnTo>
                <a:lnTo>
                  <a:pt x="4199934" y="1726300"/>
                </a:lnTo>
                <a:lnTo>
                  <a:pt x="4201427" y="1724309"/>
                </a:lnTo>
                <a:lnTo>
                  <a:pt x="4204911" y="1724807"/>
                </a:lnTo>
                <a:close/>
                <a:moveTo>
                  <a:pt x="1759772" y="1719858"/>
                </a:moveTo>
                <a:lnTo>
                  <a:pt x="1760269" y="1720854"/>
                </a:lnTo>
                <a:lnTo>
                  <a:pt x="1759772" y="1721351"/>
                </a:lnTo>
                <a:lnTo>
                  <a:pt x="1759274" y="1721351"/>
                </a:lnTo>
                <a:lnTo>
                  <a:pt x="1759274" y="1720356"/>
                </a:lnTo>
                <a:close/>
                <a:moveTo>
                  <a:pt x="1748326" y="1718365"/>
                </a:moveTo>
                <a:lnTo>
                  <a:pt x="1748823" y="1719858"/>
                </a:lnTo>
                <a:lnTo>
                  <a:pt x="1746833" y="1719858"/>
                </a:lnTo>
                <a:lnTo>
                  <a:pt x="1747330" y="1719361"/>
                </a:lnTo>
                <a:close/>
                <a:moveTo>
                  <a:pt x="1750814" y="1711398"/>
                </a:moveTo>
                <a:lnTo>
                  <a:pt x="1751312" y="1712394"/>
                </a:lnTo>
                <a:lnTo>
                  <a:pt x="1750316" y="1713389"/>
                </a:lnTo>
                <a:lnTo>
                  <a:pt x="1748823" y="1712891"/>
                </a:lnTo>
                <a:lnTo>
                  <a:pt x="1748823" y="1712394"/>
                </a:lnTo>
                <a:cubicBezTo>
                  <a:pt x="1749155" y="1711730"/>
                  <a:pt x="1749819" y="1711398"/>
                  <a:pt x="1750814" y="1711398"/>
                </a:cubicBezTo>
                <a:close/>
                <a:moveTo>
                  <a:pt x="1759772" y="1705427"/>
                </a:moveTo>
                <a:lnTo>
                  <a:pt x="1760767" y="1705427"/>
                </a:lnTo>
                <a:lnTo>
                  <a:pt x="1760767" y="1710403"/>
                </a:lnTo>
                <a:lnTo>
                  <a:pt x="1759772" y="1711398"/>
                </a:lnTo>
                <a:lnTo>
                  <a:pt x="1759274" y="1711398"/>
                </a:lnTo>
                <a:lnTo>
                  <a:pt x="1757781" y="1708412"/>
                </a:lnTo>
                <a:lnTo>
                  <a:pt x="1757781" y="1707417"/>
                </a:lnTo>
                <a:cubicBezTo>
                  <a:pt x="1758113" y="1706090"/>
                  <a:pt x="1758776" y="1705427"/>
                  <a:pt x="1759772" y="1705427"/>
                </a:cubicBezTo>
                <a:close/>
                <a:moveTo>
                  <a:pt x="1761264" y="1696469"/>
                </a:moveTo>
                <a:lnTo>
                  <a:pt x="1762260" y="1698957"/>
                </a:lnTo>
                <a:cubicBezTo>
                  <a:pt x="1761928" y="1699952"/>
                  <a:pt x="1761596" y="1700450"/>
                  <a:pt x="1761264" y="1700450"/>
                </a:cubicBezTo>
                <a:lnTo>
                  <a:pt x="1759772" y="1700450"/>
                </a:lnTo>
                <a:cubicBezTo>
                  <a:pt x="1758776" y="1699787"/>
                  <a:pt x="1758279" y="1698791"/>
                  <a:pt x="1758279" y="1697464"/>
                </a:cubicBezTo>
                <a:cubicBezTo>
                  <a:pt x="1758942" y="1696469"/>
                  <a:pt x="1759937" y="1696137"/>
                  <a:pt x="1761264" y="1696469"/>
                </a:cubicBezTo>
                <a:close/>
                <a:moveTo>
                  <a:pt x="1748823" y="1696469"/>
                </a:moveTo>
                <a:lnTo>
                  <a:pt x="1749321" y="1696469"/>
                </a:lnTo>
                <a:lnTo>
                  <a:pt x="1750316" y="1697962"/>
                </a:lnTo>
                <a:lnTo>
                  <a:pt x="1749819" y="1698460"/>
                </a:lnTo>
                <a:lnTo>
                  <a:pt x="1748823" y="1697962"/>
                </a:lnTo>
                <a:lnTo>
                  <a:pt x="1748326" y="1696967"/>
                </a:lnTo>
                <a:close/>
                <a:moveTo>
                  <a:pt x="1966791" y="1684028"/>
                </a:moveTo>
                <a:lnTo>
                  <a:pt x="1966294" y="1687014"/>
                </a:lnTo>
                <a:lnTo>
                  <a:pt x="1965299" y="1687014"/>
                </a:lnTo>
                <a:lnTo>
                  <a:pt x="1963308" y="1685023"/>
                </a:lnTo>
                <a:cubicBezTo>
                  <a:pt x="1963640" y="1684360"/>
                  <a:pt x="1964801" y="1684028"/>
                  <a:pt x="1966791" y="1684028"/>
                </a:cubicBezTo>
                <a:close/>
                <a:moveTo>
                  <a:pt x="1760269" y="1679051"/>
                </a:moveTo>
                <a:cubicBezTo>
                  <a:pt x="1761264" y="1679715"/>
                  <a:pt x="1762094" y="1680378"/>
                  <a:pt x="1762757" y="1681042"/>
                </a:cubicBezTo>
                <a:lnTo>
                  <a:pt x="1762260" y="1682037"/>
                </a:lnTo>
                <a:lnTo>
                  <a:pt x="1760269" y="1684028"/>
                </a:lnTo>
                <a:cubicBezTo>
                  <a:pt x="1756620" y="1683033"/>
                  <a:pt x="1754795" y="1682203"/>
                  <a:pt x="1754795" y="1681540"/>
                </a:cubicBezTo>
                <a:lnTo>
                  <a:pt x="1755293" y="1680544"/>
                </a:lnTo>
                <a:lnTo>
                  <a:pt x="1756288" y="1680047"/>
                </a:lnTo>
                <a:lnTo>
                  <a:pt x="1756786" y="1680544"/>
                </a:lnTo>
                <a:lnTo>
                  <a:pt x="1757283" y="1680544"/>
                </a:lnTo>
                <a:close/>
                <a:moveTo>
                  <a:pt x="1760767" y="1672582"/>
                </a:moveTo>
                <a:lnTo>
                  <a:pt x="1762260" y="1672582"/>
                </a:lnTo>
                <a:lnTo>
                  <a:pt x="1763255" y="1673577"/>
                </a:lnTo>
                <a:lnTo>
                  <a:pt x="1763255" y="1675568"/>
                </a:lnTo>
                <a:cubicBezTo>
                  <a:pt x="1762923" y="1676895"/>
                  <a:pt x="1762094" y="1677890"/>
                  <a:pt x="1760767" y="1678554"/>
                </a:cubicBezTo>
                <a:lnTo>
                  <a:pt x="1760269" y="1678056"/>
                </a:lnTo>
                <a:lnTo>
                  <a:pt x="1759274" y="1675568"/>
                </a:lnTo>
                <a:cubicBezTo>
                  <a:pt x="1759606" y="1673246"/>
                  <a:pt x="1760103" y="1672250"/>
                  <a:pt x="1760767" y="1672582"/>
                </a:cubicBezTo>
                <a:close/>
                <a:moveTo>
                  <a:pt x="3711243" y="1652151"/>
                </a:moveTo>
                <a:cubicBezTo>
                  <a:pt x="3710248" y="1652151"/>
                  <a:pt x="3709750" y="1653644"/>
                  <a:pt x="3709750" y="1656630"/>
                </a:cubicBezTo>
                <a:cubicBezTo>
                  <a:pt x="3705437" y="1659947"/>
                  <a:pt x="3703281" y="1663265"/>
                  <a:pt x="3703281" y="1666582"/>
                </a:cubicBezTo>
                <a:lnTo>
                  <a:pt x="3699299" y="1668573"/>
                </a:lnTo>
                <a:lnTo>
                  <a:pt x="3699299" y="1669568"/>
                </a:lnTo>
                <a:lnTo>
                  <a:pt x="3700295" y="1673052"/>
                </a:lnTo>
                <a:cubicBezTo>
                  <a:pt x="3695650" y="1677365"/>
                  <a:pt x="3692167" y="1683005"/>
                  <a:pt x="3689844" y="1689972"/>
                </a:cubicBezTo>
                <a:cubicBezTo>
                  <a:pt x="3684536" y="1696275"/>
                  <a:pt x="3681384" y="1701584"/>
                  <a:pt x="3680389" y="1705896"/>
                </a:cubicBezTo>
                <a:cubicBezTo>
                  <a:pt x="3678399" y="1705896"/>
                  <a:pt x="3677071" y="1708551"/>
                  <a:pt x="3676408" y="1713859"/>
                </a:cubicBezTo>
                <a:cubicBezTo>
                  <a:pt x="3675081" y="1713859"/>
                  <a:pt x="3674417" y="1714356"/>
                  <a:pt x="3674417" y="1715352"/>
                </a:cubicBezTo>
                <a:lnTo>
                  <a:pt x="3674915" y="1717840"/>
                </a:lnTo>
                <a:cubicBezTo>
                  <a:pt x="3672593" y="1722816"/>
                  <a:pt x="3670602" y="1725470"/>
                  <a:pt x="3668943" y="1725802"/>
                </a:cubicBezTo>
                <a:lnTo>
                  <a:pt x="3669939" y="1729783"/>
                </a:lnTo>
                <a:cubicBezTo>
                  <a:pt x="3669939" y="1737414"/>
                  <a:pt x="3667450" y="1742556"/>
                  <a:pt x="3662474" y="1745210"/>
                </a:cubicBezTo>
                <a:cubicBezTo>
                  <a:pt x="3662474" y="1748196"/>
                  <a:pt x="3661479" y="1750187"/>
                  <a:pt x="3659488" y="1751182"/>
                </a:cubicBezTo>
                <a:cubicBezTo>
                  <a:pt x="3656834" y="1754831"/>
                  <a:pt x="3653516" y="1762462"/>
                  <a:pt x="3649535" y="1774074"/>
                </a:cubicBezTo>
                <a:lnTo>
                  <a:pt x="3648042" y="1774074"/>
                </a:lnTo>
                <a:lnTo>
                  <a:pt x="3648042" y="1776562"/>
                </a:lnTo>
                <a:cubicBezTo>
                  <a:pt x="3645388" y="1783529"/>
                  <a:pt x="3643066" y="1791325"/>
                  <a:pt x="3641075" y="1799951"/>
                </a:cubicBezTo>
                <a:cubicBezTo>
                  <a:pt x="3638421" y="1799951"/>
                  <a:pt x="3635933" y="1807250"/>
                  <a:pt x="3633611" y="1821847"/>
                </a:cubicBezTo>
                <a:cubicBezTo>
                  <a:pt x="3632615" y="1821847"/>
                  <a:pt x="3631288" y="1823506"/>
                  <a:pt x="3629629" y="1826824"/>
                </a:cubicBezTo>
                <a:lnTo>
                  <a:pt x="3630625" y="1831303"/>
                </a:lnTo>
                <a:lnTo>
                  <a:pt x="3630625" y="1832796"/>
                </a:lnTo>
                <a:cubicBezTo>
                  <a:pt x="3627639" y="1836113"/>
                  <a:pt x="3625648" y="1842251"/>
                  <a:pt x="3624653" y="1851208"/>
                </a:cubicBezTo>
                <a:lnTo>
                  <a:pt x="3619179" y="1858673"/>
                </a:lnTo>
                <a:cubicBezTo>
                  <a:pt x="3618183" y="1858673"/>
                  <a:pt x="3617686" y="1861493"/>
                  <a:pt x="3617686" y="1867133"/>
                </a:cubicBezTo>
                <a:lnTo>
                  <a:pt x="3617188" y="1875095"/>
                </a:lnTo>
                <a:cubicBezTo>
                  <a:pt x="3614866" y="1878081"/>
                  <a:pt x="3613041" y="1882228"/>
                  <a:pt x="3611714" y="1887536"/>
                </a:cubicBezTo>
                <a:cubicBezTo>
                  <a:pt x="3610055" y="1887536"/>
                  <a:pt x="3608894" y="1893342"/>
                  <a:pt x="3608231" y="1904954"/>
                </a:cubicBezTo>
                <a:cubicBezTo>
                  <a:pt x="3606572" y="1904954"/>
                  <a:pt x="3605245" y="1908437"/>
                  <a:pt x="3604249" y="1915404"/>
                </a:cubicBezTo>
                <a:cubicBezTo>
                  <a:pt x="3601927" y="1917063"/>
                  <a:pt x="3600766" y="1921044"/>
                  <a:pt x="3600766" y="1927348"/>
                </a:cubicBezTo>
                <a:lnTo>
                  <a:pt x="3599273" y="1928841"/>
                </a:lnTo>
                <a:lnTo>
                  <a:pt x="3599771" y="1933320"/>
                </a:lnTo>
                <a:cubicBezTo>
                  <a:pt x="3599771" y="1938628"/>
                  <a:pt x="3598609" y="1942941"/>
                  <a:pt x="3596287" y="1946258"/>
                </a:cubicBezTo>
                <a:lnTo>
                  <a:pt x="3588823" y="1975619"/>
                </a:lnTo>
                <a:lnTo>
                  <a:pt x="3589818" y="1979103"/>
                </a:lnTo>
                <a:cubicBezTo>
                  <a:pt x="3589818" y="1982421"/>
                  <a:pt x="3587993" y="1989056"/>
                  <a:pt x="3584344" y="1999009"/>
                </a:cubicBezTo>
                <a:cubicBezTo>
                  <a:pt x="3584344" y="2002990"/>
                  <a:pt x="3583680" y="2004980"/>
                  <a:pt x="3582353" y="2004980"/>
                </a:cubicBezTo>
                <a:lnTo>
                  <a:pt x="3582851" y="2005976"/>
                </a:lnTo>
                <a:lnTo>
                  <a:pt x="3582851" y="2006473"/>
                </a:lnTo>
                <a:lnTo>
                  <a:pt x="3582353" y="2013440"/>
                </a:lnTo>
                <a:lnTo>
                  <a:pt x="3582851" y="2016924"/>
                </a:lnTo>
                <a:lnTo>
                  <a:pt x="3579367" y="2019910"/>
                </a:lnTo>
                <a:lnTo>
                  <a:pt x="3579865" y="2020905"/>
                </a:lnTo>
                <a:cubicBezTo>
                  <a:pt x="3579865" y="2031522"/>
                  <a:pt x="3578206" y="2038323"/>
                  <a:pt x="3574889" y="2041308"/>
                </a:cubicBezTo>
                <a:lnTo>
                  <a:pt x="3574889" y="2042304"/>
                </a:lnTo>
                <a:lnTo>
                  <a:pt x="3575386" y="2046782"/>
                </a:lnTo>
                <a:cubicBezTo>
                  <a:pt x="3574391" y="2047446"/>
                  <a:pt x="3573727" y="2052588"/>
                  <a:pt x="3573395" y="2062209"/>
                </a:cubicBezTo>
                <a:lnTo>
                  <a:pt x="3573893" y="2063205"/>
                </a:lnTo>
                <a:lnTo>
                  <a:pt x="3573893" y="2063702"/>
                </a:lnTo>
                <a:lnTo>
                  <a:pt x="3572400" y="2068181"/>
                </a:lnTo>
                <a:lnTo>
                  <a:pt x="3573395" y="2074153"/>
                </a:lnTo>
                <a:lnTo>
                  <a:pt x="3570410" y="2085101"/>
                </a:lnTo>
                <a:lnTo>
                  <a:pt x="3570907" y="2087589"/>
                </a:lnTo>
                <a:lnTo>
                  <a:pt x="3568917" y="2102519"/>
                </a:lnTo>
                <a:lnTo>
                  <a:pt x="3569414" y="2106997"/>
                </a:lnTo>
                <a:lnTo>
                  <a:pt x="3567921" y="2109983"/>
                </a:lnTo>
                <a:lnTo>
                  <a:pt x="3568917" y="2110481"/>
                </a:lnTo>
                <a:cubicBezTo>
                  <a:pt x="3567258" y="2120766"/>
                  <a:pt x="3565433" y="2127733"/>
                  <a:pt x="3563443" y="2131382"/>
                </a:cubicBezTo>
                <a:lnTo>
                  <a:pt x="3565931" y="2136358"/>
                </a:lnTo>
                <a:lnTo>
                  <a:pt x="3579367" y="2123420"/>
                </a:lnTo>
                <a:cubicBezTo>
                  <a:pt x="3581689" y="2122093"/>
                  <a:pt x="3585173" y="2117614"/>
                  <a:pt x="3589818" y="2109983"/>
                </a:cubicBezTo>
                <a:cubicBezTo>
                  <a:pt x="3591145" y="2109983"/>
                  <a:pt x="3592306" y="2107661"/>
                  <a:pt x="3593301" y="2103016"/>
                </a:cubicBezTo>
                <a:cubicBezTo>
                  <a:pt x="3594628" y="2100362"/>
                  <a:pt x="3597614" y="2096879"/>
                  <a:pt x="3602259" y="2092566"/>
                </a:cubicBezTo>
                <a:cubicBezTo>
                  <a:pt x="3602259" y="2091239"/>
                  <a:pt x="3605411" y="2086926"/>
                  <a:pt x="3611714" y="2079627"/>
                </a:cubicBezTo>
                <a:cubicBezTo>
                  <a:pt x="3611714" y="2077305"/>
                  <a:pt x="3613041" y="2075314"/>
                  <a:pt x="3615695" y="2073655"/>
                </a:cubicBezTo>
                <a:cubicBezTo>
                  <a:pt x="3615695" y="2071997"/>
                  <a:pt x="3620672" y="2064034"/>
                  <a:pt x="3630625" y="2049768"/>
                </a:cubicBezTo>
                <a:cubicBezTo>
                  <a:pt x="3631620" y="2049768"/>
                  <a:pt x="3632117" y="2048275"/>
                  <a:pt x="3632117" y="2045290"/>
                </a:cubicBezTo>
                <a:cubicBezTo>
                  <a:pt x="3638421" y="2034341"/>
                  <a:pt x="3641905" y="2027209"/>
                  <a:pt x="3642568" y="2023891"/>
                </a:cubicBezTo>
                <a:cubicBezTo>
                  <a:pt x="3643895" y="2023891"/>
                  <a:pt x="3645554" y="2019910"/>
                  <a:pt x="3647545" y="2011947"/>
                </a:cubicBezTo>
                <a:lnTo>
                  <a:pt x="3657000" y="1985572"/>
                </a:lnTo>
                <a:cubicBezTo>
                  <a:pt x="3657000" y="1982586"/>
                  <a:pt x="3659820" y="1976946"/>
                  <a:pt x="3665460" y="1968652"/>
                </a:cubicBezTo>
                <a:lnTo>
                  <a:pt x="3664465" y="1965169"/>
                </a:lnTo>
                <a:cubicBezTo>
                  <a:pt x="3666455" y="1958202"/>
                  <a:pt x="3668445" y="1952728"/>
                  <a:pt x="3670436" y="1948747"/>
                </a:cubicBezTo>
                <a:cubicBezTo>
                  <a:pt x="3670436" y="1941448"/>
                  <a:pt x="3672924" y="1933983"/>
                  <a:pt x="3677901" y="1926353"/>
                </a:cubicBezTo>
                <a:lnTo>
                  <a:pt x="3677403" y="1925855"/>
                </a:lnTo>
                <a:lnTo>
                  <a:pt x="3677403" y="1924860"/>
                </a:lnTo>
                <a:cubicBezTo>
                  <a:pt x="3679062" y="1917561"/>
                  <a:pt x="3680223" y="1913912"/>
                  <a:pt x="3680887" y="1913912"/>
                </a:cubicBezTo>
                <a:lnTo>
                  <a:pt x="3680389" y="1912916"/>
                </a:lnTo>
                <a:lnTo>
                  <a:pt x="3680389" y="1912419"/>
                </a:lnTo>
                <a:cubicBezTo>
                  <a:pt x="3682048" y="1911092"/>
                  <a:pt x="3683541" y="1905286"/>
                  <a:pt x="3684868" y="1895001"/>
                </a:cubicBezTo>
                <a:cubicBezTo>
                  <a:pt x="3686858" y="1894338"/>
                  <a:pt x="3687854" y="1891352"/>
                  <a:pt x="3687854" y="1886043"/>
                </a:cubicBezTo>
                <a:lnTo>
                  <a:pt x="3696313" y="1856682"/>
                </a:lnTo>
                <a:lnTo>
                  <a:pt x="3694821" y="1853697"/>
                </a:lnTo>
                <a:lnTo>
                  <a:pt x="3697309" y="1850711"/>
                </a:lnTo>
                <a:lnTo>
                  <a:pt x="3696313" y="1846730"/>
                </a:lnTo>
                <a:lnTo>
                  <a:pt x="3696313" y="1844739"/>
                </a:lnTo>
                <a:lnTo>
                  <a:pt x="3698802" y="1842251"/>
                </a:lnTo>
                <a:lnTo>
                  <a:pt x="3697807" y="1841753"/>
                </a:lnTo>
                <a:lnTo>
                  <a:pt x="3697807" y="1838767"/>
                </a:lnTo>
                <a:lnTo>
                  <a:pt x="3699299" y="1832796"/>
                </a:lnTo>
                <a:lnTo>
                  <a:pt x="3698802" y="1829312"/>
                </a:lnTo>
                <a:lnTo>
                  <a:pt x="3705271" y="1797960"/>
                </a:lnTo>
                <a:cubicBezTo>
                  <a:pt x="3705271" y="1791325"/>
                  <a:pt x="3706599" y="1785851"/>
                  <a:pt x="3709252" y="1781538"/>
                </a:cubicBezTo>
                <a:lnTo>
                  <a:pt x="3709750" y="1772581"/>
                </a:lnTo>
                <a:lnTo>
                  <a:pt x="3708257" y="1768102"/>
                </a:lnTo>
                <a:lnTo>
                  <a:pt x="3712238" y="1760140"/>
                </a:lnTo>
                <a:lnTo>
                  <a:pt x="3712238" y="1758647"/>
                </a:lnTo>
                <a:lnTo>
                  <a:pt x="3711243" y="1758647"/>
                </a:lnTo>
                <a:lnTo>
                  <a:pt x="3712238" y="1753173"/>
                </a:lnTo>
                <a:lnTo>
                  <a:pt x="3712238" y="1746703"/>
                </a:lnTo>
                <a:lnTo>
                  <a:pt x="3714229" y="1743717"/>
                </a:lnTo>
                <a:lnTo>
                  <a:pt x="3713731" y="1742722"/>
                </a:lnTo>
                <a:lnTo>
                  <a:pt x="3713731" y="1742224"/>
                </a:lnTo>
                <a:lnTo>
                  <a:pt x="3714229" y="1728290"/>
                </a:lnTo>
                <a:lnTo>
                  <a:pt x="3714229" y="1727295"/>
                </a:lnTo>
                <a:cubicBezTo>
                  <a:pt x="3715224" y="1726631"/>
                  <a:pt x="3716054" y="1723148"/>
                  <a:pt x="3716717" y="1716844"/>
                </a:cubicBezTo>
                <a:lnTo>
                  <a:pt x="3715722" y="1714854"/>
                </a:lnTo>
                <a:lnTo>
                  <a:pt x="3716717" y="1713859"/>
                </a:lnTo>
                <a:lnTo>
                  <a:pt x="3716717" y="1713361"/>
                </a:lnTo>
                <a:lnTo>
                  <a:pt x="3715722" y="1709380"/>
                </a:lnTo>
                <a:lnTo>
                  <a:pt x="3717215" y="1699925"/>
                </a:lnTo>
                <a:lnTo>
                  <a:pt x="3716717" y="1697436"/>
                </a:lnTo>
                <a:cubicBezTo>
                  <a:pt x="3717712" y="1697436"/>
                  <a:pt x="3718873" y="1695777"/>
                  <a:pt x="3720201" y="1692460"/>
                </a:cubicBezTo>
                <a:lnTo>
                  <a:pt x="3718210" y="1683502"/>
                </a:lnTo>
                <a:lnTo>
                  <a:pt x="3718707" y="1681512"/>
                </a:lnTo>
                <a:lnTo>
                  <a:pt x="3718210" y="1680516"/>
                </a:lnTo>
                <a:lnTo>
                  <a:pt x="3718210" y="1680019"/>
                </a:lnTo>
                <a:lnTo>
                  <a:pt x="3718707" y="1674545"/>
                </a:lnTo>
                <a:lnTo>
                  <a:pt x="3717215" y="1671061"/>
                </a:lnTo>
                <a:cubicBezTo>
                  <a:pt x="3718210" y="1671061"/>
                  <a:pt x="3718707" y="1670232"/>
                  <a:pt x="3718707" y="1668573"/>
                </a:cubicBezTo>
                <a:lnTo>
                  <a:pt x="3718210" y="1666582"/>
                </a:lnTo>
                <a:lnTo>
                  <a:pt x="3718707" y="1662104"/>
                </a:lnTo>
                <a:lnTo>
                  <a:pt x="3718707" y="1660611"/>
                </a:lnTo>
                <a:cubicBezTo>
                  <a:pt x="3717381" y="1660611"/>
                  <a:pt x="3716219" y="1659615"/>
                  <a:pt x="3715224" y="1657625"/>
                </a:cubicBezTo>
                <a:lnTo>
                  <a:pt x="3715224" y="1656132"/>
                </a:lnTo>
                <a:lnTo>
                  <a:pt x="3715722" y="1655137"/>
                </a:lnTo>
                <a:lnTo>
                  <a:pt x="3715722" y="1654639"/>
                </a:lnTo>
                <a:lnTo>
                  <a:pt x="3712736" y="1652151"/>
                </a:lnTo>
                <a:close/>
                <a:moveTo>
                  <a:pt x="2615868" y="1652151"/>
                </a:moveTo>
                <a:cubicBezTo>
                  <a:pt x="2614873" y="1652151"/>
                  <a:pt x="2614375" y="1653644"/>
                  <a:pt x="2614375" y="1656630"/>
                </a:cubicBezTo>
                <a:cubicBezTo>
                  <a:pt x="2610062" y="1659947"/>
                  <a:pt x="2607906" y="1663265"/>
                  <a:pt x="2607906" y="1666582"/>
                </a:cubicBezTo>
                <a:lnTo>
                  <a:pt x="2603925" y="1668573"/>
                </a:lnTo>
                <a:lnTo>
                  <a:pt x="2603925" y="1669568"/>
                </a:lnTo>
                <a:lnTo>
                  <a:pt x="2604920" y="1673052"/>
                </a:lnTo>
                <a:cubicBezTo>
                  <a:pt x="2600275" y="1677365"/>
                  <a:pt x="2596792" y="1683005"/>
                  <a:pt x="2594469" y="1689972"/>
                </a:cubicBezTo>
                <a:cubicBezTo>
                  <a:pt x="2589161" y="1696275"/>
                  <a:pt x="2586009" y="1701584"/>
                  <a:pt x="2585014" y="1705896"/>
                </a:cubicBezTo>
                <a:cubicBezTo>
                  <a:pt x="2583024" y="1705896"/>
                  <a:pt x="2581696" y="1708551"/>
                  <a:pt x="2581033" y="1713859"/>
                </a:cubicBezTo>
                <a:cubicBezTo>
                  <a:pt x="2579706" y="1713859"/>
                  <a:pt x="2579042" y="1714356"/>
                  <a:pt x="2579042" y="1715352"/>
                </a:cubicBezTo>
                <a:lnTo>
                  <a:pt x="2579540" y="1717840"/>
                </a:lnTo>
                <a:cubicBezTo>
                  <a:pt x="2577217" y="1722816"/>
                  <a:pt x="2575227" y="1725470"/>
                  <a:pt x="2573568" y="1725802"/>
                </a:cubicBezTo>
                <a:lnTo>
                  <a:pt x="2574564" y="1729783"/>
                </a:lnTo>
                <a:cubicBezTo>
                  <a:pt x="2574564" y="1737414"/>
                  <a:pt x="2572075" y="1742556"/>
                  <a:pt x="2567099" y="1745210"/>
                </a:cubicBezTo>
                <a:cubicBezTo>
                  <a:pt x="2567099" y="1748196"/>
                  <a:pt x="2566104" y="1750187"/>
                  <a:pt x="2564113" y="1751182"/>
                </a:cubicBezTo>
                <a:cubicBezTo>
                  <a:pt x="2561459" y="1754831"/>
                  <a:pt x="2558141" y="1762462"/>
                  <a:pt x="2554160" y="1774074"/>
                </a:cubicBezTo>
                <a:lnTo>
                  <a:pt x="2552667" y="1774074"/>
                </a:lnTo>
                <a:lnTo>
                  <a:pt x="2552667" y="1776562"/>
                </a:lnTo>
                <a:cubicBezTo>
                  <a:pt x="2550013" y="1783529"/>
                  <a:pt x="2547691" y="1791325"/>
                  <a:pt x="2545700" y="1799951"/>
                </a:cubicBezTo>
                <a:cubicBezTo>
                  <a:pt x="2543046" y="1799951"/>
                  <a:pt x="2540558" y="1807250"/>
                  <a:pt x="2538236" y="1821847"/>
                </a:cubicBezTo>
                <a:cubicBezTo>
                  <a:pt x="2537240" y="1821847"/>
                  <a:pt x="2535913" y="1823506"/>
                  <a:pt x="2534254" y="1826824"/>
                </a:cubicBezTo>
                <a:lnTo>
                  <a:pt x="2535250" y="1831303"/>
                </a:lnTo>
                <a:lnTo>
                  <a:pt x="2535250" y="1832796"/>
                </a:lnTo>
                <a:cubicBezTo>
                  <a:pt x="2532264" y="1836113"/>
                  <a:pt x="2530273" y="1842251"/>
                  <a:pt x="2529278" y="1851208"/>
                </a:cubicBezTo>
                <a:lnTo>
                  <a:pt x="2523804" y="1858673"/>
                </a:lnTo>
                <a:cubicBezTo>
                  <a:pt x="2522809" y="1858673"/>
                  <a:pt x="2522311" y="1861493"/>
                  <a:pt x="2522311" y="1867133"/>
                </a:cubicBezTo>
                <a:lnTo>
                  <a:pt x="2521813" y="1875095"/>
                </a:lnTo>
                <a:cubicBezTo>
                  <a:pt x="2519491" y="1878081"/>
                  <a:pt x="2517666" y="1882228"/>
                  <a:pt x="2516339" y="1887536"/>
                </a:cubicBezTo>
                <a:cubicBezTo>
                  <a:pt x="2514680" y="1887536"/>
                  <a:pt x="2513519" y="1893342"/>
                  <a:pt x="2512856" y="1904954"/>
                </a:cubicBezTo>
                <a:cubicBezTo>
                  <a:pt x="2511197" y="1904954"/>
                  <a:pt x="2509870" y="1908437"/>
                  <a:pt x="2508875" y="1915404"/>
                </a:cubicBezTo>
                <a:cubicBezTo>
                  <a:pt x="2506552" y="1917063"/>
                  <a:pt x="2505391" y="1921044"/>
                  <a:pt x="2505391" y="1927348"/>
                </a:cubicBezTo>
                <a:lnTo>
                  <a:pt x="2503898" y="1928841"/>
                </a:lnTo>
                <a:lnTo>
                  <a:pt x="2504396" y="1933320"/>
                </a:lnTo>
                <a:cubicBezTo>
                  <a:pt x="2504396" y="1938628"/>
                  <a:pt x="2503235" y="1942941"/>
                  <a:pt x="2500912" y="1946258"/>
                </a:cubicBezTo>
                <a:lnTo>
                  <a:pt x="2493448" y="1975619"/>
                </a:lnTo>
                <a:lnTo>
                  <a:pt x="2494443" y="1979103"/>
                </a:lnTo>
                <a:cubicBezTo>
                  <a:pt x="2494443" y="1982421"/>
                  <a:pt x="2492618" y="1989056"/>
                  <a:pt x="2488969" y="1999009"/>
                </a:cubicBezTo>
                <a:cubicBezTo>
                  <a:pt x="2488969" y="2002990"/>
                  <a:pt x="2488305" y="2004980"/>
                  <a:pt x="2486978" y="2004980"/>
                </a:cubicBezTo>
                <a:lnTo>
                  <a:pt x="2487476" y="2005976"/>
                </a:lnTo>
                <a:lnTo>
                  <a:pt x="2487476" y="2006473"/>
                </a:lnTo>
                <a:lnTo>
                  <a:pt x="2486978" y="2013440"/>
                </a:lnTo>
                <a:lnTo>
                  <a:pt x="2487476" y="2016924"/>
                </a:lnTo>
                <a:lnTo>
                  <a:pt x="2483992" y="2019910"/>
                </a:lnTo>
                <a:lnTo>
                  <a:pt x="2484490" y="2020905"/>
                </a:lnTo>
                <a:cubicBezTo>
                  <a:pt x="2484490" y="2031521"/>
                  <a:pt x="2482831" y="2038323"/>
                  <a:pt x="2479514" y="2041308"/>
                </a:cubicBezTo>
                <a:lnTo>
                  <a:pt x="2479514" y="2042304"/>
                </a:lnTo>
                <a:lnTo>
                  <a:pt x="2480011" y="2046782"/>
                </a:lnTo>
                <a:cubicBezTo>
                  <a:pt x="2479016" y="2047446"/>
                  <a:pt x="2478352" y="2052588"/>
                  <a:pt x="2478021" y="2062209"/>
                </a:cubicBezTo>
                <a:lnTo>
                  <a:pt x="2478518" y="2063205"/>
                </a:lnTo>
                <a:lnTo>
                  <a:pt x="2478518" y="2063702"/>
                </a:lnTo>
                <a:lnTo>
                  <a:pt x="2477025" y="2068181"/>
                </a:lnTo>
                <a:lnTo>
                  <a:pt x="2477892" y="2073379"/>
                </a:lnTo>
                <a:lnTo>
                  <a:pt x="2480628" y="2071696"/>
                </a:lnTo>
                <a:cubicBezTo>
                  <a:pt x="2483054" y="2070680"/>
                  <a:pt x="2485428" y="2070172"/>
                  <a:pt x="2487750" y="2070172"/>
                </a:cubicBezTo>
                <a:lnTo>
                  <a:pt x="2489741" y="2072162"/>
                </a:lnTo>
                <a:lnTo>
                  <a:pt x="2500191" y="2070172"/>
                </a:lnTo>
                <a:lnTo>
                  <a:pt x="2516614" y="2070172"/>
                </a:lnTo>
                <a:lnTo>
                  <a:pt x="2521405" y="2070970"/>
                </a:lnTo>
                <a:lnTo>
                  <a:pt x="2524053" y="2066439"/>
                </a:lnTo>
                <a:cubicBezTo>
                  <a:pt x="2526541" y="2062458"/>
                  <a:pt x="2530273" y="2056901"/>
                  <a:pt x="2535250" y="2049768"/>
                </a:cubicBezTo>
                <a:cubicBezTo>
                  <a:pt x="2536245" y="2049768"/>
                  <a:pt x="2536743" y="2048275"/>
                  <a:pt x="2536743" y="2045290"/>
                </a:cubicBezTo>
                <a:cubicBezTo>
                  <a:pt x="2543046" y="2034341"/>
                  <a:pt x="2546530" y="2027209"/>
                  <a:pt x="2547193" y="2023891"/>
                </a:cubicBezTo>
                <a:cubicBezTo>
                  <a:pt x="2548520" y="2023891"/>
                  <a:pt x="2550179" y="2019910"/>
                  <a:pt x="2552170" y="2011947"/>
                </a:cubicBezTo>
                <a:lnTo>
                  <a:pt x="2561625" y="1985572"/>
                </a:lnTo>
                <a:cubicBezTo>
                  <a:pt x="2561625" y="1982586"/>
                  <a:pt x="2564445" y="1976946"/>
                  <a:pt x="2570085" y="1968652"/>
                </a:cubicBezTo>
                <a:lnTo>
                  <a:pt x="2569090" y="1965169"/>
                </a:lnTo>
                <a:cubicBezTo>
                  <a:pt x="2571080" y="1958202"/>
                  <a:pt x="2573071" y="1952728"/>
                  <a:pt x="2575061" y="1948747"/>
                </a:cubicBezTo>
                <a:cubicBezTo>
                  <a:pt x="2575061" y="1941448"/>
                  <a:pt x="2577549" y="1933983"/>
                  <a:pt x="2582526" y="1926353"/>
                </a:cubicBezTo>
                <a:lnTo>
                  <a:pt x="2582028" y="1925855"/>
                </a:lnTo>
                <a:lnTo>
                  <a:pt x="2582028" y="1924860"/>
                </a:lnTo>
                <a:cubicBezTo>
                  <a:pt x="2583687" y="1917561"/>
                  <a:pt x="2584848" y="1913912"/>
                  <a:pt x="2585512" y="1913912"/>
                </a:cubicBezTo>
                <a:lnTo>
                  <a:pt x="2585014" y="1912916"/>
                </a:lnTo>
                <a:lnTo>
                  <a:pt x="2585014" y="1912419"/>
                </a:lnTo>
                <a:cubicBezTo>
                  <a:pt x="2586673" y="1911092"/>
                  <a:pt x="2588166" y="1905286"/>
                  <a:pt x="2589493" y="1895001"/>
                </a:cubicBezTo>
                <a:cubicBezTo>
                  <a:pt x="2591483" y="1894338"/>
                  <a:pt x="2592479" y="1891352"/>
                  <a:pt x="2592479" y="1886043"/>
                </a:cubicBezTo>
                <a:lnTo>
                  <a:pt x="2600939" y="1856682"/>
                </a:lnTo>
                <a:lnTo>
                  <a:pt x="2599446" y="1853697"/>
                </a:lnTo>
                <a:lnTo>
                  <a:pt x="2601934" y="1850711"/>
                </a:lnTo>
                <a:lnTo>
                  <a:pt x="2600939" y="1846730"/>
                </a:lnTo>
                <a:lnTo>
                  <a:pt x="2600939" y="1844739"/>
                </a:lnTo>
                <a:lnTo>
                  <a:pt x="2603427" y="1842251"/>
                </a:lnTo>
                <a:lnTo>
                  <a:pt x="2602432" y="1841753"/>
                </a:lnTo>
                <a:lnTo>
                  <a:pt x="2602432" y="1838767"/>
                </a:lnTo>
                <a:lnTo>
                  <a:pt x="2603925" y="1832796"/>
                </a:lnTo>
                <a:lnTo>
                  <a:pt x="2603427" y="1829312"/>
                </a:lnTo>
                <a:lnTo>
                  <a:pt x="2609896" y="1797960"/>
                </a:lnTo>
                <a:cubicBezTo>
                  <a:pt x="2609896" y="1791325"/>
                  <a:pt x="2611224" y="1785851"/>
                  <a:pt x="2613877" y="1781538"/>
                </a:cubicBezTo>
                <a:lnTo>
                  <a:pt x="2614375" y="1772581"/>
                </a:lnTo>
                <a:lnTo>
                  <a:pt x="2612882" y="1768102"/>
                </a:lnTo>
                <a:lnTo>
                  <a:pt x="2616863" y="1760140"/>
                </a:lnTo>
                <a:lnTo>
                  <a:pt x="2616863" y="1758647"/>
                </a:lnTo>
                <a:lnTo>
                  <a:pt x="2615868" y="1758647"/>
                </a:lnTo>
                <a:lnTo>
                  <a:pt x="2616863" y="1753173"/>
                </a:lnTo>
                <a:lnTo>
                  <a:pt x="2616863" y="1746703"/>
                </a:lnTo>
                <a:lnTo>
                  <a:pt x="2618854" y="1743717"/>
                </a:lnTo>
                <a:lnTo>
                  <a:pt x="2618356" y="1742722"/>
                </a:lnTo>
                <a:lnTo>
                  <a:pt x="2618356" y="1742224"/>
                </a:lnTo>
                <a:lnTo>
                  <a:pt x="2618854" y="1728290"/>
                </a:lnTo>
                <a:lnTo>
                  <a:pt x="2618854" y="1727295"/>
                </a:lnTo>
                <a:cubicBezTo>
                  <a:pt x="2619849" y="1726631"/>
                  <a:pt x="2620679" y="1723148"/>
                  <a:pt x="2621342" y="1716844"/>
                </a:cubicBezTo>
                <a:lnTo>
                  <a:pt x="2620347" y="1714854"/>
                </a:lnTo>
                <a:lnTo>
                  <a:pt x="2621342" y="1713859"/>
                </a:lnTo>
                <a:lnTo>
                  <a:pt x="2621342" y="1713361"/>
                </a:lnTo>
                <a:lnTo>
                  <a:pt x="2620347" y="1709380"/>
                </a:lnTo>
                <a:lnTo>
                  <a:pt x="2621840" y="1699925"/>
                </a:lnTo>
                <a:lnTo>
                  <a:pt x="2621342" y="1697436"/>
                </a:lnTo>
                <a:cubicBezTo>
                  <a:pt x="2622337" y="1697436"/>
                  <a:pt x="2623498" y="1695777"/>
                  <a:pt x="2624826" y="1692460"/>
                </a:cubicBezTo>
                <a:lnTo>
                  <a:pt x="2622835" y="1683502"/>
                </a:lnTo>
                <a:lnTo>
                  <a:pt x="2623333" y="1681512"/>
                </a:lnTo>
                <a:lnTo>
                  <a:pt x="2622835" y="1680516"/>
                </a:lnTo>
                <a:lnTo>
                  <a:pt x="2622835" y="1680019"/>
                </a:lnTo>
                <a:lnTo>
                  <a:pt x="2623333" y="1674545"/>
                </a:lnTo>
                <a:lnTo>
                  <a:pt x="2621840" y="1671061"/>
                </a:lnTo>
                <a:cubicBezTo>
                  <a:pt x="2622835" y="1671061"/>
                  <a:pt x="2623333" y="1670232"/>
                  <a:pt x="2623333" y="1668573"/>
                </a:cubicBezTo>
                <a:lnTo>
                  <a:pt x="2622835" y="1666582"/>
                </a:lnTo>
                <a:lnTo>
                  <a:pt x="2623333" y="1662104"/>
                </a:lnTo>
                <a:lnTo>
                  <a:pt x="2623333" y="1660611"/>
                </a:lnTo>
                <a:cubicBezTo>
                  <a:pt x="2622005" y="1660611"/>
                  <a:pt x="2620844" y="1659615"/>
                  <a:pt x="2619849" y="1657625"/>
                </a:cubicBezTo>
                <a:lnTo>
                  <a:pt x="2619849" y="1656132"/>
                </a:lnTo>
                <a:lnTo>
                  <a:pt x="2620347" y="1655137"/>
                </a:lnTo>
                <a:lnTo>
                  <a:pt x="2620347" y="1654639"/>
                </a:lnTo>
                <a:lnTo>
                  <a:pt x="2617361" y="1652151"/>
                </a:lnTo>
                <a:close/>
                <a:moveTo>
                  <a:pt x="1762260" y="1649690"/>
                </a:moveTo>
                <a:lnTo>
                  <a:pt x="1763255" y="1649690"/>
                </a:lnTo>
                <a:cubicBezTo>
                  <a:pt x="1763919" y="1650022"/>
                  <a:pt x="1764416" y="1650852"/>
                  <a:pt x="1764748" y="1652179"/>
                </a:cubicBezTo>
                <a:lnTo>
                  <a:pt x="1762260" y="1657653"/>
                </a:lnTo>
                <a:lnTo>
                  <a:pt x="1762757" y="1658150"/>
                </a:lnTo>
                <a:lnTo>
                  <a:pt x="1762260" y="1658150"/>
                </a:lnTo>
                <a:lnTo>
                  <a:pt x="1762757" y="1658648"/>
                </a:lnTo>
                <a:lnTo>
                  <a:pt x="1762757" y="1659146"/>
                </a:lnTo>
                <a:cubicBezTo>
                  <a:pt x="1762757" y="1659809"/>
                  <a:pt x="1760767" y="1660473"/>
                  <a:pt x="1756786" y="1661136"/>
                </a:cubicBezTo>
                <a:lnTo>
                  <a:pt x="1755293" y="1659146"/>
                </a:lnTo>
                <a:lnTo>
                  <a:pt x="1755293" y="1658648"/>
                </a:lnTo>
                <a:cubicBezTo>
                  <a:pt x="1755625" y="1656989"/>
                  <a:pt x="1757117" y="1655330"/>
                  <a:pt x="1759772" y="1653672"/>
                </a:cubicBezTo>
                <a:lnTo>
                  <a:pt x="1759772" y="1653174"/>
                </a:lnTo>
                <a:lnTo>
                  <a:pt x="1759274" y="1650188"/>
                </a:lnTo>
                <a:cubicBezTo>
                  <a:pt x="1760269" y="1649525"/>
                  <a:pt x="1761264" y="1649359"/>
                  <a:pt x="1762260" y="1649690"/>
                </a:cubicBezTo>
                <a:close/>
                <a:moveTo>
                  <a:pt x="1763753" y="1637249"/>
                </a:moveTo>
                <a:lnTo>
                  <a:pt x="1764250" y="1638742"/>
                </a:lnTo>
                <a:lnTo>
                  <a:pt x="1764250" y="1639738"/>
                </a:lnTo>
                <a:cubicBezTo>
                  <a:pt x="1764250" y="1641065"/>
                  <a:pt x="1763753" y="1642226"/>
                  <a:pt x="1762757" y="1643221"/>
                </a:cubicBezTo>
                <a:lnTo>
                  <a:pt x="1763255" y="1644714"/>
                </a:lnTo>
                <a:lnTo>
                  <a:pt x="1762260" y="1645212"/>
                </a:lnTo>
                <a:cubicBezTo>
                  <a:pt x="1760933" y="1643553"/>
                  <a:pt x="1760435" y="1642392"/>
                  <a:pt x="1760767" y="1641728"/>
                </a:cubicBezTo>
                <a:lnTo>
                  <a:pt x="1760767" y="1641231"/>
                </a:lnTo>
                <a:cubicBezTo>
                  <a:pt x="1760767" y="1638908"/>
                  <a:pt x="1761762" y="1637581"/>
                  <a:pt x="1763753" y="1637249"/>
                </a:cubicBezTo>
                <a:close/>
                <a:moveTo>
                  <a:pt x="1775198" y="1619334"/>
                </a:moveTo>
                <a:lnTo>
                  <a:pt x="1776194" y="1620329"/>
                </a:lnTo>
                <a:lnTo>
                  <a:pt x="1776194" y="1620827"/>
                </a:lnTo>
                <a:lnTo>
                  <a:pt x="1775696" y="1621325"/>
                </a:lnTo>
                <a:lnTo>
                  <a:pt x="1775198" y="1621325"/>
                </a:lnTo>
                <a:lnTo>
                  <a:pt x="1774701" y="1619832"/>
                </a:lnTo>
                <a:close/>
                <a:moveTo>
                  <a:pt x="3300770" y="1611344"/>
                </a:moveTo>
                <a:lnTo>
                  <a:pt x="3302263" y="1612837"/>
                </a:lnTo>
                <a:lnTo>
                  <a:pt x="3302263" y="1613335"/>
                </a:lnTo>
                <a:lnTo>
                  <a:pt x="3300770" y="1614827"/>
                </a:lnTo>
                <a:lnTo>
                  <a:pt x="3299775" y="1614827"/>
                </a:lnTo>
                <a:lnTo>
                  <a:pt x="3298282" y="1613335"/>
                </a:lnTo>
                <a:close/>
                <a:moveTo>
                  <a:pt x="1776691" y="1596940"/>
                </a:moveTo>
                <a:lnTo>
                  <a:pt x="1777189" y="1596940"/>
                </a:lnTo>
                <a:lnTo>
                  <a:pt x="1777189" y="1598433"/>
                </a:lnTo>
                <a:close/>
                <a:moveTo>
                  <a:pt x="1761264" y="1596940"/>
                </a:moveTo>
                <a:cubicBezTo>
                  <a:pt x="1763255" y="1597604"/>
                  <a:pt x="1764582" y="1598765"/>
                  <a:pt x="1765246" y="1600424"/>
                </a:cubicBezTo>
                <a:lnTo>
                  <a:pt x="1765246" y="1601419"/>
                </a:lnTo>
                <a:cubicBezTo>
                  <a:pt x="1765246" y="1602082"/>
                  <a:pt x="1764416" y="1602248"/>
                  <a:pt x="1762757" y="1601917"/>
                </a:cubicBezTo>
                <a:lnTo>
                  <a:pt x="1761762" y="1603907"/>
                </a:lnTo>
                <a:lnTo>
                  <a:pt x="1761762" y="1606395"/>
                </a:lnTo>
                <a:lnTo>
                  <a:pt x="1762757" y="1605898"/>
                </a:lnTo>
                <a:lnTo>
                  <a:pt x="1764250" y="1606395"/>
                </a:lnTo>
                <a:cubicBezTo>
                  <a:pt x="1766241" y="1606395"/>
                  <a:pt x="1767070" y="1607225"/>
                  <a:pt x="1766739" y="1608884"/>
                </a:cubicBezTo>
                <a:lnTo>
                  <a:pt x="1765246" y="1614358"/>
                </a:lnTo>
                <a:lnTo>
                  <a:pt x="1765743" y="1615851"/>
                </a:lnTo>
                <a:cubicBezTo>
                  <a:pt x="1765743" y="1617509"/>
                  <a:pt x="1763255" y="1618173"/>
                  <a:pt x="1758279" y="1617841"/>
                </a:cubicBezTo>
                <a:cubicBezTo>
                  <a:pt x="1757283" y="1617178"/>
                  <a:pt x="1756786" y="1616680"/>
                  <a:pt x="1756786" y="1616348"/>
                </a:cubicBezTo>
                <a:lnTo>
                  <a:pt x="1756786" y="1614855"/>
                </a:lnTo>
                <a:cubicBezTo>
                  <a:pt x="1757117" y="1612865"/>
                  <a:pt x="1757947" y="1611538"/>
                  <a:pt x="1759274" y="1610874"/>
                </a:cubicBezTo>
                <a:lnTo>
                  <a:pt x="1761762" y="1611372"/>
                </a:lnTo>
                <a:cubicBezTo>
                  <a:pt x="1761430" y="1610377"/>
                  <a:pt x="1760933" y="1609879"/>
                  <a:pt x="1760269" y="1609879"/>
                </a:cubicBezTo>
                <a:lnTo>
                  <a:pt x="1759274" y="1609879"/>
                </a:lnTo>
                <a:cubicBezTo>
                  <a:pt x="1758279" y="1606561"/>
                  <a:pt x="1757947" y="1604239"/>
                  <a:pt x="1758279" y="1602912"/>
                </a:cubicBezTo>
                <a:cubicBezTo>
                  <a:pt x="1758942" y="1598599"/>
                  <a:pt x="1759937" y="1596608"/>
                  <a:pt x="1761264" y="1596940"/>
                </a:cubicBezTo>
                <a:close/>
                <a:moveTo>
                  <a:pt x="3323164" y="1590443"/>
                </a:moveTo>
                <a:lnTo>
                  <a:pt x="3324657" y="1591936"/>
                </a:lnTo>
                <a:lnTo>
                  <a:pt x="3324657" y="1592433"/>
                </a:lnTo>
                <a:lnTo>
                  <a:pt x="3322169" y="1594922"/>
                </a:lnTo>
                <a:lnTo>
                  <a:pt x="3320676" y="1592433"/>
                </a:lnTo>
                <a:close/>
                <a:moveTo>
                  <a:pt x="1761264" y="1588978"/>
                </a:moveTo>
                <a:lnTo>
                  <a:pt x="1762757" y="1588978"/>
                </a:lnTo>
                <a:lnTo>
                  <a:pt x="1765246" y="1590471"/>
                </a:lnTo>
                <a:lnTo>
                  <a:pt x="1765246" y="1593954"/>
                </a:lnTo>
                <a:cubicBezTo>
                  <a:pt x="1764914" y="1594950"/>
                  <a:pt x="1763255" y="1595613"/>
                  <a:pt x="1760269" y="1595945"/>
                </a:cubicBezTo>
                <a:cubicBezTo>
                  <a:pt x="1758279" y="1594618"/>
                  <a:pt x="1757449" y="1593125"/>
                  <a:pt x="1757781" y="1591466"/>
                </a:cubicBezTo>
                <a:lnTo>
                  <a:pt x="1757781" y="1590968"/>
                </a:lnTo>
                <a:cubicBezTo>
                  <a:pt x="1758113" y="1589973"/>
                  <a:pt x="1759274" y="1589310"/>
                  <a:pt x="1761264" y="1588978"/>
                </a:cubicBezTo>
                <a:close/>
                <a:moveTo>
                  <a:pt x="1755293" y="1588978"/>
                </a:moveTo>
                <a:lnTo>
                  <a:pt x="1755790" y="1588978"/>
                </a:lnTo>
                <a:lnTo>
                  <a:pt x="1757283" y="1590471"/>
                </a:lnTo>
                <a:lnTo>
                  <a:pt x="1756786" y="1590968"/>
                </a:lnTo>
                <a:lnTo>
                  <a:pt x="1756288" y="1590968"/>
                </a:lnTo>
                <a:lnTo>
                  <a:pt x="1755293" y="1589973"/>
                </a:lnTo>
                <a:close/>
                <a:moveTo>
                  <a:pt x="1744842" y="1583504"/>
                </a:moveTo>
                <a:cubicBezTo>
                  <a:pt x="1746833" y="1585163"/>
                  <a:pt x="1747828" y="1586655"/>
                  <a:pt x="1747828" y="1587983"/>
                </a:cubicBezTo>
                <a:lnTo>
                  <a:pt x="1745837" y="1588978"/>
                </a:lnTo>
                <a:lnTo>
                  <a:pt x="1744345" y="1588480"/>
                </a:lnTo>
                <a:cubicBezTo>
                  <a:pt x="1743349" y="1588480"/>
                  <a:pt x="1742188" y="1587651"/>
                  <a:pt x="1740861" y="1585992"/>
                </a:cubicBezTo>
                <a:lnTo>
                  <a:pt x="1740861" y="1585494"/>
                </a:lnTo>
                <a:cubicBezTo>
                  <a:pt x="1740861" y="1584831"/>
                  <a:pt x="1742188" y="1584167"/>
                  <a:pt x="1744842" y="1583504"/>
                </a:cubicBezTo>
                <a:close/>
                <a:moveTo>
                  <a:pt x="1771715" y="1580020"/>
                </a:moveTo>
                <a:lnTo>
                  <a:pt x="1773208" y="1580518"/>
                </a:lnTo>
                <a:lnTo>
                  <a:pt x="1771715" y="1581513"/>
                </a:lnTo>
                <a:lnTo>
                  <a:pt x="1770720" y="1581016"/>
                </a:lnTo>
                <a:cubicBezTo>
                  <a:pt x="1770720" y="1580352"/>
                  <a:pt x="1771052" y="1580020"/>
                  <a:pt x="1771715" y="1580020"/>
                </a:cubicBezTo>
                <a:close/>
                <a:moveTo>
                  <a:pt x="1760767" y="1578527"/>
                </a:moveTo>
                <a:cubicBezTo>
                  <a:pt x="1762094" y="1580186"/>
                  <a:pt x="1762923" y="1581679"/>
                  <a:pt x="1763255" y="1583006"/>
                </a:cubicBezTo>
                <a:cubicBezTo>
                  <a:pt x="1764582" y="1583006"/>
                  <a:pt x="1765080" y="1583338"/>
                  <a:pt x="1764748" y="1584001"/>
                </a:cubicBezTo>
                <a:lnTo>
                  <a:pt x="1764748" y="1585494"/>
                </a:lnTo>
                <a:lnTo>
                  <a:pt x="1764250" y="1587485"/>
                </a:lnTo>
                <a:cubicBezTo>
                  <a:pt x="1763587" y="1587485"/>
                  <a:pt x="1762923" y="1586158"/>
                  <a:pt x="1762260" y="1583504"/>
                </a:cubicBezTo>
                <a:lnTo>
                  <a:pt x="1761762" y="1583504"/>
                </a:lnTo>
                <a:lnTo>
                  <a:pt x="1758776" y="1584499"/>
                </a:lnTo>
                <a:lnTo>
                  <a:pt x="1757781" y="1583006"/>
                </a:lnTo>
                <a:lnTo>
                  <a:pt x="1757781" y="1582509"/>
                </a:lnTo>
                <a:cubicBezTo>
                  <a:pt x="1759440" y="1579854"/>
                  <a:pt x="1760435" y="1578527"/>
                  <a:pt x="1760767" y="1578527"/>
                </a:cubicBezTo>
                <a:close/>
                <a:moveTo>
                  <a:pt x="1743349" y="1577034"/>
                </a:moveTo>
                <a:lnTo>
                  <a:pt x="1743847" y="1577034"/>
                </a:lnTo>
                <a:lnTo>
                  <a:pt x="1744345" y="1578030"/>
                </a:lnTo>
                <a:lnTo>
                  <a:pt x="1743349" y="1578527"/>
                </a:lnTo>
                <a:close/>
                <a:moveTo>
                  <a:pt x="3372431" y="1569542"/>
                </a:moveTo>
                <a:lnTo>
                  <a:pt x="3371436" y="1570039"/>
                </a:lnTo>
                <a:lnTo>
                  <a:pt x="3371436" y="1571532"/>
                </a:lnTo>
                <a:lnTo>
                  <a:pt x="3372431" y="1571532"/>
                </a:lnTo>
                <a:lnTo>
                  <a:pt x="3373924" y="1570039"/>
                </a:lnTo>
                <a:lnTo>
                  <a:pt x="3372929" y="1569542"/>
                </a:lnTo>
                <a:close/>
                <a:moveTo>
                  <a:pt x="1774203" y="1568077"/>
                </a:moveTo>
                <a:lnTo>
                  <a:pt x="1774701" y="1570067"/>
                </a:lnTo>
                <a:lnTo>
                  <a:pt x="1774701" y="1570565"/>
                </a:lnTo>
                <a:cubicBezTo>
                  <a:pt x="1774037" y="1571560"/>
                  <a:pt x="1772876" y="1572058"/>
                  <a:pt x="1771217" y="1572058"/>
                </a:cubicBezTo>
                <a:lnTo>
                  <a:pt x="1771217" y="1569072"/>
                </a:lnTo>
                <a:cubicBezTo>
                  <a:pt x="1772213" y="1568409"/>
                  <a:pt x="1773208" y="1568077"/>
                  <a:pt x="1774203" y="1568077"/>
                </a:cubicBezTo>
                <a:close/>
                <a:moveTo>
                  <a:pt x="3349042" y="1566556"/>
                </a:moveTo>
                <a:lnTo>
                  <a:pt x="3352028" y="1568547"/>
                </a:lnTo>
                <a:lnTo>
                  <a:pt x="3352028" y="1571035"/>
                </a:lnTo>
                <a:lnTo>
                  <a:pt x="3350535" y="1572528"/>
                </a:lnTo>
                <a:lnTo>
                  <a:pt x="3347549" y="1569542"/>
                </a:lnTo>
                <a:lnTo>
                  <a:pt x="3347549" y="1568049"/>
                </a:lnTo>
                <a:close/>
                <a:moveTo>
                  <a:pt x="1745837" y="1560612"/>
                </a:moveTo>
                <a:lnTo>
                  <a:pt x="1747330" y="1562105"/>
                </a:lnTo>
                <a:lnTo>
                  <a:pt x="1747330" y="1562603"/>
                </a:lnTo>
                <a:lnTo>
                  <a:pt x="1745340" y="1565091"/>
                </a:lnTo>
                <a:lnTo>
                  <a:pt x="1744345" y="1565091"/>
                </a:lnTo>
                <a:cubicBezTo>
                  <a:pt x="1743018" y="1565091"/>
                  <a:pt x="1742354" y="1564759"/>
                  <a:pt x="1742354" y="1564096"/>
                </a:cubicBezTo>
                <a:cubicBezTo>
                  <a:pt x="1743018" y="1561773"/>
                  <a:pt x="1744179" y="1560612"/>
                  <a:pt x="1745837" y="1560612"/>
                </a:cubicBezTo>
                <a:close/>
                <a:moveTo>
                  <a:pt x="1772710" y="1559119"/>
                </a:moveTo>
                <a:lnTo>
                  <a:pt x="1773208" y="1559119"/>
                </a:lnTo>
                <a:cubicBezTo>
                  <a:pt x="1774203" y="1559451"/>
                  <a:pt x="1774867" y="1560612"/>
                  <a:pt x="1775198" y="1562603"/>
                </a:cubicBezTo>
                <a:lnTo>
                  <a:pt x="1775198" y="1563598"/>
                </a:lnTo>
                <a:lnTo>
                  <a:pt x="1774203" y="1564096"/>
                </a:lnTo>
                <a:lnTo>
                  <a:pt x="1773706" y="1564096"/>
                </a:lnTo>
                <a:cubicBezTo>
                  <a:pt x="1773374" y="1564096"/>
                  <a:pt x="1772710" y="1562603"/>
                  <a:pt x="1771715" y="1559617"/>
                </a:cubicBezTo>
                <a:close/>
                <a:moveTo>
                  <a:pt x="1740861" y="1557129"/>
                </a:moveTo>
                <a:lnTo>
                  <a:pt x="1741359" y="1557129"/>
                </a:lnTo>
                <a:lnTo>
                  <a:pt x="1742354" y="1559119"/>
                </a:lnTo>
                <a:lnTo>
                  <a:pt x="1742354" y="1559617"/>
                </a:lnTo>
                <a:lnTo>
                  <a:pt x="1741856" y="1561110"/>
                </a:lnTo>
                <a:lnTo>
                  <a:pt x="1741359" y="1561110"/>
                </a:lnTo>
                <a:cubicBezTo>
                  <a:pt x="1740032" y="1561110"/>
                  <a:pt x="1739036" y="1560280"/>
                  <a:pt x="1738373" y="1558622"/>
                </a:cubicBezTo>
                <a:cubicBezTo>
                  <a:pt x="1739036" y="1557626"/>
                  <a:pt x="1739866" y="1557129"/>
                  <a:pt x="1740861" y="1557129"/>
                </a:cubicBezTo>
                <a:close/>
                <a:moveTo>
                  <a:pt x="1797735" y="1556773"/>
                </a:moveTo>
                <a:lnTo>
                  <a:pt x="1798090" y="1557129"/>
                </a:lnTo>
                <a:lnTo>
                  <a:pt x="1798090" y="1557626"/>
                </a:lnTo>
                <a:cubicBezTo>
                  <a:pt x="1798090" y="1558290"/>
                  <a:pt x="1797592" y="1558622"/>
                  <a:pt x="1796597" y="1558622"/>
                </a:cubicBezTo>
                <a:lnTo>
                  <a:pt x="1799085" y="1561110"/>
                </a:lnTo>
                <a:lnTo>
                  <a:pt x="1798588" y="1562105"/>
                </a:lnTo>
                <a:lnTo>
                  <a:pt x="1797095" y="1564096"/>
                </a:lnTo>
                <a:lnTo>
                  <a:pt x="1796597" y="1564096"/>
                </a:lnTo>
                <a:lnTo>
                  <a:pt x="1793611" y="1560115"/>
                </a:lnTo>
                <a:lnTo>
                  <a:pt x="1793611" y="1559617"/>
                </a:lnTo>
                <a:lnTo>
                  <a:pt x="1795104" y="1557129"/>
                </a:lnTo>
                <a:lnTo>
                  <a:pt x="1797095" y="1557626"/>
                </a:lnTo>
                <a:close/>
                <a:moveTo>
                  <a:pt x="3365464" y="1556105"/>
                </a:moveTo>
                <a:lnTo>
                  <a:pt x="3366459" y="1556105"/>
                </a:lnTo>
                <a:lnTo>
                  <a:pt x="3367952" y="1557598"/>
                </a:lnTo>
                <a:lnTo>
                  <a:pt x="3367952" y="1558096"/>
                </a:lnTo>
                <a:lnTo>
                  <a:pt x="3366459" y="1559589"/>
                </a:lnTo>
                <a:lnTo>
                  <a:pt x="3365464" y="1559589"/>
                </a:lnTo>
                <a:lnTo>
                  <a:pt x="3363971" y="1558096"/>
                </a:lnTo>
                <a:lnTo>
                  <a:pt x="3363971" y="1557598"/>
                </a:lnTo>
                <a:close/>
                <a:moveTo>
                  <a:pt x="1798256" y="1555304"/>
                </a:moveTo>
                <a:lnTo>
                  <a:pt x="1798588" y="1555636"/>
                </a:lnTo>
                <a:lnTo>
                  <a:pt x="1797735" y="1556773"/>
                </a:lnTo>
                <a:lnTo>
                  <a:pt x="1797592" y="1556631"/>
                </a:lnTo>
                <a:close/>
                <a:moveTo>
                  <a:pt x="1798588" y="1553645"/>
                </a:moveTo>
                <a:lnTo>
                  <a:pt x="1799085" y="1553645"/>
                </a:lnTo>
                <a:lnTo>
                  <a:pt x="1798256" y="1555304"/>
                </a:lnTo>
                <a:lnTo>
                  <a:pt x="1798090" y="1555138"/>
                </a:lnTo>
                <a:close/>
                <a:moveTo>
                  <a:pt x="1742354" y="1553148"/>
                </a:moveTo>
                <a:lnTo>
                  <a:pt x="1742852" y="1553645"/>
                </a:lnTo>
                <a:lnTo>
                  <a:pt x="1745340" y="1555138"/>
                </a:lnTo>
                <a:lnTo>
                  <a:pt x="1744842" y="1555636"/>
                </a:lnTo>
                <a:lnTo>
                  <a:pt x="1744842" y="1556133"/>
                </a:lnTo>
                <a:lnTo>
                  <a:pt x="1745340" y="1556631"/>
                </a:lnTo>
                <a:lnTo>
                  <a:pt x="1744842" y="1557129"/>
                </a:lnTo>
                <a:lnTo>
                  <a:pt x="1744345" y="1557129"/>
                </a:lnTo>
                <a:lnTo>
                  <a:pt x="1741856" y="1554640"/>
                </a:lnTo>
                <a:close/>
                <a:moveTo>
                  <a:pt x="3369943" y="1550134"/>
                </a:moveTo>
                <a:cubicBezTo>
                  <a:pt x="3372597" y="1550797"/>
                  <a:pt x="3373924" y="1551461"/>
                  <a:pt x="3373924" y="1552124"/>
                </a:cubicBezTo>
                <a:lnTo>
                  <a:pt x="3373924" y="1554613"/>
                </a:lnTo>
                <a:lnTo>
                  <a:pt x="3372431" y="1556105"/>
                </a:lnTo>
                <a:lnTo>
                  <a:pt x="3371436" y="1556105"/>
                </a:lnTo>
                <a:cubicBezTo>
                  <a:pt x="3370109" y="1555442"/>
                  <a:pt x="3369445" y="1553949"/>
                  <a:pt x="3369445" y="1551627"/>
                </a:cubicBezTo>
                <a:lnTo>
                  <a:pt x="3369943" y="1550631"/>
                </a:lnTo>
                <a:close/>
                <a:moveTo>
                  <a:pt x="1795602" y="1546180"/>
                </a:moveTo>
                <a:lnTo>
                  <a:pt x="1797592" y="1549166"/>
                </a:lnTo>
                <a:lnTo>
                  <a:pt x="1797592" y="1549664"/>
                </a:lnTo>
                <a:cubicBezTo>
                  <a:pt x="1797261" y="1550659"/>
                  <a:pt x="1796597" y="1550991"/>
                  <a:pt x="1795602" y="1550659"/>
                </a:cubicBezTo>
                <a:lnTo>
                  <a:pt x="1793114" y="1550162"/>
                </a:lnTo>
                <a:cubicBezTo>
                  <a:pt x="1793114" y="1548503"/>
                  <a:pt x="1793943" y="1547176"/>
                  <a:pt x="1795602" y="1546180"/>
                </a:cubicBezTo>
                <a:close/>
                <a:moveTo>
                  <a:pt x="1796100" y="1542199"/>
                </a:moveTo>
                <a:lnTo>
                  <a:pt x="1797592" y="1543692"/>
                </a:lnTo>
                <a:lnTo>
                  <a:pt x="1797592" y="1544190"/>
                </a:lnTo>
                <a:cubicBezTo>
                  <a:pt x="1797261" y="1544853"/>
                  <a:pt x="1796266" y="1545517"/>
                  <a:pt x="1794607" y="1546180"/>
                </a:cubicBezTo>
                <a:lnTo>
                  <a:pt x="1793114" y="1544190"/>
                </a:lnTo>
                <a:close/>
                <a:moveTo>
                  <a:pt x="1745837" y="1537721"/>
                </a:moveTo>
                <a:cubicBezTo>
                  <a:pt x="1746169" y="1537721"/>
                  <a:pt x="1746501" y="1538882"/>
                  <a:pt x="1746833" y="1541204"/>
                </a:cubicBezTo>
                <a:cubicBezTo>
                  <a:pt x="1746169" y="1542531"/>
                  <a:pt x="1745672" y="1543360"/>
                  <a:pt x="1745340" y="1543692"/>
                </a:cubicBezTo>
                <a:cubicBezTo>
                  <a:pt x="1744013" y="1543692"/>
                  <a:pt x="1743018" y="1543029"/>
                  <a:pt x="1742354" y="1541702"/>
                </a:cubicBezTo>
                <a:cubicBezTo>
                  <a:pt x="1742354" y="1540375"/>
                  <a:pt x="1743515" y="1539048"/>
                  <a:pt x="1745837" y="1537721"/>
                </a:cubicBezTo>
                <a:close/>
                <a:moveTo>
                  <a:pt x="3394825" y="1537195"/>
                </a:moveTo>
                <a:lnTo>
                  <a:pt x="3396318" y="1537195"/>
                </a:lnTo>
                <a:lnTo>
                  <a:pt x="3397811" y="1538688"/>
                </a:lnTo>
                <a:lnTo>
                  <a:pt x="3397811" y="1540181"/>
                </a:lnTo>
                <a:lnTo>
                  <a:pt x="3396318" y="1541674"/>
                </a:lnTo>
                <a:lnTo>
                  <a:pt x="3393830" y="1541674"/>
                </a:lnTo>
                <a:lnTo>
                  <a:pt x="3392337" y="1540181"/>
                </a:lnTo>
                <a:lnTo>
                  <a:pt x="3392337" y="1539683"/>
                </a:lnTo>
                <a:close/>
                <a:moveTo>
                  <a:pt x="1741359" y="1534237"/>
                </a:moveTo>
                <a:lnTo>
                  <a:pt x="1742354" y="1535730"/>
                </a:lnTo>
                <a:lnTo>
                  <a:pt x="1742354" y="1536228"/>
                </a:lnTo>
                <a:cubicBezTo>
                  <a:pt x="1742354" y="1537223"/>
                  <a:pt x="1741525" y="1538716"/>
                  <a:pt x="1739866" y="1540706"/>
                </a:cubicBezTo>
                <a:cubicBezTo>
                  <a:pt x="1739866" y="1541702"/>
                  <a:pt x="1740529" y="1543526"/>
                  <a:pt x="1741856" y="1546180"/>
                </a:cubicBezTo>
                <a:lnTo>
                  <a:pt x="1741856" y="1546678"/>
                </a:lnTo>
                <a:cubicBezTo>
                  <a:pt x="1741525" y="1548005"/>
                  <a:pt x="1741027" y="1548669"/>
                  <a:pt x="1740363" y="1548669"/>
                </a:cubicBezTo>
                <a:lnTo>
                  <a:pt x="1739368" y="1548669"/>
                </a:lnTo>
                <a:cubicBezTo>
                  <a:pt x="1738705" y="1548005"/>
                  <a:pt x="1738207" y="1547010"/>
                  <a:pt x="1737875" y="1545683"/>
                </a:cubicBezTo>
                <a:lnTo>
                  <a:pt x="1738373" y="1540706"/>
                </a:lnTo>
                <a:lnTo>
                  <a:pt x="1738373" y="1537223"/>
                </a:lnTo>
                <a:cubicBezTo>
                  <a:pt x="1738373" y="1535232"/>
                  <a:pt x="1739368" y="1534237"/>
                  <a:pt x="1741359" y="1534237"/>
                </a:cubicBezTo>
                <a:close/>
                <a:moveTo>
                  <a:pt x="3423689" y="1530726"/>
                </a:moveTo>
                <a:cubicBezTo>
                  <a:pt x="3422030" y="1530726"/>
                  <a:pt x="3419542" y="1532716"/>
                  <a:pt x="3416224" y="1536697"/>
                </a:cubicBezTo>
                <a:lnTo>
                  <a:pt x="3416224" y="1537195"/>
                </a:lnTo>
                <a:lnTo>
                  <a:pt x="3417717" y="1537195"/>
                </a:lnTo>
                <a:lnTo>
                  <a:pt x="3417717" y="1538190"/>
                </a:lnTo>
                <a:cubicBezTo>
                  <a:pt x="3420039" y="1537195"/>
                  <a:pt x="3422030" y="1535370"/>
                  <a:pt x="3423689" y="1532716"/>
                </a:cubicBezTo>
                <a:close/>
                <a:moveTo>
                  <a:pt x="1758776" y="1528763"/>
                </a:moveTo>
                <a:cubicBezTo>
                  <a:pt x="1762094" y="1530422"/>
                  <a:pt x="1763919" y="1531583"/>
                  <a:pt x="1764250" y="1532246"/>
                </a:cubicBezTo>
                <a:lnTo>
                  <a:pt x="1764250" y="1534735"/>
                </a:lnTo>
                <a:lnTo>
                  <a:pt x="1762757" y="1537721"/>
                </a:lnTo>
                <a:lnTo>
                  <a:pt x="1763753" y="1540209"/>
                </a:lnTo>
                <a:lnTo>
                  <a:pt x="1763255" y="1544688"/>
                </a:lnTo>
                <a:cubicBezTo>
                  <a:pt x="1764250" y="1547010"/>
                  <a:pt x="1764748" y="1548669"/>
                  <a:pt x="1764748" y="1549664"/>
                </a:cubicBezTo>
                <a:lnTo>
                  <a:pt x="1762757" y="1552650"/>
                </a:lnTo>
                <a:lnTo>
                  <a:pt x="1764250" y="1560115"/>
                </a:lnTo>
                <a:cubicBezTo>
                  <a:pt x="1762923" y="1560446"/>
                  <a:pt x="1762260" y="1561276"/>
                  <a:pt x="1762260" y="1562603"/>
                </a:cubicBezTo>
                <a:lnTo>
                  <a:pt x="1761762" y="1562603"/>
                </a:lnTo>
                <a:lnTo>
                  <a:pt x="1762260" y="1563100"/>
                </a:lnTo>
                <a:lnTo>
                  <a:pt x="1762260" y="1563598"/>
                </a:lnTo>
                <a:lnTo>
                  <a:pt x="1761762" y="1564096"/>
                </a:lnTo>
                <a:lnTo>
                  <a:pt x="1761762" y="1565091"/>
                </a:lnTo>
                <a:lnTo>
                  <a:pt x="1762757" y="1564593"/>
                </a:lnTo>
                <a:cubicBezTo>
                  <a:pt x="1763753" y="1564925"/>
                  <a:pt x="1764416" y="1565920"/>
                  <a:pt x="1764748" y="1567579"/>
                </a:cubicBezTo>
                <a:cubicBezTo>
                  <a:pt x="1765743" y="1567911"/>
                  <a:pt x="1766407" y="1568574"/>
                  <a:pt x="1766739" y="1569570"/>
                </a:cubicBezTo>
                <a:cubicBezTo>
                  <a:pt x="1766407" y="1571560"/>
                  <a:pt x="1764914" y="1572887"/>
                  <a:pt x="1762260" y="1573551"/>
                </a:cubicBezTo>
                <a:cubicBezTo>
                  <a:pt x="1761928" y="1575873"/>
                  <a:pt x="1761099" y="1576869"/>
                  <a:pt x="1759772" y="1576537"/>
                </a:cubicBezTo>
                <a:lnTo>
                  <a:pt x="1758279" y="1576039"/>
                </a:lnTo>
                <a:lnTo>
                  <a:pt x="1756288" y="1577532"/>
                </a:lnTo>
                <a:lnTo>
                  <a:pt x="1755293" y="1575541"/>
                </a:lnTo>
                <a:lnTo>
                  <a:pt x="1755293" y="1574049"/>
                </a:lnTo>
                <a:cubicBezTo>
                  <a:pt x="1755625" y="1573385"/>
                  <a:pt x="1756620" y="1573053"/>
                  <a:pt x="1758279" y="1573053"/>
                </a:cubicBezTo>
                <a:lnTo>
                  <a:pt x="1758776" y="1572058"/>
                </a:lnTo>
                <a:lnTo>
                  <a:pt x="1757781" y="1569570"/>
                </a:lnTo>
                <a:lnTo>
                  <a:pt x="1760767" y="1565091"/>
                </a:lnTo>
                <a:lnTo>
                  <a:pt x="1761264" y="1564096"/>
                </a:lnTo>
                <a:lnTo>
                  <a:pt x="1759772" y="1564096"/>
                </a:lnTo>
                <a:cubicBezTo>
                  <a:pt x="1758776" y="1566086"/>
                  <a:pt x="1757947" y="1567082"/>
                  <a:pt x="1757283" y="1567082"/>
                </a:cubicBezTo>
                <a:lnTo>
                  <a:pt x="1756288" y="1566584"/>
                </a:lnTo>
                <a:lnTo>
                  <a:pt x="1754795" y="1565091"/>
                </a:lnTo>
                <a:lnTo>
                  <a:pt x="1754795" y="1564593"/>
                </a:lnTo>
                <a:cubicBezTo>
                  <a:pt x="1755459" y="1562271"/>
                  <a:pt x="1756288" y="1561276"/>
                  <a:pt x="1757283" y="1561607"/>
                </a:cubicBezTo>
                <a:lnTo>
                  <a:pt x="1755293" y="1552650"/>
                </a:lnTo>
                <a:lnTo>
                  <a:pt x="1758279" y="1545683"/>
                </a:lnTo>
                <a:cubicBezTo>
                  <a:pt x="1756620" y="1545019"/>
                  <a:pt x="1755956" y="1544356"/>
                  <a:pt x="1756288" y="1543692"/>
                </a:cubicBezTo>
                <a:lnTo>
                  <a:pt x="1756288" y="1540209"/>
                </a:lnTo>
                <a:lnTo>
                  <a:pt x="1758279" y="1538716"/>
                </a:lnTo>
                <a:lnTo>
                  <a:pt x="1754795" y="1533242"/>
                </a:lnTo>
                <a:lnTo>
                  <a:pt x="1754795" y="1531251"/>
                </a:lnTo>
                <a:cubicBezTo>
                  <a:pt x="1756122" y="1529924"/>
                  <a:pt x="1757449" y="1529095"/>
                  <a:pt x="1758776" y="1528763"/>
                </a:cubicBezTo>
                <a:close/>
                <a:moveTo>
                  <a:pt x="1796597" y="1524284"/>
                </a:moveTo>
                <a:cubicBezTo>
                  <a:pt x="1798920" y="1524616"/>
                  <a:pt x="1800247" y="1525611"/>
                  <a:pt x="1800578" y="1527270"/>
                </a:cubicBezTo>
                <a:cubicBezTo>
                  <a:pt x="1800247" y="1528597"/>
                  <a:pt x="1799085" y="1529095"/>
                  <a:pt x="1797095" y="1528763"/>
                </a:cubicBezTo>
                <a:lnTo>
                  <a:pt x="1794109" y="1529261"/>
                </a:lnTo>
                <a:cubicBezTo>
                  <a:pt x="1791787" y="1527933"/>
                  <a:pt x="1790791" y="1527104"/>
                  <a:pt x="1791123" y="1526772"/>
                </a:cubicBezTo>
                <a:lnTo>
                  <a:pt x="1791123" y="1526275"/>
                </a:lnTo>
                <a:cubicBezTo>
                  <a:pt x="1791123" y="1525279"/>
                  <a:pt x="1792948" y="1524616"/>
                  <a:pt x="1796597" y="1524284"/>
                </a:cubicBezTo>
                <a:close/>
                <a:moveTo>
                  <a:pt x="1776194" y="1523787"/>
                </a:moveTo>
                <a:lnTo>
                  <a:pt x="1777189" y="1525777"/>
                </a:lnTo>
                <a:cubicBezTo>
                  <a:pt x="1776526" y="1526772"/>
                  <a:pt x="1775862" y="1527270"/>
                  <a:pt x="1775198" y="1527270"/>
                </a:cubicBezTo>
                <a:lnTo>
                  <a:pt x="1774701" y="1527270"/>
                </a:lnTo>
                <a:cubicBezTo>
                  <a:pt x="1773042" y="1526938"/>
                  <a:pt x="1772213" y="1526441"/>
                  <a:pt x="1772213" y="1525777"/>
                </a:cubicBezTo>
                <a:cubicBezTo>
                  <a:pt x="1772544" y="1524450"/>
                  <a:pt x="1773872" y="1523787"/>
                  <a:pt x="1776194" y="1523787"/>
                </a:cubicBezTo>
                <a:close/>
                <a:moveTo>
                  <a:pt x="1741856" y="1523787"/>
                </a:moveTo>
                <a:lnTo>
                  <a:pt x="1741359" y="1525279"/>
                </a:lnTo>
                <a:lnTo>
                  <a:pt x="1740861" y="1525777"/>
                </a:lnTo>
                <a:lnTo>
                  <a:pt x="1739866" y="1525777"/>
                </a:lnTo>
                <a:lnTo>
                  <a:pt x="1739866" y="1524782"/>
                </a:lnTo>
                <a:close/>
                <a:moveTo>
                  <a:pt x="1762260" y="1514829"/>
                </a:moveTo>
                <a:cubicBezTo>
                  <a:pt x="1763919" y="1516819"/>
                  <a:pt x="1764748" y="1518312"/>
                  <a:pt x="1764748" y="1519308"/>
                </a:cubicBezTo>
                <a:lnTo>
                  <a:pt x="1763753" y="1524284"/>
                </a:lnTo>
                <a:lnTo>
                  <a:pt x="1763255" y="1527270"/>
                </a:lnTo>
                <a:cubicBezTo>
                  <a:pt x="1762592" y="1528265"/>
                  <a:pt x="1761264" y="1528763"/>
                  <a:pt x="1759274" y="1528763"/>
                </a:cubicBezTo>
                <a:lnTo>
                  <a:pt x="1757781" y="1526772"/>
                </a:lnTo>
                <a:lnTo>
                  <a:pt x="1756288" y="1527270"/>
                </a:lnTo>
                <a:cubicBezTo>
                  <a:pt x="1754629" y="1526607"/>
                  <a:pt x="1753800" y="1525943"/>
                  <a:pt x="1753800" y="1525279"/>
                </a:cubicBezTo>
                <a:cubicBezTo>
                  <a:pt x="1754132" y="1522294"/>
                  <a:pt x="1755459" y="1519640"/>
                  <a:pt x="1757781" y="1517317"/>
                </a:cubicBezTo>
                <a:cubicBezTo>
                  <a:pt x="1758776" y="1515658"/>
                  <a:pt x="1760269" y="1514829"/>
                  <a:pt x="1762260" y="1514829"/>
                </a:cubicBezTo>
                <a:close/>
                <a:moveTo>
                  <a:pt x="3441106" y="1511815"/>
                </a:moveTo>
                <a:lnTo>
                  <a:pt x="3441604" y="1512810"/>
                </a:lnTo>
                <a:lnTo>
                  <a:pt x="3441604" y="1514303"/>
                </a:lnTo>
                <a:cubicBezTo>
                  <a:pt x="3441604" y="1515299"/>
                  <a:pt x="3439945" y="1515962"/>
                  <a:pt x="3436627" y="1516294"/>
                </a:cubicBezTo>
                <a:lnTo>
                  <a:pt x="3436627" y="1514303"/>
                </a:lnTo>
                <a:cubicBezTo>
                  <a:pt x="3436959" y="1512645"/>
                  <a:pt x="3438452" y="1511815"/>
                  <a:pt x="3441106" y="1511815"/>
                </a:cubicBezTo>
                <a:close/>
                <a:moveTo>
                  <a:pt x="1791621" y="1508360"/>
                </a:moveTo>
                <a:lnTo>
                  <a:pt x="1795104" y="1509852"/>
                </a:lnTo>
                <a:cubicBezTo>
                  <a:pt x="1796100" y="1509189"/>
                  <a:pt x="1797095" y="1508857"/>
                  <a:pt x="1798090" y="1508857"/>
                </a:cubicBezTo>
                <a:cubicBezTo>
                  <a:pt x="1799749" y="1509189"/>
                  <a:pt x="1800744" y="1510516"/>
                  <a:pt x="1801076" y="1512838"/>
                </a:cubicBezTo>
                <a:lnTo>
                  <a:pt x="1798588" y="1516322"/>
                </a:lnTo>
                <a:lnTo>
                  <a:pt x="1798588" y="1517317"/>
                </a:lnTo>
                <a:lnTo>
                  <a:pt x="1799085" y="1518312"/>
                </a:lnTo>
                <a:lnTo>
                  <a:pt x="1799085" y="1519805"/>
                </a:lnTo>
                <a:lnTo>
                  <a:pt x="1798090" y="1520303"/>
                </a:lnTo>
                <a:lnTo>
                  <a:pt x="1798588" y="1520801"/>
                </a:lnTo>
                <a:lnTo>
                  <a:pt x="1798588" y="1521298"/>
                </a:lnTo>
                <a:cubicBezTo>
                  <a:pt x="1798256" y="1521962"/>
                  <a:pt x="1797427" y="1522128"/>
                  <a:pt x="1796100" y="1521796"/>
                </a:cubicBezTo>
                <a:lnTo>
                  <a:pt x="1796100" y="1521298"/>
                </a:lnTo>
                <a:lnTo>
                  <a:pt x="1795602" y="1521796"/>
                </a:lnTo>
                <a:lnTo>
                  <a:pt x="1795104" y="1521796"/>
                </a:lnTo>
                <a:lnTo>
                  <a:pt x="1793114" y="1521298"/>
                </a:lnTo>
                <a:lnTo>
                  <a:pt x="1790625" y="1520801"/>
                </a:lnTo>
                <a:lnTo>
                  <a:pt x="1790128" y="1519805"/>
                </a:lnTo>
                <a:cubicBezTo>
                  <a:pt x="1790128" y="1519142"/>
                  <a:pt x="1791123" y="1518644"/>
                  <a:pt x="1793114" y="1518312"/>
                </a:cubicBezTo>
                <a:lnTo>
                  <a:pt x="1793611" y="1515327"/>
                </a:lnTo>
                <a:cubicBezTo>
                  <a:pt x="1793611" y="1513668"/>
                  <a:pt x="1792616" y="1512673"/>
                  <a:pt x="1790625" y="1512341"/>
                </a:cubicBezTo>
                <a:lnTo>
                  <a:pt x="1789630" y="1509852"/>
                </a:lnTo>
                <a:cubicBezTo>
                  <a:pt x="1789962" y="1508857"/>
                  <a:pt x="1790625" y="1508360"/>
                  <a:pt x="1791621" y="1508360"/>
                </a:cubicBezTo>
                <a:close/>
                <a:moveTo>
                  <a:pt x="1797095" y="1502388"/>
                </a:moveTo>
                <a:lnTo>
                  <a:pt x="1799583" y="1502885"/>
                </a:lnTo>
                <a:lnTo>
                  <a:pt x="1800578" y="1503383"/>
                </a:lnTo>
                <a:cubicBezTo>
                  <a:pt x="1800578" y="1505705"/>
                  <a:pt x="1799583" y="1506701"/>
                  <a:pt x="1797592" y="1506369"/>
                </a:cubicBezTo>
                <a:cubicBezTo>
                  <a:pt x="1795934" y="1506369"/>
                  <a:pt x="1795104" y="1505374"/>
                  <a:pt x="1795104" y="1503383"/>
                </a:cubicBezTo>
                <a:close/>
                <a:moveTo>
                  <a:pt x="1742354" y="1500397"/>
                </a:moveTo>
                <a:lnTo>
                  <a:pt x="1743847" y="1501890"/>
                </a:lnTo>
                <a:lnTo>
                  <a:pt x="1743847" y="1502388"/>
                </a:lnTo>
                <a:lnTo>
                  <a:pt x="1742354" y="1503383"/>
                </a:lnTo>
                <a:lnTo>
                  <a:pt x="1741359" y="1503383"/>
                </a:lnTo>
                <a:cubicBezTo>
                  <a:pt x="1740695" y="1503383"/>
                  <a:pt x="1740363" y="1502720"/>
                  <a:pt x="1740363" y="1501393"/>
                </a:cubicBezTo>
                <a:close/>
                <a:moveTo>
                  <a:pt x="1798588" y="1495918"/>
                </a:moveTo>
                <a:lnTo>
                  <a:pt x="1799085" y="1497411"/>
                </a:lnTo>
                <a:lnTo>
                  <a:pt x="1798588" y="1497411"/>
                </a:lnTo>
                <a:lnTo>
                  <a:pt x="1797592" y="1496914"/>
                </a:lnTo>
                <a:close/>
                <a:moveTo>
                  <a:pt x="3447078" y="1495393"/>
                </a:moveTo>
                <a:lnTo>
                  <a:pt x="3449068" y="1495393"/>
                </a:lnTo>
                <a:lnTo>
                  <a:pt x="3451557" y="1497881"/>
                </a:lnTo>
                <a:lnTo>
                  <a:pt x="3451557" y="1499374"/>
                </a:lnTo>
                <a:lnTo>
                  <a:pt x="3449068" y="1501365"/>
                </a:lnTo>
                <a:lnTo>
                  <a:pt x="3447078" y="1496886"/>
                </a:lnTo>
                <a:close/>
                <a:moveTo>
                  <a:pt x="1787640" y="1492435"/>
                </a:moveTo>
                <a:lnTo>
                  <a:pt x="1788137" y="1492435"/>
                </a:lnTo>
                <a:lnTo>
                  <a:pt x="1788137" y="1492933"/>
                </a:lnTo>
                <a:lnTo>
                  <a:pt x="1787640" y="1493928"/>
                </a:lnTo>
                <a:lnTo>
                  <a:pt x="1787142" y="1493430"/>
                </a:lnTo>
                <a:lnTo>
                  <a:pt x="1786644" y="1493430"/>
                </a:lnTo>
                <a:close/>
                <a:moveTo>
                  <a:pt x="1738373" y="1491440"/>
                </a:moveTo>
                <a:cubicBezTo>
                  <a:pt x="1740363" y="1492767"/>
                  <a:pt x="1742188" y="1494094"/>
                  <a:pt x="1743847" y="1495421"/>
                </a:cubicBezTo>
                <a:lnTo>
                  <a:pt x="1743847" y="1495918"/>
                </a:lnTo>
                <a:cubicBezTo>
                  <a:pt x="1743847" y="1496582"/>
                  <a:pt x="1742852" y="1497080"/>
                  <a:pt x="1740861" y="1497411"/>
                </a:cubicBezTo>
                <a:lnTo>
                  <a:pt x="1737875" y="1498904"/>
                </a:lnTo>
                <a:lnTo>
                  <a:pt x="1735885" y="1498904"/>
                </a:lnTo>
                <a:cubicBezTo>
                  <a:pt x="1735553" y="1498572"/>
                  <a:pt x="1735221" y="1497743"/>
                  <a:pt x="1734889" y="1496416"/>
                </a:cubicBezTo>
                <a:cubicBezTo>
                  <a:pt x="1736216" y="1493098"/>
                  <a:pt x="1737378" y="1491440"/>
                  <a:pt x="1738373" y="1491440"/>
                </a:cubicBezTo>
                <a:close/>
                <a:moveTo>
                  <a:pt x="3785889" y="1488924"/>
                </a:moveTo>
                <a:lnTo>
                  <a:pt x="3796838" y="1488924"/>
                </a:lnTo>
                <a:cubicBezTo>
                  <a:pt x="3809777" y="1492241"/>
                  <a:pt x="3816246" y="1495891"/>
                  <a:pt x="3816246" y="1499872"/>
                </a:cubicBezTo>
                <a:cubicBezTo>
                  <a:pt x="3817573" y="1501531"/>
                  <a:pt x="3819729" y="1502360"/>
                  <a:pt x="3822715" y="1502360"/>
                </a:cubicBezTo>
                <a:cubicBezTo>
                  <a:pt x="3822715" y="1503687"/>
                  <a:pt x="3824208" y="1504350"/>
                  <a:pt x="3827194" y="1504350"/>
                </a:cubicBezTo>
                <a:cubicBezTo>
                  <a:pt x="3836815" y="1513972"/>
                  <a:pt x="3841957" y="1520441"/>
                  <a:pt x="3842621" y="1523759"/>
                </a:cubicBezTo>
                <a:lnTo>
                  <a:pt x="3843616" y="1524754"/>
                </a:lnTo>
                <a:lnTo>
                  <a:pt x="3843616" y="1525252"/>
                </a:lnTo>
                <a:lnTo>
                  <a:pt x="3842621" y="1529233"/>
                </a:lnTo>
                <a:lnTo>
                  <a:pt x="3845607" y="1537195"/>
                </a:lnTo>
                <a:lnTo>
                  <a:pt x="3845109" y="1544660"/>
                </a:lnTo>
                <a:lnTo>
                  <a:pt x="3846602" y="1546153"/>
                </a:lnTo>
                <a:lnTo>
                  <a:pt x="3846602" y="1549636"/>
                </a:lnTo>
                <a:lnTo>
                  <a:pt x="3845607" y="1553617"/>
                </a:lnTo>
                <a:cubicBezTo>
                  <a:pt x="3848261" y="1555940"/>
                  <a:pt x="3849588" y="1557930"/>
                  <a:pt x="3849588" y="1559589"/>
                </a:cubicBezTo>
                <a:lnTo>
                  <a:pt x="3848095" y="1563072"/>
                </a:lnTo>
                <a:cubicBezTo>
                  <a:pt x="3849754" y="1565727"/>
                  <a:pt x="3851413" y="1567054"/>
                  <a:pt x="3853071" y="1567054"/>
                </a:cubicBezTo>
                <a:lnTo>
                  <a:pt x="3854067" y="1567551"/>
                </a:lnTo>
                <a:lnTo>
                  <a:pt x="3854067" y="1572030"/>
                </a:lnTo>
                <a:cubicBezTo>
                  <a:pt x="3854067" y="1574352"/>
                  <a:pt x="3853071" y="1576343"/>
                  <a:pt x="3851081" y="1578002"/>
                </a:cubicBezTo>
                <a:lnTo>
                  <a:pt x="3853071" y="1585466"/>
                </a:lnTo>
                <a:lnTo>
                  <a:pt x="3851081" y="1596415"/>
                </a:lnTo>
                <a:lnTo>
                  <a:pt x="3851579" y="1599400"/>
                </a:lnTo>
                <a:cubicBezTo>
                  <a:pt x="3849588" y="1599400"/>
                  <a:pt x="3848427" y="1601391"/>
                  <a:pt x="3848095" y="1605372"/>
                </a:cubicBezTo>
                <a:cubicBezTo>
                  <a:pt x="3846105" y="1605372"/>
                  <a:pt x="3844611" y="1610680"/>
                  <a:pt x="3843616" y="1621297"/>
                </a:cubicBezTo>
                <a:cubicBezTo>
                  <a:pt x="3842621" y="1621297"/>
                  <a:pt x="3842123" y="1621960"/>
                  <a:pt x="3842123" y="1623287"/>
                </a:cubicBezTo>
                <a:lnTo>
                  <a:pt x="3843616" y="1625776"/>
                </a:lnTo>
                <a:lnTo>
                  <a:pt x="3838640" y="1673052"/>
                </a:lnTo>
                <a:lnTo>
                  <a:pt x="3839137" y="1676038"/>
                </a:lnTo>
                <a:lnTo>
                  <a:pt x="3838640" y="1679024"/>
                </a:lnTo>
                <a:lnTo>
                  <a:pt x="3839137" y="1680019"/>
                </a:lnTo>
                <a:lnTo>
                  <a:pt x="3839137" y="1680516"/>
                </a:lnTo>
                <a:lnTo>
                  <a:pt x="3837147" y="1690967"/>
                </a:lnTo>
                <a:lnTo>
                  <a:pt x="3837147" y="1699925"/>
                </a:lnTo>
                <a:lnTo>
                  <a:pt x="3834161" y="1714854"/>
                </a:lnTo>
                <a:lnTo>
                  <a:pt x="3834659" y="1721323"/>
                </a:lnTo>
                <a:lnTo>
                  <a:pt x="3834161" y="1723812"/>
                </a:lnTo>
                <a:lnTo>
                  <a:pt x="3834659" y="1726797"/>
                </a:lnTo>
                <a:cubicBezTo>
                  <a:pt x="3833332" y="1728124"/>
                  <a:pt x="3832668" y="1731110"/>
                  <a:pt x="3832668" y="1735755"/>
                </a:cubicBezTo>
                <a:lnTo>
                  <a:pt x="3829682" y="1739736"/>
                </a:lnTo>
                <a:lnTo>
                  <a:pt x="3830180" y="1740731"/>
                </a:lnTo>
                <a:lnTo>
                  <a:pt x="3830180" y="1741229"/>
                </a:lnTo>
                <a:cubicBezTo>
                  <a:pt x="3829185" y="1743551"/>
                  <a:pt x="3828023" y="1754499"/>
                  <a:pt x="3826696" y="1774074"/>
                </a:cubicBezTo>
                <a:lnTo>
                  <a:pt x="3825203" y="1775566"/>
                </a:lnTo>
                <a:lnTo>
                  <a:pt x="3826696" y="1780045"/>
                </a:lnTo>
                <a:cubicBezTo>
                  <a:pt x="3824043" y="1780045"/>
                  <a:pt x="3822549" y="1784026"/>
                  <a:pt x="3822217" y="1791989"/>
                </a:cubicBezTo>
                <a:lnTo>
                  <a:pt x="3821222" y="1791989"/>
                </a:lnTo>
                <a:lnTo>
                  <a:pt x="3822217" y="1792486"/>
                </a:lnTo>
                <a:lnTo>
                  <a:pt x="3822217" y="1793482"/>
                </a:lnTo>
                <a:lnTo>
                  <a:pt x="3821222" y="1793979"/>
                </a:lnTo>
                <a:lnTo>
                  <a:pt x="3822217" y="1794975"/>
                </a:lnTo>
                <a:lnTo>
                  <a:pt x="3822217" y="1795472"/>
                </a:lnTo>
                <a:lnTo>
                  <a:pt x="3816246" y="1814383"/>
                </a:lnTo>
                <a:lnTo>
                  <a:pt x="3816743" y="1814880"/>
                </a:lnTo>
                <a:lnTo>
                  <a:pt x="3815251" y="1822345"/>
                </a:lnTo>
                <a:lnTo>
                  <a:pt x="3816246" y="1825331"/>
                </a:lnTo>
                <a:cubicBezTo>
                  <a:pt x="3813260" y="1831634"/>
                  <a:pt x="3810938" y="1841090"/>
                  <a:pt x="3809279" y="1853697"/>
                </a:cubicBezTo>
                <a:lnTo>
                  <a:pt x="3807288" y="1856682"/>
                </a:lnTo>
                <a:lnTo>
                  <a:pt x="3806293" y="1857180"/>
                </a:lnTo>
                <a:lnTo>
                  <a:pt x="3805795" y="1857180"/>
                </a:lnTo>
                <a:lnTo>
                  <a:pt x="3806293" y="1861161"/>
                </a:lnTo>
                <a:cubicBezTo>
                  <a:pt x="3806293" y="1866470"/>
                  <a:pt x="3805132" y="1870948"/>
                  <a:pt x="3802809" y="1874598"/>
                </a:cubicBezTo>
                <a:lnTo>
                  <a:pt x="3801317" y="1879076"/>
                </a:lnTo>
                <a:lnTo>
                  <a:pt x="3801814" y="1882062"/>
                </a:lnTo>
                <a:cubicBezTo>
                  <a:pt x="3798828" y="1886043"/>
                  <a:pt x="3797170" y="1891186"/>
                  <a:pt x="3796838" y="1897489"/>
                </a:cubicBezTo>
                <a:cubicBezTo>
                  <a:pt x="3794847" y="1897489"/>
                  <a:pt x="3793188" y="1903461"/>
                  <a:pt x="3791861" y="1915404"/>
                </a:cubicBezTo>
                <a:cubicBezTo>
                  <a:pt x="3790534" y="1915404"/>
                  <a:pt x="3789207" y="1918888"/>
                  <a:pt x="3787880" y="1925855"/>
                </a:cubicBezTo>
                <a:lnTo>
                  <a:pt x="3778425" y="1936803"/>
                </a:lnTo>
                <a:lnTo>
                  <a:pt x="3778923" y="1941282"/>
                </a:lnTo>
                <a:cubicBezTo>
                  <a:pt x="3776932" y="1950903"/>
                  <a:pt x="3774444" y="1956875"/>
                  <a:pt x="3771458" y="1959197"/>
                </a:cubicBezTo>
                <a:cubicBezTo>
                  <a:pt x="3771458" y="1960524"/>
                  <a:pt x="3770463" y="1961188"/>
                  <a:pt x="3768472" y="1961188"/>
                </a:cubicBezTo>
                <a:cubicBezTo>
                  <a:pt x="3767477" y="1966164"/>
                  <a:pt x="3765320" y="1970643"/>
                  <a:pt x="3762003" y="1974624"/>
                </a:cubicBezTo>
                <a:lnTo>
                  <a:pt x="3762500" y="1977610"/>
                </a:lnTo>
                <a:lnTo>
                  <a:pt x="3760510" y="1981591"/>
                </a:lnTo>
                <a:lnTo>
                  <a:pt x="3761007" y="1984079"/>
                </a:lnTo>
                <a:cubicBezTo>
                  <a:pt x="3759349" y="1984079"/>
                  <a:pt x="3757856" y="1988558"/>
                  <a:pt x="3756529" y="1997516"/>
                </a:cubicBezTo>
                <a:cubicBezTo>
                  <a:pt x="3754206" y="1999838"/>
                  <a:pt x="3753045" y="2002824"/>
                  <a:pt x="3753045" y="2006473"/>
                </a:cubicBezTo>
                <a:cubicBezTo>
                  <a:pt x="3751718" y="2006473"/>
                  <a:pt x="3748898" y="2009957"/>
                  <a:pt x="3744585" y="2016924"/>
                </a:cubicBezTo>
                <a:cubicBezTo>
                  <a:pt x="3743922" y="2016924"/>
                  <a:pt x="3743258" y="2019246"/>
                  <a:pt x="3742595" y="2023891"/>
                </a:cubicBezTo>
                <a:lnTo>
                  <a:pt x="3736623" y="2034839"/>
                </a:lnTo>
                <a:cubicBezTo>
                  <a:pt x="3733637" y="2034839"/>
                  <a:pt x="3730651" y="2038986"/>
                  <a:pt x="3727665" y="2047280"/>
                </a:cubicBezTo>
                <a:cubicBezTo>
                  <a:pt x="3726338" y="2047280"/>
                  <a:pt x="3725343" y="2049768"/>
                  <a:pt x="3724679" y="2054745"/>
                </a:cubicBezTo>
                <a:cubicBezTo>
                  <a:pt x="3723684" y="2054745"/>
                  <a:pt x="3721030" y="2058726"/>
                  <a:pt x="3716717" y="2066688"/>
                </a:cubicBezTo>
                <a:cubicBezTo>
                  <a:pt x="3715722" y="2066688"/>
                  <a:pt x="3714727" y="2070006"/>
                  <a:pt x="3713731" y="2076641"/>
                </a:cubicBezTo>
                <a:cubicBezTo>
                  <a:pt x="3711741" y="2076973"/>
                  <a:pt x="3709418" y="2080290"/>
                  <a:pt x="3706764" y="2086594"/>
                </a:cubicBezTo>
                <a:cubicBezTo>
                  <a:pt x="3702451" y="2090907"/>
                  <a:pt x="3699797" y="2094722"/>
                  <a:pt x="3698802" y="2098040"/>
                </a:cubicBezTo>
                <a:cubicBezTo>
                  <a:pt x="3696147" y="2098040"/>
                  <a:pt x="3694157" y="2100030"/>
                  <a:pt x="3692830" y="2104012"/>
                </a:cubicBezTo>
                <a:cubicBezTo>
                  <a:pt x="3687522" y="2109320"/>
                  <a:pt x="3684868" y="2114960"/>
                  <a:pt x="3684868" y="2120931"/>
                </a:cubicBezTo>
                <a:cubicBezTo>
                  <a:pt x="3675247" y="2127567"/>
                  <a:pt x="3669441" y="2134534"/>
                  <a:pt x="3667450" y="2141833"/>
                </a:cubicBezTo>
                <a:cubicBezTo>
                  <a:pt x="3664796" y="2143160"/>
                  <a:pt x="3661645" y="2146311"/>
                  <a:pt x="3657995" y="2151288"/>
                </a:cubicBezTo>
                <a:cubicBezTo>
                  <a:pt x="3657000" y="2151288"/>
                  <a:pt x="3654014" y="2154605"/>
                  <a:pt x="3649037" y="2161241"/>
                </a:cubicBezTo>
                <a:cubicBezTo>
                  <a:pt x="3647047" y="2161241"/>
                  <a:pt x="3645554" y="2164226"/>
                  <a:pt x="3644559" y="2170198"/>
                </a:cubicBezTo>
                <a:cubicBezTo>
                  <a:pt x="3631288" y="2180483"/>
                  <a:pt x="3624653" y="2186123"/>
                  <a:pt x="3624653" y="2187118"/>
                </a:cubicBezTo>
                <a:lnTo>
                  <a:pt x="3619179" y="2196076"/>
                </a:lnTo>
                <a:lnTo>
                  <a:pt x="3603752" y="2205033"/>
                </a:lnTo>
                <a:cubicBezTo>
                  <a:pt x="3603752" y="2209014"/>
                  <a:pt x="3599107" y="2214157"/>
                  <a:pt x="3589818" y="2220460"/>
                </a:cubicBezTo>
                <a:lnTo>
                  <a:pt x="3588325" y="2221953"/>
                </a:lnTo>
                <a:cubicBezTo>
                  <a:pt x="3586666" y="2221953"/>
                  <a:pt x="3585837" y="2222783"/>
                  <a:pt x="3585837" y="2224441"/>
                </a:cubicBezTo>
                <a:cubicBezTo>
                  <a:pt x="3584510" y="2224773"/>
                  <a:pt x="3582021" y="2228920"/>
                  <a:pt x="3578372" y="2236883"/>
                </a:cubicBezTo>
                <a:lnTo>
                  <a:pt x="3574889" y="2235887"/>
                </a:lnTo>
                <a:lnTo>
                  <a:pt x="3573893" y="2235887"/>
                </a:lnTo>
                <a:cubicBezTo>
                  <a:pt x="3572566" y="2240864"/>
                  <a:pt x="3570576" y="2244679"/>
                  <a:pt x="3567921" y="2247333"/>
                </a:cubicBezTo>
                <a:lnTo>
                  <a:pt x="3567921" y="2253802"/>
                </a:lnTo>
                <a:cubicBezTo>
                  <a:pt x="3569580" y="2257784"/>
                  <a:pt x="3571073" y="2264751"/>
                  <a:pt x="3572400" y="2274703"/>
                </a:cubicBezTo>
                <a:lnTo>
                  <a:pt x="3571903" y="2280675"/>
                </a:lnTo>
                <a:cubicBezTo>
                  <a:pt x="3573229" y="2281007"/>
                  <a:pt x="3576879" y="2286149"/>
                  <a:pt x="3582851" y="2296102"/>
                </a:cubicBezTo>
                <a:lnTo>
                  <a:pt x="3597780" y="2312524"/>
                </a:lnTo>
                <a:lnTo>
                  <a:pt x="3602757" y="2313520"/>
                </a:lnTo>
                <a:cubicBezTo>
                  <a:pt x="3609392" y="2313520"/>
                  <a:pt x="3612709" y="2311695"/>
                  <a:pt x="3612709" y="2308046"/>
                </a:cubicBezTo>
                <a:cubicBezTo>
                  <a:pt x="3617686" y="2306055"/>
                  <a:pt x="3622331" y="2301576"/>
                  <a:pt x="3626643" y="2294609"/>
                </a:cubicBezTo>
                <a:cubicBezTo>
                  <a:pt x="3629961" y="2291623"/>
                  <a:pt x="3633777" y="2285486"/>
                  <a:pt x="3638089" y="2276196"/>
                </a:cubicBezTo>
                <a:cubicBezTo>
                  <a:pt x="3643729" y="2270225"/>
                  <a:pt x="3649369" y="2261101"/>
                  <a:pt x="3655009" y="2248826"/>
                </a:cubicBezTo>
                <a:cubicBezTo>
                  <a:pt x="3656337" y="2248826"/>
                  <a:pt x="3657829" y="2245342"/>
                  <a:pt x="3659488" y="2238375"/>
                </a:cubicBezTo>
                <a:cubicBezTo>
                  <a:pt x="3664796" y="2233731"/>
                  <a:pt x="3671431" y="2221787"/>
                  <a:pt x="3679394" y="2202545"/>
                </a:cubicBezTo>
                <a:cubicBezTo>
                  <a:pt x="3689678" y="2189606"/>
                  <a:pt x="3694821" y="2181312"/>
                  <a:pt x="3694821" y="2177663"/>
                </a:cubicBezTo>
                <a:cubicBezTo>
                  <a:pt x="3703447" y="2170364"/>
                  <a:pt x="3707759" y="2165885"/>
                  <a:pt x="3707759" y="2164226"/>
                </a:cubicBezTo>
                <a:cubicBezTo>
                  <a:pt x="3709418" y="2159914"/>
                  <a:pt x="3712902" y="2155601"/>
                  <a:pt x="3718210" y="2151288"/>
                </a:cubicBezTo>
                <a:cubicBezTo>
                  <a:pt x="3718210" y="2148302"/>
                  <a:pt x="3720864" y="2146145"/>
                  <a:pt x="3726172" y="2144818"/>
                </a:cubicBezTo>
                <a:cubicBezTo>
                  <a:pt x="3736125" y="2137188"/>
                  <a:pt x="3744087" y="2133373"/>
                  <a:pt x="3750059" y="2133373"/>
                </a:cubicBezTo>
                <a:lnTo>
                  <a:pt x="3752050" y="2131382"/>
                </a:lnTo>
                <a:lnTo>
                  <a:pt x="3753045" y="2131880"/>
                </a:lnTo>
                <a:lnTo>
                  <a:pt x="3753543" y="2131880"/>
                </a:lnTo>
                <a:lnTo>
                  <a:pt x="3756031" y="2131382"/>
                </a:lnTo>
                <a:lnTo>
                  <a:pt x="3760510" y="2131880"/>
                </a:lnTo>
                <a:lnTo>
                  <a:pt x="3762500" y="2131880"/>
                </a:lnTo>
                <a:lnTo>
                  <a:pt x="3764989" y="2130387"/>
                </a:lnTo>
                <a:lnTo>
                  <a:pt x="3771458" y="2130387"/>
                </a:lnTo>
                <a:lnTo>
                  <a:pt x="3774444" y="2131880"/>
                </a:lnTo>
                <a:lnTo>
                  <a:pt x="3778425" y="2131382"/>
                </a:lnTo>
                <a:lnTo>
                  <a:pt x="3779918" y="2132875"/>
                </a:lnTo>
                <a:lnTo>
                  <a:pt x="3784397" y="2131880"/>
                </a:lnTo>
                <a:cubicBezTo>
                  <a:pt x="3784397" y="2133538"/>
                  <a:pt x="3785392" y="2134368"/>
                  <a:pt x="3787383" y="2134368"/>
                </a:cubicBezTo>
                <a:lnTo>
                  <a:pt x="3790368" y="2132875"/>
                </a:lnTo>
                <a:lnTo>
                  <a:pt x="3791861" y="2135861"/>
                </a:lnTo>
                <a:lnTo>
                  <a:pt x="3795345" y="2135861"/>
                </a:lnTo>
                <a:cubicBezTo>
                  <a:pt x="3800653" y="2140837"/>
                  <a:pt x="3805132" y="2143325"/>
                  <a:pt x="3808781" y="2143325"/>
                </a:cubicBezTo>
                <a:cubicBezTo>
                  <a:pt x="3815417" y="2145316"/>
                  <a:pt x="3822881" y="2150458"/>
                  <a:pt x="3831175" y="2158752"/>
                </a:cubicBezTo>
                <a:lnTo>
                  <a:pt x="3840133" y="2170198"/>
                </a:lnTo>
                <a:lnTo>
                  <a:pt x="3840133" y="2173682"/>
                </a:lnTo>
                <a:cubicBezTo>
                  <a:pt x="3845773" y="2173682"/>
                  <a:pt x="3850085" y="2178161"/>
                  <a:pt x="3853071" y="2187118"/>
                </a:cubicBezTo>
                <a:cubicBezTo>
                  <a:pt x="3855062" y="2187118"/>
                  <a:pt x="3856057" y="2188611"/>
                  <a:pt x="3856057" y="2191597"/>
                </a:cubicBezTo>
                <a:cubicBezTo>
                  <a:pt x="3860370" y="2191597"/>
                  <a:pt x="3863190" y="2197237"/>
                  <a:pt x="3864517" y="2208517"/>
                </a:cubicBezTo>
                <a:lnTo>
                  <a:pt x="3866010" y="2210010"/>
                </a:lnTo>
                <a:lnTo>
                  <a:pt x="3866010" y="2215484"/>
                </a:lnTo>
                <a:lnTo>
                  <a:pt x="3868001" y="2223446"/>
                </a:lnTo>
                <a:lnTo>
                  <a:pt x="3866508" y="2227427"/>
                </a:lnTo>
                <a:lnTo>
                  <a:pt x="3867503" y="2231408"/>
                </a:lnTo>
                <a:cubicBezTo>
                  <a:pt x="3865845" y="2236053"/>
                  <a:pt x="3864351" y="2238375"/>
                  <a:pt x="3863024" y="2238375"/>
                </a:cubicBezTo>
                <a:lnTo>
                  <a:pt x="3863024" y="2241859"/>
                </a:lnTo>
                <a:lnTo>
                  <a:pt x="3865015" y="2245840"/>
                </a:lnTo>
                <a:cubicBezTo>
                  <a:pt x="3859043" y="2258779"/>
                  <a:pt x="3854399" y="2265248"/>
                  <a:pt x="3851081" y="2265248"/>
                </a:cubicBezTo>
                <a:lnTo>
                  <a:pt x="3848095" y="2266741"/>
                </a:lnTo>
                <a:lnTo>
                  <a:pt x="3848593" y="2270225"/>
                </a:lnTo>
                <a:lnTo>
                  <a:pt x="3848593" y="2272713"/>
                </a:lnTo>
                <a:cubicBezTo>
                  <a:pt x="3848593" y="2276362"/>
                  <a:pt x="3846436" y="2279182"/>
                  <a:pt x="3842123" y="2281173"/>
                </a:cubicBezTo>
                <a:lnTo>
                  <a:pt x="3842621" y="2282168"/>
                </a:lnTo>
                <a:lnTo>
                  <a:pt x="3842621" y="2284159"/>
                </a:lnTo>
                <a:cubicBezTo>
                  <a:pt x="3842621" y="2285154"/>
                  <a:pt x="3841294" y="2285652"/>
                  <a:pt x="3838640" y="2285652"/>
                </a:cubicBezTo>
                <a:lnTo>
                  <a:pt x="3838640" y="2288140"/>
                </a:lnTo>
                <a:lnTo>
                  <a:pt x="3837147" y="2288140"/>
                </a:lnTo>
                <a:cubicBezTo>
                  <a:pt x="3836151" y="2288140"/>
                  <a:pt x="3835654" y="2286813"/>
                  <a:pt x="3835654" y="2284159"/>
                </a:cubicBezTo>
                <a:cubicBezTo>
                  <a:pt x="3832337" y="2284159"/>
                  <a:pt x="3829351" y="2286979"/>
                  <a:pt x="3826696" y="2292619"/>
                </a:cubicBezTo>
                <a:lnTo>
                  <a:pt x="3827194" y="2295605"/>
                </a:lnTo>
                <a:lnTo>
                  <a:pt x="3815251" y="2307548"/>
                </a:lnTo>
                <a:lnTo>
                  <a:pt x="3815251" y="2308046"/>
                </a:lnTo>
                <a:lnTo>
                  <a:pt x="3816246" y="2311031"/>
                </a:lnTo>
                <a:cubicBezTo>
                  <a:pt x="3815251" y="2314349"/>
                  <a:pt x="3812928" y="2317335"/>
                  <a:pt x="3809279" y="2319989"/>
                </a:cubicBezTo>
                <a:lnTo>
                  <a:pt x="3807786" y="2319989"/>
                </a:lnTo>
                <a:lnTo>
                  <a:pt x="3804302" y="2319491"/>
                </a:lnTo>
                <a:cubicBezTo>
                  <a:pt x="3803639" y="2322145"/>
                  <a:pt x="3802312" y="2324136"/>
                  <a:pt x="3800321" y="2325463"/>
                </a:cubicBezTo>
                <a:lnTo>
                  <a:pt x="3798828" y="2328947"/>
                </a:lnTo>
                <a:lnTo>
                  <a:pt x="3798828" y="2334918"/>
                </a:lnTo>
                <a:cubicBezTo>
                  <a:pt x="3798828" y="2341554"/>
                  <a:pt x="3795677" y="2347525"/>
                  <a:pt x="3789373" y="2352834"/>
                </a:cubicBezTo>
                <a:cubicBezTo>
                  <a:pt x="3787715" y="2354161"/>
                  <a:pt x="3785060" y="2358142"/>
                  <a:pt x="3781411" y="2364777"/>
                </a:cubicBezTo>
                <a:cubicBezTo>
                  <a:pt x="3780415" y="2364777"/>
                  <a:pt x="3777098" y="2368592"/>
                  <a:pt x="3771458" y="2376223"/>
                </a:cubicBezTo>
                <a:lnTo>
                  <a:pt x="3769965" y="2376223"/>
                </a:lnTo>
                <a:lnTo>
                  <a:pt x="3768472" y="2375228"/>
                </a:lnTo>
                <a:cubicBezTo>
                  <a:pt x="3770131" y="2370915"/>
                  <a:pt x="3771126" y="2365938"/>
                  <a:pt x="3771458" y="2360298"/>
                </a:cubicBezTo>
                <a:cubicBezTo>
                  <a:pt x="3770463" y="2360298"/>
                  <a:pt x="3769965" y="2358805"/>
                  <a:pt x="3769965" y="2355819"/>
                </a:cubicBezTo>
                <a:lnTo>
                  <a:pt x="3768472" y="2354327"/>
                </a:lnTo>
                <a:lnTo>
                  <a:pt x="3766481" y="2354824"/>
                </a:lnTo>
                <a:lnTo>
                  <a:pt x="3765486" y="2354327"/>
                </a:lnTo>
                <a:lnTo>
                  <a:pt x="3765486" y="2353331"/>
                </a:lnTo>
                <a:lnTo>
                  <a:pt x="3766979" y="2343876"/>
                </a:lnTo>
                <a:lnTo>
                  <a:pt x="3766481" y="2341388"/>
                </a:lnTo>
                <a:lnTo>
                  <a:pt x="3759515" y="2341388"/>
                </a:lnTo>
                <a:cubicBezTo>
                  <a:pt x="3758519" y="2350014"/>
                  <a:pt x="3757358" y="2354327"/>
                  <a:pt x="3756031" y="2354327"/>
                </a:cubicBezTo>
                <a:lnTo>
                  <a:pt x="3756529" y="2359303"/>
                </a:lnTo>
                <a:lnTo>
                  <a:pt x="3756529" y="2361791"/>
                </a:lnTo>
                <a:lnTo>
                  <a:pt x="3750557" y="2371246"/>
                </a:lnTo>
                <a:cubicBezTo>
                  <a:pt x="3751552" y="2371246"/>
                  <a:pt x="3752050" y="2372076"/>
                  <a:pt x="3752050" y="2373735"/>
                </a:cubicBezTo>
                <a:cubicBezTo>
                  <a:pt x="3750723" y="2375393"/>
                  <a:pt x="3749727" y="2379043"/>
                  <a:pt x="3749064" y="2384683"/>
                </a:cubicBezTo>
                <a:lnTo>
                  <a:pt x="3748566" y="2385180"/>
                </a:lnTo>
                <a:cubicBezTo>
                  <a:pt x="3744253" y="2387503"/>
                  <a:pt x="3740604" y="2391484"/>
                  <a:pt x="3737618" y="2397124"/>
                </a:cubicBezTo>
                <a:lnTo>
                  <a:pt x="3739609" y="2400110"/>
                </a:lnTo>
                <a:cubicBezTo>
                  <a:pt x="3739609" y="2402764"/>
                  <a:pt x="3738448" y="2405584"/>
                  <a:pt x="3736125" y="2408570"/>
                </a:cubicBezTo>
                <a:lnTo>
                  <a:pt x="3736623" y="2411556"/>
                </a:lnTo>
                <a:lnTo>
                  <a:pt x="3733139" y="2414541"/>
                </a:lnTo>
                <a:lnTo>
                  <a:pt x="3733637" y="2416532"/>
                </a:lnTo>
                <a:cubicBezTo>
                  <a:pt x="3733305" y="2421508"/>
                  <a:pt x="3732310" y="2423997"/>
                  <a:pt x="3730651" y="2423997"/>
                </a:cubicBezTo>
                <a:lnTo>
                  <a:pt x="3729158" y="2423997"/>
                </a:lnTo>
                <a:lnTo>
                  <a:pt x="3727167" y="2422504"/>
                </a:lnTo>
                <a:lnTo>
                  <a:pt x="3730153" y="2408570"/>
                </a:lnTo>
                <a:lnTo>
                  <a:pt x="3728661" y="2404589"/>
                </a:lnTo>
                <a:lnTo>
                  <a:pt x="3733139" y="2376223"/>
                </a:lnTo>
                <a:lnTo>
                  <a:pt x="3732144" y="2372739"/>
                </a:lnTo>
                <a:cubicBezTo>
                  <a:pt x="3733803" y="2370417"/>
                  <a:pt x="3734798" y="2365938"/>
                  <a:pt x="3735130" y="2359303"/>
                </a:cubicBezTo>
                <a:lnTo>
                  <a:pt x="3733139" y="2354327"/>
                </a:lnTo>
                <a:cubicBezTo>
                  <a:pt x="3735461" y="2348355"/>
                  <a:pt x="3736955" y="2342383"/>
                  <a:pt x="3737618" y="2336411"/>
                </a:cubicBezTo>
                <a:lnTo>
                  <a:pt x="3736125" y="2327454"/>
                </a:lnTo>
                <a:lnTo>
                  <a:pt x="3736623" y="2326458"/>
                </a:lnTo>
                <a:lnTo>
                  <a:pt x="3737618" y="2326458"/>
                </a:lnTo>
                <a:lnTo>
                  <a:pt x="3736125" y="2316506"/>
                </a:lnTo>
                <a:lnTo>
                  <a:pt x="3736623" y="2314017"/>
                </a:lnTo>
                <a:lnTo>
                  <a:pt x="3736125" y="2311031"/>
                </a:lnTo>
                <a:lnTo>
                  <a:pt x="3736623" y="2303567"/>
                </a:lnTo>
                <a:cubicBezTo>
                  <a:pt x="3736623" y="2301576"/>
                  <a:pt x="3733969" y="2294609"/>
                  <a:pt x="3728661" y="2282666"/>
                </a:cubicBezTo>
                <a:lnTo>
                  <a:pt x="3728661" y="2278187"/>
                </a:lnTo>
                <a:lnTo>
                  <a:pt x="3731646" y="2271220"/>
                </a:lnTo>
                <a:lnTo>
                  <a:pt x="3730153" y="2256291"/>
                </a:lnTo>
                <a:lnTo>
                  <a:pt x="3730651" y="2255295"/>
                </a:lnTo>
                <a:lnTo>
                  <a:pt x="3730153" y="2252309"/>
                </a:lnTo>
                <a:lnTo>
                  <a:pt x="3731646" y="2231408"/>
                </a:lnTo>
                <a:lnTo>
                  <a:pt x="3729158" y="2227427"/>
                </a:lnTo>
                <a:lnTo>
                  <a:pt x="3730651" y="2215981"/>
                </a:lnTo>
                <a:lnTo>
                  <a:pt x="3730153" y="2212996"/>
                </a:lnTo>
                <a:lnTo>
                  <a:pt x="3731646" y="2210010"/>
                </a:lnTo>
                <a:lnTo>
                  <a:pt x="3727665" y="2208517"/>
                </a:lnTo>
                <a:cubicBezTo>
                  <a:pt x="3712073" y="2221456"/>
                  <a:pt x="3704110" y="2230081"/>
                  <a:pt x="3703778" y="2234394"/>
                </a:cubicBezTo>
                <a:cubicBezTo>
                  <a:pt x="3700129" y="2239703"/>
                  <a:pt x="3697143" y="2245177"/>
                  <a:pt x="3694821" y="2250817"/>
                </a:cubicBezTo>
                <a:cubicBezTo>
                  <a:pt x="3693494" y="2250817"/>
                  <a:pt x="3689844" y="2254798"/>
                  <a:pt x="3683873" y="2262760"/>
                </a:cubicBezTo>
                <a:lnTo>
                  <a:pt x="3684868" y="2263755"/>
                </a:lnTo>
                <a:lnTo>
                  <a:pt x="3684868" y="2264253"/>
                </a:lnTo>
                <a:cubicBezTo>
                  <a:pt x="3684868" y="2265580"/>
                  <a:pt x="3682545" y="2269893"/>
                  <a:pt x="3677901" y="2277192"/>
                </a:cubicBezTo>
                <a:cubicBezTo>
                  <a:pt x="3677901" y="2280841"/>
                  <a:pt x="3675744" y="2283661"/>
                  <a:pt x="3671431" y="2285652"/>
                </a:cubicBezTo>
                <a:cubicBezTo>
                  <a:pt x="3670105" y="2293282"/>
                  <a:pt x="3667119" y="2298590"/>
                  <a:pt x="3662474" y="2301576"/>
                </a:cubicBezTo>
                <a:cubicBezTo>
                  <a:pt x="3659488" y="2304230"/>
                  <a:pt x="3657995" y="2307382"/>
                  <a:pt x="3657995" y="2311031"/>
                </a:cubicBezTo>
                <a:cubicBezTo>
                  <a:pt x="3656668" y="2311031"/>
                  <a:pt x="3652687" y="2317501"/>
                  <a:pt x="3646051" y="2330440"/>
                </a:cubicBezTo>
                <a:lnTo>
                  <a:pt x="3638089" y="2338402"/>
                </a:lnTo>
                <a:cubicBezTo>
                  <a:pt x="3638089" y="2342383"/>
                  <a:pt x="3634108" y="2347359"/>
                  <a:pt x="3626146" y="2353331"/>
                </a:cubicBezTo>
                <a:cubicBezTo>
                  <a:pt x="3621169" y="2354658"/>
                  <a:pt x="3618681" y="2356649"/>
                  <a:pt x="3618681" y="2359303"/>
                </a:cubicBezTo>
                <a:cubicBezTo>
                  <a:pt x="3612378" y="2364943"/>
                  <a:pt x="3606074" y="2368758"/>
                  <a:pt x="3599771" y="2370749"/>
                </a:cubicBezTo>
                <a:lnTo>
                  <a:pt x="3597780" y="2372242"/>
                </a:lnTo>
                <a:lnTo>
                  <a:pt x="3594794" y="2371246"/>
                </a:lnTo>
                <a:lnTo>
                  <a:pt x="3591808" y="2374232"/>
                </a:lnTo>
                <a:lnTo>
                  <a:pt x="3591311" y="2374232"/>
                </a:lnTo>
                <a:lnTo>
                  <a:pt x="3587329" y="2373735"/>
                </a:lnTo>
                <a:cubicBezTo>
                  <a:pt x="3584344" y="2373735"/>
                  <a:pt x="3581855" y="2374564"/>
                  <a:pt x="3579865" y="2376223"/>
                </a:cubicBezTo>
                <a:lnTo>
                  <a:pt x="3579367" y="2376223"/>
                </a:lnTo>
                <a:lnTo>
                  <a:pt x="3573395" y="2375228"/>
                </a:lnTo>
                <a:lnTo>
                  <a:pt x="3570907" y="2375725"/>
                </a:lnTo>
                <a:cubicBezTo>
                  <a:pt x="3559295" y="2375725"/>
                  <a:pt x="3545196" y="2369256"/>
                  <a:pt x="3528607" y="2356317"/>
                </a:cubicBezTo>
                <a:cubicBezTo>
                  <a:pt x="3526949" y="2352999"/>
                  <a:pt x="3523465" y="2349516"/>
                  <a:pt x="3518157" y="2345867"/>
                </a:cubicBezTo>
                <a:cubicBezTo>
                  <a:pt x="3514507" y="2337572"/>
                  <a:pt x="3510361" y="2330274"/>
                  <a:pt x="3505716" y="2323970"/>
                </a:cubicBezTo>
                <a:cubicBezTo>
                  <a:pt x="3505716" y="2321648"/>
                  <a:pt x="3503062" y="2315842"/>
                  <a:pt x="3497753" y="2306553"/>
                </a:cubicBezTo>
                <a:cubicBezTo>
                  <a:pt x="3497753" y="2302903"/>
                  <a:pt x="3496427" y="2299917"/>
                  <a:pt x="3493773" y="2297595"/>
                </a:cubicBezTo>
                <a:cubicBezTo>
                  <a:pt x="3492445" y="2299254"/>
                  <a:pt x="3490455" y="2300083"/>
                  <a:pt x="3487801" y="2300083"/>
                </a:cubicBezTo>
                <a:cubicBezTo>
                  <a:pt x="3487137" y="2303069"/>
                  <a:pt x="3486474" y="2304562"/>
                  <a:pt x="3485810" y="2304562"/>
                </a:cubicBezTo>
                <a:lnTo>
                  <a:pt x="3484317" y="2304562"/>
                </a:lnTo>
                <a:cubicBezTo>
                  <a:pt x="3483322" y="2304562"/>
                  <a:pt x="3482824" y="2303733"/>
                  <a:pt x="3482824" y="2302074"/>
                </a:cubicBezTo>
                <a:lnTo>
                  <a:pt x="3481829" y="2302074"/>
                </a:lnTo>
                <a:cubicBezTo>
                  <a:pt x="3481829" y="2305723"/>
                  <a:pt x="3479673" y="2308211"/>
                  <a:pt x="3475360" y="2309539"/>
                </a:cubicBezTo>
                <a:lnTo>
                  <a:pt x="3471379" y="2309539"/>
                </a:lnTo>
                <a:cubicBezTo>
                  <a:pt x="3471047" y="2313188"/>
                  <a:pt x="3470383" y="2315013"/>
                  <a:pt x="3469388" y="2315013"/>
                </a:cubicBezTo>
                <a:lnTo>
                  <a:pt x="3467895" y="2315013"/>
                </a:lnTo>
                <a:lnTo>
                  <a:pt x="3465407" y="2313520"/>
                </a:lnTo>
                <a:lnTo>
                  <a:pt x="3464909" y="2313520"/>
                </a:lnTo>
                <a:cubicBezTo>
                  <a:pt x="3464909" y="2316837"/>
                  <a:pt x="3457445" y="2319326"/>
                  <a:pt x="3442515" y="2320984"/>
                </a:cubicBezTo>
                <a:lnTo>
                  <a:pt x="3442515" y="2322975"/>
                </a:lnTo>
                <a:cubicBezTo>
                  <a:pt x="3442515" y="2326956"/>
                  <a:pt x="3439861" y="2328947"/>
                  <a:pt x="3434553" y="2328947"/>
                </a:cubicBezTo>
                <a:lnTo>
                  <a:pt x="3432065" y="2328947"/>
                </a:lnTo>
                <a:cubicBezTo>
                  <a:pt x="3431401" y="2332928"/>
                  <a:pt x="3430406" y="2334918"/>
                  <a:pt x="3429079" y="2334918"/>
                </a:cubicBezTo>
                <a:cubicBezTo>
                  <a:pt x="3428084" y="2334918"/>
                  <a:pt x="3427586" y="2334089"/>
                  <a:pt x="3427586" y="2332430"/>
                </a:cubicBezTo>
                <a:lnTo>
                  <a:pt x="3427088" y="2331933"/>
                </a:lnTo>
                <a:lnTo>
                  <a:pt x="3426093" y="2331933"/>
                </a:lnTo>
                <a:lnTo>
                  <a:pt x="3424102" y="2334918"/>
                </a:lnTo>
                <a:cubicBezTo>
                  <a:pt x="3423107" y="2334918"/>
                  <a:pt x="3422609" y="2334089"/>
                  <a:pt x="3422609" y="2332430"/>
                </a:cubicBezTo>
                <a:lnTo>
                  <a:pt x="3421614" y="2332430"/>
                </a:lnTo>
                <a:lnTo>
                  <a:pt x="3420121" y="2333923"/>
                </a:lnTo>
                <a:lnTo>
                  <a:pt x="3421117" y="2336411"/>
                </a:lnTo>
                <a:cubicBezTo>
                  <a:pt x="3419458" y="2337738"/>
                  <a:pt x="3415477" y="2338900"/>
                  <a:pt x="3409173" y="2339895"/>
                </a:cubicBezTo>
                <a:lnTo>
                  <a:pt x="3408178" y="2340890"/>
                </a:lnTo>
                <a:lnTo>
                  <a:pt x="3404694" y="2342383"/>
                </a:lnTo>
                <a:cubicBezTo>
                  <a:pt x="3404363" y="2344705"/>
                  <a:pt x="3403533" y="2345867"/>
                  <a:pt x="3402206" y="2345867"/>
                </a:cubicBezTo>
                <a:lnTo>
                  <a:pt x="3400713" y="2345867"/>
                </a:lnTo>
                <a:cubicBezTo>
                  <a:pt x="3400050" y="2345867"/>
                  <a:pt x="3399718" y="2344871"/>
                  <a:pt x="3399718" y="2342881"/>
                </a:cubicBezTo>
                <a:lnTo>
                  <a:pt x="3398225" y="2342881"/>
                </a:lnTo>
                <a:cubicBezTo>
                  <a:pt x="3398225" y="2346530"/>
                  <a:pt x="3396898" y="2348355"/>
                  <a:pt x="3394244" y="2348355"/>
                </a:cubicBezTo>
                <a:lnTo>
                  <a:pt x="3393746" y="2347359"/>
                </a:lnTo>
                <a:cubicBezTo>
                  <a:pt x="3393746" y="2349018"/>
                  <a:pt x="3389765" y="2350843"/>
                  <a:pt x="3381803" y="2352834"/>
                </a:cubicBezTo>
                <a:cubicBezTo>
                  <a:pt x="3381139" y="2355156"/>
                  <a:pt x="3380310" y="2356317"/>
                  <a:pt x="3379314" y="2356317"/>
                </a:cubicBezTo>
                <a:lnTo>
                  <a:pt x="3378817" y="2356317"/>
                </a:lnTo>
                <a:lnTo>
                  <a:pt x="3376329" y="2354824"/>
                </a:lnTo>
                <a:lnTo>
                  <a:pt x="3375831" y="2354824"/>
                </a:lnTo>
                <a:cubicBezTo>
                  <a:pt x="3375831" y="2357478"/>
                  <a:pt x="3374504" y="2358805"/>
                  <a:pt x="3371850" y="2358805"/>
                </a:cubicBezTo>
                <a:cubicBezTo>
                  <a:pt x="3371186" y="2360132"/>
                  <a:pt x="3366542" y="2361294"/>
                  <a:pt x="3357916" y="2362289"/>
                </a:cubicBezTo>
                <a:cubicBezTo>
                  <a:pt x="3357916" y="2363948"/>
                  <a:pt x="3354432" y="2364777"/>
                  <a:pt x="3347465" y="2364777"/>
                </a:cubicBezTo>
                <a:cubicBezTo>
                  <a:pt x="3347465" y="2367763"/>
                  <a:pt x="3345806" y="2369256"/>
                  <a:pt x="3342489" y="2369256"/>
                </a:cubicBezTo>
                <a:cubicBezTo>
                  <a:pt x="3342489" y="2371246"/>
                  <a:pt x="3339503" y="2372739"/>
                  <a:pt x="3333531" y="2373735"/>
                </a:cubicBezTo>
                <a:lnTo>
                  <a:pt x="3331043" y="2371246"/>
                </a:lnTo>
                <a:cubicBezTo>
                  <a:pt x="3331043" y="2373900"/>
                  <a:pt x="3329052" y="2375228"/>
                  <a:pt x="3325071" y="2375228"/>
                </a:cubicBezTo>
                <a:cubicBezTo>
                  <a:pt x="3325071" y="2377882"/>
                  <a:pt x="3319431" y="2380536"/>
                  <a:pt x="3308151" y="2383190"/>
                </a:cubicBezTo>
                <a:lnTo>
                  <a:pt x="3307156" y="2383688"/>
                </a:lnTo>
                <a:lnTo>
                  <a:pt x="3306658" y="2383688"/>
                </a:lnTo>
                <a:cubicBezTo>
                  <a:pt x="3305663" y="2383688"/>
                  <a:pt x="3304834" y="2382195"/>
                  <a:pt x="3304170" y="2379209"/>
                </a:cubicBezTo>
                <a:cubicBezTo>
                  <a:pt x="3302843" y="2379209"/>
                  <a:pt x="3302180" y="2378711"/>
                  <a:pt x="3302180" y="2377716"/>
                </a:cubicBezTo>
                <a:lnTo>
                  <a:pt x="3301682" y="2378711"/>
                </a:lnTo>
                <a:lnTo>
                  <a:pt x="3299194" y="2378711"/>
                </a:lnTo>
                <a:lnTo>
                  <a:pt x="3294715" y="2375725"/>
                </a:lnTo>
                <a:lnTo>
                  <a:pt x="3291231" y="2376223"/>
                </a:lnTo>
                <a:cubicBezTo>
                  <a:pt x="3291231" y="2375559"/>
                  <a:pt x="3289241" y="2374896"/>
                  <a:pt x="3285260" y="2374232"/>
                </a:cubicBezTo>
                <a:cubicBezTo>
                  <a:pt x="3285260" y="2372905"/>
                  <a:pt x="3282772" y="2372242"/>
                  <a:pt x="3277795" y="2372242"/>
                </a:cubicBezTo>
                <a:cubicBezTo>
                  <a:pt x="3277795" y="2370251"/>
                  <a:pt x="3275307" y="2368426"/>
                  <a:pt x="3270330" y="2366768"/>
                </a:cubicBezTo>
                <a:cubicBezTo>
                  <a:pt x="3270330" y="2364777"/>
                  <a:pt x="3268506" y="2363782"/>
                  <a:pt x="3264856" y="2363782"/>
                </a:cubicBezTo>
                <a:cubicBezTo>
                  <a:pt x="3263529" y="2359801"/>
                  <a:pt x="3261373" y="2357810"/>
                  <a:pt x="3258387" y="2357810"/>
                </a:cubicBezTo>
                <a:cubicBezTo>
                  <a:pt x="3256396" y="2353497"/>
                  <a:pt x="3255069" y="2349350"/>
                  <a:pt x="3254406" y="2345369"/>
                </a:cubicBezTo>
                <a:lnTo>
                  <a:pt x="3251918" y="2346862"/>
                </a:lnTo>
                <a:cubicBezTo>
                  <a:pt x="3252913" y="2344208"/>
                  <a:pt x="3253908" y="2341885"/>
                  <a:pt x="3254903" y="2339895"/>
                </a:cubicBezTo>
                <a:lnTo>
                  <a:pt x="3254406" y="2338402"/>
                </a:lnTo>
                <a:lnTo>
                  <a:pt x="3255899" y="2336411"/>
                </a:lnTo>
                <a:cubicBezTo>
                  <a:pt x="3259216" y="2328117"/>
                  <a:pt x="3261373" y="2323970"/>
                  <a:pt x="3262368" y="2323970"/>
                </a:cubicBezTo>
                <a:cubicBezTo>
                  <a:pt x="3275970" y="2319657"/>
                  <a:pt x="3283933" y="2316008"/>
                  <a:pt x="3286255" y="2313022"/>
                </a:cubicBezTo>
                <a:lnTo>
                  <a:pt x="3289739" y="2311031"/>
                </a:lnTo>
                <a:cubicBezTo>
                  <a:pt x="3293720" y="2313022"/>
                  <a:pt x="3295710" y="2314349"/>
                  <a:pt x="3295710" y="2315013"/>
                </a:cubicBezTo>
                <a:lnTo>
                  <a:pt x="3296706" y="2316008"/>
                </a:lnTo>
                <a:lnTo>
                  <a:pt x="3298696" y="2316008"/>
                </a:lnTo>
                <a:cubicBezTo>
                  <a:pt x="3298696" y="2314349"/>
                  <a:pt x="3299194" y="2313520"/>
                  <a:pt x="3300189" y="2313520"/>
                </a:cubicBezTo>
                <a:lnTo>
                  <a:pt x="3314123" y="2310534"/>
                </a:lnTo>
                <a:lnTo>
                  <a:pt x="3317607" y="2309041"/>
                </a:lnTo>
                <a:lnTo>
                  <a:pt x="3319597" y="2309539"/>
                </a:lnTo>
                <a:lnTo>
                  <a:pt x="3324574" y="2308046"/>
                </a:lnTo>
                <a:cubicBezTo>
                  <a:pt x="3324905" y="2307382"/>
                  <a:pt x="3325403" y="2307050"/>
                  <a:pt x="3326067" y="2307050"/>
                </a:cubicBezTo>
                <a:lnTo>
                  <a:pt x="3326564" y="2307050"/>
                </a:lnTo>
                <a:lnTo>
                  <a:pt x="3354432" y="2296102"/>
                </a:lnTo>
                <a:cubicBezTo>
                  <a:pt x="3356091" y="2295770"/>
                  <a:pt x="3357916" y="2295439"/>
                  <a:pt x="3359906" y="2295107"/>
                </a:cubicBezTo>
                <a:cubicBezTo>
                  <a:pt x="3359906" y="2294443"/>
                  <a:pt x="3361068" y="2293946"/>
                  <a:pt x="3363390" y="2293614"/>
                </a:cubicBezTo>
                <a:lnTo>
                  <a:pt x="3364385" y="2293614"/>
                </a:lnTo>
                <a:lnTo>
                  <a:pt x="3364883" y="2294609"/>
                </a:lnTo>
                <a:cubicBezTo>
                  <a:pt x="3372513" y="2289301"/>
                  <a:pt x="3377988" y="2286647"/>
                  <a:pt x="3381305" y="2286647"/>
                </a:cubicBezTo>
                <a:lnTo>
                  <a:pt x="3381305" y="2287145"/>
                </a:lnTo>
                <a:cubicBezTo>
                  <a:pt x="3394575" y="2281836"/>
                  <a:pt x="3401377" y="2278353"/>
                  <a:pt x="3401708" y="2276694"/>
                </a:cubicBezTo>
                <a:lnTo>
                  <a:pt x="3405192" y="2276694"/>
                </a:lnTo>
                <a:cubicBezTo>
                  <a:pt x="3407514" y="2275367"/>
                  <a:pt x="3408675" y="2273874"/>
                  <a:pt x="3408675" y="2272215"/>
                </a:cubicBezTo>
                <a:lnTo>
                  <a:pt x="3413154" y="2272215"/>
                </a:lnTo>
                <a:lnTo>
                  <a:pt x="3414150" y="2273211"/>
                </a:lnTo>
                <a:lnTo>
                  <a:pt x="3414647" y="2273211"/>
                </a:lnTo>
                <a:cubicBezTo>
                  <a:pt x="3414647" y="2271220"/>
                  <a:pt x="3418960" y="2268898"/>
                  <a:pt x="3427586" y="2266244"/>
                </a:cubicBezTo>
                <a:lnTo>
                  <a:pt x="3429577" y="2267239"/>
                </a:lnTo>
                <a:cubicBezTo>
                  <a:pt x="3430240" y="2264585"/>
                  <a:pt x="3434719" y="2260769"/>
                  <a:pt x="3443013" y="2255793"/>
                </a:cubicBezTo>
                <a:cubicBezTo>
                  <a:pt x="3443013" y="2254798"/>
                  <a:pt x="3444837" y="2254300"/>
                  <a:pt x="3448487" y="2254300"/>
                </a:cubicBezTo>
                <a:cubicBezTo>
                  <a:pt x="3448487" y="2252973"/>
                  <a:pt x="3451307" y="2250817"/>
                  <a:pt x="3456947" y="2247831"/>
                </a:cubicBezTo>
                <a:cubicBezTo>
                  <a:pt x="3471213" y="2231574"/>
                  <a:pt x="3481000" y="2220792"/>
                  <a:pt x="3486308" y="2215484"/>
                </a:cubicBezTo>
                <a:lnTo>
                  <a:pt x="3493275" y="2197569"/>
                </a:lnTo>
                <a:lnTo>
                  <a:pt x="3492279" y="2192095"/>
                </a:lnTo>
                <a:lnTo>
                  <a:pt x="3493773" y="2190104"/>
                </a:lnTo>
                <a:lnTo>
                  <a:pt x="3493275" y="2189109"/>
                </a:lnTo>
                <a:lnTo>
                  <a:pt x="3493275" y="2182639"/>
                </a:lnTo>
                <a:cubicBezTo>
                  <a:pt x="3494270" y="2181644"/>
                  <a:pt x="3494934" y="2177995"/>
                  <a:pt x="3495265" y="2171691"/>
                </a:cubicBezTo>
                <a:lnTo>
                  <a:pt x="3494768" y="2166217"/>
                </a:lnTo>
                <a:lnTo>
                  <a:pt x="3496758" y="2153776"/>
                </a:lnTo>
                <a:lnTo>
                  <a:pt x="3496261" y="2152781"/>
                </a:lnTo>
                <a:lnTo>
                  <a:pt x="3497753" y="2144818"/>
                </a:lnTo>
                <a:lnTo>
                  <a:pt x="3496758" y="2141833"/>
                </a:lnTo>
                <a:cubicBezTo>
                  <a:pt x="3497753" y="2138515"/>
                  <a:pt x="3499413" y="2124083"/>
                  <a:pt x="3501735" y="2098537"/>
                </a:cubicBezTo>
                <a:lnTo>
                  <a:pt x="3502730" y="2098040"/>
                </a:lnTo>
                <a:lnTo>
                  <a:pt x="3501735" y="2093561"/>
                </a:lnTo>
                <a:cubicBezTo>
                  <a:pt x="3501735" y="2089912"/>
                  <a:pt x="3503062" y="2084438"/>
                  <a:pt x="3505716" y="2077139"/>
                </a:cubicBezTo>
                <a:lnTo>
                  <a:pt x="3507209" y="2069674"/>
                </a:lnTo>
                <a:lnTo>
                  <a:pt x="3507209" y="2069176"/>
                </a:lnTo>
                <a:cubicBezTo>
                  <a:pt x="3507209" y="2060883"/>
                  <a:pt x="3508702" y="2050432"/>
                  <a:pt x="3511688" y="2037825"/>
                </a:cubicBezTo>
                <a:lnTo>
                  <a:pt x="3510692" y="2034839"/>
                </a:lnTo>
                <a:cubicBezTo>
                  <a:pt x="3512351" y="2031522"/>
                  <a:pt x="3514342" y="2022066"/>
                  <a:pt x="3516664" y="2006473"/>
                </a:cubicBezTo>
                <a:lnTo>
                  <a:pt x="3516167" y="2003487"/>
                </a:lnTo>
                <a:lnTo>
                  <a:pt x="3516664" y="2003487"/>
                </a:lnTo>
                <a:lnTo>
                  <a:pt x="3516167" y="2002990"/>
                </a:lnTo>
                <a:lnTo>
                  <a:pt x="3522138" y="1977112"/>
                </a:lnTo>
                <a:lnTo>
                  <a:pt x="3522138" y="1970145"/>
                </a:lnTo>
                <a:lnTo>
                  <a:pt x="3525124" y="1951732"/>
                </a:lnTo>
                <a:lnTo>
                  <a:pt x="3524129" y="1948747"/>
                </a:lnTo>
                <a:cubicBezTo>
                  <a:pt x="3525124" y="1948747"/>
                  <a:pt x="3525953" y="1946756"/>
                  <a:pt x="3526617" y="1942775"/>
                </a:cubicBezTo>
                <a:cubicBezTo>
                  <a:pt x="3527612" y="1942775"/>
                  <a:pt x="3528276" y="1939126"/>
                  <a:pt x="3528607" y="1931827"/>
                </a:cubicBezTo>
                <a:cubicBezTo>
                  <a:pt x="3531593" y="1921542"/>
                  <a:pt x="3534082" y="1915073"/>
                  <a:pt x="3536072" y="1912419"/>
                </a:cubicBezTo>
                <a:lnTo>
                  <a:pt x="3535575" y="1911423"/>
                </a:lnTo>
                <a:lnTo>
                  <a:pt x="3535575" y="1910926"/>
                </a:lnTo>
                <a:lnTo>
                  <a:pt x="3540053" y="1890025"/>
                </a:lnTo>
                <a:lnTo>
                  <a:pt x="3540551" y="1889029"/>
                </a:lnTo>
                <a:lnTo>
                  <a:pt x="3540053" y="1885546"/>
                </a:lnTo>
                <a:cubicBezTo>
                  <a:pt x="3541380" y="1885546"/>
                  <a:pt x="3543039" y="1880404"/>
                  <a:pt x="3545030" y="1870119"/>
                </a:cubicBezTo>
                <a:cubicBezTo>
                  <a:pt x="3546025" y="1870119"/>
                  <a:pt x="3547021" y="1867631"/>
                  <a:pt x="3548016" y="1862654"/>
                </a:cubicBezTo>
                <a:lnTo>
                  <a:pt x="3548513" y="1861659"/>
                </a:lnTo>
                <a:lnTo>
                  <a:pt x="3549509" y="1861659"/>
                </a:lnTo>
                <a:lnTo>
                  <a:pt x="3548513" y="1859668"/>
                </a:lnTo>
                <a:cubicBezTo>
                  <a:pt x="3558135" y="1832796"/>
                  <a:pt x="3562945" y="1816871"/>
                  <a:pt x="3562945" y="1811895"/>
                </a:cubicBezTo>
                <a:cubicBezTo>
                  <a:pt x="3563940" y="1811895"/>
                  <a:pt x="3564438" y="1810236"/>
                  <a:pt x="3564438" y="1806918"/>
                </a:cubicBezTo>
                <a:lnTo>
                  <a:pt x="3564935" y="1805923"/>
                </a:lnTo>
                <a:lnTo>
                  <a:pt x="3565931" y="1803932"/>
                </a:lnTo>
                <a:lnTo>
                  <a:pt x="3566429" y="1803932"/>
                </a:lnTo>
                <a:lnTo>
                  <a:pt x="3565931" y="1802937"/>
                </a:lnTo>
                <a:lnTo>
                  <a:pt x="3565931" y="1801444"/>
                </a:lnTo>
                <a:lnTo>
                  <a:pt x="3569414" y="1799951"/>
                </a:lnTo>
                <a:lnTo>
                  <a:pt x="3568917" y="1794975"/>
                </a:lnTo>
                <a:cubicBezTo>
                  <a:pt x="3570244" y="1790662"/>
                  <a:pt x="3571737" y="1788008"/>
                  <a:pt x="3573395" y="1787012"/>
                </a:cubicBezTo>
                <a:lnTo>
                  <a:pt x="3573893" y="1782534"/>
                </a:lnTo>
                <a:lnTo>
                  <a:pt x="3573395" y="1781538"/>
                </a:lnTo>
                <a:lnTo>
                  <a:pt x="3573395" y="1781041"/>
                </a:lnTo>
                <a:cubicBezTo>
                  <a:pt x="3576381" y="1775069"/>
                  <a:pt x="3577874" y="1770092"/>
                  <a:pt x="3577874" y="1766111"/>
                </a:cubicBezTo>
                <a:cubicBezTo>
                  <a:pt x="3579533" y="1766111"/>
                  <a:pt x="3580694" y="1762794"/>
                  <a:pt x="3581358" y="1756158"/>
                </a:cubicBezTo>
                <a:cubicBezTo>
                  <a:pt x="3583017" y="1756158"/>
                  <a:pt x="3586003" y="1748528"/>
                  <a:pt x="3590315" y="1733267"/>
                </a:cubicBezTo>
                <a:cubicBezTo>
                  <a:pt x="3592969" y="1730281"/>
                  <a:pt x="3594297" y="1727627"/>
                  <a:pt x="3594297" y="1725304"/>
                </a:cubicBezTo>
                <a:cubicBezTo>
                  <a:pt x="3595623" y="1725304"/>
                  <a:pt x="3596785" y="1722319"/>
                  <a:pt x="3597780" y="1716347"/>
                </a:cubicBezTo>
                <a:cubicBezTo>
                  <a:pt x="3598775" y="1716347"/>
                  <a:pt x="3600434" y="1712863"/>
                  <a:pt x="3602757" y="1705896"/>
                </a:cubicBezTo>
                <a:cubicBezTo>
                  <a:pt x="3603420" y="1705896"/>
                  <a:pt x="3604415" y="1703408"/>
                  <a:pt x="3605743" y="1698432"/>
                </a:cubicBezTo>
                <a:cubicBezTo>
                  <a:pt x="3609392" y="1694782"/>
                  <a:pt x="3613871" y="1685161"/>
                  <a:pt x="3619179" y="1669568"/>
                </a:cubicBezTo>
                <a:lnTo>
                  <a:pt x="3627639" y="1652151"/>
                </a:lnTo>
                <a:cubicBezTo>
                  <a:pt x="3629298" y="1652151"/>
                  <a:pt x="3630459" y="1648999"/>
                  <a:pt x="3631122" y="1642696"/>
                </a:cubicBezTo>
                <a:cubicBezTo>
                  <a:pt x="3637757" y="1636392"/>
                  <a:pt x="3641573" y="1630752"/>
                  <a:pt x="3642568" y="1625776"/>
                </a:cubicBezTo>
                <a:cubicBezTo>
                  <a:pt x="3649535" y="1618477"/>
                  <a:pt x="3653848" y="1611676"/>
                  <a:pt x="3655507" y="1605372"/>
                </a:cubicBezTo>
                <a:lnTo>
                  <a:pt x="3671431" y="1583974"/>
                </a:lnTo>
                <a:cubicBezTo>
                  <a:pt x="3671431" y="1582647"/>
                  <a:pt x="3675579" y="1576675"/>
                  <a:pt x="3683873" y="1566058"/>
                </a:cubicBezTo>
                <a:cubicBezTo>
                  <a:pt x="3684868" y="1562741"/>
                  <a:pt x="3687688" y="1559589"/>
                  <a:pt x="3692333" y="1556603"/>
                </a:cubicBezTo>
                <a:lnTo>
                  <a:pt x="3697309" y="1543664"/>
                </a:lnTo>
                <a:cubicBezTo>
                  <a:pt x="3697309" y="1542669"/>
                  <a:pt x="3696313" y="1541010"/>
                  <a:pt x="3694323" y="1538688"/>
                </a:cubicBezTo>
                <a:lnTo>
                  <a:pt x="3694323" y="1538190"/>
                </a:lnTo>
                <a:cubicBezTo>
                  <a:pt x="3694987" y="1533546"/>
                  <a:pt x="3696977" y="1531223"/>
                  <a:pt x="3700295" y="1531223"/>
                </a:cubicBezTo>
                <a:lnTo>
                  <a:pt x="3709750" y="1532219"/>
                </a:lnTo>
                <a:cubicBezTo>
                  <a:pt x="3710413" y="1529896"/>
                  <a:pt x="3715224" y="1524920"/>
                  <a:pt x="3724182" y="1517289"/>
                </a:cubicBezTo>
                <a:cubicBezTo>
                  <a:pt x="3724182" y="1514303"/>
                  <a:pt x="3728163" y="1511483"/>
                  <a:pt x="3736125" y="1508829"/>
                </a:cubicBezTo>
                <a:cubicBezTo>
                  <a:pt x="3738116" y="1500535"/>
                  <a:pt x="3742927" y="1496388"/>
                  <a:pt x="3750557" y="1496388"/>
                </a:cubicBezTo>
                <a:lnTo>
                  <a:pt x="3759017" y="1492905"/>
                </a:lnTo>
                <a:cubicBezTo>
                  <a:pt x="3761671" y="1494232"/>
                  <a:pt x="3764325" y="1494895"/>
                  <a:pt x="3766979" y="1494895"/>
                </a:cubicBezTo>
                <a:cubicBezTo>
                  <a:pt x="3766979" y="1493568"/>
                  <a:pt x="3770795" y="1492905"/>
                  <a:pt x="3778425" y="1492905"/>
                </a:cubicBezTo>
                <a:cubicBezTo>
                  <a:pt x="3779420" y="1490251"/>
                  <a:pt x="3781908" y="1488924"/>
                  <a:pt x="3785889" y="1488924"/>
                </a:cubicBezTo>
                <a:close/>
                <a:moveTo>
                  <a:pt x="3446082" y="1487431"/>
                </a:moveTo>
                <a:lnTo>
                  <a:pt x="3448571" y="1489421"/>
                </a:lnTo>
                <a:lnTo>
                  <a:pt x="3447078" y="1490914"/>
                </a:lnTo>
                <a:lnTo>
                  <a:pt x="3445585" y="1490914"/>
                </a:lnTo>
                <a:lnTo>
                  <a:pt x="3444092" y="1489421"/>
                </a:lnTo>
                <a:close/>
                <a:moveTo>
                  <a:pt x="1792616" y="1486463"/>
                </a:moveTo>
                <a:lnTo>
                  <a:pt x="1793611" y="1486463"/>
                </a:lnTo>
                <a:cubicBezTo>
                  <a:pt x="1794275" y="1486463"/>
                  <a:pt x="1794773" y="1488454"/>
                  <a:pt x="1795104" y="1492435"/>
                </a:cubicBezTo>
                <a:lnTo>
                  <a:pt x="1796100" y="1494426"/>
                </a:lnTo>
                <a:lnTo>
                  <a:pt x="1796100" y="1494923"/>
                </a:lnTo>
                <a:cubicBezTo>
                  <a:pt x="1794773" y="1500231"/>
                  <a:pt x="1793280" y="1502720"/>
                  <a:pt x="1791621" y="1502388"/>
                </a:cubicBezTo>
                <a:lnTo>
                  <a:pt x="1790128" y="1499900"/>
                </a:lnTo>
                <a:lnTo>
                  <a:pt x="1792616" y="1492435"/>
                </a:lnTo>
                <a:lnTo>
                  <a:pt x="1792118" y="1489947"/>
                </a:lnTo>
                <a:lnTo>
                  <a:pt x="1792616" y="1489947"/>
                </a:lnTo>
                <a:cubicBezTo>
                  <a:pt x="1791621" y="1489615"/>
                  <a:pt x="1791289" y="1488786"/>
                  <a:pt x="1791621" y="1487458"/>
                </a:cubicBezTo>
                <a:close/>
                <a:moveTo>
                  <a:pt x="1760767" y="1484473"/>
                </a:moveTo>
                <a:lnTo>
                  <a:pt x="1760767" y="1484970"/>
                </a:lnTo>
                <a:lnTo>
                  <a:pt x="1761762" y="1485966"/>
                </a:lnTo>
                <a:lnTo>
                  <a:pt x="1761762" y="1484473"/>
                </a:lnTo>
                <a:close/>
                <a:moveTo>
                  <a:pt x="1741856" y="1480491"/>
                </a:moveTo>
                <a:lnTo>
                  <a:pt x="1742354" y="1480491"/>
                </a:lnTo>
                <a:lnTo>
                  <a:pt x="1741856" y="1480989"/>
                </a:lnTo>
                <a:cubicBezTo>
                  <a:pt x="1741856" y="1481653"/>
                  <a:pt x="1741525" y="1481819"/>
                  <a:pt x="1740861" y="1481487"/>
                </a:cubicBezTo>
                <a:lnTo>
                  <a:pt x="1741359" y="1482980"/>
                </a:lnTo>
                <a:cubicBezTo>
                  <a:pt x="1741359" y="1483643"/>
                  <a:pt x="1742188" y="1484638"/>
                  <a:pt x="1743847" y="1485966"/>
                </a:cubicBezTo>
                <a:lnTo>
                  <a:pt x="1743847" y="1486463"/>
                </a:lnTo>
                <a:lnTo>
                  <a:pt x="1742852" y="1487458"/>
                </a:lnTo>
                <a:lnTo>
                  <a:pt x="1742852" y="1490444"/>
                </a:lnTo>
                <a:cubicBezTo>
                  <a:pt x="1737875" y="1489117"/>
                  <a:pt x="1735387" y="1487956"/>
                  <a:pt x="1735387" y="1486961"/>
                </a:cubicBezTo>
                <a:lnTo>
                  <a:pt x="1735885" y="1483975"/>
                </a:lnTo>
                <a:cubicBezTo>
                  <a:pt x="1735885" y="1482980"/>
                  <a:pt x="1737212" y="1482316"/>
                  <a:pt x="1739866" y="1481984"/>
                </a:cubicBezTo>
                <a:cubicBezTo>
                  <a:pt x="1740529" y="1480657"/>
                  <a:pt x="1741193" y="1480160"/>
                  <a:pt x="1741856" y="1480491"/>
                </a:cubicBezTo>
                <a:close/>
                <a:moveTo>
                  <a:pt x="1787640" y="1479994"/>
                </a:moveTo>
                <a:lnTo>
                  <a:pt x="1788137" y="1479994"/>
                </a:lnTo>
                <a:lnTo>
                  <a:pt x="1789133" y="1480989"/>
                </a:lnTo>
                <a:lnTo>
                  <a:pt x="1789133" y="1482482"/>
                </a:lnTo>
                <a:lnTo>
                  <a:pt x="1787640" y="1482980"/>
                </a:lnTo>
                <a:lnTo>
                  <a:pt x="1786644" y="1481487"/>
                </a:lnTo>
                <a:lnTo>
                  <a:pt x="1786644" y="1480989"/>
                </a:lnTo>
                <a:close/>
                <a:moveTo>
                  <a:pt x="3475443" y="1478473"/>
                </a:moveTo>
                <a:lnTo>
                  <a:pt x="3473951" y="1479966"/>
                </a:lnTo>
                <a:lnTo>
                  <a:pt x="3473951" y="1482952"/>
                </a:lnTo>
                <a:lnTo>
                  <a:pt x="3475941" y="1484942"/>
                </a:lnTo>
                <a:lnTo>
                  <a:pt x="3477434" y="1484942"/>
                </a:lnTo>
                <a:lnTo>
                  <a:pt x="3478927" y="1483449"/>
                </a:lnTo>
                <a:lnTo>
                  <a:pt x="3478927" y="1480464"/>
                </a:lnTo>
                <a:lnTo>
                  <a:pt x="3476936" y="1478473"/>
                </a:lnTo>
                <a:close/>
                <a:moveTo>
                  <a:pt x="3558550" y="1475985"/>
                </a:moveTo>
                <a:lnTo>
                  <a:pt x="3561536" y="1475985"/>
                </a:lnTo>
                <a:lnTo>
                  <a:pt x="3561536" y="1478473"/>
                </a:lnTo>
                <a:lnTo>
                  <a:pt x="3559545" y="1478473"/>
                </a:lnTo>
                <a:lnTo>
                  <a:pt x="3558052" y="1476980"/>
                </a:lnTo>
                <a:close/>
                <a:moveTo>
                  <a:pt x="1738373" y="1474520"/>
                </a:moveTo>
                <a:lnTo>
                  <a:pt x="1738870" y="1475017"/>
                </a:lnTo>
                <a:lnTo>
                  <a:pt x="1737875" y="1476013"/>
                </a:lnTo>
                <a:lnTo>
                  <a:pt x="1737378" y="1475515"/>
                </a:lnTo>
                <a:lnTo>
                  <a:pt x="1737875" y="1475017"/>
                </a:lnTo>
                <a:close/>
                <a:moveTo>
                  <a:pt x="3463500" y="1469515"/>
                </a:moveTo>
                <a:lnTo>
                  <a:pt x="3463998" y="1470013"/>
                </a:lnTo>
                <a:lnTo>
                  <a:pt x="3463998" y="1472501"/>
                </a:lnTo>
                <a:lnTo>
                  <a:pt x="3461012" y="1475487"/>
                </a:lnTo>
                <a:lnTo>
                  <a:pt x="3460514" y="1475487"/>
                </a:lnTo>
                <a:lnTo>
                  <a:pt x="3459021" y="1473994"/>
                </a:lnTo>
                <a:lnTo>
                  <a:pt x="3459021" y="1472999"/>
                </a:lnTo>
                <a:cubicBezTo>
                  <a:pt x="3459685" y="1471340"/>
                  <a:pt x="3461178" y="1470179"/>
                  <a:pt x="3463500" y="1469515"/>
                </a:cubicBezTo>
                <a:close/>
                <a:moveTo>
                  <a:pt x="1738373" y="1460586"/>
                </a:moveTo>
                <a:cubicBezTo>
                  <a:pt x="1739036" y="1460586"/>
                  <a:pt x="1739368" y="1461747"/>
                  <a:pt x="1739368" y="1464069"/>
                </a:cubicBezTo>
                <a:lnTo>
                  <a:pt x="1737378" y="1465065"/>
                </a:lnTo>
                <a:lnTo>
                  <a:pt x="1738373" y="1467553"/>
                </a:lnTo>
                <a:lnTo>
                  <a:pt x="1738373" y="1468050"/>
                </a:lnTo>
                <a:cubicBezTo>
                  <a:pt x="1738041" y="1468714"/>
                  <a:pt x="1736880" y="1469377"/>
                  <a:pt x="1734889" y="1470041"/>
                </a:cubicBezTo>
                <a:lnTo>
                  <a:pt x="1733894" y="1470041"/>
                </a:lnTo>
                <a:cubicBezTo>
                  <a:pt x="1732235" y="1469709"/>
                  <a:pt x="1731406" y="1468714"/>
                  <a:pt x="1731406" y="1467055"/>
                </a:cubicBezTo>
                <a:lnTo>
                  <a:pt x="1736382" y="1462576"/>
                </a:lnTo>
                <a:cubicBezTo>
                  <a:pt x="1737046" y="1460918"/>
                  <a:pt x="1737709" y="1460254"/>
                  <a:pt x="1738373" y="1460586"/>
                </a:cubicBezTo>
                <a:close/>
                <a:moveTo>
                  <a:pt x="3580944" y="1460558"/>
                </a:moveTo>
                <a:lnTo>
                  <a:pt x="3582437" y="1460558"/>
                </a:lnTo>
                <a:lnTo>
                  <a:pt x="3583930" y="1462051"/>
                </a:lnTo>
                <a:lnTo>
                  <a:pt x="3583432" y="1462548"/>
                </a:lnTo>
                <a:lnTo>
                  <a:pt x="3581939" y="1462548"/>
                </a:lnTo>
                <a:lnTo>
                  <a:pt x="3580446" y="1461055"/>
                </a:lnTo>
                <a:close/>
                <a:moveTo>
                  <a:pt x="1771715" y="1458097"/>
                </a:moveTo>
                <a:cubicBezTo>
                  <a:pt x="1772379" y="1458097"/>
                  <a:pt x="1773208" y="1458595"/>
                  <a:pt x="1774203" y="1459590"/>
                </a:cubicBezTo>
                <a:lnTo>
                  <a:pt x="1773208" y="1463074"/>
                </a:lnTo>
                <a:lnTo>
                  <a:pt x="1773208" y="1464567"/>
                </a:lnTo>
                <a:cubicBezTo>
                  <a:pt x="1773208" y="1465230"/>
                  <a:pt x="1773706" y="1466060"/>
                  <a:pt x="1774701" y="1467055"/>
                </a:cubicBezTo>
                <a:lnTo>
                  <a:pt x="1774203" y="1467553"/>
                </a:lnTo>
                <a:cubicBezTo>
                  <a:pt x="1774203" y="1468216"/>
                  <a:pt x="1773706" y="1468548"/>
                  <a:pt x="1772710" y="1468548"/>
                </a:cubicBezTo>
                <a:lnTo>
                  <a:pt x="1772710" y="1471534"/>
                </a:lnTo>
                <a:lnTo>
                  <a:pt x="1773208" y="1473027"/>
                </a:lnTo>
                <a:cubicBezTo>
                  <a:pt x="1772544" y="1475681"/>
                  <a:pt x="1772047" y="1477008"/>
                  <a:pt x="1771715" y="1477008"/>
                </a:cubicBezTo>
                <a:lnTo>
                  <a:pt x="1770222" y="1476510"/>
                </a:lnTo>
                <a:lnTo>
                  <a:pt x="1768729" y="1475017"/>
                </a:lnTo>
                <a:lnTo>
                  <a:pt x="1768729" y="1468548"/>
                </a:lnTo>
                <a:lnTo>
                  <a:pt x="1769724" y="1467055"/>
                </a:lnTo>
                <a:cubicBezTo>
                  <a:pt x="1768729" y="1466060"/>
                  <a:pt x="1768231" y="1465065"/>
                  <a:pt x="1768231" y="1464069"/>
                </a:cubicBezTo>
                <a:cubicBezTo>
                  <a:pt x="1768563" y="1460752"/>
                  <a:pt x="1769724" y="1458761"/>
                  <a:pt x="1771715" y="1458097"/>
                </a:cubicBezTo>
                <a:close/>
                <a:moveTo>
                  <a:pt x="3611798" y="1450605"/>
                </a:moveTo>
                <a:lnTo>
                  <a:pt x="3613291" y="1453093"/>
                </a:lnTo>
                <a:cubicBezTo>
                  <a:pt x="3613291" y="1455415"/>
                  <a:pt x="3610305" y="1457406"/>
                  <a:pt x="3604333" y="1459065"/>
                </a:cubicBezTo>
                <a:lnTo>
                  <a:pt x="3603338" y="1458070"/>
                </a:lnTo>
                <a:lnTo>
                  <a:pt x="3603338" y="1456079"/>
                </a:lnTo>
                <a:cubicBezTo>
                  <a:pt x="3603338" y="1454420"/>
                  <a:pt x="3606158" y="1452596"/>
                  <a:pt x="3611798" y="1450605"/>
                </a:cubicBezTo>
                <a:close/>
                <a:moveTo>
                  <a:pt x="3597366" y="1447619"/>
                </a:moveTo>
                <a:lnTo>
                  <a:pt x="3599854" y="1447619"/>
                </a:lnTo>
                <a:lnTo>
                  <a:pt x="3599854" y="1450605"/>
                </a:lnTo>
                <a:cubicBezTo>
                  <a:pt x="3599854" y="1452264"/>
                  <a:pt x="3597035" y="1453757"/>
                  <a:pt x="3591395" y="1455084"/>
                </a:cubicBezTo>
                <a:lnTo>
                  <a:pt x="3589404" y="1455084"/>
                </a:lnTo>
                <a:cubicBezTo>
                  <a:pt x="3589404" y="1451103"/>
                  <a:pt x="3592058" y="1448614"/>
                  <a:pt x="3597366" y="1447619"/>
                </a:cubicBezTo>
                <a:close/>
                <a:moveTo>
                  <a:pt x="3601845" y="1444633"/>
                </a:moveTo>
                <a:lnTo>
                  <a:pt x="3602840" y="1445628"/>
                </a:lnTo>
                <a:lnTo>
                  <a:pt x="3602840" y="1446126"/>
                </a:lnTo>
                <a:lnTo>
                  <a:pt x="3601845" y="1447121"/>
                </a:lnTo>
                <a:lnTo>
                  <a:pt x="3600352" y="1447121"/>
                </a:lnTo>
                <a:lnTo>
                  <a:pt x="3600352" y="1446126"/>
                </a:lnTo>
                <a:close/>
                <a:moveTo>
                  <a:pt x="1772213" y="1442671"/>
                </a:moveTo>
                <a:lnTo>
                  <a:pt x="1773208" y="1444661"/>
                </a:lnTo>
                <a:cubicBezTo>
                  <a:pt x="1773208" y="1445988"/>
                  <a:pt x="1772047" y="1446652"/>
                  <a:pt x="1769724" y="1446652"/>
                </a:cubicBezTo>
                <a:cubicBezTo>
                  <a:pt x="1769393" y="1447979"/>
                  <a:pt x="1768397" y="1448476"/>
                  <a:pt x="1766739" y="1448145"/>
                </a:cubicBezTo>
                <a:lnTo>
                  <a:pt x="1766241" y="1448145"/>
                </a:lnTo>
                <a:cubicBezTo>
                  <a:pt x="1765577" y="1448145"/>
                  <a:pt x="1765412" y="1447481"/>
                  <a:pt x="1765743" y="1446154"/>
                </a:cubicBezTo>
                <a:lnTo>
                  <a:pt x="1765743" y="1445656"/>
                </a:lnTo>
                <a:cubicBezTo>
                  <a:pt x="1767070" y="1443334"/>
                  <a:pt x="1769227" y="1442339"/>
                  <a:pt x="1772213" y="1442671"/>
                </a:cubicBezTo>
                <a:close/>
                <a:moveTo>
                  <a:pt x="1793114" y="1441675"/>
                </a:moveTo>
                <a:cubicBezTo>
                  <a:pt x="1796431" y="1442007"/>
                  <a:pt x="1797924" y="1443500"/>
                  <a:pt x="1797592" y="1446154"/>
                </a:cubicBezTo>
                <a:lnTo>
                  <a:pt x="1796597" y="1448642"/>
                </a:lnTo>
                <a:lnTo>
                  <a:pt x="1799085" y="1453121"/>
                </a:lnTo>
                <a:lnTo>
                  <a:pt x="1798588" y="1454116"/>
                </a:lnTo>
                <a:lnTo>
                  <a:pt x="1797095" y="1457102"/>
                </a:lnTo>
                <a:cubicBezTo>
                  <a:pt x="1797758" y="1458097"/>
                  <a:pt x="1797924" y="1459259"/>
                  <a:pt x="1797592" y="1460586"/>
                </a:cubicBezTo>
                <a:lnTo>
                  <a:pt x="1797592" y="1461083"/>
                </a:lnTo>
                <a:lnTo>
                  <a:pt x="1797095" y="1461581"/>
                </a:lnTo>
                <a:lnTo>
                  <a:pt x="1797592" y="1461581"/>
                </a:lnTo>
                <a:lnTo>
                  <a:pt x="1797592" y="1462079"/>
                </a:lnTo>
                <a:lnTo>
                  <a:pt x="1797095" y="1463074"/>
                </a:lnTo>
                <a:lnTo>
                  <a:pt x="1797095" y="1469543"/>
                </a:lnTo>
                <a:cubicBezTo>
                  <a:pt x="1797095" y="1470207"/>
                  <a:pt x="1796597" y="1471202"/>
                  <a:pt x="1795602" y="1472529"/>
                </a:cubicBezTo>
                <a:lnTo>
                  <a:pt x="1796597" y="1475515"/>
                </a:lnTo>
                <a:cubicBezTo>
                  <a:pt x="1796266" y="1478501"/>
                  <a:pt x="1794607" y="1479828"/>
                  <a:pt x="1791621" y="1479496"/>
                </a:cubicBezTo>
                <a:cubicBezTo>
                  <a:pt x="1789962" y="1479164"/>
                  <a:pt x="1789298" y="1477837"/>
                  <a:pt x="1789630" y="1475515"/>
                </a:cubicBezTo>
                <a:cubicBezTo>
                  <a:pt x="1791289" y="1473856"/>
                  <a:pt x="1792118" y="1472695"/>
                  <a:pt x="1792118" y="1472032"/>
                </a:cubicBezTo>
                <a:lnTo>
                  <a:pt x="1791621" y="1471534"/>
                </a:lnTo>
                <a:cubicBezTo>
                  <a:pt x="1791621" y="1472197"/>
                  <a:pt x="1790625" y="1472695"/>
                  <a:pt x="1788635" y="1473027"/>
                </a:cubicBezTo>
                <a:cubicBezTo>
                  <a:pt x="1787971" y="1472695"/>
                  <a:pt x="1787640" y="1471700"/>
                  <a:pt x="1787640" y="1470041"/>
                </a:cubicBezTo>
                <a:lnTo>
                  <a:pt x="1787640" y="1469543"/>
                </a:lnTo>
                <a:cubicBezTo>
                  <a:pt x="1787971" y="1468548"/>
                  <a:pt x="1788635" y="1467387"/>
                  <a:pt x="1789630" y="1466060"/>
                </a:cubicBezTo>
                <a:lnTo>
                  <a:pt x="1789630" y="1465562"/>
                </a:lnTo>
                <a:lnTo>
                  <a:pt x="1785649" y="1460088"/>
                </a:lnTo>
                <a:lnTo>
                  <a:pt x="1785649" y="1459590"/>
                </a:lnTo>
                <a:lnTo>
                  <a:pt x="1789133" y="1453121"/>
                </a:lnTo>
                <a:cubicBezTo>
                  <a:pt x="1788137" y="1451462"/>
                  <a:pt x="1787806" y="1449638"/>
                  <a:pt x="1788137" y="1447647"/>
                </a:cubicBezTo>
                <a:lnTo>
                  <a:pt x="1788137" y="1447149"/>
                </a:lnTo>
                <a:cubicBezTo>
                  <a:pt x="1789464" y="1445822"/>
                  <a:pt x="1790294" y="1444495"/>
                  <a:pt x="1790625" y="1443168"/>
                </a:cubicBezTo>
                <a:close/>
                <a:moveTo>
                  <a:pt x="1736382" y="1439685"/>
                </a:moveTo>
                <a:lnTo>
                  <a:pt x="1737378" y="1439685"/>
                </a:lnTo>
                <a:cubicBezTo>
                  <a:pt x="1738373" y="1440016"/>
                  <a:pt x="1738705" y="1441343"/>
                  <a:pt x="1738373" y="1443666"/>
                </a:cubicBezTo>
                <a:lnTo>
                  <a:pt x="1738373" y="1444163"/>
                </a:lnTo>
                <a:cubicBezTo>
                  <a:pt x="1736382" y="1446486"/>
                  <a:pt x="1734392" y="1447481"/>
                  <a:pt x="1732401" y="1447149"/>
                </a:cubicBezTo>
                <a:lnTo>
                  <a:pt x="1730908" y="1446154"/>
                </a:lnTo>
                <a:lnTo>
                  <a:pt x="1731406" y="1444661"/>
                </a:lnTo>
                <a:cubicBezTo>
                  <a:pt x="1733396" y="1441675"/>
                  <a:pt x="1735055" y="1440016"/>
                  <a:pt x="1736382" y="1439685"/>
                </a:cubicBezTo>
                <a:close/>
                <a:moveTo>
                  <a:pt x="1729913" y="1438689"/>
                </a:moveTo>
                <a:cubicBezTo>
                  <a:pt x="1730908" y="1439021"/>
                  <a:pt x="1731572" y="1439685"/>
                  <a:pt x="1731903" y="1440680"/>
                </a:cubicBezTo>
                <a:lnTo>
                  <a:pt x="1731406" y="1441675"/>
                </a:lnTo>
                <a:cubicBezTo>
                  <a:pt x="1731074" y="1442671"/>
                  <a:pt x="1730245" y="1443168"/>
                  <a:pt x="1728918" y="1443168"/>
                </a:cubicBezTo>
                <a:cubicBezTo>
                  <a:pt x="1727259" y="1442505"/>
                  <a:pt x="1726429" y="1441841"/>
                  <a:pt x="1726429" y="1441178"/>
                </a:cubicBezTo>
                <a:cubicBezTo>
                  <a:pt x="1727093" y="1439187"/>
                  <a:pt x="1728254" y="1438358"/>
                  <a:pt x="1729913" y="1438689"/>
                </a:cubicBezTo>
                <a:close/>
                <a:moveTo>
                  <a:pt x="1801076" y="1436699"/>
                </a:moveTo>
                <a:lnTo>
                  <a:pt x="1802071" y="1436699"/>
                </a:lnTo>
                <a:lnTo>
                  <a:pt x="1806052" y="1438192"/>
                </a:lnTo>
                <a:lnTo>
                  <a:pt x="1810034" y="1437196"/>
                </a:lnTo>
                <a:cubicBezTo>
                  <a:pt x="1811361" y="1438192"/>
                  <a:pt x="1812356" y="1439187"/>
                  <a:pt x="1813019" y="1440182"/>
                </a:cubicBezTo>
                <a:lnTo>
                  <a:pt x="1812522" y="1440680"/>
                </a:lnTo>
                <a:lnTo>
                  <a:pt x="1811527" y="1443666"/>
                </a:lnTo>
                <a:lnTo>
                  <a:pt x="1811527" y="1445656"/>
                </a:lnTo>
                <a:cubicBezTo>
                  <a:pt x="1810863" y="1445325"/>
                  <a:pt x="1810531" y="1445656"/>
                  <a:pt x="1810531" y="1446652"/>
                </a:cubicBezTo>
                <a:cubicBezTo>
                  <a:pt x="1809868" y="1446652"/>
                  <a:pt x="1809204" y="1447813"/>
                  <a:pt x="1808541" y="1450135"/>
                </a:cubicBezTo>
                <a:lnTo>
                  <a:pt x="1808043" y="1450135"/>
                </a:lnTo>
                <a:cubicBezTo>
                  <a:pt x="1807380" y="1450135"/>
                  <a:pt x="1807214" y="1449306"/>
                  <a:pt x="1807545" y="1447647"/>
                </a:cubicBezTo>
                <a:cubicBezTo>
                  <a:pt x="1804891" y="1446652"/>
                  <a:pt x="1803730" y="1444495"/>
                  <a:pt x="1804062" y="1441178"/>
                </a:cubicBezTo>
                <a:cubicBezTo>
                  <a:pt x="1802403" y="1440846"/>
                  <a:pt x="1801408" y="1440016"/>
                  <a:pt x="1801076" y="1438689"/>
                </a:cubicBezTo>
                <a:close/>
                <a:moveTo>
                  <a:pt x="3654097" y="1433187"/>
                </a:moveTo>
                <a:lnTo>
                  <a:pt x="3655093" y="1435178"/>
                </a:lnTo>
                <a:cubicBezTo>
                  <a:pt x="3655093" y="1436505"/>
                  <a:pt x="3652771" y="1438496"/>
                  <a:pt x="3648126" y="1441150"/>
                </a:cubicBezTo>
                <a:cubicBezTo>
                  <a:pt x="3647463" y="1443140"/>
                  <a:pt x="3646799" y="1444136"/>
                  <a:pt x="3646135" y="1444136"/>
                </a:cubicBezTo>
                <a:lnTo>
                  <a:pt x="3644642" y="1444136"/>
                </a:lnTo>
                <a:lnTo>
                  <a:pt x="3643149" y="1442643"/>
                </a:lnTo>
                <a:lnTo>
                  <a:pt x="3643149" y="1441647"/>
                </a:lnTo>
                <a:cubicBezTo>
                  <a:pt x="3643149" y="1440652"/>
                  <a:pt x="3644311" y="1440154"/>
                  <a:pt x="3646633" y="1440154"/>
                </a:cubicBezTo>
                <a:cubicBezTo>
                  <a:pt x="3648955" y="1435510"/>
                  <a:pt x="3651444" y="1433187"/>
                  <a:pt x="3654097" y="1433187"/>
                </a:cubicBezTo>
                <a:close/>
                <a:moveTo>
                  <a:pt x="1803067" y="1425751"/>
                </a:moveTo>
                <a:lnTo>
                  <a:pt x="1803067" y="1426248"/>
                </a:lnTo>
                <a:cubicBezTo>
                  <a:pt x="1802735" y="1426912"/>
                  <a:pt x="1802071" y="1427244"/>
                  <a:pt x="1801076" y="1427244"/>
                </a:cubicBezTo>
                <a:lnTo>
                  <a:pt x="1800578" y="1426746"/>
                </a:lnTo>
                <a:lnTo>
                  <a:pt x="1800578" y="1426248"/>
                </a:lnTo>
                <a:cubicBezTo>
                  <a:pt x="1800910" y="1425585"/>
                  <a:pt x="1801740" y="1425419"/>
                  <a:pt x="1803067" y="1425751"/>
                </a:cubicBezTo>
                <a:close/>
                <a:moveTo>
                  <a:pt x="1763255" y="1419281"/>
                </a:moveTo>
                <a:lnTo>
                  <a:pt x="1763753" y="1419779"/>
                </a:lnTo>
                <a:lnTo>
                  <a:pt x="1762757" y="1419779"/>
                </a:lnTo>
                <a:close/>
                <a:moveTo>
                  <a:pt x="1735387" y="1417788"/>
                </a:moveTo>
                <a:lnTo>
                  <a:pt x="1736382" y="1417788"/>
                </a:lnTo>
                <a:cubicBezTo>
                  <a:pt x="1736382" y="1418452"/>
                  <a:pt x="1737046" y="1419281"/>
                  <a:pt x="1738373" y="1420277"/>
                </a:cubicBezTo>
                <a:lnTo>
                  <a:pt x="1737875" y="1421769"/>
                </a:lnTo>
                <a:lnTo>
                  <a:pt x="1736382" y="1421769"/>
                </a:lnTo>
                <a:lnTo>
                  <a:pt x="1736382" y="1422765"/>
                </a:lnTo>
                <a:cubicBezTo>
                  <a:pt x="1736382" y="1424092"/>
                  <a:pt x="1737378" y="1425751"/>
                  <a:pt x="1739368" y="1427741"/>
                </a:cubicBezTo>
                <a:lnTo>
                  <a:pt x="1739368" y="1429234"/>
                </a:lnTo>
                <a:lnTo>
                  <a:pt x="1738373" y="1429234"/>
                </a:lnTo>
                <a:lnTo>
                  <a:pt x="1738373" y="1428736"/>
                </a:lnTo>
                <a:lnTo>
                  <a:pt x="1736382" y="1434211"/>
                </a:lnTo>
                <a:cubicBezTo>
                  <a:pt x="1737046" y="1434211"/>
                  <a:pt x="1737378" y="1434874"/>
                  <a:pt x="1737378" y="1436201"/>
                </a:cubicBezTo>
                <a:lnTo>
                  <a:pt x="1737875" y="1436201"/>
                </a:lnTo>
                <a:lnTo>
                  <a:pt x="1736382" y="1438689"/>
                </a:lnTo>
                <a:cubicBezTo>
                  <a:pt x="1732069" y="1438358"/>
                  <a:pt x="1730079" y="1436699"/>
                  <a:pt x="1730411" y="1433713"/>
                </a:cubicBezTo>
                <a:lnTo>
                  <a:pt x="1729913" y="1432220"/>
                </a:lnTo>
                <a:lnTo>
                  <a:pt x="1730411" y="1431722"/>
                </a:lnTo>
                <a:lnTo>
                  <a:pt x="1730411" y="1430727"/>
                </a:lnTo>
                <a:lnTo>
                  <a:pt x="1732899" y="1423262"/>
                </a:lnTo>
                <a:lnTo>
                  <a:pt x="1734889" y="1421769"/>
                </a:lnTo>
                <a:lnTo>
                  <a:pt x="1734392" y="1418286"/>
                </a:lnTo>
                <a:close/>
                <a:moveTo>
                  <a:pt x="1724936" y="1411817"/>
                </a:moveTo>
                <a:lnTo>
                  <a:pt x="1725434" y="1412314"/>
                </a:lnTo>
                <a:lnTo>
                  <a:pt x="1726429" y="1413309"/>
                </a:lnTo>
                <a:lnTo>
                  <a:pt x="1726429" y="1413807"/>
                </a:lnTo>
                <a:lnTo>
                  <a:pt x="1723941" y="1413309"/>
                </a:lnTo>
                <a:close/>
                <a:moveTo>
                  <a:pt x="1766241" y="1409328"/>
                </a:moveTo>
                <a:lnTo>
                  <a:pt x="1766241" y="1410324"/>
                </a:lnTo>
                <a:lnTo>
                  <a:pt x="1766739" y="1410821"/>
                </a:lnTo>
                <a:lnTo>
                  <a:pt x="1766241" y="1411319"/>
                </a:lnTo>
                <a:lnTo>
                  <a:pt x="1766739" y="1411319"/>
                </a:lnTo>
                <a:cubicBezTo>
                  <a:pt x="1766739" y="1410987"/>
                  <a:pt x="1767236" y="1410821"/>
                  <a:pt x="1768231" y="1410821"/>
                </a:cubicBezTo>
                <a:lnTo>
                  <a:pt x="1768231" y="1409328"/>
                </a:lnTo>
                <a:close/>
                <a:moveTo>
                  <a:pt x="3677985" y="1407808"/>
                </a:moveTo>
                <a:lnTo>
                  <a:pt x="3681966" y="1410793"/>
                </a:lnTo>
                <a:lnTo>
                  <a:pt x="3681966" y="1412784"/>
                </a:lnTo>
                <a:lnTo>
                  <a:pt x="3680473" y="1414277"/>
                </a:lnTo>
                <a:lnTo>
                  <a:pt x="3677985" y="1414277"/>
                </a:lnTo>
                <a:lnTo>
                  <a:pt x="3674999" y="1411291"/>
                </a:lnTo>
                <a:lnTo>
                  <a:pt x="3674999" y="1410793"/>
                </a:lnTo>
                <a:close/>
                <a:moveTo>
                  <a:pt x="1803564" y="1403854"/>
                </a:moveTo>
                <a:lnTo>
                  <a:pt x="1804062" y="1404352"/>
                </a:lnTo>
                <a:cubicBezTo>
                  <a:pt x="1806384" y="1405347"/>
                  <a:pt x="1807877" y="1406674"/>
                  <a:pt x="1808541" y="1408333"/>
                </a:cubicBezTo>
                <a:lnTo>
                  <a:pt x="1810531" y="1407835"/>
                </a:lnTo>
                <a:lnTo>
                  <a:pt x="1812522" y="1407835"/>
                </a:lnTo>
                <a:lnTo>
                  <a:pt x="1813517" y="1408831"/>
                </a:lnTo>
                <a:lnTo>
                  <a:pt x="1813517" y="1410324"/>
                </a:lnTo>
                <a:cubicBezTo>
                  <a:pt x="1811858" y="1411651"/>
                  <a:pt x="1810200" y="1412314"/>
                  <a:pt x="1808541" y="1412314"/>
                </a:cubicBezTo>
                <a:lnTo>
                  <a:pt x="1808541" y="1412812"/>
                </a:lnTo>
                <a:cubicBezTo>
                  <a:pt x="1806882" y="1413144"/>
                  <a:pt x="1806052" y="1413807"/>
                  <a:pt x="1806052" y="1414802"/>
                </a:cubicBezTo>
                <a:cubicBezTo>
                  <a:pt x="1805057" y="1416793"/>
                  <a:pt x="1803730" y="1417622"/>
                  <a:pt x="1802071" y="1417291"/>
                </a:cubicBezTo>
                <a:lnTo>
                  <a:pt x="1801076" y="1415798"/>
                </a:lnTo>
                <a:cubicBezTo>
                  <a:pt x="1801408" y="1414802"/>
                  <a:pt x="1802237" y="1413475"/>
                  <a:pt x="1803564" y="1411817"/>
                </a:cubicBezTo>
                <a:cubicBezTo>
                  <a:pt x="1803233" y="1410489"/>
                  <a:pt x="1803067" y="1408001"/>
                  <a:pt x="1803067" y="1404352"/>
                </a:cubicBezTo>
                <a:close/>
                <a:moveTo>
                  <a:pt x="1795276" y="1395160"/>
                </a:moveTo>
                <a:lnTo>
                  <a:pt x="1798588" y="1399375"/>
                </a:lnTo>
                <a:lnTo>
                  <a:pt x="1795104" y="1400371"/>
                </a:lnTo>
                <a:lnTo>
                  <a:pt x="1794656" y="1400072"/>
                </a:lnTo>
                <a:lnTo>
                  <a:pt x="1794109" y="1397883"/>
                </a:lnTo>
                <a:close/>
                <a:moveTo>
                  <a:pt x="2042359" y="1392878"/>
                </a:moveTo>
                <a:cubicBezTo>
                  <a:pt x="2055298" y="1392878"/>
                  <a:pt x="2075038" y="1402997"/>
                  <a:pt x="2101579" y="1423235"/>
                </a:cubicBezTo>
                <a:cubicBezTo>
                  <a:pt x="2116508" y="1432856"/>
                  <a:pt x="2123972" y="1444467"/>
                  <a:pt x="2123972" y="1458070"/>
                </a:cubicBezTo>
                <a:cubicBezTo>
                  <a:pt x="2142883" y="1495891"/>
                  <a:pt x="2152338" y="1518948"/>
                  <a:pt x="2152338" y="1527242"/>
                </a:cubicBezTo>
                <a:lnTo>
                  <a:pt x="2152338" y="1529233"/>
                </a:lnTo>
                <a:cubicBezTo>
                  <a:pt x="2152338" y="1552124"/>
                  <a:pt x="2145537" y="1577172"/>
                  <a:pt x="2131935" y="1604377"/>
                </a:cubicBezTo>
                <a:lnTo>
                  <a:pt x="2121982" y="1643193"/>
                </a:lnTo>
                <a:lnTo>
                  <a:pt x="2121982" y="1677531"/>
                </a:lnTo>
                <a:cubicBezTo>
                  <a:pt x="2113688" y="1712366"/>
                  <a:pt x="2109541" y="1755827"/>
                  <a:pt x="2109541" y="1807913"/>
                </a:cubicBezTo>
                <a:lnTo>
                  <a:pt x="2109541" y="1822345"/>
                </a:lnTo>
                <a:cubicBezTo>
                  <a:pt x="2109541" y="1829976"/>
                  <a:pt x="2106223" y="1839431"/>
                  <a:pt x="2099588" y="1850711"/>
                </a:cubicBezTo>
                <a:lnTo>
                  <a:pt x="2099588" y="1875095"/>
                </a:lnTo>
                <a:cubicBezTo>
                  <a:pt x="2099588" y="1890025"/>
                  <a:pt x="2097432" y="1898153"/>
                  <a:pt x="2093119" y="1899480"/>
                </a:cubicBezTo>
                <a:lnTo>
                  <a:pt x="2095109" y="1905452"/>
                </a:lnTo>
                <a:lnTo>
                  <a:pt x="2093119" y="1915902"/>
                </a:lnTo>
                <a:lnTo>
                  <a:pt x="2095109" y="1944268"/>
                </a:lnTo>
                <a:lnTo>
                  <a:pt x="2085156" y="2041806"/>
                </a:lnTo>
                <a:lnTo>
                  <a:pt x="2089137" y="2041806"/>
                </a:lnTo>
                <a:lnTo>
                  <a:pt x="2158310" y="1989056"/>
                </a:lnTo>
                <a:cubicBezTo>
                  <a:pt x="2174235" y="1982089"/>
                  <a:pt x="2219686" y="1954884"/>
                  <a:pt x="2294664" y="1907442"/>
                </a:cubicBezTo>
                <a:cubicBezTo>
                  <a:pt x="2307935" y="1902134"/>
                  <a:pt x="2324855" y="1891352"/>
                  <a:pt x="2345424" y="1875095"/>
                </a:cubicBezTo>
                <a:cubicBezTo>
                  <a:pt x="2366325" y="1860829"/>
                  <a:pt x="2386065" y="1850545"/>
                  <a:pt x="2404644" y="1844241"/>
                </a:cubicBezTo>
                <a:lnTo>
                  <a:pt x="2423057" y="1844241"/>
                </a:lnTo>
                <a:cubicBezTo>
                  <a:pt x="2428779" y="1845237"/>
                  <a:pt x="2434420" y="1846968"/>
                  <a:pt x="2439976" y="1849436"/>
                </a:cubicBezTo>
                <a:lnTo>
                  <a:pt x="2453871" y="1857567"/>
                </a:lnTo>
                <a:lnTo>
                  <a:pt x="2459452" y="1841567"/>
                </a:lnTo>
                <a:cubicBezTo>
                  <a:pt x="2464864" y="1825518"/>
                  <a:pt x="2467570" y="1815627"/>
                  <a:pt x="2467570" y="1811895"/>
                </a:cubicBezTo>
                <a:cubicBezTo>
                  <a:pt x="2468565" y="1811895"/>
                  <a:pt x="2469063" y="1810236"/>
                  <a:pt x="2469063" y="1806918"/>
                </a:cubicBezTo>
                <a:lnTo>
                  <a:pt x="2469561" y="1805923"/>
                </a:lnTo>
                <a:lnTo>
                  <a:pt x="2470556" y="1803932"/>
                </a:lnTo>
                <a:lnTo>
                  <a:pt x="2471054" y="1803932"/>
                </a:lnTo>
                <a:lnTo>
                  <a:pt x="2470556" y="1802937"/>
                </a:lnTo>
                <a:lnTo>
                  <a:pt x="2470556" y="1801444"/>
                </a:lnTo>
                <a:lnTo>
                  <a:pt x="2474039" y="1799951"/>
                </a:lnTo>
                <a:lnTo>
                  <a:pt x="2473542" y="1794975"/>
                </a:lnTo>
                <a:cubicBezTo>
                  <a:pt x="2474869" y="1790662"/>
                  <a:pt x="2476362" y="1788008"/>
                  <a:pt x="2478021" y="1787012"/>
                </a:cubicBezTo>
                <a:lnTo>
                  <a:pt x="2478518" y="1782534"/>
                </a:lnTo>
                <a:lnTo>
                  <a:pt x="2478021" y="1781538"/>
                </a:lnTo>
                <a:lnTo>
                  <a:pt x="2478021" y="1781041"/>
                </a:lnTo>
                <a:cubicBezTo>
                  <a:pt x="2481007" y="1775069"/>
                  <a:pt x="2482499" y="1770092"/>
                  <a:pt x="2482499" y="1766111"/>
                </a:cubicBezTo>
                <a:cubicBezTo>
                  <a:pt x="2484158" y="1766111"/>
                  <a:pt x="2485319" y="1762794"/>
                  <a:pt x="2485983" y="1756158"/>
                </a:cubicBezTo>
                <a:cubicBezTo>
                  <a:pt x="2487642" y="1756158"/>
                  <a:pt x="2490628" y="1748528"/>
                  <a:pt x="2494941" y="1733267"/>
                </a:cubicBezTo>
                <a:cubicBezTo>
                  <a:pt x="2497595" y="1730281"/>
                  <a:pt x="2498922" y="1727627"/>
                  <a:pt x="2498922" y="1725304"/>
                </a:cubicBezTo>
                <a:cubicBezTo>
                  <a:pt x="2500249" y="1725304"/>
                  <a:pt x="2501410" y="1722319"/>
                  <a:pt x="2502405" y="1716347"/>
                </a:cubicBezTo>
                <a:cubicBezTo>
                  <a:pt x="2503400" y="1716347"/>
                  <a:pt x="2505059" y="1712863"/>
                  <a:pt x="2507382" y="1705896"/>
                </a:cubicBezTo>
                <a:cubicBezTo>
                  <a:pt x="2508045" y="1705896"/>
                  <a:pt x="2509041" y="1703408"/>
                  <a:pt x="2510368" y="1698432"/>
                </a:cubicBezTo>
                <a:cubicBezTo>
                  <a:pt x="2514017" y="1694782"/>
                  <a:pt x="2518496" y="1685161"/>
                  <a:pt x="2523804" y="1669568"/>
                </a:cubicBezTo>
                <a:lnTo>
                  <a:pt x="2532264" y="1652151"/>
                </a:lnTo>
                <a:cubicBezTo>
                  <a:pt x="2533923" y="1652151"/>
                  <a:pt x="2535084" y="1648999"/>
                  <a:pt x="2535747" y="1642696"/>
                </a:cubicBezTo>
                <a:cubicBezTo>
                  <a:pt x="2542383" y="1636392"/>
                  <a:pt x="2546198" y="1630752"/>
                  <a:pt x="2547193" y="1625776"/>
                </a:cubicBezTo>
                <a:cubicBezTo>
                  <a:pt x="2554160" y="1618477"/>
                  <a:pt x="2558473" y="1611676"/>
                  <a:pt x="2560132" y="1605372"/>
                </a:cubicBezTo>
                <a:lnTo>
                  <a:pt x="2576057" y="1583974"/>
                </a:lnTo>
                <a:cubicBezTo>
                  <a:pt x="2576057" y="1582647"/>
                  <a:pt x="2580204" y="1576675"/>
                  <a:pt x="2588498" y="1566058"/>
                </a:cubicBezTo>
                <a:cubicBezTo>
                  <a:pt x="2589493" y="1562741"/>
                  <a:pt x="2592313" y="1559589"/>
                  <a:pt x="2596958" y="1556603"/>
                </a:cubicBezTo>
                <a:lnTo>
                  <a:pt x="2601934" y="1543664"/>
                </a:lnTo>
                <a:cubicBezTo>
                  <a:pt x="2601934" y="1542669"/>
                  <a:pt x="2600939" y="1541010"/>
                  <a:pt x="2598948" y="1538688"/>
                </a:cubicBezTo>
                <a:lnTo>
                  <a:pt x="2598948" y="1538190"/>
                </a:lnTo>
                <a:cubicBezTo>
                  <a:pt x="2599612" y="1533546"/>
                  <a:pt x="2601602" y="1531223"/>
                  <a:pt x="2604920" y="1531223"/>
                </a:cubicBezTo>
                <a:lnTo>
                  <a:pt x="2614375" y="1532219"/>
                </a:lnTo>
                <a:cubicBezTo>
                  <a:pt x="2615038" y="1529896"/>
                  <a:pt x="2619849" y="1524920"/>
                  <a:pt x="2628807" y="1517289"/>
                </a:cubicBezTo>
                <a:cubicBezTo>
                  <a:pt x="2628807" y="1514303"/>
                  <a:pt x="2632788" y="1511483"/>
                  <a:pt x="2640750" y="1508829"/>
                </a:cubicBezTo>
                <a:cubicBezTo>
                  <a:pt x="2642741" y="1500535"/>
                  <a:pt x="2647551" y="1496388"/>
                  <a:pt x="2655182" y="1496388"/>
                </a:cubicBezTo>
                <a:lnTo>
                  <a:pt x="2663642" y="1492905"/>
                </a:lnTo>
                <a:cubicBezTo>
                  <a:pt x="2666296" y="1494232"/>
                  <a:pt x="2668950" y="1494895"/>
                  <a:pt x="2671604" y="1494895"/>
                </a:cubicBezTo>
                <a:cubicBezTo>
                  <a:pt x="2671604" y="1493568"/>
                  <a:pt x="2675419" y="1492905"/>
                  <a:pt x="2683050" y="1492905"/>
                </a:cubicBezTo>
                <a:cubicBezTo>
                  <a:pt x="2684045" y="1490251"/>
                  <a:pt x="2686533" y="1488924"/>
                  <a:pt x="2690515" y="1488924"/>
                </a:cubicBezTo>
                <a:lnTo>
                  <a:pt x="2701463" y="1488924"/>
                </a:lnTo>
                <a:cubicBezTo>
                  <a:pt x="2714402" y="1492241"/>
                  <a:pt x="2720871" y="1495891"/>
                  <a:pt x="2720871" y="1499872"/>
                </a:cubicBezTo>
                <a:cubicBezTo>
                  <a:pt x="2722198" y="1501531"/>
                  <a:pt x="2724354" y="1502360"/>
                  <a:pt x="2727340" y="1502360"/>
                </a:cubicBezTo>
                <a:cubicBezTo>
                  <a:pt x="2727340" y="1503687"/>
                  <a:pt x="2728833" y="1504350"/>
                  <a:pt x="2731819" y="1504350"/>
                </a:cubicBezTo>
                <a:cubicBezTo>
                  <a:pt x="2741440" y="1513972"/>
                  <a:pt x="2746582" y="1520441"/>
                  <a:pt x="2747246" y="1523759"/>
                </a:cubicBezTo>
                <a:lnTo>
                  <a:pt x="2748241" y="1524754"/>
                </a:lnTo>
                <a:lnTo>
                  <a:pt x="2748241" y="1525252"/>
                </a:lnTo>
                <a:lnTo>
                  <a:pt x="2747246" y="1529233"/>
                </a:lnTo>
                <a:lnTo>
                  <a:pt x="2750232" y="1537195"/>
                </a:lnTo>
                <a:lnTo>
                  <a:pt x="2749734" y="1544660"/>
                </a:lnTo>
                <a:lnTo>
                  <a:pt x="2751227" y="1546153"/>
                </a:lnTo>
                <a:lnTo>
                  <a:pt x="2751227" y="1549636"/>
                </a:lnTo>
                <a:lnTo>
                  <a:pt x="2750232" y="1553617"/>
                </a:lnTo>
                <a:cubicBezTo>
                  <a:pt x="2752886" y="1555940"/>
                  <a:pt x="2754213" y="1557930"/>
                  <a:pt x="2754213" y="1559589"/>
                </a:cubicBezTo>
                <a:lnTo>
                  <a:pt x="2752720" y="1563072"/>
                </a:lnTo>
                <a:cubicBezTo>
                  <a:pt x="2754379" y="1565727"/>
                  <a:pt x="2756038" y="1567054"/>
                  <a:pt x="2757697" y="1567054"/>
                </a:cubicBezTo>
                <a:lnTo>
                  <a:pt x="2758692" y="1567551"/>
                </a:lnTo>
                <a:lnTo>
                  <a:pt x="2758692" y="1572030"/>
                </a:lnTo>
                <a:cubicBezTo>
                  <a:pt x="2758692" y="1574352"/>
                  <a:pt x="2757697" y="1576343"/>
                  <a:pt x="2755706" y="1578002"/>
                </a:cubicBezTo>
                <a:lnTo>
                  <a:pt x="2757697" y="1585466"/>
                </a:lnTo>
                <a:lnTo>
                  <a:pt x="2755706" y="1596415"/>
                </a:lnTo>
                <a:lnTo>
                  <a:pt x="2756204" y="1599400"/>
                </a:lnTo>
                <a:cubicBezTo>
                  <a:pt x="2754213" y="1599400"/>
                  <a:pt x="2753052" y="1601391"/>
                  <a:pt x="2752720" y="1605372"/>
                </a:cubicBezTo>
                <a:cubicBezTo>
                  <a:pt x="2750730" y="1605372"/>
                  <a:pt x="2749237" y="1610680"/>
                  <a:pt x="2748241" y="1621297"/>
                </a:cubicBezTo>
                <a:cubicBezTo>
                  <a:pt x="2747246" y="1621297"/>
                  <a:pt x="2746748" y="1621960"/>
                  <a:pt x="2746748" y="1623287"/>
                </a:cubicBezTo>
                <a:lnTo>
                  <a:pt x="2748241" y="1625776"/>
                </a:lnTo>
                <a:lnTo>
                  <a:pt x="2743265" y="1673052"/>
                </a:lnTo>
                <a:lnTo>
                  <a:pt x="2743763" y="1676038"/>
                </a:lnTo>
                <a:lnTo>
                  <a:pt x="2743265" y="1679024"/>
                </a:lnTo>
                <a:lnTo>
                  <a:pt x="2743763" y="1680019"/>
                </a:lnTo>
                <a:lnTo>
                  <a:pt x="2743763" y="1680516"/>
                </a:lnTo>
                <a:lnTo>
                  <a:pt x="2741772" y="1690967"/>
                </a:lnTo>
                <a:lnTo>
                  <a:pt x="2741772" y="1699925"/>
                </a:lnTo>
                <a:lnTo>
                  <a:pt x="2738786" y="1714854"/>
                </a:lnTo>
                <a:lnTo>
                  <a:pt x="2739284" y="1721323"/>
                </a:lnTo>
                <a:lnTo>
                  <a:pt x="2738786" y="1723812"/>
                </a:lnTo>
                <a:lnTo>
                  <a:pt x="2739284" y="1726797"/>
                </a:lnTo>
                <a:cubicBezTo>
                  <a:pt x="2737957" y="1728124"/>
                  <a:pt x="2737293" y="1731110"/>
                  <a:pt x="2737293" y="1735755"/>
                </a:cubicBezTo>
                <a:lnTo>
                  <a:pt x="2734307" y="1739736"/>
                </a:lnTo>
                <a:lnTo>
                  <a:pt x="2734805" y="1740731"/>
                </a:lnTo>
                <a:lnTo>
                  <a:pt x="2734805" y="1741229"/>
                </a:lnTo>
                <a:cubicBezTo>
                  <a:pt x="2733810" y="1743551"/>
                  <a:pt x="2732648" y="1754499"/>
                  <a:pt x="2731321" y="1774074"/>
                </a:cubicBezTo>
                <a:lnTo>
                  <a:pt x="2729829" y="1775566"/>
                </a:lnTo>
                <a:lnTo>
                  <a:pt x="2731321" y="1780045"/>
                </a:lnTo>
                <a:cubicBezTo>
                  <a:pt x="2728667" y="1780045"/>
                  <a:pt x="2727174" y="1784026"/>
                  <a:pt x="2726843" y="1791989"/>
                </a:cubicBezTo>
                <a:lnTo>
                  <a:pt x="2725847" y="1791989"/>
                </a:lnTo>
                <a:lnTo>
                  <a:pt x="2726843" y="1792486"/>
                </a:lnTo>
                <a:lnTo>
                  <a:pt x="2726843" y="1793482"/>
                </a:lnTo>
                <a:lnTo>
                  <a:pt x="2725847" y="1793979"/>
                </a:lnTo>
                <a:lnTo>
                  <a:pt x="2726843" y="1794975"/>
                </a:lnTo>
                <a:lnTo>
                  <a:pt x="2726843" y="1795472"/>
                </a:lnTo>
                <a:lnTo>
                  <a:pt x="2720871" y="1814383"/>
                </a:lnTo>
                <a:lnTo>
                  <a:pt x="2721369" y="1814880"/>
                </a:lnTo>
                <a:lnTo>
                  <a:pt x="2719876" y="1822345"/>
                </a:lnTo>
                <a:lnTo>
                  <a:pt x="2720871" y="1825331"/>
                </a:lnTo>
                <a:cubicBezTo>
                  <a:pt x="2717885" y="1831634"/>
                  <a:pt x="2715563" y="1841090"/>
                  <a:pt x="2713904" y="1853697"/>
                </a:cubicBezTo>
                <a:lnTo>
                  <a:pt x="2711913" y="1856682"/>
                </a:lnTo>
                <a:lnTo>
                  <a:pt x="2710918" y="1857180"/>
                </a:lnTo>
                <a:lnTo>
                  <a:pt x="2710420" y="1857180"/>
                </a:lnTo>
                <a:lnTo>
                  <a:pt x="2710918" y="1861161"/>
                </a:lnTo>
                <a:cubicBezTo>
                  <a:pt x="2710918" y="1866470"/>
                  <a:pt x="2709757" y="1870948"/>
                  <a:pt x="2707435" y="1874598"/>
                </a:cubicBezTo>
                <a:lnTo>
                  <a:pt x="2705942" y="1879076"/>
                </a:lnTo>
                <a:lnTo>
                  <a:pt x="2706439" y="1882062"/>
                </a:lnTo>
                <a:cubicBezTo>
                  <a:pt x="2703453" y="1886043"/>
                  <a:pt x="2701794" y="1891186"/>
                  <a:pt x="2701463" y="1897489"/>
                </a:cubicBezTo>
                <a:cubicBezTo>
                  <a:pt x="2699472" y="1897489"/>
                  <a:pt x="2697813" y="1903461"/>
                  <a:pt x="2696486" y="1915404"/>
                </a:cubicBezTo>
                <a:cubicBezTo>
                  <a:pt x="2695159" y="1915404"/>
                  <a:pt x="2693832" y="1918888"/>
                  <a:pt x="2692505" y="1925855"/>
                </a:cubicBezTo>
                <a:lnTo>
                  <a:pt x="2683050" y="1936803"/>
                </a:lnTo>
                <a:lnTo>
                  <a:pt x="2683548" y="1941282"/>
                </a:lnTo>
                <a:cubicBezTo>
                  <a:pt x="2681557" y="1950903"/>
                  <a:pt x="2679069" y="1956875"/>
                  <a:pt x="2676083" y="1959197"/>
                </a:cubicBezTo>
                <a:cubicBezTo>
                  <a:pt x="2676083" y="1960524"/>
                  <a:pt x="2675088" y="1961188"/>
                  <a:pt x="2673097" y="1961188"/>
                </a:cubicBezTo>
                <a:cubicBezTo>
                  <a:pt x="2672102" y="1966164"/>
                  <a:pt x="2669945" y="1970643"/>
                  <a:pt x="2666628" y="1974624"/>
                </a:cubicBezTo>
                <a:lnTo>
                  <a:pt x="2667125" y="1977610"/>
                </a:lnTo>
                <a:lnTo>
                  <a:pt x="2665135" y="1981591"/>
                </a:lnTo>
                <a:lnTo>
                  <a:pt x="2665632" y="1984079"/>
                </a:lnTo>
                <a:cubicBezTo>
                  <a:pt x="2663974" y="1984079"/>
                  <a:pt x="2662481" y="1988558"/>
                  <a:pt x="2661154" y="1997516"/>
                </a:cubicBezTo>
                <a:cubicBezTo>
                  <a:pt x="2658831" y="1999838"/>
                  <a:pt x="2657670" y="2002824"/>
                  <a:pt x="2657670" y="2006473"/>
                </a:cubicBezTo>
                <a:cubicBezTo>
                  <a:pt x="2656343" y="2006473"/>
                  <a:pt x="2653523" y="2009957"/>
                  <a:pt x="2649210" y="2016924"/>
                </a:cubicBezTo>
                <a:cubicBezTo>
                  <a:pt x="2648547" y="2016924"/>
                  <a:pt x="2647883" y="2019246"/>
                  <a:pt x="2647220" y="2023891"/>
                </a:cubicBezTo>
                <a:lnTo>
                  <a:pt x="2641248" y="2034839"/>
                </a:lnTo>
                <a:cubicBezTo>
                  <a:pt x="2638262" y="2034839"/>
                  <a:pt x="2635276" y="2038986"/>
                  <a:pt x="2632290" y="2047280"/>
                </a:cubicBezTo>
                <a:cubicBezTo>
                  <a:pt x="2630963" y="2047280"/>
                  <a:pt x="2629968" y="2049768"/>
                  <a:pt x="2629304" y="2054745"/>
                </a:cubicBezTo>
                <a:cubicBezTo>
                  <a:pt x="2628309" y="2054745"/>
                  <a:pt x="2625655" y="2058726"/>
                  <a:pt x="2621342" y="2066688"/>
                </a:cubicBezTo>
                <a:cubicBezTo>
                  <a:pt x="2620347" y="2066688"/>
                  <a:pt x="2619352" y="2070006"/>
                  <a:pt x="2618356" y="2076641"/>
                </a:cubicBezTo>
                <a:cubicBezTo>
                  <a:pt x="2616366" y="2076973"/>
                  <a:pt x="2614043" y="2080290"/>
                  <a:pt x="2611389" y="2086594"/>
                </a:cubicBezTo>
                <a:cubicBezTo>
                  <a:pt x="2607076" y="2090907"/>
                  <a:pt x="2604422" y="2094722"/>
                  <a:pt x="2603427" y="2098040"/>
                </a:cubicBezTo>
                <a:cubicBezTo>
                  <a:pt x="2600773" y="2098040"/>
                  <a:pt x="2598782" y="2100030"/>
                  <a:pt x="2597455" y="2104012"/>
                </a:cubicBezTo>
                <a:cubicBezTo>
                  <a:pt x="2592147" y="2109320"/>
                  <a:pt x="2589493" y="2114960"/>
                  <a:pt x="2589493" y="2120931"/>
                </a:cubicBezTo>
                <a:cubicBezTo>
                  <a:pt x="2579872" y="2127567"/>
                  <a:pt x="2574066" y="2134534"/>
                  <a:pt x="2572075" y="2141833"/>
                </a:cubicBezTo>
                <a:cubicBezTo>
                  <a:pt x="2569421" y="2143160"/>
                  <a:pt x="2566269" y="2146311"/>
                  <a:pt x="2562620" y="2151288"/>
                </a:cubicBezTo>
                <a:cubicBezTo>
                  <a:pt x="2561625" y="2151288"/>
                  <a:pt x="2558639" y="2154605"/>
                  <a:pt x="2553663" y="2161241"/>
                </a:cubicBezTo>
                <a:cubicBezTo>
                  <a:pt x="2551672" y="2161241"/>
                  <a:pt x="2550179" y="2164226"/>
                  <a:pt x="2549184" y="2170198"/>
                </a:cubicBezTo>
                <a:cubicBezTo>
                  <a:pt x="2535913" y="2180483"/>
                  <a:pt x="2529278" y="2186123"/>
                  <a:pt x="2529278" y="2187118"/>
                </a:cubicBezTo>
                <a:lnTo>
                  <a:pt x="2523804" y="2196076"/>
                </a:lnTo>
                <a:lnTo>
                  <a:pt x="2508377" y="2205033"/>
                </a:lnTo>
                <a:cubicBezTo>
                  <a:pt x="2508377" y="2209014"/>
                  <a:pt x="2503732" y="2214157"/>
                  <a:pt x="2494443" y="2220460"/>
                </a:cubicBezTo>
                <a:lnTo>
                  <a:pt x="2492950" y="2221953"/>
                </a:lnTo>
                <a:cubicBezTo>
                  <a:pt x="2491291" y="2221953"/>
                  <a:pt x="2490462" y="2222783"/>
                  <a:pt x="2490462" y="2224441"/>
                </a:cubicBezTo>
                <a:cubicBezTo>
                  <a:pt x="2489135" y="2224773"/>
                  <a:pt x="2486647" y="2228920"/>
                  <a:pt x="2482997" y="2236883"/>
                </a:cubicBezTo>
                <a:lnTo>
                  <a:pt x="2479514" y="2235887"/>
                </a:lnTo>
                <a:lnTo>
                  <a:pt x="2478518" y="2235887"/>
                </a:lnTo>
                <a:cubicBezTo>
                  <a:pt x="2477191" y="2240864"/>
                  <a:pt x="2475201" y="2244679"/>
                  <a:pt x="2472547" y="2247333"/>
                </a:cubicBezTo>
                <a:lnTo>
                  <a:pt x="2472547" y="2253802"/>
                </a:lnTo>
                <a:cubicBezTo>
                  <a:pt x="2474205" y="2257784"/>
                  <a:pt x="2475698" y="2264751"/>
                  <a:pt x="2477025" y="2274703"/>
                </a:cubicBezTo>
                <a:lnTo>
                  <a:pt x="2476528" y="2280675"/>
                </a:lnTo>
                <a:cubicBezTo>
                  <a:pt x="2477855" y="2281007"/>
                  <a:pt x="2481504" y="2286149"/>
                  <a:pt x="2487476" y="2296102"/>
                </a:cubicBezTo>
                <a:lnTo>
                  <a:pt x="2502405" y="2312524"/>
                </a:lnTo>
                <a:lnTo>
                  <a:pt x="2507382" y="2313520"/>
                </a:lnTo>
                <a:cubicBezTo>
                  <a:pt x="2514017" y="2313520"/>
                  <a:pt x="2517335" y="2311695"/>
                  <a:pt x="2517335" y="2308046"/>
                </a:cubicBezTo>
                <a:cubicBezTo>
                  <a:pt x="2522311" y="2306055"/>
                  <a:pt x="2526956" y="2301576"/>
                  <a:pt x="2531269" y="2294609"/>
                </a:cubicBezTo>
                <a:cubicBezTo>
                  <a:pt x="2534586" y="2291623"/>
                  <a:pt x="2538402" y="2285486"/>
                  <a:pt x="2542714" y="2276196"/>
                </a:cubicBezTo>
                <a:cubicBezTo>
                  <a:pt x="2548354" y="2270225"/>
                  <a:pt x="2553994" y="2261101"/>
                  <a:pt x="2559634" y="2248826"/>
                </a:cubicBezTo>
                <a:cubicBezTo>
                  <a:pt x="2560961" y="2248826"/>
                  <a:pt x="2562454" y="2245342"/>
                  <a:pt x="2564113" y="2238375"/>
                </a:cubicBezTo>
                <a:cubicBezTo>
                  <a:pt x="2569421" y="2233731"/>
                  <a:pt x="2576057" y="2221787"/>
                  <a:pt x="2584019" y="2202545"/>
                </a:cubicBezTo>
                <a:cubicBezTo>
                  <a:pt x="2594303" y="2189606"/>
                  <a:pt x="2599446" y="2181312"/>
                  <a:pt x="2599446" y="2177663"/>
                </a:cubicBezTo>
                <a:cubicBezTo>
                  <a:pt x="2608071" y="2170364"/>
                  <a:pt x="2612385" y="2165885"/>
                  <a:pt x="2612385" y="2164226"/>
                </a:cubicBezTo>
                <a:cubicBezTo>
                  <a:pt x="2614043" y="2159914"/>
                  <a:pt x="2617527" y="2155601"/>
                  <a:pt x="2622835" y="2151288"/>
                </a:cubicBezTo>
                <a:cubicBezTo>
                  <a:pt x="2622835" y="2148302"/>
                  <a:pt x="2625489" y="2146145"/>
                  <a:pt x="2630797" y="2144818"/>
                </a:cubicBezTo>
                <a:cubicBezTo>
                  <a:pt x="2640750" y="2137188"/>
                  <a:pt x="2648713" y="2133373"/>
                  <a:pt x="2654684" y="2133373"/>
                </a:cubicBezTo>
                <a:lnTo>
                  <a:pt x="2656675" y="2131382"/>
                </a:lnTo>
                <a:lnTo>
                  <a:pt x="2657670" y="2131880"/>
                </a:lnTo>
                <a:lnTo>
                  <a:pt x="2658168" y="2131880"/>
                </a:lnTo>
                <a:lnTo>
                  <a:pt x="2660656" y="2131382"/>
                </a:lnTo>
                <a:lnTo>
                  <a:pt x="2665135" y="2131880"/>
                </a:lnTo>
                <a:lnTo>
                  <a:pt x="2667125" y="2131880"/>
                </a:lnTo>
                <a:lnTo>
                  <a:pt x="2669614" y="2130387"/>
                </a:lnTo>
                <a:lnTo>
                  <a:pt x="2676083" y="2130387"/>
                </a:lnTo>
                <a:lnTo>
                  <a:pt x="2679069" y="2131880"/>
                </a:lnTo>
                <a:lnTo>
                  <a:pt x="2683050" y="2131382"/>
                </a:lnTo>
                <a:lnTo>
                  <a:pt x="2684543" y="2132875"/>
                </a:lnTo>
                <a:lnTo>
                  <a:pt x="2689022" y="2131880"/>
                </a:lnTo>
                <a:cubicBezTo>
                  <a:pt x="2689022" y="2133538"/>
                  <a:pt x="2690017" y="2134368"/>
                  <a:pt x="2692008" y="2134368"/>
                </a:cubicBezTo>
                <a:lnTo>
                  <a:pt x="2694993" y="2132875"/>
                </a:lnTo>
                <a:lnTo>
                  <a:pt x="2696486" y="2135861"/>
                </a:lnTo>
                <a:lnTo>
                  <a:pt x="2699970" y="2135861"/>
                </a:lnTo>
                <a:cubicBezTo>
                  <a:pt x="2705278" y="2140837"/>
                  <a:pt x="2709757" y="2143325"/>
                  <a:pt x="2713406" y="2143325"/>
                </a:cubicBezTo>
                <a:cubicBezTo>
                  <a:pt x="2720041" y="2145316"/>
                  <a:pt x="2727506" y="2150458"/>
                  <a:pt x="2735800" y="2158752"/>
                </a:cubicBezTo>
                <a:lnTo>
                  <a:pt x="2744758" y="2170198"/>
                </a:lnTo>
                <a:lnTo>
                  <a:pt x="2744758" y="2173682"/>
                </a:lnTo>
                <a:cubicBezTo>
                  <a:pt x="2750398" y="2173682"/>
                  <a:pt x="2754711" y="2178161"/>
                  <a:pt x="2757697" y="2187118"/>
                </a:cubicBezTo>
                <a:cubicBezTo>
                  <a:pt x="2759687" y="2187118"/>
                  <a:pt x="2760682" y="2188611"/>
                  <a:pt x="2760682" y="2191597"/>
                </a:cubicBezTo>
                <a:cubicBezTo>
                  <a:pt x="2764995" y="2191597"/>
                  <a:pt x="2767815" y="2197237"/>
                  <a:pt x="2769142" y="2208517"/>
                </a:cubicBezTo>
                <a:lnTo>
                  <a:pt x="2770635" y="2210010"/>
                </a:lnTo>
                <a:lnTo>
                  <a:pt x="2770635" y="2215484"/>
                </a:lnTo>
                <a:lnTo>
                  <a:pt x="2772626" y="2223446"/>
                </a:lnTo>
                <a:lnTo>
                  <a:pt x="2771133" y="2227427"/>
                </a:lnTo>
                <a:lnTo>
                  <a:pt x="2772128" y="2231408"/>
                </a:lnTo>
                <a:cubicBezTo>
                  <a:pt x="2770469" y="2236053"/>
                  <a:pt x="2768977" y="2238375"/>
                  <a:pt x="2767649" y="2238375"/>
                </a:cubicBezTo>
                <a:lnTo>
                  <a:pt x="2767649" y="2241859"/>
                </a:lnTo>
                <a:lnTo>
                  <a:pt x="2769640" y="2245840"/>
                </a:lnTo>
                <a:cubicBezTo>
                  <a:pt x="2763668" y="2258779"/>
                  <a:pt x="2759024" y="2265248"/>
                  <a:pt x="2755706" y="2265248"/>
                </a:cubicBezTo>
                <a:lnTo>
                  <a:pt x="2752720" y="2266741"/>
                </a:lnTo>
                <a:lnTo>
                  <a:pt x="2753218" y="2270225"/>
                </a:lnTo>
                <a:lnTo>
                  <a:pt x="2753218" y="2272713"/>
                </a:lnTo>
                <a:cubicBezTo>
                  <a:pt x="2753218" y="2276362"/>
                  <a:pt x="2751061" y="2279182"/>
                  <a:pt x="2746748" y="2281173"/>
                </a:cubicBezTo>
                <a:lnTo>
                  <a:pt x="2747246" y="2282168"/>
                </a:lnTo>
                <a:lnTo>
                  <a:pt x="2747246" y="2284159"/>
                </a:lnTo>
                <a:cubicBezTo>
                  <a:pt x="2747246" y="2285154"/>
                  <a:pt x="2745919" y="2285652"/>
                  <a:pt x="2743265" y="2285652"/>
                </a:cubicBezTo>
                <a:lnTo>
                  <a:pt x="2743265" y="2288140"/>
                </a:lnTo>
                <a:lnTo>
                  <a:pt x="2741772" y="2288140"/>
                </a:lnTo>
                <a:cubicBezTo>
                  <a:pt x="2740777" y="2288140"/>
                  <a:pt x="2740279" y="2286813"/>
                  <a:pt x="2740279" y="2284159"/>
                </a:cubicBezTo>
                <a:cubicBezTo>
                  <a:pt x="2736962" y="2284159"/>
                  <a:pt x="2733975" y="2286979"/>
                  <a:pt x="2731321" y="2292619"/>
                </a:cubicBezTo>
                <a:lnTo>
                  <a:pt x="2731819" y="2295605"/>
                </a:lnTo>
                <a:lnTo>
                  <a:pt x="2719876" y="2307548"/>
                </a:lnTo>
                <a:lnTo>
                  <a:pt x="2719876" y="2308046"/>
                </a:lnTo>
                <a:lnTo>
                  <a:pt x="2720871" y="2311031"/>
                </a:lnTo>
                <a:cubicBezTo>
                  <a:pt x="2719876" y="2314349"/>
                  <a:pt x="2717553" y="2317335"/>
                  <a:pt x="2713904" y="2319989"/>
                </a:cubicBezTo>
                <a:lnTo>
                  <a:pt x="2712411" y="2319989"/>
                </a:lnTo>
                <a:lnTo>
                  <a:pt x="2708927" y="2319491"/>
                </a:lnTo>
                <a:cubicBezTo>
                  <a:pt x="2708264" y="2322145"/>
                  <a:pt x="2706937" y="2324136"/>
                  <a:pt x="2704946" y="2325463"/>
                </a:cubicBezTo>
                <a:lnTo>
                  <a:pt x="2703453" y="2328947"/>
                </a:lnTo>
                <a:lnTo>
                  <a:pt x="2703453" y="2334918"/>
                </a:lnTo>
                <a:cubicBezTo>
                  <a:pt x="2703453" y="2341554"/>
                  <a:pt x="2700302" y="2347525"/>
                  <a:pt x="2693998" y="2352834"/>
                </a:cubicBezTo>
                <a:cubicBezTo>
                  <a:pt x="2692339" y="2354161"/>
                  <a:pt x="2689685" y="2358142"/>
                  <a:pt x="2686036" y="2364777"/>
                </a:cubicBezTo>
                <a:cubicBezTo>
                  <a:pt x="2685041" y="2364777"/>
                  <a:pt x="2681723" y="2368592"/>
                  <a:pt x="2676083" y="2376223"/>
                </a:cubicBezTo>
                <a:lnTo>
                  <a:pt x="2674590" y="2376223"/>
                </a:lnTo>
                <a:lnTo>
                  <a:pt x="2673097" y="2375228"/>
                </a:lnTo>
                <a:cubicBezTo>
                  <a:pt x="2674756" y="2370915"/>
                  <a:pt x="2675751" y="2365938"/>
                  <a:pt x="2676083" y="2360298"/>
                </a:cubicBezTo>
                <a:cubicBezTo>
                  <a:pt x="2675088" y="2360298"/>
                  <a:pt x="2674590" y="2358805"/>
                  <a:pt x="2674590" y="2355819"/>
                </a:cubicBezTo>
                <a:lnTo>
                  <a:pt x="2673097" y="2354327"/>
                </a:lnTo>
                <a:lnTo>
                  <a:pt x="2671107" y="2354824"/>
                </a:lnTo>
                <a:lnTo>
                  <a:pt x="2670111" y="2354327"/>
                </a:lnTo>
                <a:lnTo>
                  <a:pt x="2670111" y="2353331"/>
                </a:lnTo>
                <a:lnTo>
                  <a:pt x="2671604" y="2343876"/>
                </a:lnTo>
                <a:lnTo>
                  <a:pt x="2671107" y="2341388"/>
                </a:lnTo>
                <a:lnTo>
                  <a:pt x="2664140" y="2341388"/>
                </a:lnTo>
                <a:cubicBezTo>
                  <a:pt x="2663144" y="2350014"/>
                  <a:pt x="2661983" y="2354327"/>
                  <a:pt x="2660656" y="2354327"/>
                </a:cubicBezTo>
                <a:lnTo>
                  <a:pt x="2661154" y="2359303"/>
                </a:lnTo>
                <a:lnTo>
                  <a:pt x="2661154" y="2361791"/>
                </a:lnTo>
                <a:lnTo>
                  <a:pt x="2655182" y="2371246"/>
                </a:lnTo>
                <a:cubicBezTo>
                  <a:pt x="2656177" y="2371246"/>
                  <a:pt x="2656675" y="2372076"/>
                  <a:pt x="2656675" y="2373735"/>
                </a:cubicBezTo>
                <a:cubicBezTo>
                  <a:pt x="2655348" y="2375393"/>
                  <a:pt x="2654352" y="2379043"/>
                  <a:pt x="2653689" y="2384683"/>
                </a:cubicBezTo>
                <a:lnTo>
                  <a:pt x="2653191" y="2385180"/>
                </a:lnTo>
                <a:cubicBezTo>
                  <a:pt x="2648878" y="2387503"/>
                  <a:pt x="2645229" y="2391484"/>
                  <a:pt x="2642243" y="2397124"/>
                </a:cubicBezTo>
                <a:lnTo>
                  <a:pt x="2644234" y="2400110"/>
                </a:lnTo>
                <a:cubicBezTo>
                  <a:pt x="2644234" y="2402764"/>
                  <a:pt x="2643072" y="2405584"/>
                  <a:pt x="2640750" y="2408570"/>
                </a:cubicBezTo>
                <a:lnTo>
                  <a:pt x="2641248" y="2411556"/>
                </a:lnTo>
                <a:lnTo>
                  <a:pt x="2637764" y="2414541"/>
                </a:lnTo>
                <a:lnTo>
                  <a:pt x="2638262" y="2416532"/>
                </a:lnTo>
                <a:cubicBezTo>
                  <a:pt x="2637930" y="2421508"/>
                  <a:pt x="2636935" y="2423997"/>
                  <a:pt x="2635276" y="2423997"/>
                </a:cubicBezTo>
                <a:lnTo>
                  <a:pt x="2633783" y="2423997"/>
                </a:lnTo>
                <a:lnTo>
                  <a:pt x="2631793" y="2422504"/>
                </a:lnTo>
                <a:lnTo>
                  <a:pt x="2634779" y="2408570"/>
                </a:lnTo>
                <a:lnTo>
                  <a:pt x="2633286" y="2404589"/>
                </a:lnTo>
                <a:lnTo>
                  <a:pt x="2637764" y="2376223"/>
                </a:lnTo>
                <a:lnTo>
                  <a:pt x="2636769" y="2372739"/>
                </a:lnTo>
                <a:cubicBezTo>
                  <a:pt x="2638428" y="2370417"/>
                  <a:pt x="2639423" y="2365938"/>
                  <a:pt x="2639755" y="2359303"/>
                </a:cubicBezTo>
                <a:lnTo>
                  <a:pt x="2637764" y="2354327"/>
                </a:lnTo>
                <a:cubicBezTo>
                  <a:pt x="2640087" y="2348355"/>
                  <a:pt x="2641580" y="2342383"/>
                  <a:pt x="2642243" y="2336411"/>
                </a:cubicBezTo>
                <a:lnTo>
                  <a:pt x="2640750" y="2327454"/>
                </a:lnTo>
                <a:lnTo>
                  <a:pt x="2641248" y="2326458"/>
                </a:lnTo>
                <a:lnTo>
                  <a:pt x="2642243" y="2326458"/>
                </a:lnTo>
                <a:lnTo>
                  <a:pt x="2640750" y="2316506"/>
                </a:lnTo>
                <a:lnTo>
                  <a:pt x="2641248" y="2314017"/>
                </a:lnTo>
                <a:lnTo>
                  <a:pt x="2640750" y="2311031"/>
                </a:lnTo>
                <a:lnTo>
                  <a:pt x="2641248" y="2303567"/>
                </a:lnTo>
                <a:cubicBezTo>
                  <a:pt x="2641248" y="2301576"/>
                  <a:pt x="2638594" y="2294609"/>
                  <a:pt x="2633286" y="2282666"/>
                </a:cubicBezTo>
                <a:lnTo>
                  <a:pt x="2633286" y="2278187"/>
                </a:lnTo>
                <a:lnTo>
                  <a:pt x="2636271" y="2271220"/>
                </a:lnTo>
                <a:lnTo>
                  <a:pt x="2634779" y="2256291"/>
                </a:lnTo>
                <a:lnTo>
                  <a:pt x="2635276" y="2255295"/>
                </a:lnTo>
                <a:lnTo>
                  <a:pt x="2634779" y="2252309"/>
                </a:lnTo>
                <a:lnTo>
                  <a:pt x="2636271" y="2231408"/>
                </a:lnTo>
                <a:lnTo>
                  <a:pt x="2633783" y="2227427"/>
                </a:lnTo>
                <a:lnTo>
                  <a:pt x="2635276" y="2215981"/>
                </a:lnTo>
                <a:lnTo>
                  <a:pt x="2634779" y="2212996"/>
                </a:lnTo>
                <a:lnTo>
                  <a:pt x="2636271" y="2210010"/>
                </a:lnTo>
                <a:lnTo>
                  <a:pt x="2632290" y="2208517"/>
                </a:lnTo>
                <a:cubicBezTo>
                  <a:pt x="2616697" y="2221456"/>
                  <a:pt x="2608735" y="2230081"/>
                  <a:pt x="2608403" y="2234394"/>
                </a:cubicBezTo>
                <a:cubicBezTo>
                  <a:pt x="2604754" y="2239703"/>
                  <a:pt x="2601768" y="2245177"/>
                  <a:pt x="2599446" y="2250817"/>
                </a:cubicBezTo>
                <a:cubicBezTo>
                  <a:pt x="2598119" y="2250817"/>
                  <a:pt x="2594469" y="2254798"/>
                  <a:pt x="2588498" y="2262760"/>
                </a:cubicBezTo>
                <a:lnTo>
                  <a:pt x="2589493" y="2263755"/>
                </a:lnTo>
                <a:lnTo>
                  <a:pt x="2589493" y="2264253"/>
                </a:lnTo>
                <a:cubicBezTo>
                  <a:pt x="2589493" y="2265580"/>
                  <a:pt x="2587171" y="2269893"/>
                  <a:pt x="2582526" y="2277192"/>
                </a:cubicBezTo>
                <a:cubicBezTo>
                  <a:pt x="2582526" y="2280841"/>
                  <a:pt x="2580369" y="2283661"/>
                  <a:pt x="2576057" y="2285652"/>
                </a:cubicBezTo>
                <a:cubicBezTo>
                  <a:pt x="2574729" y="2293282"/>
                  <a:pt x="2571743" y="2298590"/>
                  <a:pt x="2567099" y="2301576"/>
                </a:cubicBezTo>
                <a:cubicBezTo>
                  <a:pt x="2564113" y="2304230"/>
                  <a:pt x="2562620" y="2307382"/>
                  <a:pt x="2562620" y="2311031"/>
                </a:cubicBezTo>
                <a:cubicBezTo>
                  <a:pt x="2561293" y="2311031"/>
                  <a:pt x="2557312" y="2317501"/>
                  <a:pt x="2550677" y="2330440"/>
                </a:cubicBezTo>
                <a:lnTo>
                  <a:pt x="2542714" y="2338402"/>
                </a:lnTo>
                <a:cubicBezTo>
                  <a:pt x="2542714" y="2342383"/>
                  <a:pt x="2538733" y="2347359"/>
                  <a:pt x="2530771" y="2353331"/>
                </a:cubicBezTo>
                <a:cubicBezTo>
                  <a:pt x="2525794" y="2354658"/>
                  <a:pt x="2523306" y="2356649"/>
                  <a:pt x="2523306" y="2359303"/>
                </a:cubicBezTo>
                <a:cubicBezTo>
                  <a:pt x="2517003" y="2364943"/>
                  <a:pt x="2510699" y="2368758"/>
                  <a:pt x="2504396" y="2370749"/>
                </a:cubicBezTo>
                <a:lnTo>
                  <a:pt x="2502405" y="2372242"/>
                </a:lnTo>
                <a:lnTo>
                  <a:pt x="2499419" y="2371246"/>
                </a:lnTo>
                <a:lnTo>
                  <a:pt x="2496433" y="2374232"/>
                </a:lnTo>
                <a:lnTo>
                  <a:pt x="2495936" y="2374232"/>
                </a:lnTo>
                <a:lnTo>
                  <a:pt x="2491955" y="2373735"/>
                </a:lnTo>
                <a:cubicBezTo>
                  <a:pt x="2488969" y="2373735"/>
                  <a:pt x="2486481" y="2374564"/>
                  <a:pt x="2484490" y="2376223"/>
                </a:cubicBezTo>
                <a:lnTo>
                  <a:pt x="2483992" y="2376223"/>
                </a:lnTo>
                <a:lnTo>
                  <a:pt x="2478021" y="2375228"/>
                </a:lnTo>
                <a:lnTo>
                  <a:pt x="2475532" y="2375725"/>
                </a:lnTo>
                <a:cubicBezTo>
                  <a:pt x="2463921" y="2375725"/>
                  <a:pt x="2449821" y="2369256"/>
                  <a:pt x="2433233" y="2356317"/>
                </a:cubicBezTo>
                <a:cubicBezTo>
                  <a:pt x="2431574" y="2352999"/>
                  <a:pt x="2428090" y="2349516"/>
                  <a:pt x="2422782" y="2345867"/>
                </a:cubicBezTo>
                <a:cubicBezTo>
                  <a:pt x="2419133" y="2337572"/>
                  <a:pt x="2414986" y="2330274"/>
                  <a:pt x="2410341" y="2323970"/>
                </a:cubicBezTo>
                <a:cubicBezTo>
                  <a:pt x="2410341" y="2321648"/>
                  <a:pt x="2407687" y="2315842"/>
                  <a:pt x="2402379" y="2306553"/>
                </a:cubicBezTo>
                <a:cubicBezTo>
                  <a:pt x="2402379" y="2302903"/>
                  <a:pt x="2401052" y="2299917"/>
                  <a:pt x="2398398" y="2297595"/>
                </a:cubicBezTo>
                <a:cubicBezTo>
                  <a:pt x="2397071" y="2299254"/>
                  <a:pt x="2395080" y="2300083"/>
                  <a:pt x="2392426" y="2300083"/>
                </a:cubicBezTo>
                <a:cubicBezTo>
                  <a:pt x="2391762" y="2303069"/>
                  <a:pt x="2391099" y="2304562"/>
                  <a:pt x="2390435" y="2304562"/>
                </a:cubicBezTo>
                <a:lnTo>
                  <a:pt x="2388942" y="2304562"/>
                </a:lnTo>
                <a:cubicBezTo>
                  <a:pt x="2387947" y="2304562"/>
                  <a:pt x="2387449" y="2303733"/>
                  <a:pt x="2387449" y="2302074"/>
                </a:cubicBezTo>
                <a:lnTo>
                  <a:pt x="2386454" y="2302074"/>
                </a:lnTo>
                <a:cubicBezTo>
                  <a:pt x="2386454" y="2305723"/>
                  <a:pt x="2384298" y="2308211"/>
                  <a:pt x="2379985" y="2309539"/>
                </a:cubicBezTo>
                <a:lnTo>
                  <a:pt x="2376004" y="2309539"/>
                </a:lnTo>
                <a:cubicBezTo>
                  <a:pt x="2375672" y="2313188"/>
                  <a:pt x="2375008" y="2315013"/>
                  <a:pt x="2374013" y="2315013"/>
                </a:cubicBezTo>
                <a:lnTo>
                  <a:pt x="2372520" y="2315013"/>
                </a:lnTo>
                <a:lnTo>
                  <a:pt x="2370032" y="2313520"/>
                </a:lnTo>
                <a:lnTo>
                  <a:pt x="2369534" y="2313520"/>
                </a:lnTo>
                <a:cubicBezTo>
                  <a:pt x="2369534" y="2316837"/>
                  <a:pt x="2362070" y="2319326"/>
                  <a:pt x="2347140" y="2320984"/>
                </a:cubicBezTo>
                <a:lnTo>
                  <a:pt x="2347140" y="2322975"/>
                </a:lnTo>
                <a:cubicBezTo>
                  <a:pt x="2347140" y="2326956"/>
                  <a:pt x="2344486" y="2328947"/>
                  <a:pt x="2339178" y="2328947"/>
                </a:cubicBezTo>
                <a:lnTo>
                  <a:pt x="2336690" y="2328947"/>
                </a:lnTo>
                <a:cubicBezTo>
                  <a:pt x="2336026" y="2332928"/>
                  <a:pt x="2335031" y="2334918"/>
                  <a:pt x="2333704" y="2334918"/>
                </a:cubicBezTo>
                <a:cubicBezTo>
                  <a:pt x="2332709" y="2334918"/>
                  <a:pt x="2332211" y="2334089"/>
                  <a:pt x="2332211" y="2332430"/>
                </a:cubicBezTo>
                <a:lnTo>
                  <a:pt x="2331713" y="2331933"/>
                </a:lnTo>
                <a:lnTo>
                  <a:pt x="2330718" y="2331933"/>
                </a:lnTo>
                <a:lnTo>
                  <a:pt x="2328727" y="2334918"/>
                </a:lnTo>
                <a:cubicBezTo>
                  <a:pt x="2327732" y="2334918"/>
                  <a:pt x="2327234" y="2334089"/>
                  <a:pt x="2327234" y="2332430"/>
                </a:cubicBezTo>
                <a:lnTo>
                  <a:pt x="2326239" y="2332430"/>
                </a:lnTo>
                <a:lnTo>
                  <a:pt x="2324746" y="2333923"/>
                </a:lnTo>
                <a:lnTo>
                  <a:pt x="2325742" y="2336411"/>
                </a:lnTo>
                <a:cubicBezTo>
                  <a:pt x="2324083" y="2337738"/>
                  <a:pt x="2320102" y="2338900"/>
                  <a:pt x="2313798" y="2339895"/>
                </a:cubicBezTo>
                <a:lnTo>
                  <a:pt x="2312803" y="2340890"/>
                </a:lnTo>
                <a:lnTo>
                  <a:pt x="2309319" y="2342383"/>
                </a:lnTo>
                <a:cubicBezTo>
                  <a:pt x="2308987" y="2344705"/>
                  <a:pt x="2308158" y="2345867"/>
                  <a:pt x="2306831" y="2345867"/>
                </a:cubicBezTo>
                <a:lnTo>
                  <a:pt x="2305338" y="2345867"/>
                </a:lnTo>
                <a:cubicBezTo>
                  <a:pt x="2304675" y="2345867"/>
                  <a:pt x="2304343" y="2344871"/>
                  <a:pt x="2304343" y="2342881"/>
                </a:cubicBezTo>
                <a:lnTo>
                  <a:pt x="2302850" y="2342881"/>
                </a:lnTo>
                <a:cubicBezTo>
                  <a:pt x="2302850" y="2346530"/>
                  <a:pt x="2301523" y="2348355"/>
                  <a:pt x="2298869" y="2348355"/>
                </a:cubicBezTo>
                <a:lnTo>
                  <a:pt x="2298371" y="2347359"/>
                </a:lnTo>
                <a:cubicBezTo>
                  <a:pt x="2298371" y="2349018"/>
                  <a:pt x="2294390" y="2350843"/>
                  <a:pt x="2286428" y="2352834"/>
                </a:cubicBezTo>
                <a:cubicBezTo>
                  <a:pt x="2285764" y="2355156"/>
                  <a:pt x="2284935" y="2356317"/>
                  <a:pt x="2283939" y="2356317"/>
                </a:cubicBezTo>
                <a:lnTo>
                  <a:pt x="2283442" y="2356317"/>
                </a:lnTo>
                <a:lnTo>
                  <a:pt x="2280954" y="2354824"/>
                </a:lnTo>
                <a:lnTo>
                  <a:pt x="2280456" y="2354824"/>
                </a:lnTo>
                <a:cubicBezTo>
                  <a:pt x="2280456" y="2357478"/>
                  <a:pt x="2279129" y="2358805"/>
                  <a:pt x="2276475" y="2358805"/>
                </a:cubicBezTo>
                <a:cubicBezTo>
                  <a:pt x="2275811" y="2360132"/>
                  <a:pt x="2271167" y="2361294"/>
                  <a:pt x="2262541" y="2362289"/>
                </a:cubicBezTo>
                <a:cubicBezTo>
                  <a:pt x="2262541" y="2363948"/>
                  <a:pt x="2259057" y="2364777"/>
                  <a:pt x="2252090" y="2364777"/>
                </a:cubicBezTo>
                <a:cubicBezTo>
                  <a:pt x="2252090" y="2367763"/>
                  <a:pt x="2250431" y="2369256"/>
                  <a:pt x="2247114" y="2369256"/>
                </a:cubicBezTo>
                <a:cubicBezTo>
                  <a:pt x="2247114" y="2371246"/>
                  <a:pt x="2244128" y="2372739"/>
                  <a:pt x="2238156" y="2373735"/>
                </a:cubicBezTo>
                <a:lnTo>
                  <a:pt x="2235668" y="2371246"/>
                </a:lnTo>
                <a:cubicBezTo>
                  <a:pt x="2235668" y="2373900"/>
                  <a:pt x="2233677" y="2375228"/>
                  <a:pt x="2229696" y="2375228"/>
                </a:cubicBezTo>
                <a:cubicBezTo>
                  <a:pt x="2229696" y="2377882"/>
                  <a:pt x="2224056" y="2380536"/>
                  <a:pt x="2212776" y="2383190"/>
                </a:cubicBezTo>
                <a:lnTo>
                  <a:pt x="2211781" y="2383688"/>
                </a:lnTo>
                <a:lnTo>
                  <a:pt x="2211283" y="2383688"/>
                </a:lnTo>
                <a:cubicBezTo>
                  <a:pt x="2210288" y="2383688"/>
                  <a:pt x="2209459" y="2382195"/>
                  <a:pt x="2208795" y="2379209"/>
                </a:cubicBezTo>
                <a:cubicBezTo>
                  <a:pt x="2207468" y="2379209"/>
                  <a:pt x="2206805" y="2378711"/>
                  <a:pt x="2206805" y="2377716"/>
                </a:cubicBezTo>
                <a:lnTo>
                  <a:pt x="2206307" y="2378711"/>
                </a:lnTo>
                <a:lnTo>
                  <a:pt x="2203819" y="2378711"/>
                </a:lnTo>
                <a:lnTo>
                  <a:pt x="2199340" y="2375725"/>
                </a:lnTo>
                <a:lnTo>
                  <a:pt x="2195856" y="2376223"/>
                </a:lnTo>
                <a:cubicBezTo>
                  <a:pt x="2195856" y="2375559"/>
                  <a:pt x="2193866" y="2374896"/>
                  <a:pt x="2189885" y="2374232"/>
                </a:cubicBezTo>
                <a:cubicBezTo>
                  <a:pt x="2189885" y="2372905"/>
                  <a:pt x="2187397" y="2372242"/>
                  <a:pt x="2182420" y="2372242"/>
                </a:cubicBezTo>
                <a:cubicBezTo>
                  <a:pt x="2182420" y="2371246"/>
                  <a:pt x="2181798" y="2370293"/>
                  <a:pt x="2180554" y="2369380"/>
                </a:cubicBezTo>
                <a:lnTo>
                  <a:pt x="2178185" y="2368275"/>
                </a:lnTo>
                <a:lnTo>
                  <a:pt x="2158310" y="2365275"/>
                </a:lnTo>
                <a:lnTo>
                  <a:pt x="2146366" y="2367265"/>
                </a:lnTo>
                <a:cubicBezTo>
                  <a:pt x="2124470" y="2367265"/>
                  <a:pt x="2100749" y="2361791"/>
                  <a:pt x="2075203" y="2350843"/>
                </a:cubicBezTo>
                <a:lnTo>
                  <a:pt x="2066743" y="2348852"/>
                </a:lnTo>
                <a:cubicBezTo>
                  <a:pt x="2060108" y="2348852"/>
                  <a:pt x="2056791" y="2365772"/>
                  <a:pt x="2056791" y="2399612"/>
                </a:cubicBezTo>
                <a:lnTo>
                  <a:pt x="2058781" y="2432457"/>
                </a:lnTo>
                <a:cubicBezTo>
                  <a:pt x="2058781" y="2441746"/>
                  <a:pt x="2051980" y="2450538"/>
                  <a:pt x="2038378" y="2458832"/>
                </a:cubicBezTo>
                <a:cubicBezTo>
                  <a:pt x="2013164" y="2458832"/>
                  <a:pt x="1993424" y="2437101"/>
                  <a:pt x="1979158" y="2393640"/>
                </a:cubicBezTo>
                <a:lnTo>
                  <a:pt x="1977168" y="2387669"/>
                </a:lnTo>
                <a:lnTo>
                  <a:pt x="1975177" y="2387669"/>
                </a:lnTo>
                <a:lnTo>
                  <a:pt x="1977168" y="2377218"/>
                </a:lnTo>
                <a:cubicBezTo>
                  <a:pt x="1977168" y="2372905"/>
                  <a:pt x="1975177" y="2368261"/>
                  <a:pt x="1971196" y="2363284"/>
                </a:cubicBezTo>
                <a:lnTo>
                  <a:pt x="1971196" y="2348852"/>
                </a:lnTo>
                <a:lnTo>
                  <a:pt x="1979158" y="2300083"/>
                </a:lnTo>
                <a:lnTo>
                  <a:pt x="1956764" y="2247333"/>
                </a:lnTo>
                <a:lnTo>
                  <a:pt x="1954774" y="2230911"/>
                </a:lnTo>
                <a:lnTo>
                  <a:pt x="1956764" y="2222948"/>
                </a:lnTo>
                <a:lnTo>
                  <a:pt x="1954774" y="2214489"/>
                </a:lnTo>
                <a:cubicBezTo>
                  <a:pt x="1957096" y="2170032"/>
                  <a:pt x="1961243" y="2147804"/>
                  <a:pt x="1967215" y="2147804"/>
                </a:cubicBezTo>
                <a:cubicBezTo>
                  <a:pt x="1970532" y="2140505"/>
                  <a:pt x="1984798" y="2123420"/>
                  <a:pt x="2010012" y="2096547"/>
                </a:cubicBezTo>
                <a:lnTo>
                  <a:pt x="2010012" y="2092566"/>
                </a:lnTo>
                <a:lnTo>
                  <a:pt x="2012003" y="2064200"/>
                </a:lnTo>
                <a:lnTo>
                  <a:pt x="2010012" y="2049768"/>
                </a:lnTo>
                <a:lnTo>
                  <a:pt x="2013993" y="1966662"/>
                </a:lnTo>
                <a:lnTo>
                  <a:pt x="2012003" y="1950240"/>
                </a:lnTo>
                <a:cubicBezTo>
                  <a:pt x="2014657" y="1946590"/>
                  <a:pt x="2017974" y="1916732"/>
                  <a:pt x="2021956" y="1860664"/>
                </a:cubicBezTo>
                <a:lnTo>
                  <a:pt x="2017974" y="1850711"/>
                </a:lnTo>
                <a:lnTo>
                  <a:pt x="2019965" y="1848720"/>
                </a:lnTo>
                <a:lnTo>
                  <a:pt x="2019965" y="1846730"/>
                </a:lnTo>
                <a:lnTo>
                  <a:pt x="2017974" y="1838270"/>
                </a:lnTo>
                <a:lnTo>
                  <a:pt x="2019965" y="1799951"/>
                </a:lnTo>
                <a:lnTo>
                  <a:pt x="2019965" y="1777557"/>
                </a:lnTo>
                <a:lnTo>
                  <a:pt x="2017974" y="1765116"/>
                </a:lnTo>
                <a:lnTo>
                  <a:pt x="2019965" y="1759144"/>
                </a:lnTo>
                <a:lnTo>
                  <a:pt x="2017974" y="1714356"/>
                </a:lnTo>
                <a:lnTo>
                  <a:pt x="2015984" y="1714356"/>
                </a:lnTo>
                <a:cubicBezTo>
                  <a:pt x="2010676" y="1714356"/>
                  <a:pt x="2002547" y="1738741"/>
                  <a:pt x="1991599" y="1787510"/>
                </a:cubicBezTo>
                <a:cubicBezTo>
                  <a:pt x="1986623" y="1794477"/>
                  <a:pt x="1980485" y="1810070"/>
                  <a:pt x="1973186" y="1834288"/>
                </a:cubicBezTo>
                <a:cubicBezTo>
                  <a:pt x="1969869" y="1836943"/>
                  <a:pt x="1965224" y="1848554"/>
                  <a:pt x="1959252" y="1869124"/>
                </a:cubicBezTo>
                <a:lnTo>
                  <a:pt x="1932380" y="1915902"/>
                </a:lnTo>
                <a:cubicBezTo>
                  <a:pt x="1925744" y="1928177"/>
                  <a:pt x="1906834" y="1953889"/>
                  <a:pt x="1875648" y="1993037"/>
                </a:cubicBezTo>
                <a:cubicBezTo>
                  <a:pt x="1869676" y="1998345"/>
                  <a:pt x="1863539" y="2000999"/>
                  <a:pt x="1857235" y="2000999"/>
                </a:cubicBezTo>
                <a:lnTo>
                  <a:pt x="1853254" y="1995028"/>
                </a:lnTo>
                <a:lnTo>
                  <a:pt x="1853254" y="1991046"/>
                </a:lnTo>
                <a:lnTo>
                  <a:pt x="1883610" y="1944268"/>
                </a:lnTo>
                <a:cubicBezTo>
                  <a:pt x="1902853" y="1920381"/>
                  <a:pt x="1923920" y="1871446"/>
                  <a:pt x="1946811" y="1797463"/>
                </a:cubicBezTo>
                <a:lnTo>
                  <a:pt x="1956764" y="1773078"/>
                </a:lnTo>
                <a:lnTo>
                  <a:pt x="1969205" y="1728290"/>
                </a:lnTo>
                <a:cubicBezTo>
                  <a:pt x="1969205" y="1720328"/>
                  <a:pt x="1976006" y="1693289"/>
                  <a:pt x="1989609" y="1647174"/>
                </a:cubicBezTo>
                <a:lnTo>
                  <a:pt x="1987618" y="1645184"/>
                </a:lnTo>
                <a:lnTo>
                  <a:pt x="1987618" y="1643193"/>
                </a:lnTo>
                <a:lnTo>
                  <a:pt x="2001552" y="1570039"/>
                </a:lnTo>
                <a:lnTo>
                  <a:pt x="1999562" y="1563570"/>
                </a:lnTo>
                <a:lnTo>
                  <a:pt x="2010012" y="1496388"/>
                </a:lnTo>
                <a:lnTo>
                  <a:pt x="2003543" y="1431694"/>
                </a:lnTo>
                <a:cubicBezTo>
                  <a:pt x="2003543" y="1420746"/>
                  <a:pt x="2016481" y="1407808"/>
                  <a:pt x="2042359" y="1392878"/>
                </a:cubicBezTo>
                <a:close/>
                <a:moveTo>
                  <a:pt x="1729913" y="1389423"/>
                </a:moveTo>
                <a:lnTo>
                  <a:pt x="1731406" y="1389920"/>
                </a:lnTo>
                <a:cubicBezTo>
                  <a:pt x="1732401" y="1389920"/>
                  <a:pt x="1733065" y="1393404"/>
                  <a:pt x="1733396" y="1400371"/>
                </a:cubicBezTo>
                <a:cubicBezTo>
                  <a:pt x="1735387" y="1401366"/>
                  <a:pt x="1736216" y="1402030"/>
                  <a:pt x="1735885" y="1402361"/>
                </a:cubicBezTo>
                <a:lnTo>
                  <a:pt x="1735885" y="1403357"/>
                </a:lnTo>
                <a:cubicBezTo>
                  <a:pt x="1735885" y="1403688"/>
                  <a:pt x="1734723" y="1404186"/>
                  <a:pt x="1732401" y="1404850"/>
                </a:cubicBezTo>
                <a:lnTo>
                  <a:pt x="1733396" y="1410324"/>
                </a:lnTo>
                <a:lnTo>
                  <a:pt x="1732899" y="1411817"/>
                </a:lnTo>
                <a:lnTo>
                  <a:pt x="1736382" y="1411817"/>
                </a:lnTo>
                <a:cubicBezTo>
                  <a:pt x="1738041" y="1412148"/>
                  <a:pt x="1738870" y="1412646"/>
                  <a:pt x="1738870" y="1413309"/>
                </a:cubicBezTo>
                <a:cubicBezTo>
                  <a:pt x="1738870" y="1415300"/>
                  <a:pt x="1738373" y="1416295"/>
                  <a:pt x="1737378" y="1416295"/>
                </a:cubicBezTo>
                <a:lnTo>
                  <a:pt x="1732401" y="1414305"/>
                </a:lnTo>
                <a:lnTo>
                  <a:pt x="1731903" y="1414305"/>
                </a:lnTo>
                <a:lnTo>
                  <a:pt x="1731406" y="1415300"/>
                </a:lnTo>
                <a:lnTo>
                  <a:pt x="1731903" y="1417788"/>
                </a:lnTo>
                <a:lnTo>
                  <a:pt x="1731903" y="1418784"/>
                </a:lnTo>
                <a:lnTo>
                  <a:pt x="1730908" y="1419779"/>
                </a:lnTo>
                <a:lnTo>
                  <a:pt x="1728918" y="1419281"/>
                </a:lnTo>
                <a:cubicBezTo>
                  <a:pt x="1727922" y="1419281"/>
                  <a:pt x="1727591" y="1417954"/>
                  <a:pt x="1727922" y="1415300"/>
                </a:cubicBezTo>
                <a:cubicBezTo>
                  <a:pt x="1727922" y="1413973"/>
                  <a:pt x="1728420" y="1412646"/>
                  <a:pt x="1729415" y="1411319"/>
                </a:cubicBezTo>
                <a:lnTo>
                  <a:pt x="1727922" y="1407338"/>
                </a:lnTo>
                <a:lnTo>
                  <a:pt x="1727922" y="1406840"/>
                </a:lnTo>
                <a:lnTo>
                  <a:pt x="1731406" y="1404352"/>
                </a:lnTo>
                <a:lnTo>
                  <a:pt x="1731406" y="1403854"/>
                </a:lnTo>
                <a:cubicBezTo>
                  <a:pt x="1731406" y="1402195"/>
                  <a:pt x="1730577" y="1400868"/>
                  <a:pt x="1728918" y="1399873"/>
                </a:cubicBezTo>
                <a:cubicBezTo>
                  <a:pt x="1727922" y="1399873"/>
                  <a:pt x="1727259" y="1400702"/>
                  <a:pt x="1726927" y="1402361"/>
                </a:cubicBezTo>
                <a:lnTo>
                  <a:pt x="1725932" y="1403357"/>
                </a:lnTo>
                <a:lnTo>
                  <a:pt x="1724439" y="1402859"/>
                </a:lnTo>
                <a:cubicBezTo>
                  <a:pt x="1724107" y="1402859"/>
                  <a:pt x="1723941" y="1401864"/>
                  <a:pt x="1723941" y="1399873"/>
                </a:cubicBezTo>
                <a:lnTo>
                  <a:pt x="1726927" y="1395394"/>
                </a:lnTo>
                <a:lnTo>
                  <a:pt x="1726927" y="1391413"/>
                </a:lnTo>
                <a:cubicBezTo>
                  <a:pt x="1728254" y="1390086"/>
                  <a:pt x="1729249" y="1389423"/>
                  <a:pt x="1729913" y="1389423"/>
                </a:cubicBezTo>
                <a:close/>
                <a:moveTo>
                  <a:pt x="1728420" y="1378474"/>
                </a:moveTo>
                <a:lnTo>
                  <a:pt x="1728420" y="1378972"/>
                </a:lnTo>
                <a:lnTo>
                  <a:pt x="1729913" y="1380465"/>
                </a:lnTo>
                <a:lnTo>
                  <a:pt x="1730411" y="1378972"/>
                </a:lnTo>
                <a:lnTo>
                  <a:pt x="1729415" y="1378474"/>
                </a:lnTo>
                <a:close/>
                <a:moveTo>
                  <a:pt x="1731406" y="1373498"/>
                </a:moveTo>
                <a:cubicBezTo>
                  <a:pt x="1733728" y="1374162"/>
                  <a:pt x="1734889" y="1375489"/>
                  <a:pt x="1734889" y="1377479"/>
                </a:cubicBezTo>
                <a:lnTo>
                  <a:pt x="1732899" y="1380963"/>
                </a:lnTo>
                <a:lnTo>
                  <a:pt x="1734392" y="1383949"/>
                </a:lnTo>
                <a:cubicBezTo>
                  <a:pt x="1734060" y="1386934"/>
                  <a:pt x="1732567" y="1388261"/>
                  <a:pt x="1729913" y="1387930"/>
                </a:cubicBezTo>
                <a:cubicBezTo>
                  <a:pt x="1728586" y="1387930"/>
                  <a:pt x="1727591" y="1386271"/>
                  <a:pt x="1726927" y="1382953"/>
                </a:cubicBezTo>
                <a:cubicBezTo>
                  <a:pt x="1725600" y="1382621"/>
                  <a:pt x="1725102" y="1381626"/>
                  <a:pt x="1725434" y="1379967"/>
                </a:cubicBezTo>
                <a:lnTo>
                  <a:pt x="1725434" y="1378474"/>
                </a:lnTo>
                <a:lnTo>
                  <a:pt x="1726429" y="1376981"/>
                </a:lnTo>
                <a:lnTo>
                  <a:pt x="1726927" y="1377479"/>
                </a:lnTo>
                <a:lnTo>
                  <a:pt x="1728420" y="1377977"/>
                </a:lnTo>
                <a:lnTo>
                  <a:pt x="1728918" y="1375986"/>
                </a:lnTo>
                <a:lnTo>
                  <a:pt x="1727922" y="1375986"/>
                </a:lnTo>
                <a:cubicBezTo>
                  <a:pt x="1727922" y="1376650"/>
                  <a:pt x="1727756" y="1376981"/>
                  <a:pt x="1727425" y="1376981"/>
                </a:cubicBezTo>
                <a:lnTo>
                  <a:pt x="1726429" y="1375489"/>
                </a:lnTo>
                <a:lnTo>
                  <a:pt x="1726429" y="1374991"/>
                </a:lnTo>
                <a:lnTo>
                  <a:pt x="1727425" y="1374493"/>
                </a:lnTo>
                <a:lnTo>
                  <a:pt x="1728918" y="1375489"/>
                </a:lnTo>
                <a:close/>
                <a:moveTo>
                  <a:pt x="1800578" y="1368024"/>
                </a:moveTo>
                <a:lnTo>
                  <a:pt x="1802071" y="1373996"/>
                </a:lnTo>
                <a:lnTo>
                  <a:pt x="1796597" y="1375489"/>
                </a:lnTo>
                <a:lnTo>
                  <a:pt x="1795602" y="1371507"/>
                </a:lnTo>
                <a:close/>
                <a:moveTo>
                  <a:pt x="1803564" y="1364043"/>
                </a:moveTo>
                <a:lnTo>
                  <a:pt x="1804062" y="1364540"/>
                </a:lnTo>
                <a:lnTo>
                  <a:pt x="1804062" y="1365536"/>
                </a:lnTo>
                <a:lnTo>
                  <a:pt x="1802071" y="1366531"/>
                </a:lnTo>
                <a:lnTo>
                  <a:pt x="1801574" y="1365536"/>
                </a:lnTo>
                <a:lnTo>
                  <a:pt x="1801574" y="1364540"/>
                </a:lnTo>
                <a:cubicBezTo>
                  <a:pt x="1801574" y="1364209"/>
                  <a:pt x="1802237" y="1364043"/>
                  <a:pt x="1803564" y="1364043"/>
                </a:cubicBezTo>
                <a:close/>
                <a:moveTo>
                  <a:pt x="1764250" y="1359066"/>
                </a:moveTo>
                <a:cubicBezTo>
                  <a:pt x="1765909" y="1359066"/>
                  <a:pt x="1766573" y="1359398"/>
                  <a:pt x="1766241" y="1360062"/>
                </a:cubicBezTo>
                <a:lnTo>
                  <a:pt x="1769724" y="1359564"/>
                </a:lnTo>
                <a:cubicBezTo>
                  <a:pt x="1772379" y="1359896"/>
                  <a:pt x="1773872" y="1361389"/>
                  <a:pt x="1774203" y="1364043"/>
                </a:cubicBezTo>
                <a:lnTo>
                  <a:pt x="1773706" y="1364043"/>
                </a:lnTo>
                <a:lnTo>
                  <a:pt x="1773706" y="1365536"/>
                </a:lnTo>
                <a:lnTo>
                  <a:pt x="1772710" y="1367526"/>
                </a:lnTo>
                <a:lnTo>
                  <a:pt x="1773208" y="1371010"/>
                </a:lnTo>
                <a:lnTo>
                  <a:pt x="1773208" y="1373000"/>
                </a:lnTo>
                <a:lnTo>
                  <a:pt x="1771715" y="1374991"/>
                </a:lnTo>
                <a:lnTo>
                  <a:pt x="1773208" y="1378972"/>
                </a:lnTo>
                <a:lnTo>
                  <a:pt x="1771217" y="1380963"/>
                </a:lnTo>
                <a:lnTo>
                  <a:pt x="1771217" y="1382456"/>
                </a:lnTo>
                <a:cubicBezTo>
                  <a:pt x="1771549" y="1383451"/>
                  <a:pt x="1772876" y="1384280"/>
                  <a:pt x="1775198" y="1384944"/>
                </a:cubicBezTo>
                <a:lnTo>
                  <a:pt x="1775198" y="1386437"/>
                </a:lnTo>
                <a:cubicBezTo>
                  <a:pt x="1773872" y="1387432"/>
                  <a:pt x="1773042" y="1388759"/>
                  <a:pt x="1772710" y="1390418"/>
                </a:cubicBezTo>
                <a:lnTo>
                  <a:pt x="1772213" y="1390418"/>
                </a:lnTo>
                <a:lnTo>
                  <a:pt x="1772710" y="1391911"/>
                </a:lnTo>
                <a:lnTo>
                  <a:pt x="1774203" y="1391911"/>
                </a:lnTo>
                <a:cubicBezTo>
                  <a:pt x="1775198" y="1392574"/>
                  <a:pt x="1775696" y="1393072"/>
                  <a:pt x="1775696" y="1393404"/>
                </a:cubicBezTo>
                <a:cubicBezTo>
                  <a:pt x="1775364" y="1394731"/>
                  <a:pt x="1773872" y="1395228"/>
                  <a:pt x="1771217" y="1394897"/>
                </a:cubicBezTo>
                <a:lnTo>
                  <a:pt x="1771217" y="1398878"/>
                </a:lnTo>
                <a:lnTo>
                  <a:pt x="1774701" y="1399375"/>
                </a:lnTo>
                <a:cubicBezTo>
                  <a:pt x="1775696" y="1399707"/>
                  <a:pt x="1776194" y="1400039"/>
                  <a:pt x="1776194" y="1400371"/>
                </a:cubicBezTo>
                <a:lnTo>
                  <a:pt x="1776194" y="1401366"/>
                </a:lnTo>
                <a:cubicBezTo>
                  <a:pt x="1775862" y="1402030"/>
                  <a:pt x="1775033" y="1402195"/>
                  <a:pt x="1773706" y="1401864"/>
                </a:cubicBezTo>
                <a:lnTo>
                  <a:pt x="1772710" y="1401366"/>
                </a:lnTo>
                <a:lnTo>
                  <a:pt x="1772213" y="1401366"/>
                </a:lnTo>
                <a:lnTo>
                  <a:pt x="1771715" y="1404352"/>
                </a:lnTo>
                <a:cubicBezTo>
                  <a:pt x="1773706" y="1404684"/>
                  <a:pt x="1775033" y="1406177"/>
                  <a:pt x="1775696" y="1408831"/>
                </a:cubicBezTo>
                <a:lnTo>
                  <a:pt x="1775696" y="1411817"/>
                </a:lnTo>
                <a:lnTo>
                  <a:pt x="1775198" y="1413309"/>
                </a:lnTo>
                <a:lnTo>
                  <a:pt x="1775198" y="1416295"/>
                </a:lnTo>
                <a:cubicBezTo>
                  <a:pt x="1774535" y="1416627"/>
                  <a:pt x="1774203" y="1417457"/>
                  <a:pt x="1774203" y="1418784"/>
                </a:cubicBezTo>
                <a:lnTo>
                  <a:pt x="1773706" y="1419281"/>
                </a:lnTo>
                <a:cubicBezTo>
                  <a:pt x="1774369" y="1420277"/>
                  <a:pt x="1774701" y="1424590"/>
                  <a:pt x="1774701" y="1432220"/>
                </a:cubicBezTo>
                <a:cubicBezTo>
                  <a:pt x="1773706" y="1432552"/>
                  <a:pt x="1773042" y="1432883"/>
                  <a:pt x="1772710" y="1433215"/>
                </a:cubicBezTo>
                <a:lnTo>
                  <a:pt x="1773706" y="1436201"/>
                </a:lnTo>
                <a:lnTo>
                  <a:pt x="1773706" y="1438192"/>
                </a:lnTo>
                <a:cubicBezTo>
                  <a:pt x="1773374" y="1438855"/>
                  <a:pt x="1771549" y="1439519"/>
                  <a:pt x="1768231" y="1440182"/>
                </a:cubicBezTo>
                <a:cubicBezTo>
                  <a:pt x="1766241" y="1439850"/>
                  <a:pt x="1765412" y="1438358"/>
                  <a:pt x="1765743" y="1435704"/>
                </a:cubicBezTo>
                <a:cubicBezTo>
                  <a:pt x="1766407" y="1433381"/>
                  <a:pt x="1767568" y="1432386"/>
                  <a:pt x="1769227" y="1432718"/>
                </a:cubicBezTo>
                <a:lnTo>
                  <a:pt x="1771217" y="1433215"/>
                </a:lnTo>
                <a:cubicBezTo>
                  <a:pt x="1771549" y="1432552"/>
                  <a:pt x="1770056" y="1431722"/>
                  <a:pt x="1766739" y="1430727"/>
                </a:cubicBezTo>
                <a:lnTo>
                  <a:pt x="1765246" y="1428736"/>
                </a:lnTo>
                <a:lnTo>
                  <a:pt x="1766241" y="1422765"/>
                </a:lnTo>
                <a:lnTo>
                  <a:pt x="1767236" y="1421769"/>
                </a:lnTo>
                <a:lnTo>
                  <a:pt x="1767236" y="1418784"/>
                </a:lnTo>
                <a:cubicBezTo>
                  <a:pt x="1766241" y="1414471"/>
                  <a:pt x="1765080" y="1412148"/>
                  <a:pt x="1763753" y="1411817"/>
                </a:cubicBezTo>
                <a:cubicBezTo>
                  <a:pt x="1762757" y="1411153"/>
                  <a:pt x="1762260" y="1410324"/>
                  <a:pt x="1762260" y="1409328"/>
                </a:cubicBezTo>
                <a:lnTo>
                  <a:pt x="1762260" y="1408333"/>
                </a:lnTo>
                <a:lnTo>
                  <a:pt x="1763753" y="1407338"/>
                </a:lnTo>
                <a:lnTo>
                  <a:pt x="1764748" y="1407835"/>
                </a:lnTo>
                <a:lnTo>
                  <a:pt x="1766241" y="1408333"/>
                </a:lnTo>
                <a:lnTo>
                  <a:pt x="1767236" y="1406840"/>
                </a:lnTo>
                <a:lnTo>
                  <a:pt x="1767236" y="1406342"/>
                </a:lnTo>
                <a:cubicBezTo>
                  <a:pt x="1764582" y="1406011"/>
                  <a:pt x="1763089" y="1403191"/>
                  <a:pt x="1762757" y="1397883"/>
                </a:cubicBezTo>
                <a:lnTo>
                  <a:pt x="1762757" y="1397385"/>
                </a:lnTo>
                <a:cubicBezTo>
                  <a:pt x="1762757" y="1396390"/>
                  <a:pt x="1763587" y="1395063"/>
                  <a:pt x="1765246" y="1393404"/>
                </a:cubicBezTo>
                <a:lnTo>
                  <a:pt x="1765246" y="1392906"/>
                </a:lnTo>
                <a:lnTo>
                  <a:pt x="1762757" y="1387930"/>
                </a:lnTo>
                <a:lnTo>
                  <a:pt x="1763255" y="1383949"/>
                </a:lnTo>
                <a:lnTo>
                  <a:pt x="1762757" y="1375489"/>
                </a:lnTo>
                <a:lnTo>
                  <a:pt x="1762757" y="1374991"/>
                </a:lnTo>
                <a:lnTo>
                  <a:pt x="1765246" y="1371507"/>
                </a:lnTo>
                <a:cubicBezTo>
                  <a:pt x="1764914" y="1369517"/>
                  <a:pt x="1764416" y="1368522"/>
                  <a:pt x="1763753" y="1368522"/>
                </a:cubicBezTo>
                <a:cubicBezTo>
                  <a:pt x="1763089" y="1369517"/>
                  <a:pt x="1762592" y="1370014"/>
                  <a:pt x="1762260" y="1370014"/>
                </a:cubicBezTo>
                <a:lnTo>
                  <a:pt x="1761762" y="1370014"/>
                </a:lnTo>
                <a:lnTo>
                  <a:pt x="1760767" y="1368024"/>
                </a:lnTo>
                <a:lnTo>
                  <a:pt x="1761762" y="1367029"/>
                </a:lnTo>
                <a:lnTo>
                  <a:pt x="1761264" y="1365038"/>
                </a:lnTo>
                <a:cubicBezTo>
                  <a:pt x="1761928" y="1360725"/>
                  <a:pt x="1762923" y="1358735"/>
                  <a:pt x="1764250" y="1359066"/>
                </a:cubicBezTo>
                <a:close/>
                <a:moveTo>
                  <a:pt x="1807048" y="1356080"/>
                </a:moveTo>
                <a:cubicBezTo>
                  <a:pt x="1808043" y="1356412"/>
                  <a:pt x="1808541" y="1356910"/>
                  <a:pt x="1808541" y="1357573"/>
                </a:cubicBezTo>
                <a:lnTo>
                  <a:pt x="1808541" y="1358569"/>
                </a:lnTo>
                <a:cubicBezTo>
                  <a:pt x="1807877" y="1358900"/>
                  <a:pt x="1807214" y="1360559"/>
                  <a:pt x="1806550" y="1363545"/>
                </a:cubicBezTo>
                <a:lnTo>
                  <a:pt x="1806052" y="1365536"/>
                </a:lnTo>
                <a:lnTo>
                  <a:pt x="1805555" y="1365038"/>
                </a:lnTo>
                <a:lnTo>
                  <a:pt x="1804559" y="1364043"/>
                </a:lnTo>
                <a:lnTo>
                  <a:pt x="1803564" y="1364043"/>
                </a:lnTo>
                <a:cubicBezTo>
                  <a:pt x="1802901" y="1362384"/>
                  <a:pt x="1802569" y="1360891"/>
                  <a:pt x="1802569" y="1359564"/>
                </a:cubicBezTo>
                <a:lnTo>
                  <a:pt x="1802569" y="1359066"/>
                </a:lnTo>
                <a:cubicBezTo>
                  <a:pt x="1802901" y="1357076"/>
                  <a:pt x="1804394" y="1356080"/>
                  <a:pt x="1807048" y="1356080"/>
                </a:cubicBezTo>
                <a:close/>
                <a:moveTo>
                  <a:pt x="3619760" y="1333161"/>
                </a:moveTo>
                <a:lnTo>
                  <a:pt x="3620755" y="1333161"/>
                </a:lnTo>
                <a:lnTo>
                  <a:pt x="3622746" y="1335151"/>
                </a:lnTo>
                <a:lnTo>
                  <a:pt x="3620755" y="1337640"/>
                </a:lnTo>
                <a:lnTo>
                  <a:pt x="3619760" y="1337640"/>
                </a:lnTo>
                <a:lnTo>
                  <a:pt x="3618267" y="1336147"/>
                </a:lnTo>
                <a:lnTo>
                  <a:pt x="3618267" y="1334654"/>
                </a:lnTo>
                <a:close/>
                <a:moveTo>
                  <a:pt x="1788635" y="1326222"/>
                </a:moveTo>
                <a:lnTo>
                  <a:pt x="1785151" y="1327217"/>
                </a:lnTo>
                <a:lnTo>
                  <a:pt x="1786644" y="1332691"/>
                </a:lnTo>
                <a:lnTo>
                  <a:pt x="1789133" y="1328212"/>
                </a:lnTo>
                <a:close/>
                <a:moveTo>
                  <a:pt x="3637675" y="1313753"/>
                </a:moveTo>
                <a:lnTo>
                  <a:pt x="3639168" y="1313753"/>
                </a:lnTo>
                <a:lnTo>
                  <a:pt x="3641657" y="1315743"/>
                </a:lnTo>
                <a:lnTo>
                  <a:pt x="3641657" y="1318232"/>
                </a:lnTo>
                <a:lnTo>
                  <a:pt x="3639168" y="1320222"/>
                </a:lnTo>
                <a:lnTo>
                  <a:pt x="3637675" y="1320222"/>
                </a:lnTo>
                <a:lnTo>
                  <a:pt x="3634689" y="1317236"/>
                </a:lnTo>
                <a:lnTo>
                  <a:pt x="3634689" y="1316739"/>
                </a:lnTo>
                <a:close/>
                <a:moveTo>
                  <a:pt x="1796597" y="1300842"/>
                </a:moveTo>
                <a:lnTo>
                  <a:pt x="1797095" y="1300842"/>
                </a:lnTo>
                <a:lnTo>
                  <a:pt x="1798090" y="1301340"/>
                </a:lnTo>
                <a:lnTo>
                  <a:pt x="1796597" y="1301837"/>
                </a:lnTo>
                <a:lnTo>
                  <a:pt x="1795531" y="1301197"/>
                </a:lnTo>
                <a:close/>
                <a:moveTo>
                  <a:pt x="1796881" y="1291057"/>
                </a:moveTo>
                <a:lnTo>
                  <a:pt x="1797388" y="1295368"/>
                </a:lnTo>
                <a:lnTo>
                  <a:pt x="1797095" y="1295368"/>
                </a:lnTo>
                <a:lnTo>
                  <a:pt x="1796100" y="1292880"/>
                </a:lnTo>
                <a:close/>
                <a:moveTo>
                  <a:pt x="1796529" y="1288066"/>
                </a:moveTo>
                <a:lnTo>
                  <a:pt x="1797592" y="1289396"/>
                </a:lnTo>
                <a:lnTo>
                  <a:pt x="1796881" y="1291057"/>
                </a:lnTo>
                <a:close/>
                <a:moveTo>
                  <a:pt x="1754795" y="1286908"/>
                </a:moveTo>
                <a:lnTo>
                  <a:pt x="1753800" y="1293875"/>
                </a:lnTo>
                <a:cubicBezTo>
                  <a:pt x="1754132" y="1294870"/>
                  <a:pt x="1754132" y="1298354"/>
                  <a:pt x="1753800" y="1304325"/>
                </a:cubicBezTo>
                <a:lnTo>
                  <a:pt x="1752805" y="1305321"/>
                </a:lnTo>
                <a:lnTo>
                  <a:pt x="1753302" y="1306316"/>
                </a:lnTo>
                <a:lnTo>
                  <a:pt x="1752805" y="1306316"/>
                </a:lnTo>
                <a:cubicBezTo>
                  <a:pt x="1752805" y="1308638"/>
                  <a:pt x="1753966" y="1310297"/>
                  <a:pt x="1756288" y="1311292"/>
                </a:cubicBezTo>
                <a:lnTo>
                  <a:pt x="1756288" y="1311790"/>
                </a:lnTo>
                <a:lnTo>
                  <a:pt x="1754297" y="1312785"/>
                </a:lnTo>
                <a:lnTo>
                  <a:pt x="1754297" y="1314278"/>
                </a:lnTo>
                <a:cubicBezTo>
                  <a:pt x="1754297" y="1315274"/>
                  <a:pt x="1755293" y="1316269"/>
                  <a:pt x="1757283" y="1317264"/>
                </a:cubicBezTo>
                <a:lnTo>
                  <a:pt x="1757781" y="1317264"/>
                </a:lnTo>
                <a:lnTo>
                  <a:pt x="1757781" y="1316269"/>
                </a:lnTo>
                <a:lnTo>
                  <a:pt x="1758776" y="1310297"/>
                </a:lnTo>
                <a:lnTo>
                  <a:pt x="1758776" y="1309302"/>
                </a:lnTo>
                <a:lnTo>
                  <a:pt x="1759274" y="1308307"/>
                </a:lnTo>
                <a:cubicBezTo>
                  <a:pt x="1758610" y="1303330"/>
                  <a:pt x="1758113" y="1300676"/>
                  <a:pt x="1757781" y="1300344"/>
                </a:cubicBezTo>
                <a:cubicBezTo>
                  <a:pt x="1756454" y="1299681"/>
                  <a:pt x="1755790" y="1298851"/>
                  <a:pt x="1755790" y="1297856"/>
                </a:cubicBezTo>
                <a:lnTo>
                  <a:pt x="1758279" y="1290889"/>
                </a:lnTo>
                <a:cubicBezTo>
                  <a:pt x="1757615" y="1290889"/>
                  <a:pt x="1756620" y="1289562"/>
                  <a:pt x="1755293" y="1286908"/>
                </a:cubicBezTo>
                <a:close/>
                <a:moveTo>
                  <a:pt x="1796206" y="1285324"/>
                </a:moveTo>
                <a:lnTo>
                  <a:pt x="1796529" y="1288066"/>
                </a:lnTo>
                <a:lnTo>
                  <a:pt x="1795602" y="1286908"/>
                </a:lnTo>
                <a:lnTo>
                  <a:pt x="1795602" y="1285415"/>
                </a:lnTo>
                <a:lnTo>
                  <a:pt x="1796100" y="1285415"/>
                </a:lnTo>
                <a:close/>
                <a:moveTo>
                  <a:pt x="1756052" y="1277004"/>
                </a:moveTo>
                <a:lnTo>
                  <a:pt x="1756352" y="1279343"/>
                </a:lnTo>
                <a:lnTo>
                  <a:pt x="1756288" y="1279443"/>
                </a:lnTo>
                <a:lnTo>
                  <a:pt x="1755790" y="1277453"/>
                </a:lnTo>
                <a:close/>
                <a:moveTo>
                  <a:pt x="1753160" y="1258472"/>
                </a:moveTo>
                <a:lnTo>
                  <a:pt x="1753664" y="1259311"/>
                </a:lnTo>
                <a:lnTo>
                  <a:pt x="1753302" y="1259040"/>
                </a:lnTo>
                <a:close/>
                <a:moveTo>
                  <a:pt x="1752506" y="1255855"/>
                </a:moveTo>
                <a:lnTo>
                  <a:pt x="1753160" y="1258472"/>
                </a:lnTo>
                <a:lnTo>
                  <a:pt x="1752307" y="1257049"/>
                </a:lnTo>
                <a:close/>
                <a:moveTo>
                  <a:pt x="1753302" y="1247594"/>
                </a:moveTo>
                <a:lnTo>
                  <a:pt x="1752805" y="1255556"/>
                </a:lnTo>
                <a:lnTo>
                  <a:pt x="1752581" y="1255407"/>
                </a:lnTo>
                <a:lnTo>
                  <a:pt x="1752506" y="1255855"/>
                </a:lnTo>
                <a:lnTo>
                  <a:pt x="1752357" y="1255258"/>
                </a:lnTo>
                <a:lnTo>
                  <a:pt x="1751610" y="1254760"/>
                </a:lnTo>
                <a:lnTo>
                  <a:pt x="1752108" y="1254262"/>
                </a:lnTo>
                <a:lnTo>
                  <a:pt x="1750503" y="1247843"/>
                </a:lnTo>
                <a:lnTo>
                  <a:pt x="1750814" y="1248092"/>
                </a:lnTo>
                <a:close/>
                <a:moveTo>
                  <a:pt x="1771217" y="1246101"/>
                </a:moveTo>
                <a:lnTo>
                  <a:pt x="1765743" y="1247594"/>
                </a:lnTo>
                <a:lnTo>
                  <a:pt x="1767236" y="1253566"/>
                </a:lnTo>
                <a:lnTo>
                  <a:pt x="1771217" y="1252570"/>
                </a:lnTo>
                <a:close/>
                <a:moveTo>
                  <a:pt x="1752307" y="1240129"/>
                </a:moveTo>
                <a:lnTo>
                  <a:pt x="1751312" y="1241125"/>
                </a:lnTo>
                <a:lnTo>
                  <a:pt x="1751312" y="1242120"/>
                </a:lnTo>
                <a:lnTo>
                  <a:pt x="1752307" y="1242120"/>
                </a:lnTo>
                <a:lnTo>
                  <a:pt x="1752307" y="1241125"/>
                </a:lnTo>
                <a:lnTo>
                  <a:pt x="1752805" y="1240627"/>
                </a:lnTo>
                <a:lnTo>
                  <a:pt x="1752805" y="1240129"/>
                </a:lnTo>
                <a:close/>
                <a:moveTo>
                  <a:pt x="1792616" y="1237144"/>
                </a:moveTo>
                <a:lnTo>
                  <a:pt x="1790625" y="1237641"/>
                </a:lnTo>
                <a:lnTo>
                  <a:pt x="1792118" y="1259537"/>
                </a:lnTo>
                <a:lnTo>
                  <a:pt x="1797592" y="1258542"/>
                </a:lnTo>
                <a:close/>
                <a:moveTo>
                  <a:pt x="1787640" y="1226195"/>
                </a:moveTo>
                <a:lnTo>
                  <a:pt x="1787640" y="1234158"/>
                </a:lnTo>
                <a:lnTo>
                  <a:pt x="1793611" y="1234655"/>
                </a:lnTo>
                <a:lnTo>
                  <a:pt x="1792616" y="1229181"/>
                </a:lnTo>
                <a:close/>
                <a:moveTo>
                  <a:pt x="1478105" y="1206290"/>
                </a:moveTo>
                <a:lnTo>
                  <a:pt x="1478105" y="1214252"/>
                </a:lnTo>
                <a:lnTo>
                  <a:pt x="1483081" y="1214252"/>
                </a:lnTo>
                <a:lnTo>
                  <a:pt x="1483081" y="1212261"/>
                </a:lnTo>
                <a:lnTo>
                  <a:pt x="1481589" y="1206290"/>
                </a:lnTo>
                <a:close/>
                <a:moveTo>
                  <a:pt x="1483081" y="1192356"/>
                </a:moveTo>
                <a:lnTo>
                  <a:pt x="1478105" y="1198327"/>
                </a:lnTo>
                <a:lnTo>
                  <a:pt x="1479598" y="1204299"/>
                </a:lnTo>
                <a:lnTo>
                  <a:pt x="1485072" y="1200318"/>
                </a:lnTo>
                <a:close/>
                <a:moveTo>
                  <a:pt x="1830754" y="1186927"/>
                </a:moveTo>
                <a:lnTo>
                  <a:pt x="1832925" y="1188374"/>
                </a:lnTo>
                <a:lnTo>
                  <a:pt x="1833920" y="1216740"/>
                </a:lnTo>
                <a:lnTo>
                  <a:pt x="1831930" y="1217238"/>
                </a:lnTo>
                <a:lnTo>
                  <a:pt x="1828194" y="1215480"/>
                </a:lnTo>
                <a:lnTo>
                  <a:pt x="1827949" y="1214252"/>
                </a:lnTo>
                <a:cubicBezTo>
                  <a:pt x="1828612" y="1212925"/>
                  <a:pt x="1829276" y="1212261"/>
                  <a:pt x="1829939" y="1212261"/>
                </a:cubicBezTo>
                <a:cubicBezTo>
                  <a:pt x="1829939" y="1209607"/>
                  <a:pt x="1829608" y="1208280"/>
                  <a:pt x="1828944" y="1208280"/>
                </a:cubicBezTo>
                <a:cubicBezTo>
                  <a:pt x="1829276" y="1206290"/>
                  <a:pt x="1829773" y="1204797"/>
                  <a:pt x="1830437" y="1203801"/>
                </a:cubicBezTo>
                <a:lnTo>
                  <a:pt x="1828944" y="1197332"/>
                </a:lnTo>
                <a:lnTo>
                  <a:pt x="1830437" y="1196337"/>
                </a:lnTo>
                <a:cubicBezTo>
                  <a:pt x="1830437" y="1195341"/>
                  <a:pt x="1829773" y="1194014"/>
                  <a:pt x="1828446" y="1192356"/>
                </a:cubicBezTo>
                <a:lnTo>
                  <a:pt x="1830935" y="1188374"/>
                </a:lnTo>
                <a:close/>
                <a:moveTo>
                  <a:pt x="1831818" y="1180573"/>
                </a:moveTo>
                <a:lnTo>
                  <a:pt x="1831930" y="1180910"/>
                </a:lnTo>
                <a:lnTo>
                  <a:pt x="1831930" y="1181407"/>
                </a:lnTo>
                <a:cubicBezTo>
                  <a:pt x="1830935" y="1182403"/>
                  <a:pt x="1830437" y="1183398"/>
                  <a:pt x="1830437" y="1184393"/>
                </a:cubicBezTo>
                <a:lnTo>
                  <a:pt x="1830754" y="1186927"/>
                </a:lnTo>
                <a:lnTo>
                  <a:pt x="1828446" y="1185389"/>
                </a:lnTo>
                <a:close/>
                <a:moveTo>
                  <a:pt x="1794109" y="1162995"/>
                </a:moveTo>
                <a:lnTo>
                  <a:pt x="1792118" y="1163492"/>
                </a:lnTo>
                <a:cubicBezTo>
                  <a:pt x="1789796" y="1164156"/>
                  <a:pt x="1789298" y="1170459"/>
                  <a:pt x="1790625" y="1182403"/>
                </a:cubicBezTo>
                <a:cubicBezTo>
                  <a:pt x="1793280" y="1181739"/>
                  <a:pt x="1794441" y="1175270"/>
                  <a:pt x="1794109" y="1162995"/>
                </a:cubicBezTo>
                <a:close/>
                <a:moveTo>
                  <a:pt x="1829939" y="1160506"/>
                </a:moveTo>
                <a:lnTo>
                  <a:pt x="1830120" y="1161230"/>
                </a:lnTo>
                <a:lnTo>
                  <a:pt x="1829939" y="1162497"/>
                </a:lnTo>
                <a:lnTo>
                  <a:pt x="1830437" y="1166976"/>
                </a:lnTo>
                <a:lnTo>
                  <a:pt x="1829889" y="1168620"/>
                </a:lnTo>
                <a:lnTo>
                  <a:pt x="1818494" y="1169464"/>
                </a:lnTo>
                <a:lnTo>
                  <a:pt x="1817001" y="1163492"/>
                </a:lnTo>
                <a:close/>
                <a:moveTo>
                  <a:pt x="1739866" y="1155530"/>
                </a:moveTo>
                <a:lnTo>
                  <a:pt x="1740887" y="1155923"/>
                </a:lnTo>
                <a:lnTo>
                  <a:pt x="1740363" y="1156028"/>
                </a:lnTo>
                <a:lnTo>
                  <a:pt x="1739774" y="1155556"/>
                </a:lnTo>
                <a:close/>
                <a:moveTo>
                  <a:pt x="1474621" y="1150553"/>
                </a:moveTo>
                <a:lnTo>
                  <a:pt x="1474621" y="1152544"/>
                </a:lnTo>
                <a:lnTo>
                  <a:pt x="1481589" y="1160506"/>
                </a:lnTo>
                <a:lnTo>
                  <a:pt x="1481589" y="1150553"/>
                </a:lnTo>
                <a:close/>
                <a:moveTo>
                  <a:pt x="1770720" y="1146075"/>
                </a:moveTo>
                <a:lnTo>
                  <a:pt x="1766739" y="1147070"/>
                </a:lnTo>
                <a:lnTo>
                  <a:pt x="1767236" y="1157023"/>
                </a:lnTo>
                <a:lnTo>
                  <a:pt x="1767734" y="1159013"/>
                </a:lnTo>
                <a:lnTo>
                  <a:pt x="1771217" y="1158018"/>
                </a:lnTo>
                <a:lnTo>
                  <a:pt x="1770720" y="1148065"/>
                </a:lnTo>
                <a:close/>
                <a:moveTo>
                  <a:pt x="1479598" y="1136619"/>
                </a:moveTo>
                <a:lnTo>
                  <a:pt x="1476612" y="1140601"/>
                </a:lnTo>
                <a:lnTo>
                  <a:pt x="1476612" y="1144582"/>
                </a:lnTo>
                <a:lnTo>
                  <a:pt x="1481589" y="1144582"/>
                </a:lnTo>
                <a:lnTo>
                  <a:pt x="1481589" y="1136619"/>
                </a:lnTo>
                <a:close/>
                <a:moveTo>
                  <a:pt x="5022279" y="1133136"/>
                </a:moveTo>
                <a:lnTo>
                  <a:pt x="5022279" y="1139605"/>
                </a:lnTo>
                <a:lnTo>
                  <a:pt x="5005857" y="1139605"/>
                </a:lnTo>
                <a:lnTo>
                  <a:pt x="4995904" y="1150056"/>
                </a:lnTo>
                <a:lnTo>
                  <a:pt x="5005857" y="1146075"/>
                </a:lnTo>
                <a:lnTo>
                  <a:pt x="5011829" y="1150056"/>
                </a:lnTo>
                <a:cubicBezTo>
                  <a:pt x="5013156" y="1147402"/>
                  <a:pt x="5014815" y="1145328"/>
                  <a:pt x="5016805" y="1143835"/>
                </a:cubicBezTo>
                <a:cubicBezTo>
                  <a:pt x="5018795" y="1142342"/>
                  <a:pt x="5022279" y="1140932"/>
                  <a:pt x="5027255" y="1139605"/>
                </a:cubicBezTo>
                <a:close/>
                <a:moveTo>
                  <a:pt x="3164904" y="1133136"/>
                </a:moveTo>
                <a:lnTo>
                  <a:pt x="3164904" y="1139605"/>
                </a:lnTo>
                <a:lnTo>
                  <a:pt x="3148482" y="1139605"/>
                </a:lnTo>
                <a:lnTo>
                  <a:pt x="3138529" y="1150056"/>
                </a:lnTo>
                <a:lnTo>
                  <a:pt x="3148482" y="1146075"/>
                </a:lnTo>
                <a:lnTo>
                  <a:pt x="3154454" y="1150056"/>
                </a:lnTo>
                <a:cubicBezTo>
                  <a:pt x="3155781" y="1147402"/>
                  <a:pt x="3157440" y="1145328"/>
                  <a:pt x="3159430" y="1143835"/>
                </a:cubicBezTo>
                <a:cubicBezTo>
                  <a:pt x="3161421" y="1142342"/>
                  <a:pt x="3164904" y="1140932"/>
                  <a:pt x="3169881" y="1139605"/>
                </a:cubicBezTo>
                <a:close/>
                <a:moveTo>
                  <a:pt x="1466659" y="1126667"/>
                </a:moveTo>
                <a:lnTo>
                  <a:pt x="1464669" y="1128657"/>
                </a:lnTo>
                <a:lnTo>
                  <a:pt x="1463673" y="1128657"/>
                </a:lnTo>
                <a:lnTo>
                  <a:pt x="1464669" y="1136619"/>
                </a:lnTo>
                <a:lnTo>
                  <a:pt x="1468152" y="1136619"/>
                </a:lnTo>
                <a:lnTo>
                  <a:pt x="1468152" y="1126667"/>
                </a:lnTo>
                <a:close/>
                <a:moveTo>
                  <a:pt x="1817498" y="1124676"/>
                </a:moveTo>
                <a:lnTo>
                  <a:pt x="1819986" y="1134131"/>
                </a:lnTo>
                <a:lnTo>
                  <a:pt x="1817001" y="1139108"/>
                </a:lnTo>
                <a:lnTo>
                  <a:pt x="1815508" y="1139605"/>
                </a:lnTo>
                <a:lnTo>
                  <a:pt x="1815010" y="1137615"/>
                </a:lnTo>
                <a:cubicBezTo>
                  <a:pt x="1813351" y="1130979"/>
                  <a:pt x="1814181" y="1126667"/>
                  <a:pt x="1817498" y="1124676"/>
                </a:cubicBezTo>
                <a:close/>
                <a:moveTo>
                  <a:pt x="1796100" y="1123681"/>
                </a:moveTo>
                <a:cubicBezTo>
                  <a:pt x="1793777" y="1124344"/>
                  <a:pt x="1791123" y="1129818"/>
                  <a:pt x="1788137" y="1140103"/>
                </a:cubicBezTo>
                <a:lnTo>
                  <a:pt x="1793114" y="1143089"/>
                </a:lnTo>
                <a:cubicBezTo>
                  <a:pt x="1794773" y="1142425"/>
                  <a:pt x="1795934" y="1136619"/>
                  <a:pt x="1796597" y="1125671"/>
                </a:cubicBezTo>
                <a:close/>
                <a:moveTo>
                  <a:pt x="1746833" y="1112733"/>
                </a:moveTo>
                <a:lnTo>
                  <a:pt x="1747330" y="1123183"/>
                </a:lnTo>
                <a:cubicBezTo>
                  <a:pt x="1752307" y="1121856"/>
                  <a:pt x="1755127" y="1122519"/>
                  <a:pt x="1755790" y="1125174"/>
                </a:cubicBezTo>
                <a:cubicBezTo>
                  <a:pt x="1756454" y="1127828"/>
                  <a:pt x="1753634" y="1129818"/>
                  <a:pt x="1747330" y="1131146"/>
                </a:cubicBezTo>
                <a:cubicBezTo>
                  <a:pt x="1747662" y="1140766"/>
                  <a:pt x="1746999" y="1145743"/>
                  <a:pt x="1745340" y="1146075"/>
                </a:cubicBezTo>
                <a:lnTo>
                  <a:pt x="1743349" y="1146572"/>
                </a:lnTo>
                <a:lnTo>
                  <a:pt x="1746833" y="1152046"/>
                </a:lnTo>
                <a:lnTo>
                  <a:pt x="1746335" y="1158018"/>
                </a:lnTo>
                <a:lnTo>
                  <a:pt x="1740887" y="1155923"/>
                </a:lnTo>
                <a:lnTo>
                  <a:pt x="1742852" y="1155530"/>
                </a:lnTo>
                <a:lnTo>
                  <a:pt x="1742354" y="1153042"/>
                </a:lnTo>
                <a:lnTo>
                  <a:pt x="1736880" y="1149061"/>
                </a:lnTo>
                <a:lnTo>
                  <a:pt x="1734392" y="1149558"/>
                </a:lnTo>
                <a:lnTo>
                  <a:pt x="1735387" y="1152046"/>
                </a:lnTo>
                <a:lnTo>
                  <a:pt x="1739774" y="1155556"/>
                </a:lnTo>
                <a:lnTo>
                  <a:pt x="1736382" y="1156525"/>
                </a:lnTo>
                <a:lnTo>
                  <a:pt x="1735885" y="1170957"/>
                </a:lnTo>
                <a:lnTo>
                  <a:pt x="1737875" y="1170459"/>
                </a:lnTo>
                <a:lnTo>
                  <a:pt x="1736880" y="1182900"/>
                </a:lnTo>
                <a:lnTo>
                  <a:pt x="1741856" y="1187877"/>
                </a:lnTo>
                <a:lnTo>
                  <a:pt x="1742852" y="1191858"/>
                </a:lnTo>
                <a:cubicBezTo>
                  <a:pt x="1747828" y="1212427"/>
                  <a:pt x="1748989" y="1225034"/>
                  <a:pt x="1746335" y="1229679"/>
                </a:cubicBezTo>
                <a:lnTo>
                  <a:pt x="1747330" y="1235651"/>
                </a:lnTo>
                <a:cubicBezTo>
                  <a:pt x="1750980" y="1234655"/>
                  <a:pt x="1753136" y="1235485"/>
                  <a:pt x="1753800" y="1238139"/>
                </a:cubicBezTo>
                <a:lnTo>
                  <a:pt x="1755790" y="1246101"/>
                </a:lnTo>
                <a:lnTo>
                  <a:pt x="1750316" y="1247096"/>
                </a:lnTo>
                <a:lnTo>
                  <a:pt x="1750503" y="1247843"/>
                </a:lnTo>
                <a:lnTo>
                  <a:pt x="1748326" y="1246101"/>
                </a:lnTo>
                <a:lnTo>
                  <a:pt x="1745837" y="1247096"/>
                </a:lnTo>
                <a:lnTo>
                  <a:pt x="1746833" y="1251575"/>
                </a:lnTo>
                <a:lnTo>
                  <a:pt x="1751610" y="1254760"/>
                </a:lnTo>
                <a:lnTo>
                  <a:pt x="1751312" y="1255059"/>
                </a:lnTo>
                <a:cubicBezTo>
                  <a:pt x="1751643" y="1257381"/>
                  <a:pt x="1751809" y="1259372"/>
                  <a:pt x="1751809" y="1261030"/>
                </a:cubicBezTo>
                <a:lnTo>
                  <a:pt x="1750814" y="1262026"/>
                </a:lnTo>
                <a:lnTo>
                  <a:pt x="1750814" y="1263519"/>
                </a:lnTo>
                <a:cubicBezTo>
                  <a:pt x="1751809" y="1264846"/>
                  <a:pt x="1752141" y="1266007"/>
                  <a:pt x="1751809" y="1267002"/>
                </a:cubicBezTo>
                <a:lnTo>
                  <a:pt x="1751312" y="1269490"/>
                </a:lnTo>
                <a:cubicBezTo>
                  <a:pt x="1750980" y="1270486"/>
                  <a:pt x="1751312" y="1271149"/>
                  <a:pt x="1752307" y="1271481"/>
                </a:cubicBezTo>
                <a:cubicBezTo>
                  <a:pt x="1753634" y="1272144"/>
                  <a:pt x="1754297" y="1272974"/>
                  <a:pt x="1754297" y="1273969"/>
                </a:cubicBezTo>
                <a:lnTo>
                  <a:pt x="1754795" y="1273969"/>
                </a:lnTo>
                <a:lnTo>
                  <a:pt x="1754795" y="1274964"/>
                </a:lnTo>
                <a:cubicBezTo>
                  <a:pt x="1754132" y="1274964"/>
                  <a:pt x="1753634" y="1275628"/>
                  <a:pt x="1753302" y="1276955"/>
                </a:cubicBezTo>
                <a:lnTo>
                  <a:pt x="1752805" y="1276955"/>
                </a:lnTo>
                <a:cubicBezTo>
                  <a:pt x="1754132" y="1278946"/>
                  <a:pt x="1754629" y="1280770"/>
                  <a:pt x="1754297" y="1282429"/>
                </a:cubicBezTo>
                <a:lnTo>
                  <a:pt x="1754297" y="1285913"/>
                </a:lnTo>
                <a:cubicBezTo>
                  <a:pt x="1755293" y="1285913"/>
                  <a:pt x="1756288" y="1284420"/>
                  <a:pt x="1757283" y="1281434"/>
                </a:cubicBezTo>
                <a:cubicBezTo>
                  <a:pt x="1756952" y="1281434"/>
                  <a:pt x="1756661" y="1280895"/>
                  <a:pt x="1756412" y="1279816"/>
                </a:cubicBezTo>
                <a:lnTo>
                  <a:pt x="1756352" y="1279343"/>
                </a:lnTo>
                <a:lnTo>
                  <a:pt x="1759772" y="1273969"/>
                </a:lnTo>
                <a:lnTo>
                  <a:pt x="1759274" y="1271481"/>
                </a:lnTo>
                <a:lnTo>
                  <a:pt x="1756052" y="1277004"/>
                </a:lnTo>
                <a:lnTo>
                  <a:pt x="1755790" y="1274964"/>
                </a:lnTo>
                <a:lnTo>
                  <a:pt x="1755293" y="1274964"/>
                </a:lnTo>
                <a:lnTo>
                  <a:pt x="1755790" y="1274467"/>
                </a:lnTo>
                <a:lnTo>
                  <a:pt x="1756288" y="1267500"/>
                </a:lnTo>
                <a:lnTo>
                  <a:pt x="1755293" y="1263519"/>
                </a:lnTo>
                <a:lnTo>
                  <a:pt x="1755293" y="1262026"/>
                </a:lnTo>
                <a:lnTo>
                  <a:pt x="1753664" y="1259311"/>
                </a:lnTo>
                <a:lnTo>
                  <a:pt x="1755293" y="1260533"/>
                </a:lnTo>
                <a:lnTo>
                  <a:pt x="1757283" y="1260035"/>
                </a:lnTo>
                <a:cubicBezTo>
                  <a:pt x="1760933" y="1259040"/>
                  <a:pt x="1762592" y="1247096"/>
                  <a:pt x="1762260" y="1224205"/>
                </a:cubicBezTo>
                <a:lnTo>
                  <a:pt x="1761762" y="1222214"/>
                </a:lnTo>
                <a:lnTo>
                  <a:pt x="1759274" y="1220721"/>
                </a:lnTo>
                <a:lnTo>
                  <a:pt x="1758776" y="1218731"/>
                </a:lnTo>
                <a:lnTo>
                  <a:pt x="1760269" y="1216242"/>
                </a:lnTo>
                <a:lnTo>
                  <a:pt x="1757283" y="1210768"/>
                </a:lnTo>
                <a:lnTo>
                  <a:pt x="1761762" y="1191360"/>
                </a:lnTo>
                <a:lnTo>
                  <a:pt x="1761762" y="1117709"/>
                </a:lnTo>
                <a:cubicBezTo>
                  <a:pt x="1761099" y="1115718"/>
                  <a:pt x="1756122" y="1114060"/>
                  <a:pt x="1746833" y="1112733"/>
                </a:cubicBezTo>
                <a:close/>
                <a:moveTo>
                  <a:pt x="5203435" y="1098301"/>
                </a:moveTo>
                <a:lnTo>
                  <a:pt x="5204431" y="1098301"/>
                </a:lnTo>
                <a:lnTo>
                  <a:pt x="5206919" y="1100789"/>
                </a:lnTo>
                <a:lnTo>
                  <a:pt x="5204431" y="1103277"/>
                </a:lnTo>
                <a:lnTo>
                  <a:pt x="5201943" y="1099296"/>
                </a:lnTo>
                <a:close/>
                <a:moveTo>
                  <a:pt x="1795104" y="1095315"/>
                </a:moveTo>
                <a:cubicBezTo>
                  <a:pt x="1792782" y="1095647"/>
                  <a:pt x="1791787" y="1099960"/>
                  <a:pt x="1792118" y="1108254"/>
                </a:cubicBezTo>
                <a:lnTo>
                  <a:pt x="1792616" y="1110244"/>
                </a:lnTo>
                <a:lnTo>
                  <a:pt x="1794607" y="1109747"/>
                </a:lnTo>
                <a:lnTo>
                  <a:pt x="1795602" y="1097306"/>
                </a:lnTo>
                <a:close/>
                <a:moveTo>
                  <a:pt x="1835482" y="1093255"/>
                </a:moveTo>
                <a:lnTo>
                  <a:pt x="1834418" y="1163492"/>
                </a:lnTo>
                <a:lnTo>
                  <a:pt x="1832428" y="1169962"/>
                </a:lnTo>
                <a:lnTo>
                  <a:pt x="1832925" y="1171952"/>
                </a:lnTo>
                <a:lnTo>
                  <a:pt x="1834916" y="1173445"/>
                </a:lnTo>
                <a:lnTo>
                  <a:pt x="1835413" y="1175436"/>
                </a:lnTo>
                <a:lnTo>
                  <a:pt x="1831818" y="1180573"/>
                </a:lnTo>
                <a:lnTo>
                  <a:pt x="1830935" y="1177924"/>
                </a:lnTo>
                <a:lnTo>
                  <a:pt x="1831432" y="1173943"/>
                </a:lnTo>
                <a:cubicBezTo>
                  <a:pt x="1831764" y="1172947"/>
                  <a:pt x="1831101" y="1171620"/>
                  <a:pt x="1829442" y="1169962"/>
                </a:cubicBezTo>
                <a:lnTo>
                  <a:pt x="1829889" y="1168620"/>
                </a:lnTo>
                <a:lnTo>
                  <a:pt x="1831930" y="1168469"/>
                </a:lnTo>
                <a:lnTo>
                  <a:pt x="1830120" y="1161230"/>
                </a:lnTo>
                <a:lnTo>
                  <a:pt x="1830437" y="1159013"/>
                </a:lnTo>
                <a:cubicBezTo>
                  <a:pt x="1830105" y="1158018"/>
                  <a:pt x="1829939" y="1156691"/>
                  <a:pt x="1829939" y="1155032"/>
                </a:cubicBezTo>
                <a:lnTo>
                  <a:pt x="1829939" y="1154535"/>
                </a:lnTo>
                <a:lnTo>
                  <a:pt x="1830935" y="1153042"/>
                </a:lnTo>
                <a:lnTo>
                  <a:pt x="1831432" y="1151051"/>
                </a:lnTo>
                <a:lnTo>
                  <a:pt x="1830437" y="1139605"/>
                </a:lnTo>
                <a:lnTo>
                  <a:pt x="1831432" y="1137615"/>
                </a:lnTo>
                <a:cubicBezTo>
                  <a:pt x="1830769" y="1134629"/>
                  <a:pt x="1830105" y="1133136"/>
                  <a:pt x="1829442" y="1133136"/>
                </a:cubicBezTo>
                <a:cubicBezTo>
                  <a:pt x="1830437" y="1131477"/>
                  <a:pt x="1830935" y="1130150"/>
                  <a:pt x="1830935" y="1129155"/>
                </a:cubicBezTo>
                <a:cubicBezTo>
                  <a:pt x="1830603" y="1126832"/>
                  <a:pt x="1830105" y="1125671"/>
                  <a:pt x="1829442" y="1125671"/>
                </a:cubicBezTo>
                <a:lnTo>
                  <a:pt x="1830935" y="1122685"/>
                </a:lnTo>
                <a:cubicBezTo>
                  <a:pt x="1831266" y="1120031"/>
                  <a:pt x="1830603" y="1118704"/>
                  <a:pt x="1828944" y="1118704"/>
                </a:cubicBezTo>
                <a:lnTo>
                  <a:pt x="1828944" y="1117211"/>
                </a:lnTo>
                <a:lnTo>
                  <a:pt x="1830437" y="1115718"/>
                </a:lnTo>
                <a:lnTo>
                  <a:pt x="1830437" y="1114225"/>
                </a:lnTo>
                <a:cubicBezTo>
                  <a:pt x="1829110" y="1112567"/>
                  <a:pt x="1828612" y="1110742"/>
                  <a:pt x="1828944" y="1108751"/>
                </a:cubicBezTo>
                <a:lnTo>
                  <a:pt x="1828944" y="1105765"/>
                </a:lnTo>
                <a:lnTo>
                  <a:pt x="1828446" y="1104273"/>
                </a:lnTo>
                <a:cubicBezTo>
                  <a:pt x="1828778" y="1104604"/>
                  <a:pt x="1829110" y="1104107"/>
                  <a:pt x="1829442" y="1102780"/>
                </a:cubicBezTo>
                <a:cubicBezTo>
                  <a:pt x="1831101" y="1101785"/>
                  <a:pt x="1832096" y="1100623"/>
                  <a:pt x="1832428" y="1099296"/>
                </a:cubicBezTo>
                <a:lnTo>
                  <a:pt x="1832428" y="1096310"/>
                </a:lnTo>
                <a:close/>
                <a:moveTo>
                  <a:pt x="1404454" y="1090836"/>
                </a:moveTo>
                <a:lnTo>
                  <a:pt x="1404454" y="1100789"/>
                </a:lnTo>
                <a:lnTo>
                  <a:pt x="1405947" y="1100789"/>
                </a:lnTo>
                <a:lnTo>
                  <a:pt x="1407440" y="1098798"/>
                </a:lnTo>
                <a:lnTo>
                  <a:pt x="1409430" y="1098798"/>
                </a:lnTo>
                <a:lnTo>
                  <a:pt x="1407440" y="1090836"/>
                </a:lnTo>
                <a:close/>
                <a:moveTo>
                  <a:pt x="5267134" y="1087850"/>
                </a:moveTo>
                <a:lnTo>
                  <a:pt x="5260665" y="1089343"/>
                </a:lnTo>
                <a:lnTo>
                  <a:pt x="5260665" y="1090339"/>
                </a:lnTo>
                <a:cubicBezTo>
                  <a:pt x="5260665" y="1091997"/>
                  <a:pt x="5261992" y="1092827"/>
                  <a:pt x="5264646" y="1092827"/>
                </a:cubicBezTo>
                <a:lnTo>
                  <a:pt x="5268627" y="1091831"/>
                </a:lnTo>
                <a:lnTo>
                  <a:pt x="5268627" y="1087850"/>
                </a:lnTo>
                <a:close/>
                <a:moveTo>
                  <a:pt x="1485072" y="1086855"/>
                </a:moveTo>
                <a:lnTo>
                  <a:pt x="1481589" y="1094817"/>
                </a:lnTo>
                <a:lnTo>
                  <a:pt x="1488058" y="1094817"/>
                </a:lnTo>
                <a:lnTo>
                  <a:pt x="1486565" y="1086855"/>
                </a:lnTo>
                <a:close/>
                <a:moveTo>
                  <a:pt x="5186515" y="1085362"/>
                </a:moveTo>
                <a:lnTo>
                  <a:pt x="5186515" y="1087850"/>
                </a:lnTo>
                <a:lnTo>
                  <a:pt x="5189004" y="1090339"/>
                </a:lnTo>
                <a:lnTo>
                  <a:pt x="5190497" y="1090339"/>
                </a:lnTo>
                <a:lnTo>
                  <a:pt x="5190497" y="1085362"/>
                </a:lnTo>
                <a:close/>
                <a:moveTo>
                  <a:pt x="5273603" y="1082874"/>
                </a:moveTo>
                <a:lnTo>
                  <a:pt x="5271115" y="1085362"/>
                </a:lnTo>
                <a:lnTo>
                  <a:pt x="5271115" y="1087850"/>
                </a:lnTo>
                <a:cubicBezTo>
                  <a:pt x="5273769" y="1087187"/>
                  <a:pt x="5275429" y="1085528"/>
                  <a:pt x="5276091" y="1082874"/>
                </a:cubicBezTo>
                <a:close/>
                <a:moveTo>
                  <a:pt x="1438791" y="1076902"/>
                </a:moveTo>
                <a:lnTo>
                  <a:pt x="1437298" y="1088846"/>
                </a:lnTo>
                <a:lnTo>
                  <a:pt x="1441777" y="1088846"/>
                </a:lnTo>
                <a:lnTo>
                  <a:pt x="1441777" y="1086855"/>
                </a:lnTo>
                <a:lnTo>
                  <a:pt x="1440782" y="1076902"/>
                </a:lnTo>
                <a:close/>
                <a:moveTo>
                  <a:pt x="1486565" y="1074912"/>
                </a:moveTo>
                <a:lnTo>
                  <a:pt x="1485072" y="1082874"/>
                </a:lnTo>
                <a:lnTo>
                  <a:pt x="1489551" y="1082874"/>
                </a:lnTo>
                <a:lnTo>
                  <a:pt x="1493034" y="1078893"/>
                </a:lnTo>
                <a:lnTo>
                  <a:pt x="1493034" y="1076902"/>
                </a:lnTo>
                <a:close/>
                <a:moveTo>
                  <a:pt x="1405947" y="1074912"/>
                </a:moveTo>
                <a:lnTo>
                  <a:pt x="1405947" y="1082874"/>
                </a:lnTo>
                <a:lnTo>
                  <a:pt x="1409430" y="1082874"/>
                </a:lnTo>
                <a:lnTo>
                  <a:pt x="1410923" y="1076902"/>
                </a:lnTo>
                <a:lnTo>
                  <a:pt x="1409430" y="1074912"/>
                </a:lnTo>
                <a:close/>
                <a:moveTo>
                  <a:pt x="5153173" y="1072424"/>
                </a:moveTo>
                <a:lnTo>
                  <a:pt x="5153173" y="1076404"/>
                </a:lnTo>
                <a:cubicBezTo>
                  <a:pt x="5153173" y="1081713"/>
                  <a:pt x="5158813" y="1094486"/>
                  <a:pt x="5170093" y="1114723"/>
                </a:cubicBezTo>
                <a:cubicBezTo>
                  <a:pt x="5189336" y="1135292"/>
                  <a:pt x="5203767" y="1145577"/>
                  <a:pt x="5213389" y="1145577"/>
                </a:cubicBezTo>
                <a:lnTo>
                  <a:pt x="5214881" y="1145577"/>
                </a:lnTo>
                <a:lnTo>
                  <a:pt x="5217369" y="1143089"/>
                </a:lnTo>
                <a:cubicBezTo>
                  <a:pt x="5208080" y="1141430"/>
                  <a:pt x="5195307" y="1131643"/>
                  <a:pt x="5179051" y="1113728"/>
                </a:cubicBezTo>
                <a:lnTo>
                  <a:pt x="5154667" y="1072424"/>
                </a:lnTo>
                <a:close/>
                <a:moveTo>
                  <a:pt x="1409430" y="1055006"/>
                </a:moveTo>
                <a:lnTo>
                  <a:pt x="1405947" y="1062968"/>
                </a:lnTo>
                <a:lnTo>
                  <a:pt x="1407440" y="1064959"/>
                </a:lnTo>
                <a:lnTo>
                  <a:pt x="1410923" y="1064959"/>
                </a:lnTo>
                <a:lnTo>
                  <a:pt x="1410923" y="1055006"/>
                </a:lnTo>
                <a:close/>
                <a:moveTo>
                  <a:pt x="1440782" y="1053015"/>
                </a:moveTo>
                <a:lnTo>
                  <a:pt x="1440782" y="1064959"/>
                </a:lnTo>
                <a:lnTo>
                  <a:pt x="1441777" y="1064959"/>
                </a:lnTo>
                <a:lnTo>
                  <a:pt x="1441777" y="1053015"/>
                </a:lnTo>
                <a:close/>
                <a:moveTo>
                  <a:pt x="1836409" y="1050527"/>
                </a:moveTo>
                <a:cubicBezTo>
                  <a:pt x="1832759" y="1052849"/>
                  <a:pt x="1830935" y="1056001"/>
                  <a:pt x="1830935" y="1059982"/>
                </a:cubicBezTo>
                <a:lnTo>
                  <a:pt x="1831432" y="1061973"/>
                </a:lnTo>
                <a:lnTo>
                  <a:pt x="1836906" y="1060480"/>
                </a:lnTo>
                <a:lnTo>
                  <a:pt x="1836906" y="1052518"/>
                </a:lnTo>
                <a:close/>
                <a:moveTo>
                  <a:pt x="1389524" y="1049034"/>
                </a:moveTo>
                <a:lnTo>
                  <a:pt x="1386538" y="1053015"/>
                </a:lnTo>
                <a:lnTo>
                  <a:pt x="1386538" y="1055006"/>
                </a:lnTo>
                <a:lnTo>
                  <a:pt x="1389524" y="1055006"/>
                </a:lnTo>
                <a:close/>
                <a:moveTo>
                  <a:pt x="5181539" y="1045551"/>
                </a:moveTo>
                <a:lnTo>
                  <a:pt x="5180047" y="1047043"/>
                </a:lnTo>
                <a:lnTo>
                  <a:pt x="5179183" y="1047043"/>
                </a:lnTo>
                <a:lnTo>
                  <a:pt x="5179063" y="1047153"/>
                </a:lnTo>
                <a:lnTo>
                  <a:pt x="5180077" y="1056903"/>
                </a:lnTo>
                <a:cubicBezTo>
                  <a:pt x="5182130" y="1066670"/>
                  <a:pt x="5187262" y="1076156"/>
                  <a:pt x="5195473" y="1085362"/>
                </a:cubicBezTo>
                <a:cubicBezTo>
                  <a:pt x="5195473" y="1088348"/>
                  <a:pt x="5197132" y="1091334"/>
                  <a:pt x="5200449" y="1094320"/>
                </a:cubicBezTo>
                <a:lnTo>
                  <a:pt x="5200449" y="1096808"/>
                </a:lnTo>
                <a:lnTo>
                  <a:pt x="5199455" y="1096808"/>
                </a:lnTo>
                <a:cubicBezTo>
                  <a:pt x="5198127" y="1096808"/>
                  <a:pt x="5196801" y="1095149"/>
                  <a:pt x="5195473" y="1091831"/>
                </a:cubicBezTo>
                <a:lnTo>
                  <a:pt x="5191492" y="1094320"/>
                </a:lnTo>
                <a:cubicBezTo>
                  <a:pt x="5198791" y="1104604"/>
                  <a:pt x="5208247" y="1112733"/>
                  <a:pt x="5219858" y="1118704"/>
                </a:cubicBezTo>
                <a:lnTo>
                  <a:pt x="5223839" y="1118704"/>
                </a:lnTo>
                <a:lnTo>
                  <a:pt x="5228815" y="1117211"/>
                </a:lnTo>
                <a:lnTo>
                  <a:pt x="5228815" y="1108254"/>
                </a:lnTo>
                <a:cubicBezTo>
                  <a:pt x="5228815" y="1106263"/>
                  <a:pt x="5225332" y="1104604"/>
                  <a:pt x="5218365" y="1103277"/>
                </a:cubicBezTo>
                <a:cubicBezTo>
                  <a:pt x="5202441" y="1088680"/>
                  <a:pt x="5194478" y="1078395"/>
                  <a:pt x="5194478" y="1072424"/>
                </a:cubicBezTo>
                <a:cubicBezTo>
                  <a:pt x="5189501" y="1065456"/>
                  <a:pt x="5185521" y="1056499"/>
                  <a:pt x="5182535" y="1045551"/>
                </a:cubicBezTo>
                <a:close/>
                <a:moveTo>
                  <a:pt x="1823470" y="1045551"/>
                </a:moveTo>
                <a:cubicBezTo>
                  <a:pt x="1820152" y="1049532"/>
                  <a:pt x="1818162" y="1059485"/>
                  <a:pt x="1817498" y="1075409"/>
                </a:cubicBezTo>
                <a:lnTo>
                  <a:pt x="1823470" y="1075907"/>
                </a:lnTo>
                <a:cubicBezTo>
                  <a:pt x="1826124" y="1074248"/>
                  <a:pt x="1826456" y="1065291"/>
                  <a:pt x="1824465" y="1049034"/>
                </a:cubicBezTo>
                <a:close/>
                <a:moveTo>
                  <a:pt x="3969027" y="1034105"/>
                </a:moveTo>
                <a:lnTo>
                  <a:pt x="3971018" y="1034105"/>
                </a:lnTo>
                <a:lnTo>
                  <a:pt x="3971018" y="1036593"/>
                </a:lnTo>
                <a:lnTo>
                  <a:pt x="3966539" y="1040574"/>
                </a:lnTo>
                <a:lnTo>
                  <a:pt x="3964549" y="1040574"/>
                </a:lnTo>
                <a:lnTo>
                  <a:pt x="3964549" y="1038584"/>
                </a:lnTo>
                <a:close/>
                <a:moveTo>
                  <a:pt x="1491541" y="1033109"/>
                </a:moveTo>
                <a:lnTo>
                  <a:pt x="1483081" y="1039081"/>
                </a:lnTo>
                <a:cubicBezTo>
                  <a:pt x="1484409" y="1045716"/>
                  <a:pt x="1486067" y="1049034"/>
                  <a:pt x="1488058" y="1049034"/>
                </a:cubicBezTo>
                <a:lnTo>
                  <a:pt x="1493034" y="1041072"/>
                </a:lnTo>
                <a:close/>
                <a:moveTo>
                  <a:pt x="5176563" y="1015194"/>
                </a:moveTo>
                <a:lnTo>
                  <a:pt x="5175070" y="1016190"/>
                </a:lnTo>
                <a:lnTo>
                  <a:pt x="5175070" y="1022882"/>
                </a:lnTo>
                <a:lnTo>
                  <a:pt x="5179219" y="1020041"/>
                </a:lnTo>
                <a:lnTo>
                  <a:pt x="5179051" y="1016190"/>
                </a:lnTo>
                <a:lnTo>
                  <a:pt x="5177558" y="1015194"/>
                </a:lnTo>
                <a:close/>
                <a:moveTo>
                  <a:pt x="1502490" y="1011213"/>
                </a:moveTo>
                <a:lnTo>
                  <a:pt x="1499504" y="1017185"/>
                </a:lnTo>
                <a:lnTo>
                  <a:pt x="1504480" y="1021166"/>
                </a:lnTo>
                <a:lnTo>
                  <a:pt x="1505973" y="1013204"/>
                </a:lnTo>
                <a:lnTo>
                  <a:pt x="1504480" y="1011213"/>
                </a:lnTo>
                <a:close/>
                <a:moveTo>
                  <a:pt x="1400473" y="1007730"/>
                </a:moveTo>
                <a:lnTo>
                  <a:pt x="1396491" y="1012208"/>
                </a:lnTo>
                <a:lnTo>
                  <a:pt x="1396491" y="1014697"/>
                </a:lnTo>
                <a:lnTo>
                  <a:pt x="1400473" y="1014697"/>
                </a:lnTo>
                <a:close/>
                <a:moveTo>
                  <a:pt x="1430829" y="989317"/>
                </a:moveTo>
                <a:lnTo>
                  <a:pt x="1430829" y="1009223"/>
                </a:lnTo>
                <a:lnTo>
                  <a:pt x="1432322" y="1009223"/>
                </a:lnTo>
                <a:lnTo>
                  <a:pt x="1432322" y="989317"/>
                </a:lnTo>
                <a:close/>
                <a:moveTo>
                  <a:pt x="1769227" y="980857"/>
                </a:moveTo>
                <a:lnTo>
                  <a:pt x="1765743" y="981354"/>
                </a:lnTo>
                <a:lnTo>
                  <a:pt x="1766241" y="991805"/>
                </a:lnTo>
                <a:lnTo>
                  <a:pt x="1767734" y="999270"/>
                </a:lnTo>
                <a:lnTo>
                  <a:pt x="1769724" y="998772"/>
                </a:lnTo>
                <a:close/>
                <a:moveTo>
                  <a:pt x="5112367" y="977871"/>
                </a:moveTo>
                <a:lnTo>
                  <a:pt x="5117343" y="984340"/>
                </a:lnTo>
                <a:lnTo>
                  <a:pt x="5114855" y="994791"/>
                </a:lnTo>
                <a:cubicBezTo>
                  <a:pt x="5112533" y="994791"/>
                  <a:pt x="5110874" y="990478"/>
                  <a:pt x="5109879" y="981852"/>
                </a:cubicBezTo>
                <a:lnTo>
                  <a:pt x="5109879" y="980359"/>
                </a:lnTo>
                <a:close/>
                <a:moveTo>
                  <a:pt x="1505973" y="973392"/>
                </a:moveTo>
                <a:lnTo>
                  <a:pt x="1503982" y="975880"/>
                </a:lnTo>
                <a:lnTo>
                  <a:pt x="1503982" y="978369"/>
                </a:lnTo>
                <a:lnTo>
                  <a:pt x="1508461" y="983345"/>
                </a:lnTo>
                <a:lnTo>
                  <a:pt x="1509954" y="975880"/>
                </a:lnTo>
                <a:lnTo>
                  <a:pt x="1508461" y="973392"/>
                </a:lnTo>
                <a:close/>
                <a:moveTo>
                  <a:pt x="1413909" y="963439"/>
                </a:moveTo>
                <a:lnTo>
                  <a:pt x="1410923" y="967420"/>
                </a:lnTo>
                <a:lnTo>
                  <a:pt x="1412416" y="969411"/>
                </a:lnTo>
                <a:lnTo>
                  <a:pt x="1413909" y="969411"/>
                </a:lnTo>
                <a:close/>
                <a:moveTo>
                  <a:pt x="1474621" y="941543"/>
                </a:moveTo>
                <a:lnTo>
                  <a:pt x="1474621" y="943534"/>
                </a:lnTo>
                <a:lnTo>
                  <a:pt x="1476612" y="951496"/>
                </a:lnTo>
                <a:lnTo>
                  <a:pt x="1478105" y="951496"/>
                </a:lnTo>
                <a:lnTo>
                  <a:pt x="1478105" y="947515"/>
                </a:lnTo>
                <a:lnTo>
                  <a:pt x="1476612" y="941543"/>
                </a:lnTo>
                <a:close/>
                <a:moveTo>
                  <a:pt x="1410923" y="925619"/>
                </a:moveTo>
                <a:lnTo>
                  <a:pt x="1412416" y="935571"/>
                </a:lnTo>
                <a:lnTo>
                  <a:pt x="1410923" y="953486"/>
                </a:lnTo>
                <a:lnTo>
                  <a:pt x="1412416" y="955477"/>
                </a:lnTo>
                <a:lnTo>
                  <a:pt x="1415899" y="955477"/>
                </a:lnTo>
                <a:lnTo>
                  <a:pt x="1413909" y="945524"/>
                </a:lnTo>
                <a:lnTo>
                  <a:pt x="1417392" y="941543"/>
                </a:lnTo>
                <a:lnTo>
                  <a:pt x="1417392" y="939553"/>
                </a:lnTo>
                <a:lnTo>
                  <a:pt x="1415899" y="925619"/>
                </a:lnTo>
                <a:close/>
                <a:moveTo>
                  <a:pt x="1448744" y="905713"/>
                </a:moveTo>
                <a:lnTo>
                  <a:pt x="1447251" y="907703"/>
                </a:lnTo>
                <a:lnTo>
                  <a:pt x="1445260" y="907703"/>
                </a:lnTo>
                <a:lnTo>
                  <a:pt x="1447251" y="927609"/>
                </a:lnTo>
                <a:lnTo>
                  <a:pt x="1447251" y="949505"/>
                </a:lnTo>
                <a:lnTo>
                  <a:pt x="1445260" y="959458"/>
                </a:lnTo>
                <a:cubicBezTo>
                  <a:pt x="1448578" y="959458"/>
                  <a:pt x="1450237" y="945524"/>
                  <a:pt x="1450237" y="917656"/>
                </a:cubicBezTo>
                <a:lnTo>
                  <a:pt x="1450237" y="905713"/>
                </a:lnTo>
                <a:close/>
                <a:moveTo>
                  <a:pt x="1432322" y="903722"/>
                </a:moveTo>
                <a:lnTo>
                  <a:pt x="1432322" y="907703"/>
                </a:lnTo>
                <a:lnTo>
                  <a:pt x="1434312" y="913675"/>
                </a:lnTo>
                <a:lnTo>
                  <a:pt x="1435308" y="913675"/>
                </a:lnTo>
                <a:lnTo>
                  <a:pt x="1435308" y="911684"/>
                </a:lnTo>
                <a:lnTo>
                  <a:pt x="1434312" y="903722"/>
                </a:lnTo>
                <a:close/>
                <a:moveTo>
                  <a:pt x="5280073" y="892276"/>
                </a:moveTo>
                <a:cubicBezTo>
                  <a:pt x="5272774" y="901234"/>
                  <a:pt x="5265143" y="906376"/>
                  <a:pt x="5257181" y="907703"/>
                </a:cubicBezTo>
                <a:lnTo>
                  <a:pt x="5244243" y="907703"/>
                </a:lnTo>
                <a:cubicBezTo>
                  <a:pt x="5242583" y="907703"/>
                  <a:pt x="5241257" y="905049"/>
                  <a:pt x="5240261" y="899741"/>
                </a:cubicBezTo>
                <a:lnTo>
                  <a:pt x="5236280" y="899741"/>
                </a:lnTo>
                <a:cubicBezTo>
                  <a:pt x="5219692" y="911353"/>
                  <a:pt x="5206587" y="942041"/>
                  <a:pt x="5196966" y="991805"/>
                </a:cubicBezTo>
                <a:lnTo>
                  <a:pt x="5196966" y="1006424"/>
                </a:lnTo>
                <a:lnTo>
                  <a:pt x="5226811" y="983345"/>
                </a:lnTo>
                <a:lnTo>
                  <a:pt x="5232783" y="988819"/>
                </a:lnTo>
                <a:lnTo>
                  <a:pt x="5197876" y="1029384"/>
                </a:lnTo>
                <a:lnTo>
                  <a:pt x="5200947" y="1047043"/>
                </a:lnTo>
                <a:cubicBezTo>
                  <a:pt x="5203270" y="1054674"/>
                  <a:pt x="5206587" y="1062305"/>
                  <a:pt x="5210900" y="1069935"/>
                </a:cubicBezTo>
                <a:cubicBezTo>
                  <a:pt x="5220521" y="1081879"/>
                  <a:pt x="5227323" y="1087850"/>
                  <a:pt x="5231303" y="1087850"/>
                </a:cubicBezTo>
                <a:cubicBezTo>
                  <a:pt x="5252537" y="1087850"/>
                  <a:pt x="5267466" y="1081547"/>
                  <a:pt x="5276091" y="1068940"/>
                </a:cubicBezTo>
                <a:cubicBezTo>
                  <a:pt x="5279077" y="1068940"/>
                  <a:pt x="5282063" y="1062968"/>
                  <a:pt x="5285049" y="1051025"/>
                </a:cubicBezTo>
                <a:lnTo>
                  <a:pt x="5296495" y="1025147"/>
                </a:lnTo>
                <a:lnTo>
                  <a:pt x="5295499" y="1024152"/>
                </a:lnTo>
                <a:lnTo>
                  <a:pt x="5295499" y="1022659"/>
                </a:lnTo>
                <a:lnTo>
                  <a:pt x="5298983" y="1004744"/>
                </a:lnTo>
                <a:lnTo>
                  <a:pt x="5298983" y="1002256"/>
                </a:lnTo>
                <a:cubicBezTo>
                  <a:pt x="5296661" y="955477"/>
                  <a:pt x="5291187" y="932088"/>
                  <a:pt x="5282561" y="932088"/>
                </a:cubicBezTo>
                <a:lnTo>
                  <a:pt x="5281068" y="930595"/>
                </a:lnTo>
                <a:cubicBezTo>
                  <a:pt x="5281068" y="929268"/>
                  <a:pt x="5284054" y="927609"/>
                  <a:pt x="5290025" y="925619"/>
                </a:cubicBezTo>
                <a:lnTo>
                  <a:pt x="5290025" y="921637"/>
                </a:lnTo>
                <a:cubicBezTo>
                  <a:pt x="5290025" y="918320"/>
                  <a:pt x="5287537" y="914007"/>
                  <a:pt x="5282561" y="908699"/>
                </a:cubicBezTo>
                <a:lnTo>
                  <a:pt x="5282561" y="907703"/>
                </a:lnTo>
                <a:lnTo>
                  <a:pt x="5285049" y="897253"/>
                </a:lnTo>
                <a:lnTo>
                  <a:pt x="5285049" y="893769"/>
                </a:lnTo>
                <a:close/>
                <a:moveTo>
                  <a:pt x="1450237" y="883816"/>
                </a:moveTo>
                <a:lnTo>
                  <a:pt x="1447251" y="887797"/>
                </a:lnTo>
                <a:lnTo>
                  <a:pt x="1447251" y="899741"/>
                </a:lnTo>
                <a:lnTo>
                  <a:pt x="1450237" y="903722"/>
                </a:lnTo>
                <a:close/>
                <a:moveTo>
                  <a:pt x="1476612" y="881826"/>
                </a:moveTo>
                <a:lnTo>
                  <a:pt x="1471636" y="887797"/>
                </a:lnTo>
                <a:lnTo>
                  <a:pt x="1476612" y="887797"/>
                </a:lnTo>
                <a:close/>
                <a:moveTo>
                  <a:pt x="2715667" y="880831"/>
                </a:moveTo>
                <a:cubicBezTo>
                  <a:pt x="2673201" y="892442"/>
                  <a:pt x="2650144" y="898248"/>
                  <a:pt x="2646494" y="898248"/>
                </a:cubicBezTo>
                <a:lnTo>
                  <a:pt x="2624100" y="898746"/>
                </a:lnTo>
                <a:lnTo>
                  <a:pt x="2600213" y="898248"/>
                </a:lnTo>
                <a:cubicBezTo>
                  <a:pt x="2597559" y="904552"/>
                  <a:pt x="2591422" y="909362"/>
                  <a:pt x="2581800" y="912680"/>
                </a:cubicBezTo>
                <a:cubicBezTo>
                  <a:pt x="2580805" y="912680"/>
                  <a:pt x="2576326" y="919481"/>
                  <a:pt x="2568364" y="933083"/>
                </a:cubicBezTo>
                <a:cubicBezTo>
                  <a:pt x="2563056" y="943700"/>
                  <a:pt x="2560070" y="952657"/>
                  <a:pt x="2559406" y="959956"/>
                </a:cubicBezTo>
                <a:lnTo>
                  <a:pt x="2560899" y="965928"/>
                </a:lnTo>
                <a:cubicBezTo>
                  <a:pt x="2554928" y="968913"/>
                  <a:pt x="2551942" y="976544"/>
                  <a:pt x="2551942" y="988819"/>
                </a:cubicBezTo>
                <a:cubicBezTo>
                  <a:pt x="2551942" y="997777"/>
                  <a:pt x="2554264" y="1015692"/>
                  <a:pt x="2558909" y="1042565"/>
                </a:cubicBezTo>
                <a:lnTo>
                  <a:pt x="2560899" y="1069935"/>
                </a:lnTo>
                <a:cubicBezTo>
                  <a:pt x="2570852" y="1082542"/>
                  <a:pt x="2580473" y="1088846"/>
                  <a:pt x="2589763" y="1088846"/>
                </a:cubicBezTo>
                <a:lnTo>
                  <a:pt x="2592749" y="1088846"/>
                </a:lnTo>
                <a:cubicBezTo>
                  <a:pt x="2597062" y="1088846"/>
                  <a:pt x="2603199" y="1085860"/>
                  <a:pt x="2611161" y="1079888"/>
                </a:cubicBezTo>
                <a:cubicBezTo>
                  <a:pt x="2628081" y="1069603"/>
                  <a:pt x="2648651" y="1052518"/>
                  <a:pt x="2672869" y="1028631"/>
                </a:cubicBezTo>
                <a:cubicBezTo>
                  <a:pt x="2698415" y="999436"/>
                  <a:pt x="2711851" y="977042"/>
                  <a:pt x="2713178" y="961449"/>
                </a:cubicBezTo>
                <a:cubicBezTo>
                  <a:pt x="2717160" y="945856"/>
                  <a:pt x="2719150" y="931092"/>
                  <a:pt x="2719150" y="917158"/>
                </a:cubicBezTo>
                <a:lnTo>
                  <a:pt x="2719150" y="910192"/>
                </a:lnTo>
                <a:cubicBezTo>
                  <a:pt x="2719150" y="900239"/>
                  <a:pt x="2717989" y="890452"/>
                  <a:pt x="2715667" y="880831"/>
                </a:cubicBezTo>
                <a:close/>
                <a:moveTo>
                  <a:pt x="1410923" y="871873"/>
                </a:moveTo>
                <a:lnTo>
                  <a:pt x="1413909" y="899741"/>
                </a:lnTo>
                <a:lnTo>
                  <a:pt x="1412416" y="907703"/>
                </a:lnTo>
                <a:lnTo>
                  <a:pt x="1412416" y="913675"/>
                </a:lnTo>
                <a:lnTo>
                  <a:pt x="1417392" y="913675"/>
                </a:lnTo>
                <a:lnTo>
                  <a:pt x="1415899" y="879835"/>
                </a:lnTo>
                <a:lnTo>
                  <a:pt x="1415899" y="871873"/>
                </a:lnTo>
                <a:close/>
                <a:moveTo>
                  <a:pt x="1430829" y="863911"/>
                </a:moveTo>
                <a:lnTo>
                  <a:pt x="1430829" y="865901"/>
                </a:lnTo>
                <a:lnTo>
                  <a:pt x="1432322" y="879835"/>
                </a:lnTo>
                <a:lnTo>
                  <a:pt x="1435308" y="879835"/>
                </a:lnTo>
                <a:cubicBezTo>
                  <a:pt x="1435308" y="869882"/>
                  <a:pt x="1433815" y="864574"/>
                  <a:pt x="1430829" y="863911"/>
                </a:cubicBezTo>
                <a:close/>
                <a:moveTo>
                  <a:pt x="2690287" y="832061"/>
                </a:moveTo>
                <a:cubicBezTo>
                  <a:pt x="2665073" y="839692"/>
                  <a:pt x="2652466" y="844005"/>
                  <a:pt x="2652466" y="845000"/>
                </a:cubicBezTo>
                <a:cubicBezTo>
                  <a:pt x="2643508" y="854621"/>
                  <a:pt x="2631897" y="864574"/>
                  <a:pt x="2617631" y="874859"/>
                </a:cubicBezTo>
                <a:lnTo>
                  <a:pt x="2622110" y="875356"/>
                </a:lnTo>
                <a:cubicBezTo>
                  <a:pt x="2636376" y="875356"/>
                  <a:pt x="2652466" y="873200"/>
                  <a:pt x="2670381" y="868887"/>
                </a:cubicBezTo>
                <a:cubicBezTo>
                  <a:pt x="2682988" y="868887"/>
                  <a:pt x="2695927" y="864408"/>
                  <a:pt x="2709197" y="855451"/>
                </a:cubicBezTo>
                <a:lnTo>
                  <a:pt x="2706709" y="845000"/>
                </a:lnTo>
                <a:lnTo>
                  <a:pt x="2705714" y="845000"/>
                </a:lnTo>
                <a:cubicBezTo>
                  <a:pt x="2701401" y="845000"/>
                  <a:pt x="2696258" y="840687"/>
                  <a:pt x="2690287" y="832061"/>
                </a:cubicBezTo>
                <a:close/>
                <a:moveTo>
                  <a:pt x="1488058" y="806184"/>
                </a:moveTo>
                <a:lnTo>
                  <a:pt x="1491541" y="818127"/>
                </a:lnTo>
                <a:lnTo>
                  <a:pt x="1493034" y="818127"/>
                </a:lnTo>
                <a:lnTo>
                  <a:pt x="1493034" y="816137"/>
                </a:lnTo>
                <a:lnTo>
                  <a:pt x="1491541" y="806184"/>
                </a:lnTo>
                <a:close/>
                <a:moveTo>
                  <a:pt x="4143700" y="797724"/>
                </a:moveTo>
                <a:cubicBezTo>
                  <a:pt x="4178203" y="797724"/>
                  <a:pt x="4216522" y="817630"/>
                  <a:pt x="4258656" y="857441"/>
                </a:cubicBezTo>
                <a:cubicBezTo>
                  <a:pt x="4267282" y="874361"/>
                  <a:pt x="4271595" y="892111"/>
                  <a:pt x="4271595" y="910689"/>
                </a:cubicBezTo>
                <a:cubicBezTo>
                  <a:pt x="4260315" y="937562"/>
                  <a:pt x="4247542" y="950998"/>
                  <a:pt x="4233276" y="950998"/>
                </a:cubicBezTo>
                <a:cubicBezTo>
                  <a:pt x="4157634" y="950998"/>
                  <a:pt x="4096424" y="968084"/>
                  <a:pt x="4049645" y="1002256"/>
                </a:cubicBezTo>
                <a:cubicBezTo>
                  <a:pt x="4046328" y="1002256"/>
                  <a:pt x="4035711" y="1008725"/>
                  <a:pt x="4017796" y="1021664"/>
                </a:cubicBezTo>
                <a:lnTo>
                  <a:pt x="4013815" y="1021664"/>
                </a:lnTo>
                <a:lnTo>
                  <a:pt x="4013815" y="1019176"/>
                </a:lnTo>
                <a:cubicBezTo>
                  <a:pt x="4019455" y="1013204"/>
                  <a:pt x="4022275" y="1007564"/>
                  <a:pt x="4022275" y="1002256"/>
                </a:cubicBezTo>
                <a:lnTo>
                  <a:pt x="4011327" y="1002256"/>
                </a:lnTo>
                <a:lnTo>
                  <a:pt x="3981468" y="1025645"/>
                </a:lnTo>
                <a:lnTo>
                  <a:pt x="3974999" y="1019176"/>
                </a:lnTo>
                <a:lnTo>
                  <a:pt x="3973008" y="1019176"/>
                </a:lnTo>
                <a:cubicBezTo>
                  <a:pt x="3947463" y="1041404"/>
                  <a:pt x="3934690" y="1060646"/>
                  <a:pt x="3934690" y="1076902"/>
                </a:cubicBezTo>
                <a:lnTo>
                  <a:pt x="3932699" y="1078893"/>
                </a:lnTo>
                <a:lnTo>
                  <a:pt x="3932699" y="1083372"/>
                </a:lnTo>
                <a:cubicBezTo>
                  <a:pt x="3932699" y="1087021"/>
                  <a:pt x="3937675" y="1089841"/>
                  <a:pt x="3947629" y="1091831"/>
                </a:cubicBezTo>
                <a:cubicBezTo>
                  <a:pt x="3968198" y="1091831"/>
                  <a:pt x="4019953" y="1057660"/>
                  <a:pt x="4102893" y="989317"/>
                </a:cubicBezTo>
                <a:cubicBezTo>
                  <a:pt x="4143037" y="972397"/>
                  <a:pt x="4179365" y="963937"/>
                  <a:pt x="4211877" y="963937"/>
                </a:cubicBezTo>
                <a:cubicBezTo>
                  <a:pt x="4247708" y="963937"/>
                  <a:pt x="4276073" y="1002256"/>
                  <a:pt x="4296975" y="1078893"/>
                </a:cubicBezTo>
                <a:lnTo>
                  <a:pt x="4301453" y="1078893"/>
                </a:lnTo>
                <a:lnTo>
                  <a:pt x="4311904" y="1070433"/>
                </a:lnTo>
                <a:lnTo>
                  <a:pt x="4316383" y="1070433"/>
                </a:lnTo>
                <a:cubicBezTo>
                  <a:pt x="4316383" y="1073419"/>
                  <a:pt x="4318539" y="1074912"/>
                  <a:pt x="4322852" y="1074912"/>
                </a:cubicBezTo>
                <a:lnTo>
                  <a:pt x="4324843" y="1076902"/>
                </a:lnTo>
                <a:lnTo>
                  <a:pt x="4324843" y="1078893"/>
                </a:lnTo>
                <a:cubicBezTo>
                  <a:pt x="4324843" y="1093490"/>
                  <a:pt x="4321359" y="1110576"/>
                  <a:pt x="4314392" y="1130150"/>
                </a:cubicBezTo>
                <a:lnTo>
                  <a:pt x="4324843" y="1143089"/>
                </a:lnTo>
                <a:cubicBezTo>
                  <a:pt x="4324843" y="1148729"/>
                  <a:pt x="4313397" y="1153705"/>
                  <a:pt x="4290505" y="1158018"/>
                </a:cubicBezTo>
                <a:lnTo>
                  <a:pt x="4282045" y="1164487"/>
                </a:lnTo>
                <a:lnTo>
                  <a:pt x="4273585" y="1161999"/>
                </a:lnTo>
                <a:cubicBezTo>
                  <a:pt x="4260979" y="1167307"/>
                  <a:pt x="4254675" y="1173777"/>
                  <a:pt x="4254675" y="1181407"/>
                </a:cubicBezTo>
                <a:lnTo>
                  <a:pt x="4252187" y="1181407"/>
                </a:lnTo>
                <a:cubicBezTo>
                  <a:pt x="4245551" y="1175767"/>
                  <a:pt x="4227802" y="1170127"/>
                  <a:pt x="4198939" y="1164487"/>
                </a:cubicBezTo>
                <a:cubicBezTo>
                  <a:pt x="4197612" y="1159511"/>
                  <a:pt x="4185503" y="1146738"/>
                  <a:pt x="4162611" y="1126169"/>
                </a:cubicBezTo>
                <a:cubicBezTo>
                  <a:pt x="4149340" y="1096310"/>
                  <a:pt x="4142373" y="1069935"/>
                  <a:pt x="4141710" y="1047043"/>
                </a:cubicBezTo>
                <a:cubicBezTo>
                  <a:pt x="4133416" y="1040076"/>
                  <a:pt x="4126283" y="1036593"/>
                  <a:pt x="4120311" y="1036593"/>
                </a:cubicBezTo>
                <a:lnTo>
                  <a:pt x="4107372" y="1036593"/>
                </a:lnTo>
                <a:lnTo>
                  <a:pt x="4107372" y="1034105"/>
                </a:lnTo>
                <a:cubicBezTo>
                  <a:pt x="4107372" y="1031782"/>
                  <a:pt x="4113841" y="1029792"/>
                  <a:pt x="4126780" y="1028133"/>
                </a:cubicBezTo>
                <a:lnTo>
                  <a:pt x="4126780" y="1023654"/>
                </a:lnTo>
                <a:lnTo>
                  <a:pt x="4122301" y="1019176"/>
                </a:lnTo>
                <a:cubicBezTo>
                  <a:pt x="4107041" y="1019176"/>
                  <a:pt x="4084315" y="1033441"/>
                  <a:pt x="4054124" y="1061973"/>
                </a:cubicBezTo>
                <a:cubicBezTo>
                  <a:pt x="4054124" y="1074912"/>
                  <a:pt x="4039859" y="1094817"/>
                  <a:pt x="4011327" y="1121690"/>
                </a:cubicBezTo>
                <a:cubicBezTo>
                  <a:pt x="3993080" y="1138610"/>
                  <a:pt x="3976824" y="1147070"/>
                  <a:pt x="3962558" y="1147070"/>
                </a:cubicBezTo>
                <a:lnTo>
                  <a:pt x="3947629" y="1147070"/>
                </a:lnTo>
                <a:cubicBezTo>
                  <a:pt x="3909476" y="1147070"/>
                  <a:pt x="3880281" y="1130150"/>
                  <a:pt x="3860043" y="1096310"/>
                </a:cubicBezTo>
                <a:lnTo>
                  <a:pt x="3851583" y="1055503"/>
                </a:lnTo>
                <a:lnTo>
                  <a:pt x="3851583" y="1040574"/>
                </a:lnTo>
                <a:lnTo>
                  <a:pt x="3874973" y="1000265"/>
                </a:lnTo>
                <a:cubicBezTo>
                  <a:pt x="3890565" y="982018"/>
                  <a:pt x="3898362" y="971402"/>
                  <a:pt x="3898362" y="968416"/>
                </a:cubicBezTo>
                <a:lnTo>
                  <a:pt x="3909310" y="959956"/>
                </a:lnTo>
                <a:lnTo>
                  <a:pt x="3913291" y="963937"/>
                </a:lnTo>
                <a:lnTo>
                  <a:pt x="3917770" y="963937"/>
                </a:lnTo>
                <a:lnTo>
                  <a:pt x="3928220" y="957468"/>
                </a:lnTo>
                <a:lnTo>
                  <a:pt x="3928220" y="950998"/>
                </a:lnTo>
                <a:lnTo>
                  <a:pt x="3921751" y="950998"/>
                </a:lnTo>
                <a:cubicBezTo>
                  <a:pt x="3926064" y="944363"/>
                  <a:pt x="3944643" y="931590"/>
                  <a:pt x="3977487" y="912680"/>
                </a:cubicBezTo>
                <a:cubicBezTo>
                  <a:pt x="3982132" y="904386"/>
                  <a:pt x="3989265" y="900239"/>
                  <a:pt x="3998886" y="900239"/>
                </a:cubicBezTo>
                <a:lnTo>
                  <a:pt x="3998886" y="893769"/>
                </a:lnTo>
                <a:lnTo>
                  <a:pt x="3994407" y="893769"/>
                </a:lnTo>
                <a:lnTo>
                  <a:pt x="3994407" y="889291"/>
                </a:lnTo>
                <a:cubicBezTo>
                  <a:pt x="4048485" y="858437"/>
                  <a:pt x="4083319" y="836374"/>
                  <a:pt x="4098912" y="823104"/>
                </a:cubicBezTo>
                <a:lnTo>
                  <a:pt x="4098912" y="819123"/>
                </a:lnTo>
                <a:lnTo>
                  <a:pt x="4130761" y="804193"/>
                </a:lnTo>
                <a:close/>
                <a:moveTo>
                  <a:pt x="1483081" y="784288"/>
                </a:moveTo>
                <a:cubicBezTo>
                  <a:pt x="1486399" y="790591"/>
                  <a:pt x="1488058" y="796563"/>
                  <a:pt x="1488058" y="802203"/>
                </a:cubicBezTo>
                <a:lnTo>
                  <a:pt x="1489551" y="802203"/>
                </a:lnTo>
                <a:lnTo>
                  <a:pt x="1493034" y="798221"/>
                </a:lnTo>
                <a:lnTo>
                  <a:pt x="1493034" y="796231"/>
                </a:lnTo>
                <a:lnTo>
                  <a:pt x="1485072" y="784288"/>
                </a:lnTo>
                <a:close/>
                <a:moveTo>
                  <a:pt x="1762260" y="763884"/>
                </a:moveTo>
                <a:cubicBezTo>
                  <a:pt x="1757615" y="765543"/>
                  <a:pt x="1755293" y="767202"/>
                  <a:pt x="1755293" y="768860"/>
                </a:cubicBezTo>
                <a:cubicBezTo>
                  <a:pt x="1756952" y="773505"/>
                  <a:pt x="1758776" y="775828"/>
                  <a:pt x="1760767" y="775828"/>
                </a:cubicBezTo>
                <a:lnTo>
                  <a:pt x="1762260" y="775828"/>
                </a:lnTo>
                <a:close/>
                <a:moveTo>
                  <a:pt x="1441777" y="754429"/>
                </a:moveTo>
                <a:lnTo>
                  <a:pt x="1443768" y="770354"/>
                </a:lnTo>
                <a:lnTo>
                  <a:pt x="1447251" y="766372"/>
                </a:lnTo>
                <a:cubicBezTo>
                  <a:pt x="1445924" y="758410"/>
                  <a:pt x="1444099" y="754429"/>
                  <a:pt x="1441777" y="754429"/>
                </a:cubicBezTo>
                <a:close/>
                <a:moveTo>
                  <a:pt x="1425852" y="746467"/>
                </a:moveTo>
                <a:lnTo>
                  <a:pt x="1428838" y="768363"/>
                </a:lnTo>
                <a:lnTo>
                  <a:pt x="1430829" y="768363"/>
                </a:lnTo>
                <a:lnTo>
                  <a:pt x="1430829" y="762391"/>
                </a:lnTo>
                <a:lnTo>
                  <a:pt x="1428838" y="746467"/>
                </a:lnTo>
                <a:close/>
                <a:moveTo>
                  <a:pt x="1441777" y="720589"/>
                </a:moveTo>
                <a:lnTo>
                  <a:pt x="1432322" y="724570"/>
                </a:lnTo>
                <a:cubicBezTo>
                  <a:pt x="1432322" y="726893"/>
                  <a:pt x="1435142" y="728883"/>
                  <a:pt x="1440782" y="730542"/>
                </a:cubicBezTo>
                <a:cubicBezTo>
                  <a:pt x="1441114" y="737177"/>
                  <a:pt x="1442606" y="740495"/>
                  <a:pt x="1445260" y="740495"/>
                </a:cubicBezTo>
                <a:lnTo>
                  <a:pt x="1445260" y="738504"/>
                </a:lnTo>
                <a:close/>
                <a:moveTo>
                  <a:pt x="1423862" y="720589"/>
                </a:moveTo>
                <a:lnTo>
                  <a:pt x="1427345" y="742485"/>
                </a:lnTo>
                <a:lnTo>
                  <a:pt x="1428838" y="742485"/>
                </a:lnTo>
                <a:lnTo>
                  <a:pt x="1428838" y="724570"/>
                </a:lnTo>
                <a:lnTo>
                  <a:pt x="1425852" y="720589"/>
                </a:lnTo>
                <a:close/>
                <a:moveTo>
                  <a:pt x="4966045" y="718599"/>
                </a:moveTo>
                <a:lnTo>
                  <a:pt x="4968533" y="722580"/>
                </a:lnTo>
                <a:lnTo>
                  <a:pt x="5001876" y="718599"/>
                </a:lnTo>
                <a:lnTo>
                  <a:pt x="5019791" y="729049"/>
                </a:lnTo>
                <a:lnTo>
                  <a:pt x="5035715" y="724073"/>
                </a:lnTo>
                <a:cubicBezTo>
                  <a:pt x="5038038" y="727390"/>
                  <a:pt x="5040029" y="730376"/>
                  <a:pt x="5041687" y="733030"/>
                </a:cubicBezTo>
                <a:cubicBezTo>
                  <a:pt x="5046995" y="739334"/>
                  <a:pt x="5053299" y="746135"/>
                  <a:pt x="5060598" y="753434"/>
                </a:cubicBezTo>
                <a:lnTo>
                  <a:pt x="5066569" y="767865"/>
                </a:lnTo>
                <a:lnTo>
                  <a:pt x="5066569" y="782297"/>
                </a:lnTo>
                <a:lnTo>
                  <a:pt x="5063086" y="786776"/>
                </a:lnTo>
                <a:cubicBezTo>
                  <a:pt x="5075029" y="789430"/>
                  <a:pt x="5083821" y="807179"/>
                  <a:pt x="5089461" y="840024"/>
                </a:cubicBezTo>
                <a:lnTo>
                  <a:pt x="5086973" y="845000"/>
                </a:lnTo>
                <a:lnTo>
                  <a:pt x="5089461" y="867394"/>
                </a:lnTo>
                <a:lnTo>
                  <a:pt x="5089461" y="878342"/>
                </a:lnTo>
                <a:cubicBezTo>
                  <a:pt x="5089461" y="890618"/>
                  <a:pt x="5078181" y="911353"/>
                  <a:pt x="5055621" y="940548"/>
                </a:cubicBezTo>
                <a:cubicBezTo>
                  <a:pt x="5055621" y="957799"/>
                  <a:pt x="5040195" y="966425"/>
                  <a:pt x="5009341" y="966425"/>
                </a:cubicBezTo>
                <a:cubicBezTo>
                  <a:pt x="4983795" y="966425"/>
                  <a:pt x="4967373" y="955643"/>
                  <a:pt x="4960073" y="934078"/>
                </a:cubicBezTo>
                <a:cubicBezTo>
                  <a:pt x="4955429" y="934078"/>
                  <a:pt x="4946305" y="929268"/>
                  <a:pt x="4932703" y="919647"/>
                </a:cubicBezTo>
                <a:lnTo>
                  <a:pt x="4937679" y="898746"/>
                </a:lnTo>
                <a:cubicBezTo>
                  <a:pt x="4934362" y="887797"/>
                  <a:pt x="4927561" y="881826"/>
                  <a:pt x="4917277" y="880831"/>
                </a:cubicBezTo>
                <a:cubicBezTo>
                  <a:pt x="4877133" y="880831"/>
                  <a:pt x="4845615" y="898248"/>
                  <a:pt x="4822724" y="933083"/>
                </a:cubicBezTo>
                <a:cubicBezTo>
                  <a:pt x="4812107" y="937396"/>
                  <a:pt x="4800164" y="962278"/>
                  <a:pt x="4786893" y="1007730"/>
                </a:cubicBezTo>
                <a:lnTo>
                  <a:pt x="4788884" y="1025147"/>
                </a:lnTo>
                <a:lnTo>
                  <a:pt x="4786893" y="1045053"/>
                </a:lnTo>
                <a:cubicBezTo>
                  <a:pt x="4788221" y="1045716"/>
                  <a:pt x="4789299" y="1047624"/>
                  <a:pt x="4790128" y="1050776"/>
                </a:cubicBezTo>
                <a:cubicBezTo>
                  <a:pt x="4790957" y="1053928"/>
                  <a:pt x="4791373" y="1058655"/>
                  <a:pt x="4791373" y="1064959"/>
                </a:cubicBezTo>
                <a:cubicBezTo>
                  <a:pt x="4800330" y="1084533"/>
                  <a:pt x="4811112" y="1098301"/>
                  <a:pt x="4823719" y="1106263"/>
                </a:cubicBezTo>
                <a:cubicBezTo>
                  <a:pt x="4850923" y="1128491"/>
                  <a:pt x="4876137" y="1139605"/>
                  <a:pt x="4899361" y="1139605"/>
                </a:cubicBezTo>
                <a:lnTo>
                  <a:pt x="4901351" y="1135126"/>
                </a:lnTo>
                <a:lnTo>
                  <a:pt x="4906328" y="1139605"/>
                </a:lnTo>
                <a:lnTo>
                  <a:pt x="5022279" y="1115221"/>
                </a:lnTo>
                <a:cubicBezTo>
                  <a:pt x="5060598" y="1095813"/>
                  <a:pt x="5096801" y="1075119"/>
                  <a:pt x="5130890" y="1053140"/>
                </a:cubicBezTo>
                <a:lnTo>
                  <a:pt x="5132533" y="1052014"/>
                </a:lnTo>
                <a:lnTo>
                  <a:pt x="5128260" y="1034633"/>
                </a:lnTo>
                <a:cubicBezTo>
                  <a:pt x="5126207" y="1024826"/>
                  <a:pt x="5124393" y="1014531"/>
                  <a:pt x="5122817" y="1003748"/>
                </a:cubicBezTo>
                <a:lnTo>
                  <a:pt x="5121325" y="1002256"/>
                </a:lnTo>
                <a:cubicBezTo>
                  <a:pt x="5121325" y="880167"/>
                  <a:pt x="5150685" y="794074"/>
                  <a:pt x="5209407" y="743978"/>
                </a:cubicBezTo>
                <a:cubicBezTo>
                  <a:pt x="5225995" y="733694"/>
                  <a:pt x="5238934" y="728551"/>
                  <a:pt x="5248223" y="728551"/>
                </a:cubicBezTo>
                <a:cubicBezTo>
                  <a:pt x="5269125" y="728551"/>
                  <a:pt x="5284386" y="730210"/>
                  <a:pt x="5294007" y="733528"/>
                </a:cubicBezTo>
                <a:lnTo>
                  <a:pt x="5301471" y="732533"/>
                </a:lnTo>
                <a:lnTo>
                  <a:pt x="5314410" y="775828"/>
                </a:lnTo>
                <a:lnTo>
                  <a:pt x="5316899" y="775828"/>
                </a:lnTo>
                <a:lnTo>
                  <a:pt x="5327349" y="773339"/>
                </a:lnTo>
                <a:lnTo>
                  <a:pt x="5328344" y="773339"/>
                </a:lnTo>
                <a:cubicBezTo>
                  <a:pt x="5340287" y="778979"/>
                  <a:pt x="5352729" y="792250"/>
                  <a:pt x="5365667" y="813151"/>
                </a:cubicBezTo>
                <a:cubicBezTo>
                  <a:pt x="5380929" y="839360"/>
                  <a:pt x="5388559" y="882821"/>
                  <a:pt x="5388559" y="943534"/>
                </a:cubicBezTo>
                <a:cubicBezTo>
                  <a:pt x="5388559" y="986663"/>
                  <a:pt x="5379601" y="1029294"/>
                  <a:pt x="5361687" y="1071428"/>
                </a:cubicBezTo>
                <a:cubicBezTo>
                  <a:pt x="5339458" y="1122188"/>
                  <a:pt x="5315240" y="1153208"/>
                  <a:pt x="5289031" y="1164487"/>
                </a:cubicBezTo>
                <a:cubicBezTo>
                  <a:pt x="5278082" y="1171786"/>
                  <a:pt x="5268627" y="1176099"/>
                  <a:pt x="5260665" y="1177426"/>
                </a:cubicBezTo>
                <a:lnTo>
                  <a:pt x="5258177" y="1177426"/>
                </a:lnTo>
                <a:lnTo>
                  <a:pt x="5258177" y="1175933"/>
                </a:lnTo>
                <a:cubicBezTo>
                  <a:pt x="5258177" y="1174274"/>
                  <a:pt x="5259503" y="1173445"/>
                  <a:pt x="5262157" y="1173445"/>
                </a:cubicBezTo>
                <a:lnTo>
                  <a:pt x="5262157" y="1168469"/>
                </a:lnTo>
                <a:lnTo>
                  <a:pt x="5257181" y="1166976"/>
                </a:lnTo>
                <a:lnTo>
                  <a:pt x="5239266" y="1168469"/>
                </a:lnTo>
                <a:cubicBezTo>
                  <a:pt x="5208080" y="1168469"/>
                  <a:pt x="5179383" y="1148895"/>
                  <a:pt x="5153173" y="1109747"/>
                </a:cubicBezTo>
                <a:cubicBezTo>
                  <a:pt x="5149690" y="1102863"/>
                  <a:pt x="5146445" y="1095491"/>
                  <a:pt x="5143438" y="1087633"/>
                </a:cubicBezTo>
                <a:lnTo>
                  <a:pt x="5140911" y="1080013"/>
                </a:lnTo>
                <a:lnTo>
                  <a:pt x="5098885" y="1110400"/>
                </a:lnTo>
                <a:cubicBezTo>
                  <a:pt x="5080493" y="1122323"/>
                  <a:pt x="5060929" y="1133716"/>
                  <a:pt x="5040195" y="1144582"/>
                </a:cubicBezTo>
                <a:lnTo>
                  <a:pt x="5040195" y="1139605"/>
                </a:lnTo>
                <a:lnTo>
                  <a:pt x="5019791" y="1154037"/>
                </a:lnTo>
                <a:lnTo>
                  <a:pt x="5017801" y="1150056"/>
                </a:lnTo>
                <a:cubicBezTo>
                  <a:pt x="5005857" y="1159013"/>
                  <a:pt x="4995407" y="1163492"/>
                  <a:pt x="4986449" y="1163492"/>
                </a:cubicBezTo>
                <a:lnTo>
                  <a:pt x="4971022" y="1163492"/>
                </a:lnTo>
                <a:lnTo>
                  <a:pt x="4966045" y="1169962"/>
                </a:lnTo>
                <a:lnTo>
                  <a:pt x="4956590" y="1165980"/>
                </a:lnTo>
                <a:lnTo>
                  <a:pt x="4948130" y="1165980"/>
                </a:lnTo>
                <a:lnTo>
                  <a:pt x="4957585" y="1169962"/>
                </a:lnTo>
                <a:lnTo>
                  <a:pt x="4957585" y="1176431"/>
                </a:lnTo>
                <a:lnTo>
                  <a:pt x="4939671" y="1176431"/>
                </a:lnTo>
                <a:lnTo>
                  <a:pt x="4932703" y="1169962"/>
                </a:lnTo>
                <a:cubicBezTo>
                  <a:pt x="4932703" y="1182569"/>
                  <a:pt x="4915617" y="1188872"/>
                  <a:pt x="4881446" y="1188872"/>
                </a:cubicBezTo>
                <a:lnTo>
                  <a:pt x="4857061" y="1188872"/>
                </a:lnTo>
                <a:lnTo>
                  <a:pt x="4851089" y="1193848"/>
                </a:lnTo>
                <a:lnTo>
                  <a:pt x="4837155" y="1193848"/>
                </a:lnTo>
                <a:cubicBezTo>
                  <a:pt x="4819572" y="1182237"/>
                  <a:pt x="4802818" y="1176431"/>
                  <a:pt x="4786893" y="1176431"/>
                </a:cubicBezTo>
                <a:cubicBezTo>
                  <a:pt x="4781253" y="1168469"/>
                  <a:pt x="4768813" y="1158350"/>
                  <a:pt x="4749570" y="1146075"/>
                </a:cubicBezTo>
                <a:lnTo>
                  <a:pt x="4744594" y="1139605"/>
                </a:lnTo>
                <a:cubicBezTo>
                  <a:pt x="4724025" y="1105765"/>
                  <a:pt x="4713740" y="1070599"/>
                  <a:pt x="4713740" y="1034105"/>
                </a:cubicBezTo>
                <a:cubicBezTo>
                  <a:pt x="4713740" y="945193"/>
                  <a:pt x="4759523" y="858270"/>
                  <a:pt x="4851089" y="773339"/>
                </a:cubicBezTo>
                <a:cubicBezTo>
                  <a:pt x="4896541" y="736846"/>
                  <a:pt x="4934859" y="718599"/>
                  <a:pt x="4966045" y="718599"/>
                </a:cubicBezTo>
                <a:close/>
                <a:moveTo>
                  <a:pt x="3108671" y="718599"/>
                </a:moveTo>
                <a:lnTo>
                  <a:pt x="3111159" y="722580"/>
                </a:lnTo>
                <a:lnTo>
                  <a:pt x="3144501" y="718599"/>
                </a:lnTo>
                <a:lnTo>
                  <a:pt x="3162416" y="729049"/>
                </a:lnTo>
                <a:lnTo>
                  <a:pt x="3178341" y="724073"/>
                </a:lnTo>
                <a:cubicBezTo>
                  <a:pt x="3180663" y="727390"/>
                  <a:pt x="3182654" y="730376"/>
                  <a:pt x="3184312" y="733030"/>
                </a:cubicBezTo>
                <a:cubicBezTo>
                  <a:pt x="3189621" y="739334"/>
                  <a:pt x="3195924" y="746135"/>
                  <a:pt x="3203223" y="753434"/>
                </a:cubicBezTo>
                <a:lnTo>
                  <a:pt x="3209195" y="767865"/>
                </a:lnTo>
                <a:lnTo>
                  <a:pt x="3209195" y="782297"/>
                </a:lnTo>
                <a:lnTo>
                  <a:pt x="3205711" y="786776"/>
                </a:lnTo>
                <a:cubicBezTo>
                  <a:pt x="3217655" y="789430"/>
                  <a:pt x="3226446" y="807179"/>
                  <a:pt x="3232086" y="840024"/>
                </a:cubicBezTo>
                <a:lnTo>
                  <a:pt x="3229598" y="845000"/>
                </a:lnTo>
                <a:lnTo>
                  <a:pt x="3232086" y="867394"/>
                </a:lnTo>
                <a:lnTo>
                  <a:pt x="3232086" y="878342"/>
                </a:lnTo>
                <a:cubicBezTo>
                  <a:pt x="3232086" y="890618"/>
                  <a:pt x="3220806" y="911353"/>
                  <a:pt x="3198246" y="940548"/>
                </a:cubicBezTo>
                <a:cubicBezTo>
                  <a:pt x="3198246" y="957799"/>
                  <a:pt x="3182819" y="966425"/>
                  <a:pt x="3151966" y="966425"/>
                </a:cubicBezTo>
                <a:cubicBezTo>
                  <a:pt x="3126420" y="966425"/>
                  <a:pt x="3109998" y="955643"/>
                  <a:pt x="3102699" y="934078"/>
                </a:cubicBezTo>
                <a:cubicBezTo>
                  <a:pt x="3098054" y="934078"/>
                  <a:pt x="3088930" y="929268"/>
                  <a:pt x="3075328" y="919647"/>
                </a:cubicBezTo>
                <a:lnTo>
                  <a:pt x="3080305" y="898746"/>
                </a:lnTo>
                <a:cubicBezTo>
                  <a:pt x="3076987" y="887797"/>
                  <a:pt x="3070186" y="881826"/>
                  <a:pt x="3059901" y="880831"/>
                </a:cubicBezTo>
                <a:cubicBezTo>
                  <a:pt x="3019758" y="880831"/>
                  <a:pt x="2988241" y="898248"/>
                  <a:pt x="2965349" y="933083"/>
                </a:cubicBezTo>
                <a:cubicBezTo>
                  <a:pt x="2954733" y="937396"/>
                  <a:pt x="2942789" y="962278"/>
                  <a:pt x="2929519" y="1007730"/>
                </a:cubicBezTo>
                <a:lnTo>
                  <a:pt x="2931509" y="1025147"/>
                </a:lnTo>
                <a:lnTo>
                  <a:pt x="2929519" y="1045053"/>
                </a:lnTo>
                <a:cubicBezTo>
                  <a:pt x="2930846" y="1045716"/>
                  <a:pt x="2931924" y="1047624"/>
                  <a:pt x="2932753" y="1050776"/>
                </a:cubicBezTo>
                <a:cubicBezTo>
                  <a:pt x="2933583" y="1053928"/>
                  <a:pt x="2933997" y="1058655"/>
                  <a:pt x="2933997" y="1064959"/>
                </a:cubicBezTo>
                <a:cubicBezTo>
                  <a:pt x="2942955" y="1084533"/>
                  <a:pt x="2953738" y="1098301"/>
                  <a:pt x="2966344" y="1106263"/>
                </a:cubicBezTo>
                <a:cubicBezTo>
                  <a:pt x="2993549" y="1128491"/>
                  <a:pt x="3018763" y="1139605"/>
                  <a:pt x="3041986" y="1139605"/>
                </a:cubicBezTo>
                <a:lnTo>
                  <a:pt x="3043977" y="1135126"/>
                </a:lnTo>
                <a:lnTo>
                  <a:pt x="3048953" y="1139605"/>
                </a:lnTo>
                <a:lnTo>
                  <a:pt x="3164904" y="1115221"/>
                </a:lnTo>
                <a:cubicBezTo>
                  <a:pt x="3241541" y="1076404"/>
                  <a:pt x="3309719" y="1032446"/>
                  <a:pt x="3369436" y="983345"/>
                </a:cubicBezTo>
                <a:lnTo>
                  <a:pt x="3375408" y="988819"/>
                </a:lnTo>
                <a:cubicBezTo>
                  <a:pt x="3329956" y="1049200"/>
                  <a:pt x="3265760" y="1101121"/>
                  <a:pt x="3182819" y="1144582"/>
                </a:cubicBezTo>
                <a:lnTo>
                  <a:pt x="3182819" y="1139605"/>
                </a:lnTo>
                <a:lnTo>
                  <a:pt x="3162416" y="1154037"/>
                </a:lnTo>
                <a:lnTo>
                  <a:pt x="3160425" y="1150056"/>
                </a:lnTo>
                <a:cubicBezTo>
                  <a:pt x="3148482" y="1159013"/>
                  <a:pt x="3138032" y="1163492"/>
                  <a:pt x="3129074" y="1163492"/>
                </a:cubicBezTo>
                <a:lnTo>
                  <a:pt x="3113647" y="1163492"/>
                </a:lnTo>
                <a:lnTo>
                  <a:pt x="3108671" y="1169962"/>
                </a:lnTo>
                <a:lnTo>
                  <a:pt x="3099215" y="1165980"/>
                </a:lnTo>
                <a:lnTo>
                  <a:pt x="3090755" y="1165980"/>
                </a:lnTo>
                <a:lnTo>
                  <a:pt x="3100211" y="1169962"/>
                </a:lnTo>
                <a:lnTo>
                  <a:pt x="3100211" y="1176431"/>
                </a:lnTo>
                <a:lnTo>
                  <a:pt x="3082295" y="1176431"/>
                </a:lnTo>
                <a:lnTo>
                  <a:pt x="3075328" y="1169962"/>
                </a:lnTo>
                <a:cubicBezTo>
                  <a:pt x="3075328" y="1182569"/>
                  <a:pt x="3058243" y="1188872"/>
                  <a:pt x="3024071" y="1188872"/>
                </a:cubicBezTo>
                <a:lnTo>
                  <a:pt x="2999686" y="1188872"/>
                </a:lnTo>
                <a:lnTo>
                  <a:pt x="2993715" y="1193848"/>
                </a:lnTo>
                <a:lnTo>
                  <a:pt x="2979781" y="1193848"/>
                </a:lnTo>
                <a:cubicBezTo>
                  <a:pt x="2962197" y="1182237"/>
                  <a:pt x="2945443" y="1176431"/>
                  <a:pt x="2929519" y="1176431"/>
                </a:cubicBezTo>
                <a:cubicBezTo>
                  <a:pt x="2923879" y="1168469"/>
                  <a:pt x="2911438" y="1158350"/>
                  <a:pt x="2892195" y="1146075"/>
                </a:cubicBezTo>
                <a:lnTo>
                  <a:pt x="2887219" y="1139605"/>
                </a:lnTo>
                <a:cubicBezTo>
                  <a:pt x="2866650" y="1105765"/>
                  <a:pt x="2856365" y="1070599"/>
                  <a:pt x="2856365" y="1034105"/>
                </a:cubicBezTo>
                <a:cubicBezTo>
                  <a:pt x="2856365" y="945193"/>
                  <a:pt x="2902148" y="858270"/>
                  <a:pt x="2993715" y="773339"/>
                </a:cubicBezTo>
                <a:cubicBezTo>
                  <a:pt x="3039166" y="736846"/>
                  <a:pt x="3077485" y="718599"/>
                  <a:pt x="3108671" y="718599"/>
                </a:cubicBezTo>
                <a:close/>
                <a:moveTo>
                  <a:pt x="1448744" y="714771"/>
                </a:moveTo>
                <a:lnTo>
                  <a:pt x="1448744" y="726561"/>
                </a:lnTo>
                <a:lnTo>
                  <a:pt x="1451730" y="726561"/>
                </a:lnTo>
                <a:lnTo>
                  <a:pt x="1451730" y="724570"/>
                </a:lnTo>
                <a:cubicBezTo>
                  <a:pt x="1451730" y="720589"/>
                  <a:pt x="1451191" y="717603"/>
                  <a:pt x="1450113" y="715613"/>
                </a:cubicBezTo>
                <a:close/>
                <a:moveTo>
                  <a:pt x="1405947" y="710636"/>
                </a:moveTo>
                <a:lnTo>
                  <a:pt x="1405947" y="732533"/>
                </a:lnTo>
                <a:lnTo>
                  <a:pt x="1410923" y="732533"/>
                </a:lnTo>
                <a:lnTo>
                  <a:pt x="1409430" y="718599"/>
                </a:lnTo>
                <a:lnTo>
                  <a:pt x="1409430" y="710636"/>
                </a:lnTo>
                <a:close/>
                <a:moveTo>
                  <a:pt x="1438791" y="700684"/>
                </a:moveTo>
                <a:lnTo>
                  <a:pt x="1438791" y="702674"/>
                </a:lnTo>
                <a:cubicBezTo>
                  <a:pt x="1440616" y="706655"/>
                  <a:pt x="1442358" y="709641"/>
                  <a:pt x="1444016" y="711632"/>
                </a:cubicBezTo>
                <a:lnTo>
                  <a:pt x="1445260" y="712417"/>
                </a:lnTo>
                <a:lnTo>
                  <a:pt x="1445260" y="700684"/>
                </a:lnTo>
                <a:close/>
                <a:moveTo>
                  <a:pt x="1430829" y="676796"/>
                </a:moveTo>
                <a:lnTo>
                  <a:pt x="1430829" y="682768"/>
                </a:lnTo>
                <a:cubicBezTo>
                  <a:pt x="1435142" y="682768"/>
                  <a:pt x="1437796" y="686749"/>
                  <a:pt x="1438791" y="694712"/>
                </a:cubicBezTo>
                <a:lnTo>
                  <a:pt x="1440782" y="694712"/>
                </a:lnTo>
                <a:lnTo>
                  <a:pt x="1441777" y="680778"/>
                </a:lnTo>
                <a:lnTo>
                  <a:pt x="1432322" y="676796"/>
                </a:lnTo>
                <a:close/>
                <a:moveTo>
                  <a:pt x="1432322" y="657388"/>
                </a:moveTo>
                <a:lnTo>
                  <a:pt x="1432322" y="660872"/>
                </a:lnTo>
                <a:lnTo>
                  <a:pt x="1435308" y="660872"/>
                </a:lnTo>
                <a:lnTo>
                  <a:pt x="1435308" y="674806"/>
                </a:lnTo>
                <a:lnTo>
                  <a:pt x="1437298" y="674806"/>
                </a:lnTo>
                <a:lnTo>
                  <a:pt x="1445260" y="672815"/>
                </a:lnTo>
                <a:lnTo>
                  <a:pt x="1447251" y="674806"/>
                </a:lnTo>
                <a:lnTo>
                  <a:pt x="1447251" y="672815"/>
                </a:lnTo>
                <a:lnTo>
                  <a:pt x="1437298" y="660872"/>
                </a:lnTo>
                <a:lnTo>
                  <a:pt x="1436801" y="660872"/>
                </a:lnTo>
                <a:lnTo>
                  <a:pt x="1436801" y="657388"/>
                </a:lnTo>
                <a:close/>
                <a:moveTo>
                  <a:pt x="2164910" y="651914"/>
                </a:moveTo>
                <a:cubicBezTo>
                  <a:pt x="2193109" y="651914"/>
                  <a:pt x="2220314" y="654403"/>
                  <a:pt x="2246523" y="659379"/>
                </a:cubicBezTo>
                <a:cubicBezTo>
                  <a:pt x="2284012" y="667341"/>
                  <a:pt x="2322165" y="687745"/>
                  <a:pt x="2360981" y="720589"/>
                </a:cubicBezTo>
                <a:cubicBezTo>
                  <a:pt x="2379560" y="738504"/>
                  <a:pt x="2391172" y="751775"/>
                  <a:pt x="2395816" y="760401"/>
                </a:cubicBezTo>
                <a:cubicBezTo>
                  <a:pt x="2408092" y="780638"/>
                  <a:pt x="2414229" y="801705"/>
                  <a:pt x="2414229" y="823602"/>
                </a:cubicBezTo>
                <a:cubicBezTo>
                  <a:pt x="2414229" y="836208"/>
                  <a:pt x="2411907" y="847157"/>
                  <a:pt x="2407262" y="856446"/>
                </a:cubicBezTo>
                <a:cubicBezTo>
                  <a:pt x="2407262" y="859100"/>
                  <a:pt x="2400461" y="872868"/>
                  <a:pt x="2386859" y="897750"/>
                </a:cubicBezTo>
                <a:cubicBezTo>
                  <a:pt x="2371929" y="915002"/>
                  <a:pt x="2359654" y="926116"/>
                  <a:pt x="2350033" y="931092"/>
                </a:cubicBezTo>
                <a:cubicBezTo>
                  <a:pt x="2346716" y="932419"/>
                  <a:pt x="2345057" y="934908"/>
                  <a:pt x="2345057" y="938557"/>
                </a:cubicBezTo>
                <a:cubicBezTo>
                  <a:pt x="2341739" y="950833"/>
                  <a:pt x="2340080" y="963273"/>
                  <a:pt x="2340080" y="975880"/>
                </a:cubicBezTo>
                <a:cubicBezTo>
                  <a:pt x="2340080" y="1059153"/>
                  <a:pt x="2354180" y="1117709"/>
                  <a:pt x="2382380" y="1151549"/>
                </a:cubicBezTo>
                <a:cubicBezTo>
                  <a:pt x="2385698" y="1164819"/>
                  <a:pt x="2387356" y="1172616"/>
                  <a:pt x="2387356" y="1174938"/>
                </a:cubicBezTo>
                <a:cubicBezTo>
                  <a:pt x="2383044" y="1184891"/>
                  <a:pt x="2375579" y="1189867"/>
                  <a:pt x="2364962" y="1189867"/>
                </a:cubicBezTo>
                <a:lnTo>
                  <a:pt x="2357995" y="1189867"/>
                </a:lnTo>
                <a:cubicBezTo>
                  <a:pt x="2310222" y="1189867"/>
                  <a:pt x="2265268" y="1155862"/>
                  <a:pt x="2223134" y="1087850"/>
                </a:cubicBezTo>
                <a:lnTo>
                  <a:pt x="2208205" y="1084864"/>
                </a:lnTo>
                <a:lnTo>
                  <a:pt x="2128084" y="1143586"/>
                </a:lnTo>
                <a:lnTo>
                  <a:pt x="2110666" y="1146075"/>
                </a:lnTo>
                <a:lnTo>
                  <a:pt x="2100216" y="1146075"/>
                </a:lnTo>
                <a:cubicBezTo>
                  <a:pt x="2092585" y="1146075"/>
                  <a:pt x="2075831" y="1133965"/>
                  <a:pt x="2049954" y="1109747"/>
                </a:cubicBezTo>
                <a:cubicBezTo>
                  <a:pt x="2022086" y="1109747"/>
                  <a:pt x="1988910" y="1079556"/>
                  <a:pt x="1950425" y="1019176"/>
                </a:cubicBezTo>
                <a:cubicBezTo>
                  <a:pt x="1925543" y="962112"/>
                  <a:pt x="1913102" y="914339"/>
                  <a:pt x="1913102" y="875854"/>
                </a:cubicBezTo>
                <a:lnTo>
                  <a:pt x="1913102" y="865404"/>
                </a:lnTo>
                <a:cubicBezTo>
                  <a:pt x="1913102" y="772178"/>
                  <a:pt x="1920566" y="718765"/>
                  <a:pt x="1935496" y="705162"/>
                </a:cubicBezTo>
                <a:cubicBezTo>
                  <a:pt x="1938150" y="704167"/>
                  <a:pt x="1942795" y="703338"/>
                  <a:pt x="1949430" y="702674"/>
                </a:cubicBezTo>
                <a:cubicBezTo>
                  <a:pt x="1959714" y="699025"/>
                  <a:pt x="1974478" y="686915"/>
                  <a:pt x="1993720" y="666346"/>
                </a:cubicBezTo>
                <a:cubicBezTo>
                  <a:pt x="1998696" y="660374"/>
                  <a:pt x="2001682" y="657388"/>
                  <a:pt x="2002678" y="657388"/>
                </a:cubicBezTo>
                <a:cubicBezTo>
                  <a:pt x="2035522" y="671986"/>
                  <a:pt x="2061566" y="700684"/>
                  <a:pt x="2080808" y="743481"/>
                </a:cubicBezTo>
                <a:cubicBezTo>
                  <a:pt x="2080808" y="777652"/>
                  <a:pt x="2092253" y="803032"/>
                  <a:pt x="2115145" y="819620"/>
                </a:cubicBezTo>
                <a:lnTo>
                  <a:pt x="2121117" y="843507"/>
                </a:lnTo>
                <a:cubicBezTo>
                  <a:pt x="2121117" y="863413"/>
                  <a:pt x="2110832" y="887797"/>
                  <a:pt x="2090263" y="916661"/>
                </a:cubicBezTo>
                <a:cubicBezTo>
                  <a:pt x="2087941" y="939553"/>
                  <a:pt x="2086779" y="954150"/>
                  <a:pt x="2086779" y="960453"/>
                </a:cubicBezTo>
                <a:lnTo>
                  <a:pt x="2086779" y="969411"/>
                </a:lnTo>
                <a:cubicBezTo>
                  <a:pt x="2086779" y="986663"/>
                  <a:pt x="2094410" y="995289"/>
                  <a:pt x="2109671" y="995289"/>
                </a:cubicBezTo>
                <a:lnTo>
                  <a:pt x="2110169" y="995289"/>
                </a:lnTo>
                <a:cubicBezTo>
                  <a:pt x="2127089" y="995289"/>
                  <a:pt x="2164910" y="962444"/>
                  <a:pt x="2223632" y="896755"/>
                </a:cubicBezTo>
                <a:cubicBezTo>
                  <a:pt x="2239224" y="895096"/>
                  <a:pt x="2259296" y="886304"/>
                  <a:pt x="2283846" y="870380"/>
                </a:cubicBezTo>
                <a:lnTo>
                  <a:pt x="2284344" y="869882"/>
                </a:lnTo>
                <a:lnTo>
                  <a:pt x="2285339" y="869882"/>
                </a:lnTo>
                <a:cubicBezTo>
                  <a:pt x="2309226" y="888793"/>
                  <a:pt x="2329132" y="900902"/>
                  <a:pt x="2345057" y="906210"/>
                </a:cubicBezTo>
                <a:cubicBezTo>
                  <a:pt x="2367617" y="891281"/>
                  <a:pt x="2382878" y="871375"/>
                  <a:pt x="2390840" y="846493"/>
                </a:cubicBezTo>
                <a:lnTo>
                  <a:pt x="2394821" y="823104"/>
                </a:lnTo>
                <a:cubicBezTo>
                  <a:pt x="2394821" y="798221"/>
                  <a:pt x="2383707" y="773837"/>
                  <a:pt x="2361479" y="749950"/>
                </a:cubicBezTo>
                <a:cubicBezTo>
                  <a:pt x="2321004" y="714120"/>
                  <a:pt x="2281856" y="696205"/>
                  <a:pt x="2244035" y="696205"/>
                </a:cubicBezTo>
                <a:lnTo>
                  <a:pt x="2234082" y="696205"/>
                </a:lnTo>
                <a:cubicBezTo>
                  <a:pt x="2230101" y="696205"/>
                  <a:pt x="2227115" y="698527"/>
                  <a:pt x="2225124" y="703172"/>
                </a:cubicBezTo>
                <a:cubicBezTo>
                  <a:pt x="2224461" y="703172"/>
                  <a:pt x="2223632" y="711300"/>
                  <a:pt x="2222636" y="727556"/>
                </a:cubicBezTo>
                <a:lnTo>
                  <a:pt x="2209697" y="737509"/>
                </a:lnTo>
                <a:cubicBezTo>
                  <a:pt x="2201404" y="737509"/>
                  <a:pt x="2190953" y="735021"/>
                  <a:pt x="2178346" y="730045"/>
                </a:cubicBezTo>
                <a:cubicBezTo>
                  <a:pt x="2168061" y="727390"/>
                  <a:pt x="2159767" y="726063"/>
                  <a:pt x="2153464" y="726063"/>
                </a:cubicBezTo>
                <a:lnTo>
                  <a:pt x="2144506" y="726561"/>
                </a:lnTo>
                <a:cubicBezTo>
                  <a:pt x="2133226" y="720258"/>
                  <a:pt x="2123605" y="707319"/>
                  <a:pt x="2115643" y="687745"/>
                </a:cubicBezTo>
                <a:cubicBezTo>
                  <a:pt x="2115311" y="687745"/>
                  <a:pt x="2114979" y="686252"/>
                  <a:pt x="2114647" y="683266"/>
                </a:cubicBezTo>
                <a:lnTo>
                  <a:pt x="2114647" y="675303"/>
                </a:lnTo>
                <a:cubicBezTo>
                  <a:pt x="2125264" y="659711"/>
                  <a:pt x="2142018" y="651914"/>
                  <a:pt x="2164910" y="651914"/>
                </a:cubicBezTo>
                <a:close/>
                <a:moveTo>
                  <a:pt x="1419383" y="646938"/>
                </a:moveTo>
                <a:cubicBezTo>
                  <a:pt x="1421374" y="693385"/>
                  <a:pt x="1424028" y="716608"/>
                  <a:pt x="1427345" y="716608"/>
                </a:cubicBezTo>
                <a:lnTo>
                  <a:pt x="1423862" y="648928"/>
                </a:lnTo>
                <a:lnTo>
                  <a:pt x="1422369" y="646938"/>
                </a:lnTo>
                <a:close/>
                <a:moveTo>
                  <a:pt x="1426350" y="643952"/>
                </a:moveTo>
                <a:lnTo>
                  <a:pt x="1423364" y="647436"/>
                </a:lnTo>
                <a:lnTo>
                  <a:pt x="1426350" y="650421"/>
                </a:lnTo>
                <a:lnTo>
                  <a:pt x="1427345" y="650421"/>
                </a:lnTo>
                <a:lnTo>
                  <a:pt x="1430829" y="647436"/>
                </a:lnTo>
                <a:lnTo>
                  <a:pt x="1427345" y="643952"/>
                </a:lnTo>
                <a:close/>
                <a:moveTo>
                  <a:pt x="1483081" y="634994"/>
                </a:moveTo>
                <a:lnTo>
                  <a:pt x="1483081" y="636985"/>
                </a:lnTo>
                <a:lnTo>
                  <a:pt x="1481589" y="644947"/>
                </a:lnTo>
                <a:cubicBezTo>
                  <a:pt x="1481589" y="666844"/>
                  <a:pt x="1484906" y="695375"/>
                  <a:pt x="1491541" y="730542"/>
                </a:cubicBezTo>
                <a:lnTo>
                  <a:pt x="1496020" y="730542"/>
                </a:lnTo>
                <a:lnTo>
                  <a:pt x="1496020" y="726561"/>
                </a:lnTo>
                <a:lnTo>
                  <a:pt x="1493034" y="720589"/>
                </a:lnTo>
                <a:lnTo>
                  <a:pt x="1496020" y="708646"/>
                </a:lnTo>
                <a:cubicBezTo>
                  <a:pt x="1494030" y="681441"/>
                  <a:pt x="1491376" y="661535"/>
                  <a:pt x="1488058" y="648928"/>
                </a:cubicBezTo>
                <a:lnTo>
                  <a:pt x="1491541" y="648928"/>
                </a:lnTo>
                <a:lnTo>
                  <a:pt x="1491541" y="646938"/>
                </a:lnTo>
                <a:cubicBezTo>
                  <a:pt x="1491541" y="638976"/>
                  <a:pt x="1488721" y="634994"/>
                  <a:pt x="1483081" y="634994"/>
                </a:cubicBezTo>
                <a:close/>
                <a:moveTo>
                  <a:pt x="1418750" y="634994"/>
                </a:moveTo>
                <a:lnTo>
                  <a:pt x="1420378" y="634994"/>
                </a:lnTo>
                <a:lnTo>
                  <a:pt x="1420378" y="637648"/>
                </a:lnTo>
                <a:lnTo>
                  <a:pt x="1419383" y="638976"/>
                </a:lnTo>
                <a:close/>
                <a:moveTo>
                  <a:pt x="1421871" y="625527"/>
                </a:moveTo>
                <a:lnTo>
                  <a:pt x="1422618" y="627530"/>
                </a:lnTo>
                <a:lnTo>
                  <a:pt x="1424088" y="630018"/>
                </a:lnTo>
                <a:lnTo>
                  <a:pt x="1421871" y="630018"/>
                </a:lnTo>
                <a:close/>
                <a:moveTo>
                  <a:pt x="1429094" y="625310"/>
                </a:moveTo>
                <a:lnTo>
                  <a:pt x="1432322" y="631013"/>
                </a:lnTo>
                <a:lnTo>
                  <a:pt x="1430829" y="633004"/>
                </a:lnTo>
                <a:lnTo>
                  <a:pt x="1427345" y="633004"/>
                </a:lnTo>
                <a:cubicBezTo>
                  <a:pt x="1426599" y="633004"/>
                  <a:pt x="1425832" y="632548"/>
                  <a:pt x="1425044" y="631635"/>
                </a:cubicBezTo>
                <a:lnTo>
                  <a:pt x="1424088" y="630018"/>
                </a:lnTo>
                <a:lnTo>
                  <a:pt x="1424857" y="630018"/>
                </a:lnTo>
                <a:close/>
                <a:moveTo>
                  <a:pt x="1428516" y="624290"/>
                </a:moveTo>
                <a:lnTo>
                  <a:pt x="1429336" y="625042"/>
                </a:lnTo>
                <a:lnTo>
                  <a:pt x="1429094" y="625310"/>
                </a:lnTo>
                <a:close/>
                <a:moveTo>
                  <a:pt x="1397487" y="619070"/>
                </a:moveTo>
                <a:lnTo>
                  <a:pt x="1397487" y="623051"/>
                </a:lnTo>
                <a:lnTo>
                  <a:pt x="1399477" y="633004"/>
                </a:lnTo>
                <a:lnTo>
                  <a:pt x="1402961" y="633004"/>
                </a:lnTo>
                <a:cubicBezTo>
                  <a:pt x="1401634" y="623714"/>
                  <a:pt x="1399809" y="619070"/>
                  <a:pt x="1397487" y="619070"/>
                </a:cubicBezTo>
                <a:close/>
                <a:moveTo>
                  <a:pt x="1486565" y="615089"/>
                </a:moveTo>
                <a:lnTo>
                  <a:pt x="1479598" y="619070"/>
                </a:lnTo>
                <a:lnTo>
                  <a:pt x="1479598" y="627032"/>
                </a:lnTo>
                <a:lnTo>
                  <a:pt x="1486565" y="631013"/>
                </a:lnTo>
                <a:lnTo>
                  <a:pt x="1488058" y="625042"/>
                </a:lnTo>
                <a:close/>
                <a:moveTo>
                  <a:pt x="1422369" y="605136"/>
                </a:moveTo>
                <a:lnTo>
                  <a:pt x="1422369" y="607126"/>
                </a:lnTo>
                <a:cubicBezTo>
                  <a:pt x="1422369" y="610278"/>
                  <a:pt x="1423198" y="613845"/>
                  <a:pt x="1424857" y="617826"/>
                </a:cubicBezTo>
                <a:lnTo>
                  <a:pt x="1428516" y="624290"/>
                </a:lnTo>
                <a:lnTo>
                  <a:pt x="1423364" y="619567"/>
                </a:lnTo>
                <a:lnTo>
                  <a:pt x="1421871" y="619567"/>
                </a:lnTo>
                <a:lnTo>
                  <a:pt x="1421871" y="625527"/>
                </a:lnTo>
                <a:lnTo>
                  <a:pt x="1420067" y="620687"/>
                </a:lnTo>
                <a:lnTo>
                  <a:pt x="1418365" y="614591"/>
                </a:lnTo>
                <a:lnTo>
                  <a:pt x="1420378" y="614591"/>
                </a:lnTo>
                <a:lnTo>
                  <a:pt x="1420378" y="613098"/>
                </a:lnTo>
                <a:lnTo>
                  <a:pt x="1417392" y="609615"/>
                </a:lnTo>
                <a:lnTo>
                  <a:pt x="1415899" y="609615"/>
                </a:lnTo>
                <a:lnTo>
                  <a:pt x="1415899" y="611108"/>
                </a:lnTo>
                <a:lnTo>
                  <a:pt x="1417392" y="611108"/>
                </a:lnTo>
                <a:lnTo>
                  <a:pt x="1418365" y="614591"/>
                </a:lnTo>
                <a:lnTo>
                  <a:pt x="1415899" y="614591"/>
                </a:lnTo>
                <a:lnTo>
                  <a:pt x="1415899" y="617079"/>
                </a:lnTo>
                <a:lnTo>
                  <a:pt x="1418750" y="634994"/>
                </a:lnTo>
                <a:lnTo>
                  <a:pt x="1415899" y="634994"/>
                </a:lnTo>
                <a:lnTo>
                  <a:pt x="1415899" y="640469"/>
                </a:lnTo>
                <a:lnTo>
                  <a:pt x="1420378" y="640469"/>
                </a:lnTo>
                <a:lnTo>
                  <a:pt x="1420378" y="637648"/>
                </a:lnTo>
                <a:lnTo>
                  <a:pt x="1420876" y="636985"/>
                </a:lnTo>
                <a:lnTo>
                  <a:pt x="1422369" y="636985"/>
                </a:lnTo>
                <a:lnTo>
                  <a:pt x="1440782" y="638976"/>
                </a:lnTo>
                <a:lnTo>
                  <a:pt x="1441777" y="638976"/>
                </a:lnTo>
                <a:cubicBezTo>
                  <a:pt x="1437464" y="633336"/>
                  <a:pt x="1435308" y="628027"/>
                  <a:pt x="1435308" y="623051"/>
                </a:cubicBezTo>
                <a:lnTo>
                  <a:pt x="1441777" y="617079"/>
                </a:lnTo>
                <a:lnTo>
                  <a:pt x="1441777" y="615089"/>
                </a:lnTo>
                <a:cubicBezTo>
                  <a:pt x="1437464" y="615089"/>
                  <a:pt x="1435308" y="612434"/>
                  <a:pt x="1435308" y="607126"/>
                </a:cubicBezTo>
                <a:lnTo>
                  <a:pt x="1430829" y="605136"/>
                </a:lnTo>
                <a:cubicBezTo>
                  <a:pt x="1430829" y="609117"/>
                  <a:pt x="1429668" y="611108"/>
                  <a:pt x="1427345" y="611108"/>
                </a:cubicBezTo>
                <a:close/>
                <a:moveTo>
                  <a:pt x="1423364" y="599164"/>
                </a:moveTo>
                <a:lnTo>
                  <a:pt x="1421871" y="600657"/>
                </a:lnTo>
                <a:lnTo>
                  <a:pt x="1421871" y="602647"/>
                </a:lnTo>
                <a:lnTo>
                  <a:pt x="1424857" y="606131"/>
                </a:lnTo>
                <a:lnTo>
                  <a:pt x="1427345" y="602647"/>
                </a:lnTo>
                <a:lnTo>
                  <a:pt x="1427345" y="600657"/>
                </a:lnTo>
                <a:close/>
                <a:moveTo>
                  <a:pt x="1416077" y="590394"/>
                </a:moveTo>
                <a:lnTo>
                  <a:pt x="1416646" y="594188"/>
                </a:lnTo>
                <a:lnTo>
                  <a:pt x="1415899" y="594188"/>
                </a:lnTo>
                <a:lnTo>
                  <a:pt x="1415899" y="590704"/>
                </a:lnTo>
                <a:close/>
                <a:moveTo>
                  <a:pt x="1428783" y="579479"/>
                </a:moveTo>
                <a:lnTo>
                  <a:pt x="1429211" y="580079"/>
                </a:lnTo>
                <a:lnTo>
                  <a:pt x="1429336" y="580353"/>
                </a:lnTo>
                <a:lnTo>
                  <a:pt x="1429336" y="582244"/>
                </a:lnTo>
                <a:cubicBezTo>
                  <a:pt x="1429336" y="583405"/>
                  <a:pt x="1428714" y="584401"/>
                  <a:pt x="1427470" y="585230"/>
                </a:cubicBezTo>
                <a:lnTo>
                  <a:pt x="1427356" y="585270"/>
                </a:lnTo>
                <a:lnTo>
                  <a:pt x="1427345" y="585230"/>
                </a:lnTo>
                <a:close/>
                <a:moveTo>
                  <a:pt x="1393008" y="579258"/>
                </a:moveTo>
                <a:lnTo>
                  <a:pt x="1396491" y="613098"/>
                </a:lnTo>
                <a:lnTo>
                  <a:pt x="1399477" y="613098"/>
                </a:lnTo>
                <a:lnTo>
                  <a:pt x="1399477" y="611108"/>
                </a:lnTo>
                <a:lnTo>
                  <a:pt x="1396491" y="579258"/>
                </a:lnTo>
                <a:close/>
                <a:moveTo>
                  <a:pt x="1420818" y="575277"/>
                </a:moveTo>
                <a:lnTo>
                  <a:pt x="1425781" y="575277"/>
                </a:lnTo>
                <a:lnTo>
                  <a:pt x="1425852" y="575377"/>
                </a:lnTo>
                <a:lnTo>
                  <a:pt x="1425852" y="577268"/>
                </a:lnTo>
                <a:lnTo>
                  <a:pt x="1421871" y="578860"/>
                </a:lnTo>
                <a:lnTo>
                  <a:pt x="1421871" y="576770"/>
                </a:lnTo>
                <a:close/>
                <a:moveTo>
                  <a:pt x="1451730" y="565324"/>
                </a:moveTo>
                <a:lnTo>
                  <a:pt x="1448744" y="573286"/>
                </a:lnTo>
                <a:lnTo>
                  <a:pt x="1451730" y="573286"/>
                </a:lnTo>
                <a:lnTo>
                  <a:pt x="1455213" y="569305"/>
                </a:lnTo>
                <a:lnTo>
                  <a:pt x="1455213" y="565324"/>
                </a:lnTo>
                <a:close/>
                <a:moveTo>
                  <a:pt x="1440782" y="543428"/>
                </a:moveTo>
                <a:lnTo>
                  <a:pt x="1440782" y="549399"/>
                </a:lnTo>
                <a:lnTo>
                  <a:pt x="1445260" y="549399"/>
                </a:lnTo>
                <a:lnTo>
                  <a:pt x="1445260" y="545418"/>
                </a:lnTo>
                <a:close/>
                <a:moveTo>
                  <a:pt x="1470143" y="541437"/>
                </a:moveTo>
                <a:cubicBezTo>
                  <a:pt x="1471470" y="548072"/>
                  <a:pt x="1472963" y="551390"/>
                  <a:pt x="1474621" y="551390"/>
                </a:cubicBezTo>
                <a:lnTo>
                  <a:pt x="1473129" y="565324"/>
                </a:lnTo>
                <a:lnTo>
                  <a:pt x="1473129" y="581249"/>
                </a:lnTo>
                <a:lnTo>
                  <a:pt x="1478105" y="587221"/>
                </a:lnTo>
                <a:lnTo>
                  <a:pt x="1476612" y="595183"/>
                </a:lnTo>
                <a:lnTo>
                  <a:pt x="1478105" y="609117"/>
                </a:lnTo>
                <a:lnTo>
                  <a:pt x="1485072" y="605136"/>
                </a:lnTo>
                <a:lnTo>
                  <a:pt x="1483081" y="603145"/>
                </a:lnTo>
                <a:lnTo>
                  <a:pt x="1483081" y="589211"/>
                </a:lnTo>
                <a:cubicBezTo>
                  <a:pt x="1482086" y="557362"/>
                  <a:pt x="1479930" y="541437"/>
                  <a:pt x="1476612" y="541437"/>
                </a:cubicBezTo>
                <a:close/>
                <a:moveTo>
                  <a:pt x="1420378" y="540940"/>
                </a:moveTo>
                <a:lnTo>
                  <a:pt x="1423364" y="540940"/>
                </a:lnTo>
                <a:lnTo>
                  <a:pt x="1423364" y="549399"/>
                </a:lnTo>
                <a:lnTo>
                  <a:pt x="1429336" y="557860"/>
                </a:lnTo>
                <a:lnTo>
                  <a:pt x="1422044" y="566609"/>
                </a:lnTo>
                <a:lnTo>
                  <a:pt x="1419383" y="563334"/>
                </a:lnTo>
                <a:lnTo>
                  <a:pt x="1419383" y="562753"/>
                </a:lnTo>
                <a:lnTo>
                  <a:pt x="1421335" y="560475"/>
                </a:lnTo>
                <a:lnTo>
                  <a:pt x="1423862" y="559352"/>
                </a:lnTo>
                <a:lnTo>
                  <a:pt x="1423862" y="557362"/>
                </a:lnTo>
                <a:lnTo>
                  <a:pt x="1422369" y="555371"/>
                </a:lnTo>
                <a:lnTo>
                  <a:pt x="1420445" y="554858"/>
                </a:lnTo>
                <a:lnTo>
                  <a:pt x="1420378" y="554625"/>
                </a:lnTo>
                <a:lnTo>
                  <a:pt x="1417636" y="550512"/>
                </a:lnTo>
                <a:lnTo>
                  <a:pt x="1420258" y="541073"/>
                </a:lnTo>
                <a:close/>
                <a:moveTo>
                  <a:pt x="1391017" y="539447"/>
                </a:moveTo>
                <a:lnTo>
                  <a:pt x="1386538" y="545418"/>
                </a:lnTo>
                <a:lnTo>
                  <a:pt x="1391017" y="559352"/>
                </a:lnTo>
                <a:lnTo>
                  <a:pt x="1394501" y="559352"/>
                </a:lnTo>
                <a:lnTo>
                  <a:pt x="1394501" y="557362"/>
                </a:lnTo>
                <a:close/>
                <a:moveTo>
                  <a:pt x="1428823" y="531365"/>
                </a:moveTo>
                <a:lnTo>
                  <a:pt x="1429037" y="531484"/>
                </a:lnTo>
                <a:lnTo>
                  <a:pt x="1428838" y="531484"/>
                </a:lnTo>
                <a:close/>
                <a:moveTo>
                  <a:pt x="1424061" y="523522"/>
                </a:moveTo>
                <a:lnTo>
                  <a:pt x="1425852" y="523522"/>
                </a:lnTo>
                <a:cubicBezTo>
                  <a:pt x="1426848" y="523522"/>
                  <a:pt x="1427594" y="524186"/>
                  <a:pt x="1428092" y="525513"/>
                </a:cubicBezTo>
                <a:lnTo>
                  <a:pt x="1428823" y="531365"/>
                </a:lnTo>
                <a:lnTo>
                  <a:pt x="1425230" y="529369"/>
                </a:lnTo>
                <a:close/>
                <a:moveTo>
                  <a:pt x="1376586" y="521532"/>
                </a:moveTo>
                <a:lnTo>
                  <a:pt x="1376586" y="523522"/>
                </a:lnTo>
                <a:lnTo>
                  <a:pt x="1380069" y="527503"/>
                </a:lnTo>
                <a:lnTo>
                  <a:pt x="1380069" y="521532"/>
                </a:lnTo>
                <a:close/>
                <a:moveTo>
                  <a:pt x="1418885" y="520038"/>
                </a:moveTo>
                <a:lnTo>
                  <a:pt x="1423364" y="520038"/>
                </a:lnTo>
                <a:lnTo>
                  <a:pt x="1424061" y="523522"/>
                </a:lnTo>
                <a:lnTo>
                  <a:pt x="1423862" y="523522"/>
                </a:lnTo>
                <a:lnTo>
                  <a:pt x="1423862" y="531484"/>
                </a:lnTo>
                <a:cubicBezTo>
                  <a:pt x="1423862" y="533475"/>
                  <a:pt x="1424442" y="534968"/>
                  <a:pt x="1425604" y="535963"/>
                </a:cubicBezTo>
                <a:lnTo>
                  <a:pt x="1429281" y="537014"/>
                </a:lnTo>
                <a:lnTo>
                  <a:pt x="1427345" y="538949"/>
                </a:lnTo>
                <a:lnTo>
                  <a:pt x="1423364" y="538949"/>
                </a:lnTo>
                <a:lnTo>
                  <a:pt x="1421766" y="535646"/>
                </a:lnTo>
                <a:lnTo>
                  <a:pt x="1422369" y="533475"/>
                </a:lnTo>
                <a:lnTo>
                  <a:pt x="1422369" y="531484"/>
                </a:lnTo>
                <a:lnTo>
                  <a:pt x="1418842" y="529604"/>
                </a:lnTo>
                <a:lnTo>
                  <a:pt x="1415899" y="523522"/>
                </a:lnTo>
                <a:close/>
                <a:moveTo>
                  <a:pt x="1466659" y="519541"/>
                </a:moveTo>
                <a:lnTo>
                  <a:pt x="1468152" y="533475"/>
                </a:lnTo>
                <a:lnTo>
                  <a:pt x="1471636" y="533475"/>
                </a:lnTo>
                <a:lnTo>
                  <a:pt x="1471636" y="523522"/>
                </a:lnTo>
                <a:lnTo>
                  <a:pt x="1468152" y="519541"/>
                </a:lnTo>
                <a:close/>
                <a:moveTo>
                  <a:pt x="1384548" y="515560"/>
                </a:moveTo>
                <a:lnTo>
                  <a:pt x="1386538" y="525512"/>
                </a:lnTo>
                <a:lnTo>
                  <a:pt x="1386538" y="535466"/>
                </a:lnTo>
                <a:lnTo>
                  <a:pt x="1391017" y="535466"/>
                </a:lnTo>
                <a:lnTo>
                  <a:pt x="1391017" y="533475"/>
                </a:lnTo>
                <a:lnTo>
                  <a:pt x="1388031" y="515560"/>
                </a:lnTo>
                <a:close/>
                <a:moveTo>
                  <a:pt x="1441777" y="499635"/>
                </a:moveTo>
                <a:lnTo>
                  <a:pt x="1441777" y="501626"/>
                </a:lnTo>
                <a:lnTo>
                  <a:pt x="1445260" y="505607"/>
                </a:lnTo>
                <a:lnTo>
                  <a:pt x="1445260" y="499635"/>
                </a:lnTo>
                <a:close/>
                <a:moveTo>
                  <a:pt x="1423364" y="497798"/>
                </a:moveTo>
                <a:lnTo>
                  <a:pt x="1423364" y="503119"/>
                </a:lnTo>
                <a:lnTo>
                  <a:pt x="1417392" y="503119"/>
                </a:lnTo>
                <a:lnTo>
                  <a:pt x="1417392" y="499635"/>
                </a:lnTo>
                <a:close/>
                <a:moveTo>
                  <a:pt x="3749097" y="485203"/>
                </a:moveTo>
                <a:cubicBezTo>
                  <a:pt x="3782605" y="524020"/>
                  <a:pt x="3799359" y="554542"/>
                  <a:pt x="3799359" y="576770"/>
                </a:cubicBezTo>
                <a:cubicBezTo>
                  <a:pt x="3794382" y="596012"/>
                  <a:pt x="3790899" y="642459"/>
                  <a:pt x="3788908" y="716110"/>
                </a:cubicBezTo>
                <a:cubicBezTo>
                  <a:pt x="3790235" y="724404"/>
                  <a:pt x="3797202" y="731703"/>
                  <a:pt x="3809809" y="738007"/>
                </a:cubicBezTo>
                <a:cubicBezTo>
                  <a:pt x="3992279" y="745305"/>
                  <a:pt x="4119343" y="753931"/>
                  <a:pt x="4191005" y="763884"/>
                </a:cubicBezTo>
                <a:lnTo>
                  <a:pt x="4205436" y="763884"/>
                </a:lnTo>
                <a:lnTo>
                  <a:pt x="4205436" y="772842"/>
                </a:lnTo>
                <a:lnTo>
                  <a:pt x="4035739" y="791255"/>
                </a:lnTo>
                <a:lnTo>
                  <a:pt x="4057636" y="790259"/>
                </a:lnTo>
                <a:cubicBezTo>
                  <a:pt x="4067257" y="790259"/>
                  <a:pt x="4074390" y="795899"/>
                  <a:pt x="4079035" y="807179"/>
                </a:cubicBezTo>
                <a:cubicBezTo>
                  <a:pt x="4079035" y="814146"/>
                  <a:pt x="4061119" y="821611"/>
                  <a:pt x="4025289" y="829573"/>
                </a:cubicBezTo>
                <a:cubicBezTo>
                  <a:pt x="4025289" y="844171"/>
                  <a:pt x="3997753" y="854124"/>
                  <a:pt x="3942680" y="859432"/>
                </a:cubicBezTo>
                <a:cubicBezTo>
                  <a:pt x="3904527" y="888295"/>
                  <a:pt x="3864052" y="902727"/>
                  <a:pt x="3821255" y="902727"/>
                </a:cubicBezTo>
                <a:cubicBezTo>
                  <a:pt x="3806989" y="902727"/>
                  <a:pt x="3794880" y="908699"/>
                  <a:pt x="3784927" y="920642"/>
                </a:cubicBezTo>
                <a:lnTo>
                  <a:pt x="3781443" y="1094817"/>
                </a:lnTo>
                <a:lnTo>
                  <a:pt x="3781443" y="1238139"/>
                </a:lnTo>
                <a:cubicBezTo>
                  <a:pt x="3781443" y="1298188"/>
                  <a:pt x="3786254" y="1348948"/>
                  <a:pt x="3795875" y="1390418"/>
                </a:cubicBezTo>
                <a:lnTo>
                  <a:pt x="3795875" y="1421272"/>
                </a:lnTo>
                <a:cubicBezTo>
                  <a:pt x="3779619" y="1464733"/>
                  <a:pt x="3766514" y="1486463"/>
                  <a:pt x="3756561" y="1486463"/>
                </a:cubicBezTo>
                <a:cubicBezTo>
                  <a:pt x="3746940" y="1486463"/>
                  <a:pt x="3738314" y="1470539"/>
                  <a:pt x="3730683" y="1438689"/>
                </a:cubicBezTo>
                <a:lnTo>
                  <a:pt x="3731835" y="1364234"/>
                </a:lnTo>
                <a:lnTo>
                  <a:pt x="3728247" y="1371977"/>
                </a:lnTo>
                <a:cubicBezTo>
                  <a:pt x="3707677" y="1392215"/>
                  <a:pt x="3694739" y="1403826"/>
                  <a:pt x="3689430" y="1406812"/>
                </a:cubicBezTo>
                <a:lnTo>
                  <a:pt x="3688435" y="1406812"/>
                </a:lnTo>
                <a:lnTo>
                  <a:pt x="3677487" y="1403826"/>
                </a:lnTo>
                <a:cubicBezTo>
                  <a:pt x="3665875" y="1413779"/>
                  <a:pt x="3658079" y="1418756"/>
                  <a:pt x="3654097" y="1418756"/>
                </a:cubicBezTo>
                <a:cubicBezTo>
                  <a:pt x="3648789" y="1418756"/>
                  <a:pt x="3642320" y="1422239"/>
                  <a:pt x="3634689" y="1429206"/>
                </a:cubicBezTo>
                <a:cubicBezTo>
                  <a:pt x="3630377" y="1430865"/>
                  <a:pt x="3628220" y="1434514"/>
                  <a:pt x="3628220" y="1440154"/>
                </a:cubicBezTo>
                <a:cubicBezTo>
                  <a:pt x="3625234" y="1442145"/>
                  <a:pt x="3622746" y="1443140"/>
                  <a:pt x="3620755" y="1443140"/>
                </a:cubicBezTo>
                <a:cubicBezTo>
                  <a:pt x="3618765" y="1446790"/>
                  <a:pt x="3616443" y="1448614"/>
                  <a:pt x="3613789" y="1448614"/>
                </a:cubicBezTo>
                <a:cubicBezTo>
                  <a:pt x="3610471" y="1447287"/>
                  <a:pt x="3608480" y="1445794"/>
                  <a:pt x="3607817" y="1444136"/>
                </a:cubicBezTo>
                <a:lnTo>
                  <a:pt x="3607817" y="1441647"/>
                </a:lnTo>
                <a:cubicBezTo>
                  <a:pt x="3618433" y="1430367"/>
                  <a:pt x="3624405" y="1424727"/>
                  <a:pt x="3625732" y="1424727"/>
                </a:cubicBezTo>
                <a:lnTo>
                  <a:pt x="3627225" y="1420249"/>
                </a:lnTo>
                <a:lnTo>
                  <a:pt x="3626727" y="1419751"/>
                </a:lnTo>
                <a:lnTo>
                  <a:pt x="3622746" y="1419751"/>
                </a:lnTo>
                <a:cubicBezTo>
                  <a:pt x="3618765" y="1419751"/>
                  <a:pt x="3615613" y="1422239"/>
                  <a:pt x="3613291" y="1427216"/>
                </a:cubicBezTo>
                <a:cubicBezTo>
                  <a:pt x="3608314" y="1427216"/>
                  <a:pt x="3604997" y="1428377"/>
                  <a:pt x="3603338" y="1430699"/>
                </a:cubicBezTo>
                <a:lnTo>
                  <a:pt x="3588409" y="1438661"/>
                </a:lnTo>
                <a:cubicBezTo>
                  <a:pt x="3572816" y="1451268"/>
                  <a:pt x="3560873" y="1459563"/>
                  <a:pt x="3552578" y="1463544"/>
                </a:cubicBezTo>
                <a:lnTo>
                  <a:pt x="3511771" y="1496388"/>
                </a:lnTo>
                <a:cubicBezTo>
                  <a:pt x="3501819" y="1501033"/>
                  <a:pt x="3494354" y="1506507"/>
                  <a:pt x="3489377" y="1512810"/>
                </a:cubicBezTo>
                <a:cubicBezTo>
                  <a:pt x="3488051" y="1512810"/>
                  <a:pt x="3482908" y="1516460"/>
                  <a:pt x="3473951" y="1523759"/>
                </a:cubicBezTo>
                <a:cubicBezTo>
                  <a:pt x="3467979" y="1527408"/>
                  <a:pt x="3458192" y="1535370"/>
                  <a:pt x="3444590" y="1547646"/>
                </a:cubicBezTo>
                <a:cubicBezTo>
                  <a:pt x="3443263" y="1547646"/>
                  <a:pt x="3435632" y="1554613"/>
                  <a:pt x="3421698" y="1568547"/>
                </a:cubicBezTo>
                <a:cubicBezTo>
                  <a:pt x="3418049" y="1569210"/>
                  <a:pt x="3404280" y="1581485"/>
                  <a:pt x="3380393" y="1605372"/>
                </a:cubicBezTo>
                <a:lnTo>
                  <a:pt x="3338591" y="1639710"/>
                </a:lnTo>
                <a:cubicBezTo>
                  <a:pt x="3329302" y="1645681"/>
                  <a:pt x="3318354" y="1654307"/>
                  <a:pt x="3305747" y="1665587"/>
                </a:cubicBezTo>
                <a:lnTo>
                  <a:pt x="3284348" y="1684498"/>
                </a:lnTo>
                <a:cubicBezTo>
                  <a:pt x="3251504" y="1707721"/>
                  <a:pt x="3227782" y="1725138"/>
                  <a:pt x="3213185" y="1736750"/>
                </a:cubicBezTo>
                <a:cubicBezTo>
                  <a:pt x="3197592" y="1747698"/>
                  <a:pt x="3180009" y="1761135"/>
                  <a:pt x="3160435" y="1777059"/>
                </a:cubicBezTo>
                <a:cubicBezTo>
                  <a:pt x="3159440" y="1777059"/>
                  <a:pt x="3152804" y="1782534"/>
                  <a:pt x="3140529" y="1793482"/>
                </a:cubicBezTo>
                <a:cubicBezTo>
                  <a:pt x="3119296" y="1809406"/>
                  <a:pt x="3106524" y="1819525"/>
                  <a:pt x="3102210" y="1823838"/>
                </a:cubicBezTo>
                <a:cubicBezTo>
                  <a:pt x="3098229" y="1828151"/>
                  <a:pt x="3095575" y="1831634"/>
                  <a:pt x="3094248" y="1834288"/>
                </a:cubicBezTo>
                <a:cubicBezTo>
                  <a:pt x="3094248" y="1835947"/>
                  <a:pt x="3098395" y="1841919"/>
                  <a:pt x="3106689" y="1852204"/>
                </a:cubicBezTo>
                <a:cubicBezTo>
                  <a:pt x="3106689" y="1853531"/>
                  <a:pt x="3109177" y="1858009"/>
                  <a:pt x="3114154" y="1865640"/>
                </a:cubicBezTo>
                <a:lnTo>
                  <a:pt x="3117140" y="1894006"/>
                </a:lnTo>
                <a:cubicBezTo>
                  <a:pt x="3108846" y="1917229"/>
                  <a:pt x="3100386" y="1930831"/>
                  <a:pt x="3091760" y="1934813"/>
                </a:cubicBezTo>
                <a:cubicBezTo>
                  <a:pt x="3087115" y="1937135"/>
                  <a:pt x="3077992" y="1938960"/>
                  <a:pt x="3064390" y="1940287"/>
                </a:cubicBezTo>
                <a:cubicBezTo>
                  <a:pt x="3064390" y="1941282"/>
                  <a:pt x="3059081" y="1941945"/>
                  <a:pt x="3048465" y="1942277"/>
                </a:cubicBezTo>
                <a:lnTo>
                  <a:pt x="3045479" y="1942277"/>
                </a:lnTo>
                <a:cubicBezTo>
                  <a:pt x="3040835" y="1942277"/>
                  <a:pt x="3030882" y="1938794"/>
                  <a:pt x="3015620" y="1931827"/>
                </a:cubicBezTo>
                <a:cubicBezTo>
                  <a:pt x="3007658" y="1931827"/>
                  <a:pt x="3001686" y="1929338"/>
                  <a:pt x="2997705" y="1924362"/>
                </a:cubicBezTo>
                <a:cubicBezTo>
                  <a:pt x="2992729" y="1919717"/>
                  <a:pt x="2985762" y="1915736"/>
                  <a:pt x="2976804" y="1912419"/>
                </a:cubicBezTo>
                <a:cubicBezTo>
                  <a:pt x="2970832" y="1906779"/>
                  <a:pt x="2964363" y="1903295"/>
                  <a:pt x="2957396" y="1901968"/>
                </a:cubicBezTo>
                <a:lnTo>
                  <a:pt x="2955405" y="1901968"/>
                </a:lnTo>
                <a:cubicBezTo>
                  <a:pt x="2944457" y="1901968"/>
                  <a:pt x="2938983" y="1904290"/>
                  <a:pt x="2938983" y="1908935"/>
                </a:cubicBezTo>
                <a:lnTo>
                  <a:pt x="2941969" y="1914907"/>
                </a:lnTo>
                <a:lnTo>
                  <a:pt x="2941969" y="1915404"/>
                </a:lnTo>
                <a:lnTo>
                  <a:pt x="2940476" y="1916897"/>
                </a:lnTo>
                <a:lnTo>
                  <a:pt x="2939481" y="1916897"/>
                </a:lnTo>
                <a:cubicBezTo>
                  <a:pt x="2935832" y="1916897"/>
                  <a:pt x="2931685" y="1908769"/>
                  <a:pt x="2927040" y="1892513"/>
                </a:cubicBezTo>
                <a:cubicBezTo>
                  <a:pt x="2919409" y="1885214"/>
                  <a:pt x="2912608" y="1873271"/>
                  <a:pt x="2906636" y="1856682"/>
                </a:cubicBezTo>
                <a:cubicBezTo>
                  <a:pt x="2901992" y="1825829"/>
                  <a:pt x="2897844" y="1810402"/>
                  <a:pt x="2894195" y="1810402"/>
                </a:cubicBezTo>
                <a:lnTo>
                  <a:pt x="2894195" y="1809406"/>
                </a:lnTo>
                <a:lnTo>
                  <a:pt x="2894693" y="1801444"/>
                </a:lnTo>
                <a:lnTo>
                  <a:pt x="2894195" y="1790993"/>
                </a:lnTo>
                <a:lnTo>
                  <a:pt x="2896186" y="1780045"/>
                </a:lnTo>
                <a:lnTo>
                  <a:pt x="2892702" y="1774074"/>
                </a:lnTo>
                <a:lnTo>
                  <a:pt x="2892702" y="1773078"/>
                </a:lnTo>
                <a:lnTo>
                  <a:pt x="2894195" y="1771585"/>
                </a:lnTo>
                <a:lnTo>
                  <a:pt x="2894693" y="1771585"/>
                </a:lnTo>
                <a:cubicBezTo>
                  <a:pt x="2897015" y="1771585"/>
                  <a:pt x="2901826" y="1774571"/>
                  <a:pt x="2909125" y="1780543"/>
                </a:cubicBezTo>
                <a:lnTo>
                  <a:pt x="2910617" y="1780543"/>
                </a:lnTo>
                <a:lnTo>
                  <a:pt x="2912608" y="1778552"/>
                </a:lnTo>
                <a:lnTo>
                  <a:pt x="2911115" y="1772581"/>
                </a:lnTo>
                <a:lnTo>
                  <a:pt x="2911115" y="1771088"/>
                </a:lnTo>
                <a:cubicBezTo>
                  <a:pt x="2911115" y="1768765"/>
                  <a:pt x="2915594" y="1767438"/>
                  <a:pt x="2924552" y="1767107"/>
                </a:cubicBezTo>
                <a:lnTo>
                  <a:pt x="2933509" y="1768599"/>
                </a:lnTo>
                <a:cubicBezTo>
                  <a:pt x="2936495" y="1767936"/>
                  <a:pt x="2937988" y="1766277"/>
                  <a:pt x="2937988" y="1763623"/>
                </a:cubicBezTo>
                <a:lnTo>
                  <a:pt x="2937988" y="1757651"/>
                </a:lnTo>
                <a:cubicBezTo>
                  <a:pt x="2938983" y="1755661"/>
                  <a:pt x="2940310" y="1754665"/>
                  <a:pt x="2941969" y="1754665"/>
                </a:cubicBezTo>
                <a:cubicBezTo>
                  <a:pt x="2953581" y="1754665"/>
                  <a:pt x="2965524" y="1758149"/>
                  <a:pt x="2977799" y="1765116"/>
                </a:cubicBezTo>
                <a:cubicBezTo>
                  <a:pt x="2980122" y="1765116"/>
                  <a:pt x="2989743" y="1768765"/>
                  <a:pt x="3006663" y="1776064"/>
                </a:cubicBezTo>
                <a:cubicBezTo>
                  <a:pt x="3011639" y="1776064"/>
                  <a:pt x="3016948" y="1778552"/>
                  <a:pt x="3022587" y="1783529"/>
                </a:cubicBezTo>
                <a:cubicBezTo>
                  <a:pt x="3025905" y="1783529"/>
                  <a:pt x="3033370" y="1786515"/>
                  <a:pt x="3044981" y="1792486"/>
                </a:cubicBezTo>
                <a:lnTo>
                  <a:pt x="3047967" y="1792486"/>
                </a:lnTo>
                <a:cubicBezTo>
                  <a:pt x="3049626" y="1792486"/>
                  <a:pt x="3056593" y="1788505"/>
                  <a:pt x="3068868" y="1780543"/>
                </a:cubicBezTo>
                <a:lnTo>
                  <a:pt x="3106689" y="1753670"/>
                </a:lnTo>
                <a:cubicBezTo>
                  <a:pt x="3124604" y="1740400"/>
                  <a:pt x="3140695" y="1729783"/>
                  <a:pt x="3154961" y="1721821"/>
                </a:cubicBezTo>
                <a:cubicBezTo>
                  <a:pt x="3154961" y="1720162"/>
                  <a:pt x="3159440" y="1718337"/>
                  <a:pt x="3168397" y="1716347"/>
                </a:cubicBezTo>
                <a:cubicBezTo>
                  <a:pt x="3173374" y="1711370"/>
                  <a:pt x="3181170" y="1705233"/>
                  <a:pt x="3191786" y="1697934"/>
                </a:cubicBezTo>
                <a:cubicBezTo>
                  <a:pt x="3193445" y="1694285"/>
                  <a:pt x="3197592" y="1690801"/>
                  <a:pt x="3204227" y="1687483"/>
                </a:cubicBezTo>
                <a:cubicBezTo>
                  <a:pt x="3208209" y="1680848"/>
                  <a:pt x="3213517" y="1677531"/>
                  <a:pt x="3220152" y="1677531"/>
                </a:cubicBezTo>
                <a:cubicBezTo>
                  <a:pt x="3224133" y="1675540"/>
                  <a:pt x="3226124" y="1674047"/>
                  <a:pt x="3226124" y="1673052"/>
                </a:cubicBezTo>
                <a:lnTo>
                  <a:pt x="3223636" y="1670066"/>
                </a:lnTo>
                <a:lnTo>
                  <a:pt x="3223636" y="1668075"/>
                </a:lnTo>
                <a:cubicBezTo>
                  <a:pt x="3223636" y="1666748"/>
                  <a:pt x="3224631" y="1665919"/>
                  <a:pt x="3226621" y="1665587"/>
                </a:cubicBezTo>
                <a:cubicBezTo>
                  <a:pt x="3228944" y="1666251"/>
                  <a:pt x="3230437" y="1667578"/>
                  <a:pt x="3231100" y="1669568"/>
                </a:cubicBezTo>
                <a:cubicBezTo>
                  <a:pt x="3235081" y="1668573"/>
                  <a:pt x="3240058" y="1664094"/>
                  <a:pt x="3246030" y="1656132"/>
                </a:cubicBezTo>
                <a:cubicBezTo>
                  <a:pt x="3246030" y="1653810"/>
                  <a:pt x="3250343" y="1649497"/>
                  <a:pt x="3258968" y="1643193"/>
                </a:cubicBezTo>
                <a:lnTo>
                  <a:pt x="3259466" y="1643193"/>
                </a:lnTo>
                <a:lnTo>
                  <a:pt x="3261954" y="1645681"/>
                </a:lnTo>
                <a:lnTo>
                  <a:pt x="3261954" y="1646179"/>
                </a:lnTo>
                <a:lnTo>
                  <a:pt x="3259466" y="1649165"/>
                </a:lnTo>
                <a:lnTo>
                  <a:pt x="3259466" y="1650160"/>
                </a:lnTo>
                <a:cubicBezTo>
                  <a:pt x="3262452" y="1650160"/>
                  <a:pt x="3269916" y="1644354"/>
                  <a:pt x="3281860" y="1632743"/>
                </a:cubicBezTo>
                <a:cubicBezTo>
                  <a:pt x="3283851" y="1632743"/>
                  <a:pt x="3290652" y="1627766"/>
                  <a:pt x="3302263" y="1617813"/>
                </a:cubicBezTo>
                <a:cubicBezTo>
                  <a:pt x="3306576" y="1616486"/>
                  <a:pt x="3314207" y="1609519"/>
                  <a:pt x="3325155" y="1596912"/>
                </a:cubicBezTo>
                <a:cubicBezTo>
                  <a:pt x="3328141" y="1596912"/>
                  <a:pt x="3332620" y="1594424"/>
                  <a:pt x="3338591" y="1589448"/>
                </a:cubicBezTo>
                <a:cubicBezTo>
                  <a:pt x="3342904" y="1587457"/>
                  <a:pt x="3358165" y="1575845"/>
                  <a:pt x="3384375" y="1554613"/>
                </a:cubicBezTo>
                <a:cubicBezTo>
                  <a:pt x="3389019" y="1552954"/>
                  <a:pt x="3399636" y="1544162"/>
                  <a:pt x="3416224" y="1528237"/>
                </a:cubicBezTo>
                <a:cubicBezTo>
                  <a:pt x="3419210" y="1528237"/>
                  <a:pt x="3423191" y="1524256"/>
                  <a:pt x="3428167" y="1516294"/>
                </a:cubicBezTo>
                <a:lnTo>
                  <a:pt x="3432148" y="1514801"/>
                </a:lnTo>
                <a:lnTo>
                  <a:pt x="3437125" y="1517787"/>
                </a:lnTo>
                <a:lnTo>
                  <a:pt x="3437125" y="1518782"/>
                </a:lnTo>
                <a:lnTo>
                  <a:pt x="3430656" y="1522266"/>
                </a:lnTo>
                <a:lnTo>
                  <a:pt x="3429163" y="1526744"/>
                </a:lnTo>
                <a:lnTo>
                  <a:pt x="3429660" y="1526744"/>
                </a:lnTo>
                <a:cubicBezTo>
                  <a:pt x="3438618" y="1522100"/>
                  <a:pt x="3443097" y="1517621"/>
                  <a:pt x="3443097" y="1513308"/>
                </a:cubicBezTo>
                <a:lnTo>
                  <a:pt x="3444092" y="1513308"/>
                </a:lnTo>
                <a:lnTo>
                  <a:pt x="3443097" y="1512810"/>
                </a:lnTo>
                <a:lnTo>
                  <a:pt x="3443097" y="1511318"/>
                </a:lnTo>
                <a:cubicBezTo>
                  <a:pt x="3445419" y="1507668"/>
                  <a:pt x="3451225" y="1503355"/>
                  <a:pt x="3460514" y="1498379"/>
                </a:cubicBezTo>
                <a:cubicBezTo>
                  <a:pt x="3466818" y="1493402"/>
                  <a:pt x="3469969" y="1489421"/>
                  <a:pt x="3469969" y="1486435"/>
                </a:cubicBezTo>
                <a:lnTo>
                  <a:pt x="3469472" y="1485938"/>
                </a:lnTo>
                <a:lnTo>
                  <a:pt x="3468476" y="1485938"/>
                </a:lnTo>
                <a:lnTo>
                  <a:pt x="3453547" y="1494895"/>
                </a:lnTo>
                <a:lnTo>
                  <a:pt x="3453049" y="1493900"/>
                </a:lnTo>
                <a:cubicBezTo>
                  <a:pt x="3453049" y="1487596"/>
                  <a:pt x="3455040" y="1482952"/>
                  <a:pt x="3459021" y="1479966"/>
                </a:cubicBezTo>
                <a:cubicBezTo>
                  <a:pt x="3460680" y="1479966"/>
                  <a:pt x="3462339" y="1480629"/>
                  <a:pt x="3463998" y="1481957"/>
                </a:cubicBezTo>
                <a:lnTo>
                  <a:pt x="3466486" y="1481957"/>
                </a:lnTo>
                <a:lnTo>
                  <a:pt x="3468476" y="1479966"/>
                </a:lnTo>
                <a:lnTo>
                  <a:pt x="3464993" y="1478971"/>
                </a:lnTo>
                <a:lnTo>
                  <a:pt x="3464993" y="1477478"/>
                </a:lnTo>
                <a:cubicBezTo>
                  <a:pt x="3465657" y="1476814"/>
                  <a:pt x="3466320" y="1473828"/>
                  <a:pt x="3466984" y="1468520"/>
                </a:cubicBezTo>
                <a:cubicBezTo>
                  <a:pt x="3485894" y="1455581"/>
                  <a:pt x="3503809" y="1440984"/>
                  <a:pt x="3520729" y="1424727"/>
                </a:cubicBezTo>
                <a:cubicBezTo>
                  <a:pt x="3520729" y="1423069"/>
                  <a:pt x="3524876" y="1419419"/>
                  <a:pt x="3533170" y="1413779"/>
                </a:cubicBezTo>
                <a:cubicBezTo>
                  <a:pt x="3533834" y="1408803"/>
                  <a:pt x="3534663" y="1406315"/>
                  <a:pt x="3535658" y="1406315"/>
                </a:cubicBezTo>
                <a:lnTo>
                  <a:pt x="3545113" y="1406812"/>
                </a:lnTo>
                <a:cubicBezTo>
                  <a:pt x="3555730" y="1396528"/>
                  <a:pt x="3564190" y="1389892"/>
                  <a:pt x="3570493" y="1386906"/>
                </a:cubicBezTo>
                <a:cubicBezTo>
                  <a:pt x="3575470" y="1382262"/>
                  <a:pt x="3579285" y="1376954"/>
                  <a:pt x="3581939" y="1370982"/>
                </a:cubicBezTo>
                <a:lnTo>
                  <a:pt x="3592390" y="1361527"/>
                </a:lnTo>
                <a:lnTo>
                  <a:pt x="3594380" y="1361527"/>
                </a:lnTo>
                <a:lnTo>
                  <a:pt x="3595873" y="1363020"/>
                </a:lnTo>
                <a:lnTo>
                  <a:pt x="3595873" y="1364512"/>
                </a:lnTo>
                <a:cubicBezTo>
                  <a:pt x="3595210" y="1366503"/>
                  <a:pt x="3593219" y="1367498"/>
                  <a:pt x="3589901" y="1367498"/>
                </a:cubicBezTo>
                <a:lnTo>
                  <a:pt x="3591395" y="1368991"/>
                </a:lnTo>
                <a:lnTo>
                  <a:pt x="3592390" y="1368991"/>
                </a:lnTo>
                <a:cubicBezTo>
                  <a:pt x="3596703" y="1368991"/>
                  <a:pt x="3603338" y="1364015"/>
                  <a:pt x="3612295" y="1354062"/>
                </a:cubicBezTo>
                <a:lnTo>
                  <a:pt x="3630211" y="1343611"/>
                </a:lnTo>
                <a:lnTo>
                  <a:pt x="3630211" y="1341123"/>
                </a:lnTo>
                <a:cubicBezTo>
                  <a:pt x="3628884" y="1341123"/>
                  <a:pt x="3628220" y="1340626"/>
                  <a:pt x="3628220" y="1339630"/>
                </a:cubicBezTo>
                <a:cubicBezTo>
                  <a:pt x="3631206" y="1332663"/>
                  <a:pt x="3635685" y="1329180"/>
                  <a:pt x="3641657" y="1329180"/>
                </a:cubicBezTo>
                <a:lnTo>
                  <a:pt x="3654097" y="1332166"/>
                </a:lnTo>
                <a:lnTo>
                  <a:pt x="3656586" y="1332166"/>
                </a:lnTo>
                <a:cubicBezTo>
                  <a:pt x="3658576" y="1332166"/>
                  <a:pt x="3661231" y="1330507"/>
                  <a:pt x="3664548" y="1327189"/>
                </a:cubicBezTo>
                <a:cubicBezTo>
                  <a:pt x="3668529" y="1329512"/>
                  <a:pt x="3671349" y="1330673"/>
                  <a:pt x="3673008" y="1330673"/>
                </a:cubicBezTo>
                <a:lnTo>
                  <a:pt x="3681966" y="1330673"/>
                </a:lnTo>
                <a:cubicBezTo>
                  <a:pt x="3702867" y="1330673"/>
                  <a:pt x="3716967" y="1333990"/>
                  <a:pt x="3724265" y="1340626"/>
                </a:cubicBezTo>
                <a:lnTo>
                  <a:pt x="3732102" y="1347011"/>
                </a:lnTo>
                <a:lnTo>
                  <a:pt x="3734665" y="1181407"/>
                </a:lnTo>
                <a:lnTo>
                  <a:pt x="3734665" y="1125174"/>
                </a:lnTo>
                <a:lnTo>
                  <a:pt x="3738148" y="1029626"/>
                </a:lnTo>
                <a:lnTo>
                  <a:pt x="3734665" y="1029626"/>
                </a:lnTo>
                <a:cubicBezTo>
                  <a:pt x="3727698" y="1035930"/>
                  <a:pt x="3713432" y="1064793"/>
                  <a:pt x="3691867" y="1116216"/>
                </a:cubicBezTo>
                <a:lnTo>
                  <a:pt x="3663004" y="1129652"/>
                </a:lnTo>
                <a:lnTo>
                  <a:pt x="3663004" y="1125174"/>
                </a:lnTo>
                <a:lnTo>
                  <a:pt x="3695351" y="1051025"/>
                </a:lnTo>
                <a:cubicBezTo>
                  <a:pt x="3706631" y="1021498"/>
                  <a:pt x="3716252" y="983843"/>
                  <a:pt x="3724214" y="938060"/>
                </a:cubicBezTo>
                <a:lnTo>
                  <a:pt x="3687886" y="890286"/>
                </a:lnTo>
                <a:lnTo>
                  <a:pt x="3677436" y="824597"/>
                </a:lnTo>
                <a:cubicBezTo>
                  <a:pt x="3677436" y="778482"/>
                  <a:pt x="3686891" y="755424"/>
                  <a:pt x="3705801" y="755424"/>
                </a:cubicBezTo>
                <a:cubicBezTo>
                  <a:pt x="3732342" y="732864"/>
                  <a:pt x="3745613" y="693551"/>
                  <a:pt x="3745613" y="637483"/>
                </a:cubicBezTo>
                <a:cubicBezTo>
                  <a:pt x="3745613" y="610610"/>
                  <a:pt x="3740637" y="574282"/>
                  <a:pt x="3730683" y="528499"/>
                </a:cubicBezTo>
                <a:cubicBezTo>
                  <a:pt x="3730683" y="509256"/>
                  <a:pt x="3736821" y="494825"/>
                  <a:pt x="3749097" y="485203"/>
                </a:cubicBezTo>
                <a:close/>
                <a:moveTo>
                  <a:pt x="1420378" y="479232"/>
                </a:moveTo>
                <a:lnTo>
                  <a:pt x="1420378" y="480725"/>
                </a:lnTo>
                <a:lnTo>
                  <a:pt x="1423364" y="484208"/>
                </a:lnTo>
                <a:lnTo>
                  <a:pt x="1424857" y="484208"/>
                </a:lnTo>
                <a:lnTo>
                  <a:pt x="1424857" y="479232"/>
                </a:lnTo>
                <a:close/>
                <a:moveTo>
                  <a:pt x="1376586" y="477739"/>
                </a:moveTo>
                <a:lnTo>
                  <a:pt x="1374595" y="479729"/>
                </a:lnTo>
                <a:lnTo>
                  <a:pt x="1374595" y="483711"/>
                </a:lnTo>
                <a:lnTo>
                  <a:pt x="1383055" y="483711"/>
                </a:lnTo>
                <a:cubicBezTo>
                  <a:pt x="1383055" y="481720"/>
                  <a:pt x="1380899" y="479729"/>
                  <a:pt x="1376586" y="477739"/>
                </a:cubicBezTo>
                <a:close/>
                <a:moveTo>
                  <a:pt x="1396491" y="475748"/>
                </a:moveTo>
                <a:lnTo>
                  <a:pt x="1396491" y="477739"/>
                </a:lnTo>
                <a:cubicBezTo>
                  <a:pt x="1400804" y="492668"/>
                  <a:pt x="1405117" y="519209"/>
                  <a:pt x="1409430" y="557362"/>
                </a:cubicBezTo>
                <a:lnTo>
                  <a:pt x="1412416" y="585230"/>
                </a:lnTo>
                <a:lnTo>
                  <a:pt x="1413909" y="585230"/>
                </a:lnTo>
                <a:lnTo>
                  <a:pt x="1413909" y="581249"/>
                </a:lnTo>
                <a:lnTo>
                  <a:pt x="1409430" y="525512"/>
                </a:lnTo>
                <a:lnTo>
                  <a:pt x="1410923" y="523522"/>
                </a:lnTo>
                <a:lnTo>
                  <a:pt x="1412416" y="523522"/>
                </a:lnTo>
                <a:cubicBezTo>
                  <a:pt x="1412416" y="524849"/>
                  <a:pt x="1413245" y="526176"/>
                  <a:pt x="1414904" y="527503"/>
                </a:cubicBezTo>
                <a:lnTo>
                  <a:pt x="1418842" y="529604"/>
                </a:lnTo>
                <a:lnTo>
                  <a:pt x="1421766" y="535646"/>
                </a:lnTo>
                <a:lnTo>
                  <a:pt x="1420258" y="541073"/>
                </a:lnTo>
                <a:lnTo>
                  <a:pt x="1415899" y="545916"/>
                </a:lnTo>
                <a:lnTo>
                  <a:pt x="1415899" y="547907"/>
                </a:lnTo>
                <a:lnTo>
                  <a:pt x="1417636" y="550512"/>
                </a:lnTo>
                <a:lnTo>
                  <a:pt x="1417392" y="551390"/>
                </a:lnTo>
                <a:cubicBezTo>
                  <a:pt x="1417392" y="552717"/>
                  <a:pt x="1417807" y="553713"/>
                  <a:pt x="1418637" y="554376"/>
                </a:cubicBezTo>
                <a:lnTo>
                  <a:pt x="1420445" y="554858"/>
                </a:lnTo>
                <a:lnTo>
                  <a:pt x="1421871" y="559850"/>
                </a:lnTo>
                <a:lnTo>
                  <a:pt x="1421335" y="560475"/>
                </a:lnTo>
                <a:lnTo>
                  <a:pt x="1419383" y="561343"/>
                </a:lnTo>
                <a:lnTo>
                  <a:pt x="1419383" y="562753"/>
                </a:lnTo>
                <a:lnTo>
                  <a:pt x="1415899" y="566817"/>
                </a:lnTo>
                <a:lnTo>
                  <a:pt x="1415899" y="568310"/>
                </a:lnTo>
                <a:lnTo>
                  <a:pt x="1420818" y="575277"/>
                </a:lnTo>
                <a:lnTo>
                  <a:pt x="1419383" y="575277"/>
                </a:lnTo>
                <a:lnTo>
                  <a:pt x="1420876" y="577268"/>
                </a:lnTo>
                <a:lnTo>
                  <a:pt x="1420876" y="579258"/>
                </a:lnTo>
                <a:lnTo>
                  <a:pt x="1421871" y="578860"/>
                </a:lnTo>
                <a:lnTo>
                  <a:pt x="1421871" y="587221"/>
                </a:lnTo>
                <a:cubicBezTo>
                  <a:pt x="1419881" y="587221"/>
                  <a:pt x="1418388" y="587511"/>
                  <a:pt x="1417392" y="588091"/>
                </a:cubicBezTo>
                <a:lnTo>
                  <a:pt x="1416077" y="590394"/>
                </a:lnTo>
                <a:lnTo>
                  <a:pt x="1415899" y="589211"/>
                </a:lnTo>
                <a:lnTo>
                  <a:pt x="1413909" y="589211"/>
                </a:lnTo>
                <a:lnTo>
                  <a:pt x="1413909" y="597173"/>
                </a:lnTo>
                <a:lnTo>
                  <a:pt x="1415899" y="607126"/>
                </a:lnTo>
                <a:lnTo>
                  <a:pt x="1417392" y="607126"/>
                </a:lnTo>
                <a:lnTo>
                  <a:pt x="1417392" y="599164"/>
                </a:lnTo>
                <a:lnTo>
                  <a:pt x="1416646" y="594188"/>
                </a:lnTo>
                <a:lnTo>
                  <a:pt x="1418885" y="594188"/>
                </a:lnTo>
                <a:lnTo>
                  <a:pt x="1421871" y="590704"/>
                </a:lnTo>
                <a:lnTo>
                  <a:pt x="1421871" y="587221"/>
                </a:lnTo>
                <a:lnTo>
                  <a:pt x="1427356" y="585270"/>
                </a:lnTo>
                <a:lnTo>
                  <a:pt x="1430207" y="595681"/>
                </a:lnTo>
                <a:cubicBezTo>
                  <a:pt x="1432114" y="598666"/>
                  <a:pt x="1434976" y="601155"/>
                  <a:pt x="1438791" y="603145"/>
                </a:cubicBezTo>
                <a:lnTo>
                  <a:pt x="1438791" y="601155"/>
                </a:lnTo>
                <a:lnTo>
                  <a:pt x="1429336" y="580353"/>
                </a:lnTo>
                <a:lnTo>
                  <a:pt x="1429336" y="580254"/>
                </a:lnTo>
                <a:lnTo>
                  <a:pt x="1429211" y="580079"/>
                </a:lnTo>
                <a:lnTo>
                  <a:pt x="1428838" y="579258"/>
                </a:lnTo>
                <a:lnTo>
                  <a:pt x="1428783" y="579479"/>
                </a:lnTo>
                <a:lnTo>
                  <a:pt x="1425852" y="575377"/>
                </a:lnTo>
                <a:lnTo>
                  <a:pt x="1425852" y="575277"/>
                </a:lnTo>
                <a:lnTo>
                  <a:pt x="1425781" y="575277"/>
                </a:lnTo>
                <a:lnTo>
                  <a:pt x="1421871" y="569803"/>
                </a:lnTo>
                <a:lnTo>
                  <a:pt x="1421871" y="566817"/>
                </a:lnTo>
                <a:lnTo>
                  <a:pt x="1422044" y="566609"/>
                </a:lnTo>
                <a:lnTo>
                  <a:pt x="1425852" y="571296"/>
                </a:lnTo>
                <a:cubicBezTo>
                  <a:pt x="1430829" y="568642"/>
                  <a:pt x="1433649" y="565988"/>
                  <a:pt x="1434312" y="563334"/>
                </a:cubicBezTo>
                <a:lnTo>
                  <a:pt x="1434312" y="559352"/>
                </a:lnTo>
                <a:cubicBezTo>
                  <a:pt x="1428672" y="554044"/>
                  <a:pt x="1425852" y="549399"/>
                  <a:pt x="1425852" y="545418"/>
                </a:cubicBezTo>
                <a:lnTo>
                  <a:pt x="1430829" y="543428"/>
                </a:lnTo>
                <a:lnTo>
                  <a:pt x="1430829" y="537456"/>
                </a:lnTo>
                <a:lnTo>
                  <a:pt x="1429281" y="537014"/>
                </a:lnTo>
                <a:lnTo>
                  <a:pt x="1430829" y="535466"/>
                </a:lnTo>
                <a:lnTo>
                  <a:pt x="1430829" y="532480"/>
                </a:lnTo>
                <a:lnTo>
                  <a:pt x="1429037" y="531484"/>
                </a:lnTo>
                <a:lnTo>
                  <a:pt x="1430829" y="531484"/>
                </a:lnTo>
                <a:lnTo>
                  <a:pt x="1430829" y="527503"/>
                </a:lnTo>
                <a:cubicBezTo>
                  <a:pt x="1430497" y="523522"/>
                  <a:pt x="1427677" y="518877"/>
                  <a:pt x="1422369" y="513569"/>
                </a:cubicBezTo>
                <a:lnTo>
                  <a:pt x="1422369" y="509588"/>
                </a:lnTo>
                <a:lnTo>
                  <a:pt x="1423862" y="509588"/>
                </a:lnTo>
                <a:cubicBezTo>
                  <a:pt x="1433815" y="517550"/>
                  <a:pt x="1438791" y="524849"/>
                  <a:pt x="1438791" y="531484"/>
                </a:cubicBezTo>
                <a:lnTo>
                  <a:pt x="1438791" y="533475"/>
                </a:lnTo>
                <a:lnTo>
                  <a:pt x="1437298" y="535466"/>
                </a:lnTo>
                <a:lnTo>
                  <a:pt x="1441777" y="535466"/>
                </a:lnTo>
                <a:lnTo>
                  <a:pt x="1441777" y="533475"/>
                </a:lnTo>
                <a:cubicBezTo>
                  <a:pt x="1439786" y="508261"/>
                  <a:pt x="1437298" y="495654"/>
                  <a:pt x="1434312" y="495654"/>
                </a:cubicBezTo>
                <a:lnTo>
                  <a:pt x="1432322" y="495654"/>
                </a:lnTo>
                <a:lnTo>
                  <a:pt x="1432322" y="501626"/>
                </a:lnTo>
                <a:lnTo>
                  <a:pt x="1428838" y="501626"/>
                </a:lnTo>
                <a:lnTo>
                  <a:pt x="1423862" y="497645"/>
                </a:lnTo>
                <a:lnTo>
                  <a:pt x="1423364" y="497798"/>
                </a:lnTo>
                <a:lnTo>
                  <a:pt x="1423364" y="496151"/>
                </a:lnTo>
                <a:lnTo>
                  <a:pt x="1421871" y="496151"/>
                </a:lnTo>
                <a:lnTo>
                  <a:pt x="1417392" y="498142"/>
                </a:lnTo>
                <a:lnTo>
                  <a:pt x="1417392" y="497645"/>
                </a:lnTo>
                <a:cubicBezTo>
                  <a:pt x="1417392" y="494327"/>
                  <a:pt x="1419549" y="492337"/>
                  <a:pt x="1423862" y="491673"/>
                </a:cubicBezTo>
                <a:lnTo>
                  <a:pt x="1423862" y="485701"/>
                </a:lnTo>
                <a:lnTo>
                  <a:pt x="1413909" y="481720"/>
                </a:lnTo>
                <a:lnTo>
                  <a:pt x="1412416" y="493663"/>
                </a:lnTo>
                <a:cubicBezTo>
                  <a:pt x="1415734" y="493663"/>
                  <a:pt x="1418056" y="501626"/>
                  <a:pt x="1419383" y="517550"/>
                </a:cubicBezTo>
                <a:lnTo>
                  <a:pt x="1417392" y="519541"/>
                </a:lnTo>
                <a:lnTo>
                  <a:pt x="1415899" y="519541"/>
                </a:lnTo>
                <a:cubicBezTo>
                  <a:pt x="1410923" y="516887"/>
                  <a:pt x="1408103" y="514233"/>
                  <a:pt x="1407440" y="511579"/>
                </a:cubicBezTo>
                <a:lnTo>
                  <a:pt x="1407440" y="505607"/>
                </a:lnTo>
                <a:lnTo>
                  <a:pt x="1412416" y="505607"/>
                </a:lnTo>
                <a:cubicBezTo>
                  <a:pt x="1406113" y="487028"/>
                  <a:pt x="1400804" y="477075"/>
                  <a:pt x="1396491" y="475748"/>
                </a:cubicBezTo>
                <a:close/>
                <a:moveTo>
                  <a:pt x="1373600" y="467786"/>
                </a:moveTo>
                <a:lnTo>
                  <a:pt x="1378079" y="473758"/>
                </a:lnTo>
                <a:lnTo>
                  <a:pt x="1380069" y="473758"/>
                </a:lnTo>
                <a:lnTo>
                  <a:pt x="1380069" y="467786"/>
                </a:lnTo>
                <a:close/>
                <a:moveTo>
                  <a:pt x="1425852" y="441908"/>
                </a:moveTo>
                <a:lnTo>
                  <a:pt x="1425852" y="443899"/>
                </a:lnTo>
                <a:lnTo>
                  <a:pt x="1428838" y="477739"/>
                </a:lnTo>
                <a:lnTo>
                  <a:pt x="1430829" y="477739"/>
                </a:lnTo>
                <a:lnTo>
                  <a:pt x="1434312" y="473758"/>
                </a:lnTo>
                <a:lnTo>
                  <a:pt x="1434312" y="471767"/>
                </a:lnTo>
                <a:lnTo>
                  <a:pt x="1427345" y="451861"/>
                </a:lnTo>
                <a:lnTo>
                  <a:pt x="1428838" y="441908"/>
                </a:lnTo>
                <a:close/>
                <a:moveTo>
                  <a:pt x="1371609" y="441908"/>
                </a:moveTo>
                <a:lnTo>
                  <a:pt x="1371609" y="443899"/>
                </a:lnTo>
                <a:cubicBezTo>
                  <a:pt x="1372273" y="457170"/>
                  <a:pt x="1373932" y="463805"/>
                  <a:pt x="1376586" y="463805"/>
                </a:cubicBezTo>
                <a:lnTo>
                  <a:pt x="1376586" y="451861"/>
                </a:lnTo>
                <a:lnTo>
                  <a:pt x="1374595" y="441908"/>
                </a:lnTo>
                <a:close/>
                <a:moveTo>
                  <a:pt x="1456209" y="439420"/>
                </a:moveTo>
                <a:lnTo>
                  <a:pt x="1460190" y="444397"/>
                </a:lnTo>
                <a:lnTo>
                  <a:pt x="1460190" y="446885"/>
                </a:lnTo>
                <a:lnTo>
                  <a:pt x="1456209" y="441908"/>
                </a:lnTo>
                <a:close/>
                <a:moveTo>
                  <a:pt x="1456706" y="431955"/>
                </a:moveTo>
                <a:lnTo>
                  <a:pt x="1453720" y="443899"/>
                </a:lnTo>
                <a:lnTo>
                  <a:pt x="1461683" y="447880"/>
                </a:lnTo>
                <a:lnTo>
                  <a:pt x="1461683" y="451861"/>
                </a:lnTo>
                <a:lnTo>
                  <a:pt x="1458199" y="451861"/>
                </a:lnTo>
                <a:lnTo>
                  <a:pt x="1456706" y="449871"/>
                </a:lnTo>
                <a:lnTo>
                  <a:pt x="1455213" y="449871"/>
                </a:lnTo>
                <a:lnTo>
                  <a:pt x="1455213" y="451861"/>
                </a:lnTo>
                <a:cubicBezTo>
                  <a:pt x="1460190" y="482384"/>
                  <a:pt x="1464005" y="497645"/>
                  <a:pt x="1466659" y="497645"/>
                </a:cubicBezTo>
                <a:lnTo>
                  <a:pt x="1470143" y="493663"/>
                </a:lnTo>
                <a:lnTo>
                  <a:pt x="1464669" y="487692"/>
                </a:lnTo>
                <a:lnTo>
                  <a:pt x="1466659" y="477739"/>
                </a:lnTo>
                <a:lnTo>
                  <a:pt x="1466659" y="467786"/>
                </a:lnTo>
                <a:lnTo>
                  <a:pt x="1461683" y="435937"/>
                </a:lnTo>
                <a:lnTo>
                  <a:pt x="1463673" y="433946"/>
                </a:lnTo>
                <a:lnTo>
                  <a:pt x="1461683" y="431955"/>
                </a:lnTo>
                <a:close/>
                <a:moveTo>
                  <a:pt x="1391017" y="429965"/>
                </a:moveTo>
                <a:lnTo>
                  <a:pt x="1391017" y="435937"/>
                </a:lnTo>
                <a:cubicBezTo>
                  <a:pt x="1393340" y="459824"/>
                  <a:pt x="1396160" y="471767"/>
                  <a:pt x="1399477" y="471767"/>
                </a:cubicBezTo>
                <a:lnTo>
                  <a:pt x="1400970" y="447880"/>
                </a:lnTo>
                <a:cubicBezTo>
                  <a:pt x="1398316" y="447880"/>
                  <a:pt x="1396160" y="441908"/>
                  <a:pt x="1394501" y="429965"/>
                </a:cubicBezTo>
                <a:close/>
                <a:moveTo>
                  <a:pt x="1365140" y="423993"/>
                </a:moveTo>
                <a:lnTo>
                  <a:pt x="1365140" y="431955"/>
                </a:lnTo>
                <a:lnTo>
                  <a:pt x="1371609" y="435937"/>
                </a:lnTo>
                <a:lnTo>
                  <a:pt x="1373600" y="433946"/>
                </a:lnTo>
                <a:cubicBezTo>
                  <a:pt x="1373600" y="430297"/>
                  <a:pt x="1370780" y="426979"/>
                  <a:pt x="1365140" y="423993"/>
                </a:cubicBezTo>
                <a:close/>
                <a:moveTo>
                  <a:pt x="1440782" y="418022"/>
                </a:moveTo>
                <a:lnTo>
                  <a:pt x="1441777" y="423993"/>
                </a:lnTo>
                <a:lnTo>
                  <a:pt x="1445260" y="423993"/>
                </a:lnTo>
                <a:lnTo>
                  <a:pt x="1445260" y="418022"/>
                </a:lnTo>
                <a:close/>
                <a:moveTo>
                  <a:pt x="2692775" y="416529"/>
                </a:moveTo>
                <a:lnTo>
                  <a:pt x="2690784" y="422500"/>
                </a:lnTo>
                <a:lnTo>
                  <a:pt x="2696756" y="419515"/>
                </a:lnTo>
                <a:lnTo>
                  <a:pt x="2696756" y="418519"/>
                </a:lnTo>
                <a:lnTo>
                  <a:pt x="2693273" y="416529"/>
                </a:lnTo>
                <a:close/>
                <a:moveTo>
                  <a:pt x="1458199" y="414538"/>
                </a:moveTo>
                <a:lnTo>
                  <a:pt x="1458199" y="421947"/>
                </a:lnTo>
                <a:lnTo>
                  <a:pt x="1457702" y="422500"/>
                </a:lnTo>
                <a:lnTo>
                  <a:pt x="1456209" y="415036"/>
                </a:lnTo>
                <a:lnTo>
                  <a:pt x="1457702" y="415036"/>
                </a:lnTo>
                <a:close/>
                <a:moveTo>
                  <a:pt x="1420876" y="414041"/>
                </a:moveTo>
                <a:lnTo>
                  <a:pt x="1420876" y="435937"/>
                </a:lnTo>
                <a:lnTo>
                  <a:pt x="1425852" y="435937"/>
                </a:lnTo>
                <a:lnTo>
                  <a:pt x="1422369" y="414041"/>
                </a:lnTo>
                <a:close/>
                <a:moveTo>
                  <a:pt x="1359666" y="410059"/>
                </a:moveTo>
                <a:lnTo>
                  <a:pt x="1361656" y="416031"/>
                </a:lnTo>
                <a:lnTo>
                  <a:pt x="1368126" y="416031"/>
                </a:lnTo>
                <a:lnTo>
                  <a:pt x="1363149" y="410059"/>
                </a:lnTo>
                <a:close/>
                <a:moveTo>
                  <a:pt x="1400970" y="406078"/>
                </a:moveTo>
                <a:cubicBezTo>
                  <a:pt x="1396657" y="410059"/>
                  <a:pt x="1391847" y="412050"/>
                  <a:pt x="1386538" y="412050"/>
                </a:cubicBezTo>
                <a:cubicBezTo>
                  <a:pt x="1386538" y="415036"/>
                  <a:pt x="1390851" y="417026"/>
                  <a:pt x="1399477" y="418022"/>
                </a:cubicBezTo>
                <a:cubicBezTo>
                  <a:pt x="1402795" y="424657"/>
                  <a:pt x="1404454" y="431292"/>
                  <a:pt x="1404454" y="437927"/>
                </a:cubicBezTo>
                <a:lnTo>
                  <a:pt x="1400970" y="441908"/>
                </a:lnTo>
                <a:lnTo>
                  <a:pt x="1405947" y="447880"/>
                </a:lnTo>
                <a:lnTo>
                  <a:pt x="1402961" y="453852"/>
                </a:lnTo>
                <a:lnTo>
                  <a:pt x="1402961" y="457833"/>
                </a:lnTo>
                <a:lnTo>
                  <a:pt x="1405947" y="461814"/>
                </a:lnTo>
                <a:lnTo>
                  <a:pt x="1410923" y="459824"/>
                </a:lnTo>
                <a:lnTo>
                  <a:pt x="1410923" y="461814"/>
                </a:lnTo>
                <a:cubicBezTo>
                  <a:pt x="1410923" y="468449"/>
                  <a:pt x="1411918" y="471767"/>
                  <a:pt x="1413909" y="471767"/>
                </a:cubicBezTo>
                <a:lnTo>
                  <a:pt x="1419383" y="469777"/>
                </a:lnTo>
                <a:lnTo>
                  <a:pt x="1415899" y="461814"/>
                </a:lnTo>
                <a:lnTo>
                  <a:pt x="1417392" y="449871"/>
                </a:lnTo>
                <a:cubicBezTo>
                  <a:pt x="1417392" y="444562"/>
                  <a:pt x="1414738" y="441908"/>
                  <a:pt x="1409430" y="441908"/>
                </a:cubicBezTo>
                <a:lnTo>
                  <a:pt x="1409430" y="437927"/>
                </a:lnTo>
                <a:lnTo>
                  <a:pt x="1413909" y="437927"/>
                </a:lnTo>
                <a:cubicBezTo>
                  <a:pt x="1407274" y="429633"/>
                  <a:pt x="1402961" y="419017"/>
                  <a:pt x="1400970" y="406078"/>
                </a:cubicBezTo>
                <a:close/>
                <a:moveTo>
                  <a:pt x="1422369" y="402097"/>
                </a:moveTo>
                <a:lnTo>
                  <a:pt x="1419383" y="406078"/>
                </a:lnTo>
                <a:lnTo>
                  <a:pt x="1419383" y="412050"/>
                </a:lnTo>
                <a:lnTo>
                  <a:pt x="1423862" y="410059"/>
                </a:lnTo>
                <a:close/>
                <a:moveTo>
                  <a:pt x="1386538" y="388163"/>
                </a:moveTo>
                <a:lnTo>
                  <a:pt x="1389524" y="392144"/>
                </a:lnTo>
                <a:lnTo>
                  <a:pt x="1386538" y="396125"/>
                </a:lnTo>
                <a:lnTo>
                  <a:pt x="1383055" y="392144"/>
                </a:lnTo>
                <a:close/>
                <a:moveTo>
                  <a:pt x="1346727" y="388163"/>
                </a:moveTo>
                <a:lnTo>
                  <a:pt x="1348718" y="402097"/>
                </a:lnTo>
                <a:lnTo>
                  <a:pt x="1352201" y="402097"/>
                </a:lnTo>
                <a:lnTo>
                  <a:pt x="1352201" y="388163"/>
                </a:lnTo>
                <a:close/>
                <a:moveTo>
                  <a:pt x="2705714" y="384182"/>
                </a:moveTo>
                <a:cubicBezTo>
                  <a:pt x="2703391" y="385509"/>
                  <a:pt x="2701401" y="388992"/>
                  <a:pt x="2699742" y="394632"/>
                </a:cubicBezTo>
                <a:lnTo>
                  <a:pt x="2702728" y="394632"/>
                </a:lnTo>
                <a:cubicBezTo>
                  <a:pt x="2703723" y="394632"/>
                  <a:pt x="2705050" y="391646"/>
                  <a:pt x="2706709" y="385675"/>
                </a:cubicBezTo>
                <a:lnTo>
                  <a:pt x="2706211" y="384182"/>
                </a:lnTo>
                <a:close/>
                <a:moveTo>
                  <a:pt x="1454156" y="374664"/>
                </a:moveTo>
                <a:lnTo>
                  <a:pt x="1454840" y="383684"/>
                </a:lnTo>
                <a:cubicBezTo>
                  <a:pt x="1455587" y="389988"/>
                  <a:pt x="1456706" y="394135"/>
                  <a:pt x="1458199" y="396125"/>
                </a:cubicBezTo>
                <a:lnTo>
                  <a:pt x="1458199" y="402097"/>
                </a:lnTo>
                <a:lnTo>
                  <a:pt x="1455097" y="403016"/>
                </a:lnTo>
                <a:lnTo>
                  <a:pt x="1455089" y="402968"/>
                </a:lnTo>
                <a:cubicBezTo>
                  <a:pt x="1454342" y="401392"/>
                  <a:pt x="1453223" y="400604"/>
                  <a:pt x="1451730" y="400604"/>
                </a:cubicBezTo>
                <a:lnTo>
                  <a:pt x="1454218" y="393139"/>
                </a:lnTo>
                <a:lnTo>
                  <a:pt x="1451730" y="378708"/>
                </a:lnTo>
                <a:close/>
                <a:moveTo>
                  <a:pt x="2706709" y="370248"/>
                </a:moveTo>
                <a:lnTo>
                  <a:pt x="2706709" y="372736"/>
                </a:lnTo>
                <a:lnTo>
                  <a:pt x="2707704" y="372736"/>
                </a:lnTo>
                <a:lnTo>
                  <a:pt x="2708202" y="370248"/>
                </a:lnTo>
                <a:close/>
                <a:moveTo>
                  <a:pt x="1340258" y="366266"/>
                </a:moveTo>
                <a:lnTo>
                  <a:pt x="1338765" y="372238"/>
                </a:lnTo>
                <a:lnTo>
                  <a:pt x="1345234" y="376219"/>
                </a:lnTo>
                <a:lnTo>
                  <a:pt x="1345234" y="372238"/>
                </a:lnTo>
                <a:lnTo>
                  <a:pt x="1343741" y="366266"/>
                </a:lnTo>
                <a:close/>
                <a:moveTo>
                  <a:pt x="1453823" y="363557"/>
                </a:moveTo>
                <a:lnTo>
                  <a:pt x="1456209" y="371243"/>
                </a:lnTo>
                <a:lnTo>
                  <a:pt x="1454156" y="374664"/>
                </a:lnTo>
                <a:lnTo>
                  <a:pt x="1454000" y="372612"/>
                </a:lnTo>
                <a:close/>
                <a:moveTo>
                  <a:pt x="1373600" y="348351"/>
                </a:moveTo>
                <a:lnTo>
                  <a:pt x="1384548" y="348351"/>
                </a:lnTo>
                <a:lnTo>
                  <a:pt x="1384548" y="354323"/>
                </a:lnTo>
                <a:lnTo>
                  <a:pt x="1373600" y="356313"/>
                </a:lnTo>
                <a:close/>
                <a:moveTo>
                  <a:pt x="1404454" y="342380"/>
                </a:moveTo>
                <a:cubicBezTo>
                  <a:pt x="1406444" y="354323"/>
                  <a:pt x="1408601" y="360295"/>
                  <a:pt x="1410923" y="360295"/>
                </a:cubicBezTo>
                <a:cubicBezTo>
                  <a:pt x="1409928" y="348351"/>
                  <a:pt x="1408269" y="342380"/>
                  <a:pt x="1405947" y="342380"/>
                </a:cubicBezTo>
                <a:close/>
                <a:moveTo>
                  <a:pt x="1452388" y="325107"/>
                </a:moveTo>
                <a:lnTo>
                  <a:pt x="1455213" y="336408"/>
                </a:lnTo>
                <a:lnTo>
                  <a:pt x="1453720" y="336408"/>
                </a:lnTo>
                <a:lnTo>
                  <a:pt x="1456706" y="348351"/>
                </a:lnTo>
                <a:lnTo>
                  <a:pt x="1453720" y="354323"/>
                </a:lnTo>
                <a:lnTo>
                  <a:pt x="1453720" y="358304"/>
                </a:lnTo>
                <a:lnTo>
                  <a:pt x="1453823" y="363557"/>
                </a:lnTo>
                <a:lnTo>
                  <a:pt x="1451730" y="356811"/>
                </a:lnTo>
                <a:lnTo>
                  <a:pt x="1451730" y="354323"/>
                </a:lnTo>
                <a:lnTo>
                  <a:pt x="1454218" y="351835"/>
                </a:lnTo>
                <a:lnTo>
                  <a:pt x="1448246" y="329938"/>
                </a:lnTo>
                <a:close/>
                <a:moveTo>
                  <a:pt x="1448405" y="322745"/>
                </a:moveTo>
                <a:lnTo>
                  <a:pt x="1448246" y="322971"/>
                </a:lnTo>
                <a:lnTo>
                  <a:pt x="1448122" y="322971"/>
                </a:lnTo>
                <a:close/>
                <a:moveTo>
                  <a:pt x="1420876" y="320483"/>
                </a:moveTo>
                <a:lnTo>
                  <a:pt x="1420876" y="322474"/>
                </a:lnTo>
                <a:lnTo>
                  <a:pt x="1422369" y="332426"/>
                </a:lnTo>
                <a:lnTo>
                  <a:pt x="1425852" y="332426"/>
                </a:lnTo>
                <a:lnTo>
                  <a:pt x="1425852" y="330436"/>
                </a:lnTo>
                <a:lnTo>
                  <a:pt x="1423862" y="320483"/>
                </a:lnTo>
                <a:close/>
                <a:moveTo>
                  <a:pt x="5382587" y="319986"/>
                </a:moveTo>
                <a:lnTo>
                  <a:pt x="5411451" y="330436"/>
                </a:lnTo>
                <a:cubicBezTo>
                  <a:pt x="5454248" y="334417"/>
                  <a:pt x="5474486" y="366930"/>
                  <a:pt x="5472163" y="427975"/>
                </a:cubicBezTo>
                <a:cubicBezTo>
                  <a:pt x="5450267" y="493000"/>
                  <a:pt x="5432020" y="562836"/>
                  <a:pt x="5417423" y="637483"/>
                </a:cubicBezTo>
                <a:lnTo>
                  <a:pt x="5400503" y="780306"/>
                </a:lnTo>
                <a:lnTo>
                  <a:pt x="5396024" y="783790"/>
                </a:lnTo>
                <a:cubicBezTo>
                  <a:pt x="5383749" y="777155"/>
                  <a:pt x="5378275" y="750779"/>
                  <a:pt x="5379601" y="704664"/>
                </a:cubicBezTo>
                <a:cubicBezTo>
                  <a:pt x="5379269" y="525844"/>
                  <a:pt x="5370809" y="406742"/>
                  <a:pt x="5354221" y="347356"/>
                </a:cubicBezTo>
                <a:cubicBezTo>
                  <a:pt x="5356544" y="327782"/>
                  <a:pt x="5365999" y="318659"/>
                  <a:pt x="5382587" y="319986"/>
                </a:cubicBezTo>
                <a:close/>
                <a:moveTo>
                  <a:pt x="1376586" y="310530"/>
                </a:moveTo>
                <a:cubicBezTo>
                  <a:pt x="1379903" y="311857"/>
                  <a:pt x="1381562" y="315839"/>
                  <a:pt x="1381562" y="322474"/>
                </a:cubicBezTo>
                <a:lnTo>
                  <a:pt x="1381562" y="324464"/>
                </a:lnTo>
                <a:lnTo>
                  <a:pt x="1380069" y="324464"/>
                </a:lnTo>
                <a:lnTo>
                  <a:pt x="1376586" y="320483"/>
                </a:lnTo>
                <a:close/>
                <a:moveTo>
                  <a:pt x="1394501" y="304559"/>
                </a:moveTo>
                <a:lnTo>
                  <a:pt x="1394501" y="306549"/>
                </a:lnTo>
                <a:cubicBezTo>
                  <a:pt x="1397155" y="317166"/>
                  <a:pt x="1399311" y="322474"/>
                  <a:pt x="1400970" y="322474"/>
                </a:cubicBezTo>
                <a:lnTo>
                  <a:pt x="1404454" y="318493"/>
                </a:lnTo>
                <a:cubicBezTo>
                  <a:pt x="1399809" y="309203"/>
                  <a:pt x="1396491" y="304559"/>
                  <a:pt x="1394501" y="304559"/>
                </a:cubicBezTo>
                <a:close/>
                <a:moveTo>
                  <a:pt x="1434312" y="282662"/>
                </a:moveTo>
                <a:cubicBezTo>
                  <a:pt x="1426350" y="285648"/>
                  <a:pt x="1422369" y="288302"/>
                  <a:pt x="1422369" y="290625"/>
                </a:cubicBezTo>
                <a:lnTo>
                  <a:pt x="1437298" y="362285"/>
                </a:lnTo>
                <a:lnTo>
                  <a:pt x="1445260" y="380201"/>
                </a:lnTo>
                <a:lnTo>
                  <a:pt x="1443768" y="386172"/>
                </a:lnTo>
                <a:lnTo>
                  <a:pt x="1445260" y="388163"/>
                </a:lnTo>
                <a:lnTo>
                  <a:pt x="1445260" y="390154"/>
                </a:lnTo>
                <a:lnTo>
                  <a:pt x="1443768" y="392144"/>
                </a:lnTo>
                <a:lnTo>
                  <a:pt x="1443768" y="394135"/>
                </a:lnTo>
                <a:cubicBezTo>
                  <a:pt x="1448081" y="416695"/>
                  <a:pt x="1451896" y="427975"/>
                  <a:pt x="1455213" y="427975"/>
                </a:cubicBezTo>
                <a:lnTo>
                  <a:pt x="1456706" y="427975"/>
                </a:lnTo>
                <a:lnTo>
                  <a:pt x="1458199" y="425984"/>
                </a:lnTo>
                <a:lnTo>
                  <a:pt x="1458199" y="421947"/>
                </a:lnTo>
                <a:lnTo>
                  <a:pt x="1462180" y="417524"/>
                </a:lnTo>
                <a:lnTo>
                  <a:pt x="1462180" y="412547"/>
                </a:lnTo>
                <a:lnTo>
                  <a:pt x="1460190" y="412547"/>
                </a:lnTo>
                <a:lnTo>
                  <a:pt x="1458199" y="414538"/>
                </a:lnTo>
                <a:lnTo>
                  <a:pt x="1458199" y="414041"/>
                </a:lnTo>
                <a:lnTo>
                  <a:pt x="1453720" y="414041"/>
                </a:lnTo>
                <a:lnTo>
                  <a:pt x="1453720" y="406078"/>
                </a:lnTo>
                <a:cubicBezTo>
                  <a:pt x="1453720" y="404751"/>
                  <a:pt x="1454094" y="403756"/>
                  <a:pt x="1454840" y="403092"/>
                </a:cubicBezTo>
                <a:lnTo>
                  <a:pt x="1455097" y="403016"/>
                </a:lnTo>
                <a:lnTo>
                  <a:pt x="1456209" y="410059"/>
                </a:lnTo>
                <a:cubicBezTo>
                  <a:pt x="1458863" y="410059"/>
                  <a:pt x="1460190" y="406078"/>
                  <a:pt x="1460190" y="398116"/>
                </a:cubicBezTo>
                <a:lnTo>
                  <a:pt x="1465664" y="398116"/>
                </a:lnTo>
                <a:lnTo>
                  <a:pt x="1465664" y="390651"/>
                </a:lnTo>
                <a:lnTo>
                  <a:pt x="1462180" y="390651"/>
                </a:lnTo>
                <a:lnTo>
                  <a:pt x="1462180" y="388661"/>
                </a:lnTo>
                <a:lnTo>
                  <a:pt x="1460190" y="351835"/>
                </a:lnTo>
                <a:lnTo>
                  <a:pt x="1462180" y="349347"/>
                </a:lnTo>
                <a:lnTo>
                  <a:pt x="1464171" y="349347"/>
                </a:lnTo>
                <a:lnTo>
                  <a:pt x="1460190" y="337403"/>
                </a:lnTo>
                <a:lnTo>
                  <a:pt x="1462180" y="337403"/>
                </a:lnTo>
                <a:lnTo>
                  <a:pt x="1457702" y="322971"/>
                </a:lnTo>
                <a:lnTo>
                  <a:pt x="1454218" y="322971"/>
                </a:lnTo>
                <a:lnTo>
                  <a:pt x="1452388" y="325107"/>
                </a:lnTo>
                <a:lnTo>
                  <a:pt x="1451730" y="322474"/>
                </a:lnTo>
                <a:lnTo>
                  <a:pt x="1448744" y="322474"/>
                </a:lnTo>
                <a:lnTo>
                  <a:pt x="1448405" y="322745"/>
                </a:lnTo>
                <a:lnTo>
                  <a:pt x="1451730" y="317995"/>
                </a:lnTo>
                <a:lnTo>
                  <a:pt x="1451730" y="315507"/>
                </a:lnTo>
                <a:lnTo>
                  <a:pt x="1449739" y="315507"/>
                </a:lnTo>
                <a:lnTo>
                  <a:pt x="1446256" y="320483"/>
                </a:lnTo>
                <a:lnTo>
                  <a:pt x="1446256" y="322971"/>
                </a:lnTo>
                <a:lnTo>
                  <a:pt x="1448122" y="322971"/>
                </a:lnTo>
                <a:lnTo>
                  <a:pt x="1443768" y="326455"/>
                </a:lnTo>
                <a:lnTo>
                  <a:pt x="1441777" y="320483"/>
                </a:lnTo>
                <a:lnTo>
                  <a:pt x="1443768" y="314511"/>
                </a:lnTo>
                <a:lnTo>
                  <a:pt x="1441777" y="314511"/>
                </a:lnTo>
                <a:cubicBezTo>
                  <a:pt x="1440450" y="314511"/>
                  <a:pt x="1438957" y="309867"/>
                  <a:pt x="1437298" y="300578"/>
                </a:cubicBezTo>
                <a:cubicBezTo>
                  <a:pt x="1431658" y="300578"/>
                  <a:pt x="1428838" y="299251"/>
                  <a:pt x="1428838" y="296596"/>
                </a:cubicBezTo>
                <a:cubicBezTo>
                  <a:pt x="1428838" y="293942"/>
                  <a:pt x="1430995" y="292615"/>
                  <a:pt x="1435308" y="292615"/>
                </a:cubicBezTo>
                <a:close/>
                <a:moveTo>
                  <a:pt x="1389524" y="276691"/>
                </a:moveTo>
                <a:lnTo>
                  <a:pt x="1389524" y="278681"/>
                </a:lnTo>
                <a:lnTo>
                  <a:pt x="1393008" y="290625"/>
                </a:lnTo>
                <a:lnTo>
                  <a:pt x="1394501" y="290625"/>
                </a:lnTo>
                <a:lnTo>
                  <a:pt x="1394501" y="288634"/>
                </a:lnTo>
                <a:cubicBezTo>
                  <a:pt x="1393174" y="280672"/>
                  <a:pt x="1391515" y="276691"/>
                  <a:pt x="1389524" y="276691"/>
                </a:cubicBezTo>
                <a:close/>
                <a:moveTo>
                  <a:pt x="1348718" y="256785"/>
                </a:moveTo>
                <a:lnTo>
                  <a:pt x="1370116" y="352332"/>
                </a:lnTo>
                <a:lnTo>
                  <a:pt x="1373600" y="358304"/>
                </a:lnTo>
                <a:lnTo>
                  <a:pt x="1373600" y="360295"/>
                </a:lnTo>
                <a:lnTo>
                  <a:pt x="1371609" y="362285"/>
                </a:lnTo>
                <a:lnTo>
                  <a:pt x="1371609" y="364276"/>
                </a:lnTo>
                <a:lnTo>
                  <a:pt x="1380069" y="372238"/>
                </a:lnTo>
                <a:lnTo>
                  <a:pt x="1376586" y="376219"/>
                </a:lnTo>
                <a:lnTo>
                  <a:pt x="1381562" y="404088"/>
                </a:lnTo>
                <a:lnTo>
                  <a:pt x="1383055" y="404088"/>
                </a:lnTo>
                <a:lnTo>
                  <a:pt x="1389524" y="398116"/>
                </a:lnTo>
                <a:lnTo>
                  <a:pt x="1393008" y="402097"/>
                </a:lnTo>
                <a:lnTo>
                  <a:pt x="1399477" y="400107"/>
                </a:lnTo>
                <a:cubicBezTo>
                  <a:pt x="1396160" y="397121"/>
                  <a:pt x="1392842" y="378542"/>
                  <a:pt x="1389524" y="344370"/>
                </a:cubicBezTo>
                <a:lnTo>
                  <a:pt x="1386538" y="340389"/>
                </a:lnTo>
                <a:lnTo>
                  <a:pt x="1386538" y="320483"/>
                </a:lnTo>
                <a:cubicBezTo>
                  <a:pt x="1379240" y="308208"/>
                  <a:pt x="1374263" y="292947"/>
                  <a:pt x="1371609" y="274700"/>
                </a:cubicBezTo>
                <a:cubicBezTo>
                  <a:pt x="1361988" y="274700"/>
                  <a:pt x="1354358" y="268728"/>
                  <a:pt x="1348718" y="256785"/>
                </a:cubicBezTo>
                <a:close/>
                <a:moveTo>
                  <a:pt x="1345234" y="242851"/>
                </a:moveTo>
                <a:lnTo>
                  <a:pt x="1345234" y="244841"/>
                </a:lnTo>
                <a:lnTo>
                  <a:pt x="1346727" y="252804"/>
                </a:lnTo>
                <a:lnTo>
                  <a:pt x="1352201" y="252804"/>
                </a:lnTo>
                <a:lnTo>
                  <a:pt x="1352201" y="250813"/>
                </a:lnTo>
                <a:cubicBezTo>
                  <a:pt x="1351206" y="246832"/>
                  <a:pt x="1348884" y="244178"/>
                  <a:pt x="1345234" y="242851"/>
                </a:cubicBezTo>
                <a:close/>
                <a:moveTo>
                  <a:pt x="1355187" y="234889"/>
                </a:moveTo>
                <a:lnTo>
                  <a:pt x="1355187" y="238869"/>
                </a:lnTo>
                <a:cubicBezTo>
                  <a:pt x="1356846" y="255126"/>
                  <a:pt x="1359002" y="263752"/>
                  <a:pt x="1361656" y="264747"/>
                </a:cubicBezTo>
                <a:lnTo>
                  <a:pt x="1366633" y="262756"/>
                </a:lnTo>
                <a:cubicBezTo>
                  <a:pt x="1362320" y="247495"/>
                  <a:pt x="1358505" y="238206"/>
                  <a:pt x="1355187" y="234889"/>
                </a:cubicBezTo>
                <a:close/>
                <a:moveTo>
                  <a:pt x="1430331" y="220955"/>
                </a:moveTo>
                <a:lnTo>
                  <a:pt x="1436369" y="220955"/>
                </a:lnTo>
                <a:lnTo>
                  <a:pt x="1441653" y="227424"/>
                </a:lnTo>
                <a:cubicBezTo>
                  <a:pt x="1446546" y="235718"/>
                  <a:pt x="1451066" y="248159"/>
                  <a:pt x="1455213" y="264747"/>
                </a:cubicBezTo>
                <a:lnTo>
                  <a:pt x="1447251" y="270719"/>
                </a:lnTo>
                <a:lnTo>
                  <a:pt x="1450237" y="294606"/>
                </a:lnTo>
                <a:lnTo>
                  <a:pt x="1448764" y="299589"/>
                </a:lnTo>
                <a:lnTo>
                  <a:pt x="1448371" y="295974"/>
                </a:lnTo>
                <a:cubicBezTo>
                  <a:pt x="1447458" y="292740"/>
                  <a:pt x="1446090" y="290459"/>
                  <a:pt x="1444265" y="289132"/>
                </a:cubicBezTo>
                <a:lnTo>
                  <a:pt x="1426350" y="232898"/>
                </a:lnTo>
                <a:lnTo>
                  <a:pt x="1426350" y="225931"/>
                </a:lnTo>
                <a:close/>
                <a:moveTo>
                  <a:pt x="1422369" y="214983"/>
                </a:moveTo>
                <a:cubicBezTo>
                  <a:pt x="1419715" y="214983"/>
                  <a:pt x="1418056" y="217637"/>
                  <a:pt x="1417392" y="222945"/>
                </a:cubicBezTo>
                <a:cubicBezTo>
                  <a:pt x="1417392" y="231571"/>
                  <a:pt x="1425189" y="253467"/>
                  <a:pt x="1440782" y="288634"/>
                </a:cubicBezTo>
                <a:lnTo>
                  <a:pt x="1441777" y="300578"/>
                </a:lnTo>
                <a:lnTo>
                  <a:pt x="1441777" y="304559"/>
                </a:lnTo>
                <a:lnTo>
                  <a:pt x="1443768" y="304559"/>
                </a:lnTo>
                <a:cubicBezTo>
                  <a:pt x="1445924" y="303232"/>
                  <a:pt x="1447541" y="301739"/>
                  <a:pt x="1448620" y="300080"/>
                </a:cubicBezTo>
                <a:lnTo>
                  <a:pt x="1448764" y="299589"/>
                </a:lnTo>
                <a:lnTo>
                  <a:pt x="1449739" y="308540"/>
                </a:lnTo>
                <a:lnTo>
                  <a:pt x="1457702" y="298587"/>
                </a:lnTo>
                <a:lnTo>
                  <a:pt x="1457702" y="286643"/>
                </a:lnTo>
                <a:lnTo>
                  <a:pt x="1454218" y="276691"/>
                </a:lnTo>
                <a:cubicBezTo>
                  <a:pt x="1454218" y="271714"/>
                  <a:pt x="1456872" y="269226"/>
                  <a:pt x="1462180" y="269226"/>
                </a:cubicBezTo>
                <a:lnTo>
                  <a:pt x="1462180" y="267235"/>
                </a:lnTo>
                <a:cubicBezTo>
                  <a:pt x="1462180" y="262591"/>
                  <a:pt x="1456872" y="250316"/>
                  <a:pt x="1446256" y="230410"/>
                </a:cubicBezTo>
                <a:cubicBezTo>
                  <a:pt x="1446256" y="226760"/>
                  <a:pt x="1443436" y="223609"/>
                  <a:pt x="1437796" y="220955"/>
                </a:cubicBezTo>
                <a:lnTo>
                  <a:pt x="1436369" y="220955"/>
                </a:lnTo>
                <a:lnTo>
                  <a:pt x="1434032" y="218093"/>
                </a:lnTo>
                <a:cubicBezTo>
                  <a:pt x="1431399" y="216019"/>
                  <a:pt x="1428672" y="214983"/>
                  <a:pt x="1425852" y="214983"/>
                </a:cubicBezTo>
                <a:close/>
                <a:moveTo>
                  <a:pt x="1388031" y="159247"/>
                </a:moveTo>
                <a:lnTo>
                  <a:pt x="1391017" y="177162"/>
                </a:lnTo>
                <a:lnTo>
                  <a:pt x="1393008" y="177162"/>
                </a:lnTo>
                <a:lnTo>
                  <a:pt x="1393008" y="169199"/>
                </a:lnTo>
                <a:lnTo>
                  <a:pt x="1391017" y="159247"/>
                </a:lnTo>
                <a:close/>
                <a:moveTo>
                  <a:pt x="2758464" y="145313"/>
                </a:moveTo>
                <a:lnTo>
                  <a:pt x="2781356" y="151782"/>
                </a:lnTo>
                <a:lnTo>
                  <a:pt x="2786830" y="149294"/>
                </a:lnTo>
                <a:cubicBezTo>
                  <a:pt x="2812044" y="197731"/>
                  <a:pt x="2824651" y="228751"/>
                  <a:pt x="2824651" y="242353"/>
                </a:cubicBezTo>
                <a:cubicBezTo>
                  <a:pt x="2799768" y="267899"/>
                  <a:pt x="2784341" y="281833"/>
                  <a:pt x="2778370" y="284155"/>
                </a:cubicBezTo>
                <a:cubicBezTo>
                  <a:pt x="2774057" y="288800"/>
                  <a:pt x="2768583" y="291122"/>
                  <a:pt x="2761947" y="291122"/>
                </a:cubicBezTo>
                <a:lnTo>
                  <a:pt x="2750502" y="317995"/>
                </a:lnTo>
                <a:cubicBezTo>
                  <a:pt x="2751165" y="320981"/>
                  <a:pt x="2751497" y="325294"/>
                  <a:pt x="2751497" y="330934"/>
                </a:cubicBezTo>
                <a:cubicBezTo>
                  <a:pt x="2750834" y="330934"/>
                  <a:pt x="2750502" y="331597"/>
                  <a:pt x="2750502" y="332924"/>
                </a:cubicBezTo>
                <a:lnTo>
                  <a:pt x="2750004" y="333422"/>
                </a:lnTo>
                <a:lnTo>
                  <a:pt x="2749009" y="333422"/>
                </a:lnTo>
                <a:lnTo>
                  <a:pt x="2747018" y="331431"/>
                </a:lnTo>
                <a:lnTo>
                  <a:pt x="2744032" y="331431"/>
                </a:lnTo>
                <a:cubicBezTo>
                  <a:pt x="2737397" y="340389"/>
                  <a:pt x="2727610" y="362949"/>
                  <a:pt x="2714671" y="399111"/>
                </a:cubicBezTo>
                <a:cubicBezTo>
                  <a:pt x="2714671" y="403424"/>
                  <a:pt x="2712349" y="406576"/>
                  <a:pt x="2707704" y="408566"/>
                </a:cubicBezTo>
                <a:cubicBezTo>
                  <a:pt x="2703391" y="412879"/>
                  <a:pt x="2701235" y="418022"/>
                  <a:pt x="2701235" y="423993"/>
                </a:cubicBezTo>
                <a:lnTo>
                  <a:pt x="2701733" y="425984"/>
                </a:lnTo>
                <a:cubicBezTo>
                  <a:pt x="2720643" y="431292"/>
                  <a:pt x="2736568" y="437098"/>
                  <a:pt x="2749506" y="443402"/>
                </a:cubicBezTo>
                <a:cubicBezTo>
                  <a:pt x="2768417" y="452359"/>
                  <a:pt x="2789650" y="466957"/>
                  <a:pt x="2813205" y="487194"/>
                </a:cubicBezTo>
                <a:cubicBezTo>
                  <a:pt x="2840410" y="513735"/>
                  <a:pt x="2856998" y="533143"/>
                  <a:pt x="2862969" y="545418"/>
                </a:cubicBezTo>
                <a:cubicBezTo>
                  <a:pt x="2879226" y="572955"/>
                  <a:pt x="2887354" y="602482"/>
                  <a:pt x="2887354" y="633999"/>
                </a:cubicBezTo>
                <a:lnTo>
                  <a:pt x="2887354" y="637980"/>
                </a:lnTo>
                <a:cubicBezTo>
                  <a:pt x="2887354" y="680778"/>
                  <a:pt x="2874083" y="727390"/>
                  <a:pt x="2847542" y="777818"/>
                </a:cubicBezTo>
                <a:cubicBezTo>
                  <a:pt x="2839912" y="789762"/>
                  <a:pt x="2827637" y="804359"/>
                  <a:pt x="2810717" y="821611"/>
                </a:cubicBezTo>
                <a:cubicBezTo>
                  <a:pt x="2781521" y="846493"/>
                  <a:pt x="2762611" y="860925"/>
                  <a:pt x="2753985" y="864906"/>
                </a:cubicBezTo>
                <a:lnTo>
                  <a:pt x="2752492" y="865404"/>
                </a:lnTo>
                <a:lnTo>
                  <a:pt x="2758962" y="896755"/>
                </a:lnTo>
                <a:cubicBezTo>
                  <a:pt x="2756971" y="897750"/>
                  <a:pt x="2755976" y="899409"/>
                  <a:pt x="2755976" y="901731"/>
                </a:cubicBezTo>
                <a:cubicBezTo>
                  <a:pt x="2756971" y="909030"/>
                  <a:pt x="2758298" y="914504"/>
                  <a:pt x="2759957" y="918154"/>
                </a:cubicBezTo>
                <a:cubicBezTo>
                  <a:pt x="2758962" y="931424"/>
                  <a:pt x="2752327" y="949008"/>
                  <a:pt x="2740051" y="970904"/>
                </a:cubicBezTo>
                <a:cubicBezTo>
                  <a:pt x="2733084" y="986497"/>
                  <a:pt x="2724292" y="1001924"/>
                  <a:pt x="2713676" y="1017185"/>
                </a:cubicBezTo>
                <a:cubicBezTo>
                  <a:pt x="2706709" y="1025147"/>
                  <a:pt x="2703225" y="1030124"/>
                  <a:pt x="2703225" y="1032114"/>
                </a:cubicBezTo>
                <a:cubicBezTo>
                  <a:pt x="2702230" y="1048039"/>
                  <a:pt x="2668722" y="1081381"/>
                  <a:pt x="2602701" y="1132141"/>
                </a:cubicBezTo>
                <a:cubicBezTo>
                  <a:pt x="2596730" y="1132141"/>
                  <a:pt x="2585450" y="1136785"/>
                  <a:pt x="2568862" y="1146075"/>
                </a:cubicBezTo>
                <a:cubicBezTo>
                  <a:pt x="2562558" y="1150388"/>
                  <a:pt x="2551278" y="1154203"/>
                  <a:pt x="2535022" y="1157520"/>
                </a:cubicBezTo>
                <a:lnTo>
                  <a:pt x="2516111" y="1159013"/>
                </a:lnTo>
                <a:lnTo>
                  <a:pt x="2514121" y="1159013"/>
                </a:lnTo>
                <a:cubicBezTo>
                  <a:pt x="2506490" y="1158682"/>
                  <a:pt x="2502509" y="1157189"/>
                  <a:pt x="2502177" y="1154535"/>
                </a:cubicBezTo>
                <a:lnTo>
                  <a:pt x="2500187" y="1155032"/>
                </a:lnTo>
                <a:cubicBezTo>
                  <a:pt x="2489902" y="1154701"/>
                  <a:pt x="2470162" y="1142757"/>
                  <a:pt x="2440967" y="1119202"/>
                </a:cubicBezTo>
                <a:cubicBezTo>
                  <a:pt x="2427365" y="1103277"/>
                  <a:pt x="2416417" y="1088182"/>
                  <a:pt x="2408123" y="1073916"/>
                </a:cubicBezTo>
                <a:cubicBezTo>
                  <a:pt x="2397838" y="1057328"/>
                  <a:pt x="2392696" y="1045716"/>
                  <a:pt x="2392696" y="1039081"/>
                </a:cubicBezTo>
                <a:lnTo>
                  <a:pt x="2392696" y="1031119"/>
                </a:lnTo>
                <a:cubicBezTo>
                  <a:pt x="2392696" y="1028133"/>
                  <a:pt x="2393359" y="1024484"/>
                  <a:pt x="2394686" y="1020171"/>
                </a:cubicBezTo>
                <a:cubicBezTo>
                  <a:pt x="2392032" y="1020171"/>
                  <a:pt x="2388383" y="1015858"/>
                  <a:pt x="2383738" y="1007232"/>
                </a:cubicBezTo>
                <a:lnTo>
                  <a:pt x="2385231" y="981852"/>
                </a:lnTo>
                <a:cubicBezTo>
                  <a:pt x="2383904" y="977539"/>
                  <a:pt x="2383240" y="973392"/>
                  <a:pt x="2383240" y="969411"/>
                </a:cubicBezTo>
                <a:cubicBezTo>
                  <a:pt x="2383240" y="962112"/>
                  <a:pt x="2384567" y="954814"/>
                  <a:pt x="2387222" y="947515"/>
                </a:cubicBezTo>
                <a:lnTo>
                  <a:pt x="2386724" y="940548"/>
                </a:lnTo>
                <a:lnTo>
                  <a:pt x="2386724" y="937562"/>
                </a:lnTo>
                <a:cubicBezTo>
                  <a:pt x="2386724" y="929931"/>
                  <a:pt x="2391700" y="919813"/>
                  <a:pt x="2401653" y="907206"/>
                </a:cubicBezTo>
                <a:cubicBezTo>
                  <a:pt x="2401653" y="897253"/>
                  <a:pt x="2413929" y="864906"/>
                  <a:pt x="2438479" y="810165"/>
                </a:cubicBezTo>
                <a:cubicBezTo>
                  <a:pt x="2460044" y="786610"/>
                  <a:pt x="2472651" y="769690"/>
                  <a:pt x="2476300" y="759406"/>
                </a:cubicBezTo>
                <a:lnTo>
                  <a:pt x="2485755" y="744476"/>
                </a:lnTo>
                <a:cubicBezTo>
                  <a:pt x="2492059" y="739168"/>
                  <a:pt x="2499855" y="729713"/>
                  <a:pt x="2509144" y="716110"/>
                </a:cubicBezTo>
                <a:cubicBezTo>
                  <a:pt x="2523410" y="695209"/>
                  <a:pt x="2531870" y="683598"/>
                  <a:pt x="2534524" y="681275"/>
                </a:cubicBezTo>
                <a:cubicBezTo>
                  <a:pt x="2557084" y="662365"/>
                  <a:pt x="2575995" y="652578"/>
                  <a:pt x="2591256" y="651914"/>
                </a:cubicBezTo>
                <a:lnTo>
                  <a:pt x="2594241" y="650919"/>
                </a:lnTo>
                <a:cubicBezTo>
                  <a:pt x="2599882" y="650919"/>
                  <a:pt x="2609668" y="653739"/>
                  <a:pt x="2623602" y="659379"/>
                </a:cubicBezTo>
                <a:cubicBezTo>
                  <a:pt x="2631233" y="659379"/>
                  <a:pt x="2636873" y="662862"/>
                  <a:pt x="2640522" y="669829"/>
                </a:cubicBezTo>
                <a:cubicBezTo>
                  <a:pt x="2651471" y="669829"/>
                  <a:pt x="2664077" y="673977"/>
                  <a:pt x="2678343" y="682271"/>
                </a:cubicBezTo>
                <a:cubicBezTo>
                  <a:pt x="2683983" y="687579"/>
                  <a:pt x="2686803" y="691394"/>
                  <a:pt x="2686803" y="693716"/>
                </a:cubicBezTo>
                <a:lnTo>
                  <a:pt x="2687301" y="693219"/>
                </a:lnTo>
                <a:lnTo>
                  <a:pt x="2687799" y="693219"/>
                </a:lnTo>
                <a:cubicBezTo>
                  <a:pt x="2691116" y="693551"/>
                  <a:pt x="2696590" y="700186"/>
                  <a:pt x="2704221" y="713125"/>
                </a:cubicBezTo>
                <a:cubicBezTo>
                  <a:pt x="2712515" y="720092"/>
                  <a:pt x="2718652" y="724073"/>
                  <a:pt x="2722634" y="725068"/>
                </a:cubicBezTo>
                <a:cubicBezTo>
                  <a:pt x="2724956" y="737343"/>
                  <a:pt x="2727444" y="743481"/>
                  <a:pt x="2730098" y="743481"/>
                </a:cubicBezTo>
                <a:cubicBezTo>
                  <a:pt x="2733747" y="746467"/>
                  <a:pt x="2736568" y="749784"/>
                  <a:pt x="2738558" y="753434"/>
                </a:cubicBezTo>
                <a:lnTo>
                  <a:pt x="2737563" y="768363"/>
                </a:lnTo>
                <a:cubicBezTo>
                  <a:pt x="2748179" y="775662"/>
                  <a:pt x="2753488" y="780306"/>
                  <a:pt x="2753488" y="782297"/>
                </a:cubicBezTo>
                <a:lnTo>
                  <a:pt x="2753985" y="786776"/>
                </a:lnTo>
                <a:lnTo>
                  <a:pt x="2753985" y="788766"/>
                </a:lnTo>
                <a:cubicBezTo>
                  <a:pt x="2753985" y="795733"/>
                  <a:pt x="2747350" y="802037"/>
                  <a:pt x="2734079" y="807677"/>
                </a:cubicBezTo>
                <a:lnTo>
                  <a:pt x="2740051" y="824597"/>
                </a:lnTo>
                <a:lnTo>
                  <a:pt x="2737563" y="826587"/>
                </a:lnTo>
                <a:cubicBezTo>
                  <a:pt x="2740881" y="828246"/>
                  <a:pt x="2743700" y="830237"/>
                  <a:pt x="2746023" y="832559"/>
                </a:cubicBezTo>
                <a:cubicBezTo>
                  <a:pt x="2776213" y="812985"/>
                  <a:pt x="2801759" y="786776"/>
                  <a:pt x="2822660" y="753931"/>
                </a:cubicBezTo>
                <a:cubicBezTo>
                  <a:pt x="2836262" y="735684"/>
                  <a:pt x="2843727" y="723907"/>
                  <a:pt x="2845054" y="718599"/>
                </a:cubicBezTo>
                <a:cubicBezTo>
                  <a:pt x="2855007" y="690067"/>
                  <a:pt x="2859983" y="664190"/>
                  <a:pt x="2859983" y="640966"/>
                </a:cubicBezTo>
                <a:cubicBezTo>
                  <a:pt x="2859983" y="582576"/>
                  <a:pt x="2831452" y="530489"/>
                  <a:pt x="2774389" y="484706"/>
                </a:cubicBezTo>
                <a:cubicBezTo>
                  <a:pt x="2749506" y="474089"/>
                  <a:pt x="2729269" y="468118"/>
                  <a:pt x="2713676" y="466790"/>
                </a:cubicBezTo>
                <a:cubicBezTo>
                  <a:pt x="2705050" y="469113"/>
                  <a:pt x="2700737" y="473426"/>
                  <a:pt x="2700737" y="479729"/>
                </a:cubicBezTo>
                <a:cubicBezTo>
                  <a:pt x="2698747" y="491341"/>
                  <a:pt x="2697088" y="497147"/>
                  <a:pt x="2695761" y="497147"/>
                </a:cubicBezTo>
                <a:lnTo>
                  <a:pt x="2681827" y="503616"/>
                </a:lnTo>
                <a:lnTo>
                  <a:pt x="2681329" y="503616"/>
                </a:lnTo>
                <a:lnTo>
                  <a:pt x="2651471" y="590206"/>
                </a:lnTo>
                <a:lnTo>
                  <a:pt x="2647987" y="590206"/>
                </a:lnTo>
                <a:lnTo>
                  <a:pt x="2647489" y="589211"/>
                </a:lnTo>
                <a:lnTo>
                  <a:pt x="2646992" y="589211"/>
                </a:lnTo>
                <a:lnTo>
                  <a:pt x="2648982" y="580751"/>
                </a:lnTo>
                <a:lnTo>
                  <a:pt x="2645499" y="578263"/>
                </a:lnTo>
                <a:cubicBezTo>
                  <a:pt x="2640522" y="596510"/>
                  <a:pt x="2637536" y="605799"/>
                  <a:pt x="2636541" y="606131"/>
                </a:cubicBezTo>
                <a:lnTo>
                  <a:pt x="2634053" y="606131"/>
                </a:lnTo>
                <a:lnTo>
                  <a:pt x="2632560" y="604638"/>
                </a:lnTo>
                <a:lnTo>
                  <a:pt x="2632560" y="579258"/>
                </a:lnTo>
                <a:cubicBezTo>
                  <a:pt x="2632560" y="574945"/>
                  <a:pt x="2641020" y="546746"/>
                  <a:pt x="2657940" y="494659"/>
                </a:cubicBezTo>
                <a:cubicBezTo>
                  <a:pt x="2652631" y="492337"/>
                  <a:pt x="2646494" y="489682"/>
                  <a:pt x="2639527" y="486696"/>
                </a:cubicBezTo>
                <a:cubicBezTo>
                  <a:pt x="2631565" y="484042"/>
                  <a:pt x="2622275" y="482052"/>
                  <a:pt x="2611659" y="480725"/>
                </a:cubicBezTo>
                <a:cubicBezTo>
                  <a:pt x="2600047" y="473758"/>
                  <a:pt x="2590924" y="458331"/>
                  <a:pt x="2584289" y="434444"/>
                </a:cubicBezTo>
                <a:cubicBezTo>
                  <a:pt x="2584289" y="427808"/>
                  <a:pt x="2588933" y="422500"/>
                  <a:pt x="2598223" y="418519"/>
                </a:cubicBezTo>
                <a:cubicBezTo>
                  <a:pt x="2607180" y="413874"/>
                  <a:pt x="2617963" y="411552"/>
                  <a:pt x="2630569" y="411552"/>
                </a:cubicBezTo>
                <a:cubicBezTo>
                  <a:pt x="2640854" y="411552"/>
                  <a:pt x="2657608" y="414538"/>
                  <a:pt x="2680832" y="420510"/>
                </a:cubicBezTo>
                <a:cubicBezTo>
                  <a:pt x="2683485" y="409893"/>
                  <a:pt x="2686471" y="397784"/>
                  <a:pt x="2689789" y="384182"/>
                </a:cubicBezTo>
                <a:cubicBezTo>
                  <a:pt x="2715667" y="271714"/>
                  <a:pt x="2729766" y="208679"/>
                  <a:pt x="2732089" y="195077"/>
                </a:cubicBezTo>
                <a:lnTo>
                  <a:pt x="2733582" y="182636"/>
                </a:lnTo>
                <a:lnTo>
                  <a:pt x="2729103" y="172185"/>
                </a:lnTo>
                <a:cubicBezTo>
                  <a:pt x="2729103" y="163228"/>
                  <a:pt x="2736900" y="156261"/>
                  <a:pt x="2752492" y="151284"/>
                </a:cubicBezTo>
                <a:close/>
                <a:moveTo>
                  <a:pt x="1461683" y="0"/>
                </a:moveTo>
                <a:lnTo>
                  <a:pt x="1464669" y="0"/>
                </a:lnTo>
                <a:lnTo>
                  <a:pt x="1523888" y="17916"/>
                </a:lnTo>
                <a:cubicBezTo>
                  <a:pt x="1530192" y="24883"/>
                  <a:pt x="1559221" y="46116"/>
                  <a:pt x="1610976" y="81614"/>
                </a:cubicBezTo>
                <a:cubicBezTo>
                  <a:pt x="1629555" y="96875"/>
                  <a:pt x="1638844" y="118771"/>
                  <a:pt x="1638844" y="147303"/>
                </a:cubicBezTo>
                <a:lnTo>
                  <a:pt x="1642328" y="165218"/>
                </a:lnTo>
                <a:lnTo>
                  <a:pt x="1630384" y="250813"/>
                </a:lnTo>
                <a:lnTo>
                  <a:pt x="1630384" y="286643"/>
                </a:lnTo>
                <a:lnTo>
                  <a:pt x="1632375" y="296596"/>
                </a:lnTo>
                <a:lnTo>
                  <a:pt x="1631379" y="297094"/>
                </a:lnTo>
                <a:lnTo>
                  <a:pt x="1627398" y="298587"/>
                </a:lnTo>
                <a:lnTo>
                  <a:pt x="1633868" y="368257"/>
                </a:lnTo>
                <a:cubicBezTo>
                  <a:pt x="1634531" y="365935"/>
                  <a:pt x="1635029" y="363612"/>
                  <a:pt x="1635361" y="361290"/>
                </a:cubicBezTo>
                <a:lnTo>
                  <a:pt x="1634863" y="356313"/>
                </a:lnTo>
                <a:cubicBezTo>
                  <a:pt x="1645148" y="318161"/>
                  <a:pt x="1656925" y="276193"/>
                  <a:pt x="1670196" y="230410"/>
                </a:cubicBezTo>
                <a:cubicBezTo>
                  <a:pt x="1680480" y="214153"/>
                  <a:pt x="1693419" y="206025"/>
                  <a:pt x="1709012" y="206025"/>
                </a:cubicBezTo>
                <a:lnTo>
                  <a:pt x="1718965" y="206025"/>
                </a:lnTo>
                <a:cubicBezTo>
                  <a:pt x="1756454" y="208016"/>
                  <a:pt x="1791289" y="217139"/>
                  <a:pt x="1823470" y="233395"/>
                </a:cubicBezTo>
                <a:cubicBezTo>
                  <a:pt x="1880533" y="262591"/>
                  <a:pt x="1918686" y="303397"/>
                  <a:pt x="1937928" y="355816"/>
                </a:cubicBezTo>
                <a:cubicBezTo>
                  <a:pt x="1912382" y="391646"/>
                  <a:pt x="1899609" y="420676"/>
                  <a:pt x="1899609" y="442904"/>
                </a:cubicBezTo>
                <a:cubicBezTo>
                  <a:pt x="1894965" y="443235"/>
                  <a:pt x="1891647" y="449539"/>
                  <a:pt x="1889657" y="461814"/>
                </a:cubicBezTo>
                <a:lnTo>
                  <a:pt x="1889657" y="478237"/>
                </a:lnTo>
                <a:lnTo>
                  <a:pt x="1896624" y="521532"/>
                </a:lnTo>
                <a:lnTo>
                  <a:pt x="1895131" y="528996"/>
                </a:lnTo>
                <a:cubicBezTo>
                  <a:pt x="1900771" y="558523"/>
                  <a:pt x="1903922" y="577931"/>
                  <a:pt x="1904586" y="587221"/>
                </a:cubicBezTo>
                <a:lnTo>
                  <a:pt x="1899112" y="591202"/>
                </a:lnTo>
                <a:lnTo>
                  <a:pt x="1902595" y="636985"/>
                </a:lnTo>
                <a:lnTo>
                  <a:pt x="1902595" y="662862"/>
                </a:lnTo>
                <a:cubicBezTo>
                  <a:pt x="1900273" y="700020"/>
                  <a:pt x="1891481" y="718599"/>
                  <a:pt x="1876220" y="718599"/>
                </a:cubicBezTo>
                <a:lnTo>
                  <a:pt x="1870746" y="724570"/>
                </a:lnTo>
                <a:lnTo>
                  <a:pt x="1870746" y="754429"/>
                </a:lnTo>
                <a:cubicBezTo>
                  <a:pt x="1870746" y="782629"/>
                  <a:pt x="1865770" y="804525"/>
                  <a:pt x="1855817" y="820118"/>
                </a:cubicBezTo>
                <a:lnTo>
                  <a:pt x="1857310" y="855948"/>
                </a:lnTo>
                <a:lnTo>
                  <a:pt x="1855817" y="861920"/>
                </a:lnTo>
                <a:lnTo>
                  <a:pt x="1859300" y="865901"/>
                </a:lnTo>
                <a:lnTo>
                  <a:pt x="1855817" y="951496"/>
                </a:lnTo>
                <a:cubicBezTo>
                  <a:pt x="1852831" y="951496"/>
                  <a:pt x="1850509" y="957302"/>
                  <a:pt x="1848850" y="968913"/>
                </a:cubicBezTo>
                <a:lnTo>
                  <a:pt x="1853826" y="970406"/>
                </a:lnTo>
                <a:lnTo>
                  <a:pt x="1845366" y="1042565"/>
                </a:lnTo>
                <a:lnTo>
                  <a:pt x="1844371" y="1042565"/>
                </a:lnTo>
                <a:lnTo>
                  <a:pt x="1843376" y="1046048"/>
                </a:lnTo>
                <a:cubicBezTo>
                  <a:pt x="1843044" y="1050361"/>
                  <a:pt x="1843044" y="1054674"/>
                  <a:pt x="1843376" y="1058987"/>
                </a:cubicBezTo>
                <a:lnTo>
                  <a:pt x="1843376" y="1059485"/>
                </a:lnTo>
                <a:lnTo>
                  <a:pt x="1838897" y="1062968"/>
                </a:lnTo>
                <a:cubicBezTo>
                  <a:pt x="1838565" y="1065291"/>
                  <a:pt x="1839561" y="1068442"/>
                  <a:pt x="1841883" y="1072424"/>
                </a:cubicBezTo>
                <a:cubicBezTo>
                  <a:pt x="1842215" y="1073419"/>
                  <a:pt x="1842712" y="1074414"/>
                  <a:pt x="1843376" y="1075409"/>
                </a:cubicBezTo>
                <a:lnTo>
                  <a:pt x="1842878" y="1078395"/>
                </a:lnTo>
                <a:cubicBezTo>
                  <a:pt x="1841219" y="1082376"/>
                  <a:pt x="1840058" y="1085196"/>
                  <a:pt x="1839395" y="1086855"/>
                </a:cubicBezTo>
                <a:cubicBezTo>
                  <a:pt x="1838399" y="1086855"/>
                  <a:pt x="1837238" y="1088846"/>
                  <a:pt x="1835911" y="1092827"/>
                </a:cubicBezTo>
                <a:lnTo>
                  <a:pt x="1835482" y="1093255"/>
                </a:lnTo>
                <a:lnTo>
                  <a:pt x="1835911" y="1064959"/>
                </a:lnTo>
                <a:cubicBezTo>
                  <a:pt x="1832262" y="1078229"/>
                  <a:pt x="1825129" y="1086026"/>
                  <a:pt x="1814512" y="1088348"/>
                </a:cubicBezTo>
                <a:cubicBezTo>
                  <a:pt x="1815839" y="1106927"/>
                  <a:pt x="1814015" y="1123183"/>
                  <a:pt x="1809038" y="1137117"/>
                </a:cubicBezTo>
                <a:lnTo>
                  <a:pt x="1813517" y="1156525"/>
                </a:lnTo>
                <a:lnTo>
                  <a:pt x="1811029" y="1161004"/>
                </a:lnTo>
                <a:cubicBezTo>
                  <a:pt x="1815342" y="1194844"/>
                  <a:pt x="1816005" y="1213754"/>
                  <a:pt x="1813019" y="1217735"/>
                </a:cubicBezTo>
                <a:lnTo>
                  <a:pt x="1820484" y="1218233"/>
                </a:lnTo>
                <a:lnTo>
                  <a:pt x="1823470" y="1213257"/>
                </a:lnTo>
                <a:lnTo>
                  <a:pt x="1828194" y="1215480"/>
                </a:lnTo>
                <a:lnTo>
                  <a:pt x="1828446" y="1216740"/>
                </a:lnTo>
                <a:cubicBezTo>
                  <a:pt x="1827451" y="1218067"/>
                  <a:pt x="1826788" y="1220058"/>
                  <a:pt x="1826456" y="1222712"/>
                </a:cubicBezTo>
                <a:lnTo>
                  <a:pt x="1827451" y="1223707"/>
                </a:lnTo>
                <a:lnTo>
                  <a:pt x="1827451" y="1224205"/>
                </a:lnTo>
                <a:lnTo>
                  <a:pt x="1825958" y="1228684"/>
                </a:lnTo>
                <a:cubicBezTo>
                  <a:pt x="1826622" y="1230342"/>
                  <a:pt x="1826953" y="1231835"/>
                  <a:pt x="1826953" y="1233162"/>
                </a:cubicBezTo>
                <a:lnTo>
                  <a:pt x="1826456" y="1235153"/>
                </a:lnTo>
                <a:lnTo>
                  <a:pt x="1827949" y="1240129"/>
                </a:lnTo>
                <a:lnTo>
                  <a:pt x="1825958" y="1242618"/>
                </a:lnTo>
                <a:lnTo>
                  <a:pt x="1826456" y="1246101"/>
                </a:lnTo>
                <a:lnTo>
                  <a:pt x="1824963" y="1251575"/>
                </a:lnTo>
                <a:lnTo>
                  <a:pt x="1825461" y="1253566"/>
                </a:lnTo>
                <a:cubicBezTo>
                  <a:pt x="1824797" y="1255556"/>
                  <a:pt x="1823636" y="1256552"/>
                  <a:pt x="1821977" y="1256552"/>
                </a:cubicBezTo>
                <a:cubicBezTo>
                  <a:pt x="1821314" y="1261196"/>
                  <a:pt x="1820484" y="1264016"/>
                  <a:pt x="1819489" y="1265012"/>
                </a:cubicBezTo>
                <a:lnTo>
                  <a:pt x="1820982" y="1268495"/>
                </a:lnTo>
                <a:cubicBezTo>
                  <a:pt x="1820982" y="1269159"/>
                  <a:pt x="1819986" y="1270652"/>
                  <a:pt x="1817996" y="1272974"/>
                </a:cubicBezTo>
                <a:lnTo>
                  <a:pt x="1818494" y="1275960"/>
                </a:lnTo>
                <a:lnTo>
                  <a:pt x="1818494" y="1277453"/>
                </a:lnTo>
                <a:lnTo>
                  <a:pt x="1816503" y="1280439"/>
                </a:lnTo>
                <a:lnTo>
                  <a:pt x="1816503" y="1283922"/>
                </a:lnTo>
                <a:lnTo>
                  <a:pt x="1814512" y="1287406"/>
                </a:lnTo>
                <a:cubicBezTo>
                  <a:pt x="1815508" y="1287737"/>
                  <a:pt x="1816005" y="1289230"/>
                  <a:pt x="1816005" y="1291884"/>
                </a:cubicBezTo>
                <a:lnTo>
                  <a:pt x="1814512" y="1295368"/>
                </a:lnTo>
                <a:lnTo>
                  <a:pt x="1816503" y="1297358"/>
                </a:lnTo>
                <a:lnTo>
                  <a:pt x="1816503" y="1298354"/>
                </a:lnTo>
                <a:lnTo>
                  <a:pt x="1813019" y="1301340"/>
                </a:lnTo>
                <a:lnTo>
                  <a:pt x="1813019" y="1302833"/>
                </a:lnTo>
                <a:cubicBezTo>
                  <a:pt x="1812688" y="1304491"/>
                  <a:pt x="1812356" y="1305818"/>
                  <a:pt x="1812024" y="1306814"/>
                </a:cubicBezTo>
                <a:cubicBezTo>
                  <a:pt x="1812024" y="1310131"/>
                  <a:pt x="1812854" y="1311956"/>
                  <a:pt x="1814512" y="1312288"/>
                </a:cubicBezTo>
                <a:lnTo>
                  <a:pt x="1814015" y="1313781"/>
                </a:lnTo>
                <a:cubicBezTo>
                  <a:pt x="1812688" y="1314776"/>
                  <a:pt x="1812024" y="1315605"/>
                  <a:pt x="1812024" y="1316269"/>
                </a:cubicBezTo>
                <a:lnTo>
                  <a:pt x="1812024" y="1317264"/>
                </a:lnTo>
                <a:cubicBezTo>
                  <a:pt x="1811692" y="1317928"/>
                  <a:pt x="1812024" y="1319089"/>
                  <a:pt x="1813019" y="1320748"/>
                </a:cubicBezTo>
                <a:lnTo>
                  <a:pt x="1811029" y="1322241"/>
                </a:lnTo>
                <a:lnTo>
                  <a:pt x="1810531" y="1323734"/>
                </a:lnTo>
                <a:cubicBezTo>
                  <a:pt x="1812522" y="1326056"/>
                  <a:pt x="1813351" y="1327881"/>
                  <a:pt x="1813019" y="1329208"/>
                </a:cubicBezTo>
                <a:cubicBezTo>
                  <a:pt x="1812688" y="1329208"/>
                  <a:pt x="1812190" y="1330203"/>
                  <a:pt x="1811527" y="1332194"/>
                </a:cubicBezTo>
                <a:lnTo>
                  <a:pt x="1813517" y="1334682"/>
                </a:lnTo>
                <a:lnTo>
                  <a:pt x="1813517" y="1335179"/>
                </a:lnTo>
                <a:lnTo>
                  <a:pt x="1812522" y="1336175"/>
                </a:lnTo>
                <a:lnTo>
                  <a:pt x="1813019" y="1336672"/>
                </a:lnTo>
                <a:cubicBezTo>
                  <a:pt x="1811692" y="1336341"/>
                  <a:pt x="1810863" y="1336838"/>
                  <a:pt x="1810531" y="1338165"/>
                </a:cubicBezTo>
                <a:cubicBezTo>
                  <a:pt x="1810531" y="1339492"/>
                  <a:pt x="1811361" y="1341151"/>
                  <a:pt x="1813019" y="1343142"/>
                </a:cubicBezTo>
                <a:cubicBezTo>
                  <a:pt x="1810697" y="1345132"/>
                  <a:pt x="1809370" y="1346957"/>
                  <a:pt x="1809038" y="1348616"/>
                </a:cubicBezTo>
                <a:cubicBezTo>
                  <a:pt x="1809038" y="1349611"/>
                  <a:pt x="1808209" y="1350606"/>
                  <a:pt x="1806550" y="1351602"/>
                </a:cubicBezTo>
                <a:lnTo>
                  <a:pt x="1805555" y="1351602"/>
                </a:lnTo>
                <a:cubicBezTo>
                  <a:pt x="1803564" y="1351602"/>
                  <a:pt x="1802569" y="1350606"/>
                  <a:pt x="1802569" y="1348616"/>
                </a:cubicBezTo>
                <a:cubicBezTo>
                  <a:pt x="1802569" y="1347620"/>
                  <a:pt x="1803398" y="1346625"/>
                  <a:pt x="1805057" y="1345630"/>
                </a:cubicBezTo>
                <a:lnTo>
                  <a:pt x="1805057" y="1345132"/>
                </a:lnTo>
                <a:lnTo>
                  <a:pt x="1803564" y="1343639"/>
                </a:lnTo>
                <a:lnTo>
                  <a:pt x="1801574" y="1344635"/>
                </a:lnTo>
                <a:cubicBezTo>
                  <a:pt x="1801242" y="1344635"/>
                  <a:pt x="1801076" y="1344303"/>
                  <a:pt x="1801076" y="1343639"/>
                </a:cubicBezTo>
                <a:lnTo>
                  <a:pt x="1802071" y="1341151"/>
                </a:lnTo>
                <a:lnTo>
                  <a:pt x="1801574" y="1338165"/>
                </a:lnTo>
                <a:lnTo>
                  <a:pt x="1802569" y="1335677"/>
                </a:lnTo>
                <a:cubicBezTo>
                  <a:pt x="1801242" y="1334682"/>
                  <a:pt x="1800578" y="1333521"/>
                  <a:pt x="1800578" y="1332194"/>
                </a:cubicBezTo>
                <a:lnTo>
                  <a:pt x="1802569" y="1323236"/>
                </a:lnTo>
                <a:cubicBezTo>
                  <a:pt x="1801574" y="1323236"/>
                  <a:pt x="1800910" y="1320914"/>
                  <a:pt x="1800578" y="1316269"/>
                </a:cubicBezTo>
                <a:lnTo>
                  <a:pt x="1801076" y="1314278"/>
                </a:lnTo>
                <a:lnTo>
                  <a:pt x="1801076" y="1308804"/>
                </a:lnTo>
                <a:lnTo>
                  <a:pt x="1801574" y="1308804"/>
                </a:lnTo>
                <a:cubicBezTo>
                  <a:pt x="1801905" y="1303828"/>
                  <a:pt x="1801408" y="1301340"/>
                  <a:pt x="1800081" y="1301340"/>
                </a:cubicBezTo>
                <a:lnTo>
                  <a:pt x="1798090" y="1301340"/>
                </a:lnTo>
                <a:lnTo>
                  <a:pt x="1797388" y="1295368"/>
                </a:lnTo>
                <a:lnTo>
                  <a:pt x="1801574" y="1295368"/>
                </a:lnTo>
                <a:lnTo>
                  <a:pt x="1801574" y="1287903"/>
                </a:lnTo>
                <a:lnTo>
                  <a:pt x="1802071" y="1285913"/>
                </a:lnTo>
                <a:cubicBezTo>
                  <a:pt x="1801408" y="1282263"/>
                  <a:pt x="1800413" y="1280273"/>
                  <a:pt x="1799085" y="1279941"/>
                </a:cubicBezTo>
                <a:lnTo>
                  <a:pt x="1799583" y="1282429"/>
                </a:lnTo>
                <a:lnTo>
                  <a:pt x="1796206" y="1285324"/>
                </a:lnTo>
                <a:lnTo>
                  <a:pt x="1794109" y="1267500"/>
                </a:lnTo>
                <a:lnTo>
                  <a:pt x="1793611" y="1265509"/>
                </a:lnTo>
                <a:lnTo>
                  <a:pt x="1789630" y="1266505"/>
                </a:lnTo>
                <a:lnTo>
                  <a:pt x="1794109" y="1275462"/>
                </a:lnTo>
                <a:lnTo>
                  <a:pt x="1791123" y="1296861"/>
                </a:lnTo>
                <a:lnTo>
                  <a:pt x="1791621" y="1298851"/>
                </a:lnTo>
                <a:lnTo>
                  <a:pt x="1795531" y="1301197"/>
                </a:lnTo>
                <a:lnTo>
                  <a:pt x="1793611" y="1301837"/>
                </a:lnTo>
                <a:lnTo>
                  <a:pt x="1793611" y="1302833"/>
                </a:lnTo>
                <a:lnTo>
                  <a:pt x="1796597" y="1302335"/>
                </a:lnTo>
                <a:cubicBezTo>
                  <a:pt x="1797592" y="1302335"/>
                  <a:pt x="1797924" y="1302998"/>
                  <a:pt x="1797592" y="1304325"/>
                </a:cubicBezTo>
                <a:lnTo>
                  <a:pt x="1795104" y="1307809"/>
                </a:lnTo>
                <a:lnTo>
                  <a:pt x="1796597" y="1314278"/>
                </a:lnTo>
                <a:lnTo>
                  <a:pt x="1796100" y="1314278"/>
                </a:lnTo>
                <a:lnTo>
                  <a:pt x="1796597" y="1314776"/>
                </a:lnTo>
                <a:lnTo>
                  <a:pt x="1796100" y="1315274"/>
                </a:lnTo>
                <a:lnTo>
                  <a:pt x="1796597" y="1321743"/>
                </a:lnTo>
                <a:lnTo>
                  <a:pt x="1795602" y="1322241"/>
                </a:lnTo>
                <a:lnTo>
                  <a:pt x="1796100" y="1322738"/>
                </a:lnTo>
                <a:lnTo>
                  <a:pt x="1796100" y="1323236"/>
                </a:lnTo>
                <a:lnTo>
                  <a:pt x="1795602" y="1323734"/>
                </a:lnTo>
                <a:lnTo>
                  <a:pt x="1796100" y="1324231"/>
                </a:lnTo>
                <a:lnTo>
                  <a:pt x="1795104" y="1328212"/>
                </a:lnTo>
                <a:lnTo>
                  <a:pt x="1796100" y="1331198"/>
                </a:lnTo>
                <a:lnTo>
                  <a:pt x="1795104" y="1335677"/>
                </a:lnTo>
                <a:lnTo>
                  <a:pt x="1795104" y="1337668"/>
                </a:lnTo>
                <a:lnTo>
                  <a:pt x="1794607" y="1338165"/>
                </a:lnTo>
                <a:lnTo>
                  <a:pt x="1795104" y="1340653"/>
                </a:lnTo>
                <a:lnTo>
                  <a:pt x="1794109" y="1341649"/>
                </a:lnTo>
                <a:lnTo>
                  <a:pt x="1795104" y="1344137"/>
                </a:lnTo>
                <a:lnTo>
                  <a:pt x="1794607" y="1346128"/>
                </a:lnTo>
                <a:lnTo>
                  <a:pt x="1795104" y="1350109"/>
                </a:lnTo>
                <a:lnTo>
                  <a:pt x="1794109" y="1352099"/>
                </a:lnTo>
                <a:lnTo>
                  <a:pt x="1794607" y="1357573"/>
                </a:lnTo>
                <a:lnTo>
                  <a:pt x="1794109" y="1357573"/>
                </a:lnTo>
                <a:cubicBezTo>
                  <a:pt x="1794441" y="1358900"/>
                  <a:pt x="1794441" y="1361223"/>
                  <a:pt x="1794109" y="1364540"/>
                </a:cubicBezTo>
                <a:lnTo>
                  <a:pt x="1793611" y="1367029"/>
                </a:lnTo>
                <a:cubicBezTo>
                  <a:pt x="1793943" y="1367692"/>
                  <a:pt x="1794109" y="1370180"/>
                  <a:pt x="1794109" y="1374493"/>
                </a:cubicBezTo>
                <a:lnTo>
                  <a:pt x="1793611" y="1374493"/>
                </a:lnTo>
                <a:lnTo>
                  <a:pt x="1796100" y="1379470"/>
                </a:lnTo>
                <a:lnTo>
                  <a:pt x="1793611" y="1383451"/>
                </a:lnTo>
                <a:cubicBezTo>
                  <a:pt x="1793943" y="1388427"/>
                  <a:pt x="1794607" y="1392077"/>
                  <a:pt x="1795602" y="1394399"/>
                </a:cubicBezTo>
                <a:lnTo>
                  <a:pt x="1795276" y="1395160"/>
                </a:lnTo>
                <a:lnTo>
                  <a:pt x="1793114" y="1392408"/>
                </a:lnTo>
                <a:lnTo>
                  <a:pt x="1789630" y="1393404"/>
                </a:lnTo>
                <a:lnTo>
                  <a:pt x="1790625" y="1397385"/>
                </a:lnTo>
                <a:lnTo>
                  <a:pt x="1794656" y="1400072"/>
                </a:lnTo>
                <a:lnTo>
                  <a:pt x="1795104" y="1401864"/>
                </a:lnTo>
                <a:lnTo>
                  <a:pt x="1793611" y="1404850"/>
                </a:lnTo>
                <a:cubicBezTo>
                  <a:pt x="1796597" y="1406177"/>
                  <a:pt x="1798090" y="1407006"/>
                  <a:pt x="1798090" y="1407338"/>
                </a:cubicBezTo>
                <a:lnTo>
                  <a:pt x="1798090" y="1408333"/>
                </a:lnTo>
                <a:lnTo>
                  <a:pt x="1797592" y="1408333"/>
                </a:lnTo>
                <a:lnTo>
                  <a:pt x="1798090" y="1410821"/>
                </a:lnTo>
                <a:lnTo>
                  <a:pt x="1797095" y="1412314"/>
                </a:lnTo>
                <a:lnTo>
                  <a:pt x="1799085" y="1416793"/>
                </a:lnTo>
                <a:lnTo>
                  <a:pt x="1799085" y="1417788"/>
                </a:lnTo>
                <a:cubicBezTo>
                  <a:pt x="1799085" y="1418120"/>
                  <a:pt x="1798754" y="1418120"/>
                  <a:pt x="1798090" y="1417788"/>
                </a:cubicBezTo>
                <a:lnTo>
                  <a:pt x="1798588" y="1419779"/>
                </a:lnTo>
                <a:lnTo>
                  <a:pt x="1798090" y="1424258"/>
                </a:lnTo>
                <a:lnTo>
                  <a:pt x="1796100" y="1426746"/>
                </a:lnTo>
                <a:cubicBezTo>
                  <a:pt x="1796763" y="1426746"/>
                  <a:pt x="1797592" y="1428571"/>
                  <a:pt x="1798588" y="1432220"/>
                </a:cubicBezTo>
                <a:cubicBezTo>
                  <a:pt x="1797592" y="1433879"/>
                  <a:pt x="1796929" y="1434542"/>
                  <a:pt x="1796597" y="1434211"/>
                </a:cubicBezTo>
                <a:cubicBezTo>
                  <a:pt x="1796929" y="1435206"/>
                  <a:pt x="1797095" y="1436201"/>
                  <a:pt x="1797095" y="1437196"/>
                </a:cubicBezTo>
                <a:lnTo>
                  <a:pt x="1797095" y="1437694"/>
                </a:lnTo>
                <a:cubicBezTo>
                  <a:pt x="1797095" y="1438358"/>
                  <a:pt x="1794441" y="1439353"/>
                  <a:pt x="1789133" y="1440680"/>
                </a:cubicBezTo>
                <a:lnTo>
                  <a:pt x="1788635" y="1441178"/>
                </a:lnTo>
                <a:cubicBezTo>
                  <a:pt x="1788635" y="1442505"/>
                  <a:pt x="1787142" y="1443500"/>
                  <a:pt x="1784156" y="1444163"/>
                </a:cubicBezTo>
                <a:lnTo>
                  <a:pt x="1783161" y="1443168"/>
                </a:lnTo>
                <a:lnTo>
                  <a:pt x="1783161" y="1442671"/>
                </a:lnTo>
                <a:cubicBezTo>
                  <a:pt x="1784156" y="1441343"/>
                  <a:pt x="1785317" y="1440514"/>
                  <a:pt x="1786644" y="1440182"/>
                </a:cubicBezTo>
                <a:lnTo>
                  <a:pt x="1785151" y="1434708"/>
                </a:lnTo>
                <a:cubicBezTo>
                  <a:pt x="1785483" y="1433713"/>
                  <a:pt x="1786313" y="1432220"/>
                  <a:pt x="1787640" y="1430229"/>
                </a:cubicBezTo>
                <a:cubicBezTo>
                  <a:pt x="1785649" y="1426580"/>
                  <a:pt x="1784820" y="1424424"/>
                  <a:pt x="1785151" y="1423760"/>
                </a:cubicBezTo>
                <a:cubicBezTo>
                  <a:pt x="1784488" y="1421769"/>
                  <a:pt x="1784322" y="1420111"/>
                  <a:pt x="1784654" y="1418784"/>
                </a:cubicBezTo>
                <a:lnTo>
                  <a:pt x="1785151" y="1414305"/>
                </a:lnTo>
                <a:cubicBezTo>
                  <a:pt x="1781834" y="1411982"/>
                  <a:pt x="1780341" y="1409660"/>
                  <a:pt x="1780673" y="1407338"/>
                </a:cubicBezTo>
                <a:cubicBezTo>
                  <a:pt x="1779677" y="1407006"/>
                  <a:pt x="1779180" y="1405679"/>
                  <a:pt x="1779180" y="1403357"/>
                </a:cubicBezTo>
                <a:lnTo>
                  <a:pt x="1779180" y="1402859"/>
                </a:lnTo>
                <a:cubicBezTo>
                  <a:pt x="1780507" y="1401864"/>
                  <a:pt x="1781336" y="1399873"/>
                  <a:pt x="1781668" y="1396887"/>
                </a:cubicBezTo>
                <a:lnTo>
                  <a:pt x="1779180" y="1393901"/>
                </a:lnTo>
                <a:cubicBezTo>
                  <a:pt x="1779180" y="1392574"/>
                  <a:pt x="1780341" y="1391247"/>
                  <a:pt x="1782663" y="1389920"/>
                </a:cubicBezTo>
                <a:lnTo>
                  <a:pt x="1783161" y="1387930"/>
                </a:lnTo>
                <a:lnTo>
                  <a:pt x="1782663" y="1385441"/>
                </a:lnTo>
                <a:lnTo>
                  <a:pt x="1782166" y="1385441"/>
                </a:lnTo>
                <a:cubicBezTo>
                  <a:pt x="1779511" y="1384778"/>
                  <a:pt x="1778184" y="1383617"/>
                  <a:pt x="1778184" y="1381958"/>
                </a:cubicBezTo>
                <a:lnTo>
                  <a:pt x="1778682" y="1381460"/>
                </a:lnTo>
                <a:lnTo>
                  <a:pt x="1778682" y="1380963"/>
                </a:lnTo>
                <a:cubicBezTo>
                  <a:pt x="1779014" y="1378640"/>
                  <a:pt x="1778184" y="1377479"/>
                  <a:pt x="1776194" y="1377479"/>
                </a:cubicBezTo>
                <a:lnTo>
                  <a:pt x="1775198" y="1375489"/>
                </a:lnTo>
                <a:cubicBezTo>
                  <a:pt x="1775862" y="1374825"/>
                  <a:pt x="1776857" y="1373830"/>
                  <a:pt x="1778184" y="1372503"/>
                </a:cubicBezTo>
                <a:lnTo>
                  <a:pt x="1778682" y="1370014"/>
                </a:lnTo>
                <a:cubicBezTo>
                  <a:pt x="1776360" y="1368024"/>
                  <a:pt x="1775198" y="1366365"/>
                  <a:pt x="1775198" y="1365038"/>
                </a:cubicBezTo>
                <a:lnTo>
                  <a:pt x="1775696" y="1362550"/>
                </a:lnTo>
                <a:cubicBezTo>
                  <a:pt x="1776028" y="1359896"/>
                  <a:pt x="1776360" y="1358569"/>
                  <a:pt x="1776691" y="1358569"/>
                </a:cubicBezTo>
                <a:lnTo>
                  <a:pt x="1774203" y="1354090"/>
                </a:lnTo>
                <a:lnTo>
                  <a:pt x="1774203" y="1348118"/>
                </a:lnTo>
                <a:cubicBezTo>
                  <a:pt x="1774203" y="1346791"/>
                  <a:pt x="1775033" y="1345796"/>
                  <a:pt x="1776691" y="1345132"/>
                </a:cubicBezTo>
                <a:lnTo>
                  <a:pt x="1776194" y="1340653"/>
                </a:lnTo>
                <a:lnTo>
                  <a:pt x="1776691" y="1338663"/>
                </a:lnTo>
                <a:lnTo>
                  <a:pt x="1777189" y="1338165"/>
                </a:lnTo>
                <a:lnTo>
                  <a:pt x="1775198" y="1330701"/>
                </a:lnTo>
                <a:lnTo>
                  <a:pt x="1776691" y="1326719"/>
                </a:lnTo>
                <a:lnTo>
                  <a:pt x="1774701" y="1325724"/>
                </a:lnTo>
                <a:lnTo>
                  <a:pt x="1774203" y="1326222"/>
                </a:lnTo>
                <a:lnTo>
                  <a:pt x="1774701" y="1326719"/>
                </a:lnTo>
                <a:lnTo>
                  <a:pt x="1771715" y="1333189"/>
                </a:lnTo>
                <a:lnTo>
                  <a:pt x="1772710" y="1341649"/>
                </a:lnTo>
                <a:lnTo>
                  <a:pt x="1771715" y="1344137"/>
                </a:lnTo>
                <a:cubicBezTo>
                  <a:pt x="1771383" y="1344801"/>
                  <a:pt x="1771881" y="1346128"/>
                  <a:pt x="1773208" y="1348118"/>
                </a:cubicBezTo>
                <a:lnTo>
                  <a:pt x="1773208" y="1350109"/>
                </a:lnTo>
                <a:cubicBezTo>
                  <a:pt x="1771549" y="1351436"/>
                  <a:pt x="1770720" y="1352597"/>
                  <a:pt x="1770720" y="1353592"/>
                </a:cubicBezTo>
                <a:lnTo>
                  <a:pt x="1771217" y="1355583"/>
                </a:lnTo>
                <a:lnTo>
                  <a:pt x="1771217" y="1356080"/>
                </a:lnTo>
                <a:cubicBezTo>
                  <a:pt x="1771217" y="1356412"/>
                  <a:pt x="1770222" y="1357076"/>
                  <a:pt x="1768231" y="1358071"/>
                </a:cubicBezTo>
                <a:cubicBezTo>
                  <a:pt x="1763587" y="1357407"/>
                  <a:pt x="1761430" y="1356080"/>
                  <a:pt x="1761762" y="1354090"/>
                </a:cubicBezTo>
                <a:cubicBezTo>
                  <a:pt x="1761430" y="1354090"/>
                  <a:pt x="1761099" y="1351436"/>
                  <a:pt x="1760767" y="1346128"/>
                </a:cubicBezTo>
                <a:lnTo>
                  <a:pt x="1761264" y="1341649"/>
                </a:lnTo>
                <a:cubicBezTo>
                  <a:pt x="1759937" y="1339658"/>
                  <a:pt x="1759274" y="1337834"/>
                  <a:pt x="1759274" y="1336175"/>
                </a:cubicBezTo>
                <a:lnTo>
                  <a:pt x="1761264" y="1332194"/>
                </a:lnTo>
                <a:lnTo>
                  <a:pt x="1761264" y="1328710"/>
                </a:lnTo>
                <a:cubicBezTo>
                  <a:pt x="1760269" y="1328710"/>
                  <a:pt x="1759274" y="1327383"/>
                  <a:pt x="1758279" y="1324729"/>
                </a:cubicBezTo>
                <a:lnTo>
                  <a:pt x="1759274" y="1322241"/>
                </a:lnTo>
                <a:cubicBezTo>
                  <a:pt x="1759274" y="1320582"/>
                  <a:pt x="1758776" y="1319587"/>
                  <a:pt x="1757781" y="1319255"/>
                </a:cubicBezTo>
                <a:lnTo>
                  <a:pt x="1757283" y="1319255"/>
                </a:lnTo>
                <a:lnTo>
                  <a:pt x="1756288" y="1322241"/>
                </a:lnTo>
                <a:lnTo>
                  <a:pt x="1756786" y="1325724"/>
                </a:lnTo>
                <a:lnTo>
                  <a:pt x="1755790" y="1329208"/>
                </a:lnTo>
                <a:lnTo>
                  <a:pt x="1756786" y="1333189"/>
                </a:lnTo>
                <a:lnTo>
                  <a:pt x="1755293" y="1338663"/>
                </a:lnTo>
                <a:lnTo>
                  <a:pt x="1756786" y="1349113"/>
                </a:lnTo>
                <a:lnTo>
                  <a:pt x="1756288" y="1350606"/>
                </a:lnTo>
                <a:lnTo>
                  <a:pt x="1755293" y="1351602"/>
                </a:lnTo>
                <a:cubicBezTo>
                  <a:pt x="1755956" y="1352929"/>
                  <a:pt x="1756122" y="1355417"/>
                  <a:pt x="1755790" y="1359066"/>
                </a:cubicBezTo>
                <a:cubicBezTo>
                  <a:pt x="1756454" y="1359066"/>
                  <a:pt x="1757283" y="1360559"/>
                  <a:pt x="1758279" y="1363545"/>
                </a:cubicBezTo>
                <a:lnTo>
                  <a:pt x="1757781" y="1367029"/>
                </a:lnTo>
                <a:lnTo>
                  <a:pt x="1758279" y="1369517"/>
                </a:lnTo>
                <a:lnTo>
                  <a:pt x="1758279" y="1370512"/>
                </a:lnTo>
                <a:lnTo>
                  <a:pt x="1757283" y="1372503"/>
                </a:lnTo>
                <a:lnTo>
                  <a:pt x="1757781" y="1377977"/>
                </a:lnTo>
                <a:lnTo>
                  <a:pt x="1757283" y="1383451"/>
                </a:lnTo>
                <a:lnTo>
                  <a:pt x="1757283" y="1384944"/>
                </a:lnTo>
                <a:lnTo>
                  <a:pt x="1756786" y="1388427"/>
                </a:lnTo>
                <a:lnTo>
                  <a:pt x="1757283" y="1391911"/>
                </a:lnTo>
                <a:cubicBezTo>
                  <a:pt x="1756952" y="1393238"/>
                  <a:pt x="1756288" y="1394399"/>
                  <a:pt x="1755293" y="1395394"/>
                </a:cubicBezTo>
                <a:cubicBezTo>
                  <a:pt x="1755293" y="1396390"/>
                  <a:pt x="1756786" y="1397385"/>
                  <a:pt x="1759772" y="1398380"/>
                </a:cubicBezTo>
                <a:cubicBezTo>
                  <a:pt x="1760103" y="1399044"/>
                  <a:pt x="1760435" y="1400537"/>
                  <a:pt x="1760767" y="1402859"/>
                </a:cubicBezTo>
                <a:lnTo>
                  <a:pt x="1759772" y="1404352"/>
                </a:lnTo>
                <a:lnTo>
                  <a:pt x="1761264" y="1407835"/>
                </a:lnTo>
                <a:lnTo>
                  <a:pt x="1760269" y="1409328"/>
                </a:lnTo>
                <a:lnTo>
                  <a:pt x="1759772" y="1414305"/>
                </a:lnTo>
                <a:lnTo>
                  <a:pt x="1760269" y="1416295"/>
                </a:lnTo>
                <a:lnTo>
                  <a:pt x="1759772" y="1417788"/>
                </a:lnTo>
                <a:lnTo>
                  <a:pt x="1760269" y="1421272"/>
                </a:lnTo>
                <a:cubicBezTo>
                  <a:pt x="1759937" y="1422931"/>
                  <a:pt x="1759606" y="1423760"/>
                  <a:pt x="1759274" y="1423760"/>
                </a:cubicBezTo>
                <a:lnTo>
                  <a:pt x="1760767" y="1429732"/>
                </a:lnTo>
                <a:lnTo>
                  <a:pt x="1758776" y="1434211"/>
                </a:lnTo>
                <a:lnTo>
                  <a:pt x="1760767" y="1437196"/>
                </a:lnTo>
                <a:cubicBezTo>
                  <a:pt x="1760435" y="1438855"/>
                  <a:pt x="1759606" y="1439685"/>
                  <a:pt x="1758279" y="1439685"/>
                </a:cubicBezTo>
                <a:lnTo>
                  <a:pt x="1758279" y="1440182"/>
                </a:lnTo>
                <a:cubicBezTo>
                  <a:pt x="1759937" y="1441509"/>
                  <a:pt x="1760601" y="1442505"/>
                  <a:pt x="1760269" y="1443168"/>
                </a:cubicBezTo>
                <a:lnTo>
                  <a:pt x="1758279" y="1447149"/>
                </a:lnTo>
                <a:lnTo>
                  <a:pt x="1757781" y="1448642"/>
                </a:lnTo>
                <a:cubicBezTo>
                  <a:pt x="1760103" y="1448642"/>
                  <a:pt x="1761099" y="1451296"/>
                  <a:pt x="1760767" y="1456605"/>
                </a:cubicBezTo>
                <a:lnTo>
                  <a:pt x="1761264" y="1458097"/>
                </a:lnTo>
                <a:lnTo>
                  <a:pt x="1761264" y="1461581"/>
                </a:lnTo>
                <a:cubicBezTo>
                  <a:pt x="1760933" y="1463240"/>
                  <a:pt x="1761264" y="1465065"/>
                  <a:pt x="1762260" y="1467055"/>
                </a:cubicBezTo>
                <a:lnTo>
                  <a:pt x="1762260" y="1467553"/>
                </a:lnTo>
                <a:lnTo>
                  <a:pt x="1760767" y="1470041"/>
                </a:lnTo>
                <a:lnTo>
                  <a:pt x="1763753" y="1474520"/>
                </a:lnTo>
                <a:cubicBezTo>
                  <a:pt x="1763753" y="1475183"/>
                  <a:pt x="1763089" y="1475515"/>
                  <a:pt x="1761762" y="1475515"/>
                </a:cubicBezTo>
                <a:cubicBezTo>
                  <a:pt x="1761430" y="1476842"/>
                  <a:pt x="1760767" y="1477837"/>
                  <a:pt x="1759772" y="1478501"/>
                </a:cubicBezTo>
                <a:lnTo>
                  <a:pt x="1759772" y="1479496"/>
                </a:lnTo>
                <a:lnTo>
                  <a:pt x="1761762" y="1479994"/>
                </a:lnTo>
                <a:lnTo>
                  <a:pt x="1763255" y="1481487"/>
                </a:lnTo>
                <a:lnTo>
                  <a:pt x="1762260" y="1481984"/>
                </a:lnTo>
                <a:lnTo>
                  <a:pt x="1763753" y="1484473"/>
                </a:lnTo>
                <a:cubicBezTo>
                  <a:pt x="1763753" y="1484804"/>
                  <a:pt x="1763255" y="1484970"/>
                  <a:pt x="1762260" y="1484970"/>
                </a:cubicBezTo>
                <a:cubicBezTo>
                  <a:pt x="1761928" y="1486629"/>
                  <a:pt x="1762260" y="1487624"/>
                  <a:pt x="1763255" y="1487956"/>
                </a:cubicBezTo>
                <a:cubicBezTo>
                  <a:pt x="1763255" y="1489947"/>
                  <a:pt x="1762094" y="1491605"/>
                  <a:pt x="1759772" y="1492933"/>
                </a:cubicBezTo>
                <a:cubicBezTo>
                  <a:pt x="1759772" y="1494260"/>
                  <a:pt x="1760103" y="1495089"/>
                  <a:pt x="1760767" y="1495421"/>
                </a:cubicBezTo>
                <a:lnTo>
                  <a:pt x="1761264" y="1495421"/>
                </a:lnTo>
                <a:lnTo>
                  <a:pt x="1761264" y="1497411"/>
                </a:lnTo>
                <a:lnTo>
                  <a:pt x="1760269" y="1498407"/>
                </a:lnTo>
                <a:lnTo>
                  <a:pt x="1759772" y="1501890"/>
                </a:lnTo>
                <a:cubicBezTo>
                  <a:pt x="1760767" y="1501890"/>
                  <a:pt x="1761596" y="1503051"/>
                  <a:pt x="1762260" y="1505374"/>
                </a:cubicBezTo>
                <a:lnTo>
                  <a:pt x="1761264" y="1507364"/>
                </a:lnTo>
                <a:lnTo>
                  <a:pt x="1761264" y="1507862"/>
                </a:lnTo>
                <a:lnTo>
                  <a:pt x="1762757" y="1510350"/>
                </a:lnTo>
                <a:cubicBezTo>
                  <a:pt x="1761762" y="1511345"/>
                  <a:pt x="1759772" y="1511677"/>
                  <a:pt x="1756786" y="1511345"/>
                </a:cubicBezTo>
                <a:lnTo>
                  <a:pt x="1756288" y="1511345"/>
                </a:lnTo>
                <a:cubicBezTo>
                  <a:pt x="1755625" y="1510682"/>
                  <a:pt x="1755127" y="1509852"/>
                  <a:pt x="1754795" y="1508857"/>
                </a:cubicBezTo>
                <a:cubicBezTo>
                  <a:pt x="1755459" y="1505208"/>
                  <a:pt x="1757117" y="1503549"/>
                  <a:pt x="1759772" y="1503881"/>
                </a:cubicBezTo>
                <a:cubicBezTo>
                  <a:pt x="1759772" y="1503549"/>
                  <a:pt x="1758776" y="1502720"/>
                  <a:pt x="1756786" y="1501393"/>
                </a:cubicBezTo>
                <a:cubicBezTo>
                  <a:pt x="1756786" y="1497080"/>
                  <a:pt x="1755956" y="1494757"/>
                  <a:pt x="1754297" y="1494426"/>
                </a:cubicBezTo>
                <a:cubicBezTo>
                  <a:pt x="1751975" y="1494426"/>
                  <a:pt x="1750980" y="1493098"/>
                  <a:pt x="1751312" y="1490444"/>
                </a:cubicBezTo>
                <a:cubicBezTo>
                  <a:pt x="1752970" y="1488122"/>
                  <a:pt x="1753966" y="1486463"/>
                  <a:pt x="1754297" y="1485468"/>
                </a:cubicBezTo>
                <a:cubicBezTo>
                  <a:pt x="1753966" y="1484473"/>
                  <a:pt x="1753302" y="1483975"/>
                  <a:pt x="1752307" y="1483975"/>
                </a:cubicBezTo>
                <a:lnTo>
                  <a:pt x="1750814" y="1479496"/>
                </a:lnTo>
                <a:lnTo>
                  <a:pt x="1751809" y="1475515"/>
                </a:lnTo>
                <a:lnTo>
                  <a:pt x="1751312" y="1470539"/>
                </a:lnTo>
                <a:lnTo>
                  <a:pt x="1751312" y="1467055"/>
                </a:lnTo>
                <a:cubicBezTo>
                  <a:pt x="1751643" y="1465396"/>
                  <a:pt x="1751146" y="1464567"/>
                  <a:pt x="1749819" y="1464567"/>
                </a:cubicBezTo>
                <a:lnTo>
                  <a:pt x="1748823" y="1462576"/>
                </a:lnTo>
                <a:lnTo>
                  <a:pt x="1749321" y="1462079"/>
                </a:lnTo>
                <a:lnTo>
                  <a:pt x="1751312" y="1462079"/>
                </a:lnTo>
                <a:lnTo>
                  <a:pt x="1752307" y="1463572"/>
                </a:lnTo>
                <a:lnTo>
                  <a:pt x="1752307" y="1459590"/>
                </a:lnTo>
                <a:cubicBezTo>
                  <a:pt x="1752639" y="1457600"/>
                  <a:pt x="1753800" y="1455443"/>
                  <a:pt x="1755790" y="1453121"/>
                </a:cubicBezTo>
                <a:lnTo>
                  <a:pt x="1755790" y="1452623"/>
                </a:lnTo>
                <a:cubicBezTo>
                  <a:pt x="1756122" y="1449969"/>
                  <a:pt x="1755293" y="1448642"/>
                  <a:pt x="1753302" y="1448642"/>
                </a:cubicBezTo>
                <a:lnTo>
                  <a:pt x="1751809" y="1448145"/>
                </a:lnTo>
                <a:cubicBezTo>
                  <a:pt x="1751478" y="1448145"/>
                  <a:pt x="1750814" y="1445988"/>
                  <a:pt x="1749819" y="1441675"/>
                </a:cubicBezTo>
                <a:cubicBezTo>
                  <a:pt x="1749819" y="1440680"/>
                  <a:pt x="1750482" y="1439187"/>
                  <a:pt x="1751809" y="1437196"/>
                </a:cubicBezTo>
                <a:cubicBezTo>
                  <a:pt x="1749819" y="1435206"/>
                  <a:pt x="1748989" y="1433215"/>
                  <a:pt x="1749321" y="1431225"/>
                </a:cubicBezTo>
                <a:lnTo>
                  <a:pt x="1750814" y="1427244"/>
                </a:lnTo>
                <a:cubicBezTo>
                  <a:pt x="1750482" y="1423594"/>
                  <a:pt x="1749985" y="1421272"/>
                  <a:pt x="1749321" y="1420277"/>
                </a:cubicBezTo>
                <a:lnTo>
                  <a:pt x="1749819" y="1416295"/>
                </a:lnTo>
                <a:cubicBezTo>
                  <a:pt x="1747828" y="1415964"/>
                  <a:pt x="1746833" y="1415300"/>
                  <a:pt x="1746833" y="1414305"/>
                </a:cubicBezTo>
                <a:lnTo>
                  <a:pt x="1746833" y="1412812"/>
                </a:lnTo>
                <a:cubicBezTo>
                  <a:pt x="1746501" y="1412812"/>
                  <a:pt x="1746667" y="1408997"/>
                  <a:pt x="1747330" y="1401366"/>
                </a:cubicBezTo>
                <a:lnTo>
                  <a:pt x="1748326" y="1400371"/>
                </a:lnTo>
                <a:lnTo>
                  <a:pt x="1748823" y="1397385"/>
                </a:lnTo>
                <a:cubicBezTo>
                  <a:pt x="1746501" y="1394731"/>
                  <a:pt x="1745506" y="1392077"/>
                  <a:pt x="1745837" y="1389423"/>
                </a:cubicBezTo>
                <a:lnTo>
                  <a:pt x="1748326" y="1387432"/>
                </a:lnTo>
                <a:lnTo>
                  <a:pt x="1748326" y="1386934"/>
                </a:lnTo>
                <a:lnTo>
                  <a:pt x="1744345" y="1380465"/>
                </a:lnTo>
                <a:lnTo>
                  <a:pt x="1744842" y="1377479"/>
                </a:lnTo>
                <a:lnTo>
                  <a:pt x="1746335" y="1374991"/>
                </a:lnTo>
                <a:cubicBezTo>
                  <a:pt x="1744676" y="1374991"/>
                  <a:pt x="1744179" y="1370346"/>
                  <a:pt x="1744842" y="1361057"/>
                </a:cubicBezTo>
                <a:cubicBezTo>
                  <a:pt x="1744179" y="1357407"/>
                  <a:pt x="1743183" y="1355085"/>
                  <a:pt x="1741856" y="1354090"/>
                </a:cubicBezTo>
                <a:lnTo>
                  <a:pt x="1742354" y="1352597"/>
                </a:lnTo>
                <a:lnTo>
                  <a:pt x="1743847" y="1350109"/>
                </a:lnTo>
                <a:lnTo>
                  <a:pt x="1741856" y="1346625"/>
                </a:lnTo>
                <a:lnTo>
                  <a:pt x="1741359" y="1331198"/>
                </a:lnTo>
                <a:lnTo>
                  <a:pt x="1741856" y="1329705"/>
                </a:lnTo>
                <a:lnTo>
                  <a:pt x="1742354" y="1326222"/>
                </a:lnTo>
                <a:cubicBezTo>
                  <a:pt x="1742686" y="1322572"/>
                  <a:pt x="1741359" y="1319089"/>
                  <a:pt x="1738373" y="1315771"/>
                </a:cubicBezTo>
                <a:lnTo>
                  <a:pt x="1738870" y="1312288"/>
                </a:lnTo>
                <a:lnTo>
                  <a:pt x="1738373" y="1309800"/>
                </a:lnTo>
                <a:lnTo>
                  <a:pt x="1738870" y="1309800"/>
                </a:lnTo>
                <a:lnTo>
                  <a:pt x="1738870" y="1301837"/>
                </a:lnTo>
                <a:lnTo>
                  <a:pt x="1739368" y="1296363"/>
                </a:lnTo>
                <a:cubicBezTo>
                  <a:pt x="1737378" y="1290391"/>
                  <a:pt x="1736216" y="1285913"/>
                  <a:pt x="1735885" y="1282927"/>
                </a:cubicBezTo>
                <a:lnTo>
                  <a:pt x="1736382" y="1278946"/>
                </a:lnTo>
                <a:lnTo>
                  <a:pt x="1734889" y="1274467"/>
                </a:lnTo>
                <a:lnTo>
                  <a:pt x="1735885" y="1271979"/>
                </a:lnTo>
                <a:lnTo>
                  <a:pt x="1735387" y="1270983"/>
                </a:lnTo>
                <a:lnTo>
                  <a:pt x="1736382" y="1269490"/>
                </a:lnTo>
                <a:cubicBezTo>
                  <a:pt x="1736382" y="1268827"/>
                  <a:pt x="1735387" y="1267168"/>
                  <a:pt x="1733396" y="1264514"/>
                </a:cubicBezTo>
                <a:lnTo>
                  <a:pt x="1733396" y="1254063"/>
                </a:lnTo>
                <a:lnTo>
                  <a:pt x="1733894" y="1254561"/>
                </a:lnTo>
                <a:cubicBezTo>
                  <a:pt x="1733894" y="1252239"/>
                  <a:pt x="1732401" y="1250414"/>
                  <a:pt x="1729415" y="1249087"/>
                </a:cubicBezTo>
                <a:cubicBezTo>
                  <a:pt x="1729415" y="1249750"/>
                  <a:pt x="1728420" y="1251409"/>
                  <a:pt x="1726429" y="1254063"/>
                </a:cubicBezTo>
                <a:cubicBezTo>
                  <a:pt x="1727093" y="1254063"/>
                  <a:pt x="1727591" y="1255059"/>
                  <a:pt x="1727922" y="1257049"/>
                </a:cubicBezTo>
                <a:lnTo>
                  <a:pt x="1726429" y="1261528"/>
                </a:lnTo>
                <a:cubicBezTo>
                  <a:pt x="1726761" y="1264182"/>
                  <a:pt x="1727425" y="1265675"/>
                  <a:pt x="1728420" y="1266007"/>
                </a:cubicBezTo>
                <a:lnTo>
                  <a:pt x="1727922" y="1267500"/>
                </a:lnTo>
                <a:lnTo>
                  <a:pt x="1730908" y="1270983"/>
                </a:lnTo>
                <a:lnTo>
                  <a:pt x="1731903" y="1273472"/>
                </a:lnTo>
                <a:lnTo>
                  <a:pt x="1730908" y="1277950"/>
                </a:lnTo>
                <a:lnTo>
                  <a:pt x="1730908" y="1280936"/>
                </a:lnTo>
                <a:lnTo>
                  <a:pt x="1729415" y="1283922"/>
                </a:lnTo>
                <a:lnTo>
                  <a:pt x="1730908" y="1286908"/>
                </a:lnTo>
                <a:lnTo>
                  <a:pt x="1730411" y="1289396"/>
                </a:lnTo>
                <a:cubicBezTo>
                  <a:pt x="1730742" y="1290723"/>
                  <a:pt x="1730742" y="1292714"/>
                  <a:pt x="1730411" y="1295368"/>
                </a:cubicBezTo>
                <a:lnTo>
                  <a:pt x="1729913" y="1299349"/>
                </a:lnTo>
                <a:lnTo>
                  <a:pt x="1730411" y="1300842"/>
                </a:lnTo>
                <a:lnTo>
                  <a:pt x="1729913" y="1302335"/>
                </a:lnTo>
                <a:lnTo>
                  <a:pt x="1730411" y="1303828"/>
                </a:lnTo>
                <a:lnTo>
                  <a:pt x="1729913" y="1303828"/>
                </a:lnTo>
                <a:lnTo>
                  <a:pt x="1730908" y="1310795"/>
                </a:lnTo>
                <a:lnTo>
                  <a:pt x="1730411" y="1310795"/>
                </a:lnTo>
                <a:lnTo>
                  <a:pt x="1732401" y="1315771"/>
                </a:lnTo>
                <a:cubicBezTo>
                  <a:pt x="1731738" y="1319089"/>
                  <a:pt x="1731240" y="1321079"/>
                  <a:pt x="1730908" y="1321743"/>
                </a:cubicBezTo>
                <a:lnTo>
                  <a:pt x="1732401" y="1324729"/>
                </a:lnTo>
                <a:cubicBezTo>
                  <a:pt x="1732069" y="1326388"/>
                  <a:pt x="1731572" y="1327217"/>
                  <a:pt x="1730908" y="1327217"/>
                </a:cubicBezTo>
                <a:cubicBezTo>
                  <a:pt x="1731572" y="1329208"/>
                  <a:pt x="1731738" y="1332028"/>
                  <a:pt x="1731406" y="1335677"/>
                </a:cubicBezTo>
                <a:cubicBezTo>
                  <a:pt x="1734060" y="1337668"/>
                  <a:pt x="1735387" y="1339326"/>
                  <a:pt x="1735387" y="1340653"/>
                </a:cubicBezTo>
                <a:cubicBezTo>
                  <a:pt x="1735055" y="1340653"/>
                  <a:pt x="1734889" y="1341151"/>
                  <a:pt x="1734889" y="1342146"/>
                </a:cubicBezTo>
                <a:lnTo>
                  <a:pt x="1734889" y="1349113"/>
                </a:lnTo>
                <a:cubicBezTo>
                  <a:pt x="1734226" y="1349777"/>
                  <a:pt x="1733894" y="1350606"/>
                  <a:pt x="1733894" y="1351602"/>
                </a:cubicBezTo>
                <a:cubicBezTo>
                  <a:pt x="1735221" y="1351602"/>
                  <a:pt x="1735553" y="1354753"/>
                  <a:pt x="1734889" y="1361057"/>
                </a:cubicBezTo>
                <a:lnTo>
                  <a:pt x="1735387" y="1361555"/>
                </a:lnTo>
                <a:lnTo>
                  <a:pt x="1733894" y="1365536"/>
                </a:lnTo>
                <a:lnTo>
                  <a:pt x="1733396" y="1369517"/>
                </a:lnTo>
                <a:cubicBezTo>
                  <a:pt x="1733396" y="1370180"/>
                  <a:pt x="1730908" y="1370678"/>
                  <a:pt x="1725932" y="1371010"/>
                </a:cubicBezTo>
                <a:cubicBezTo>
                  <a:pt x="1722946" y="1369351"/>
                  <a:pt x="1721785" y="1366199"/>
                  <a:pt x="1722448" y="1361555"/>
                </a:cubicBezTo>
                <a:lnTo>
                  <a:pt x="1723444" y="1361555"/>
                </a:lnTo>
                <a:lnTo>
                  <a:pt x="1723941" y="1362052"/>
                </a:lnTo>
                <a:lnTo>
                  <a:pt x="1724439" y="1362052"/>
                </a:lnTo>
                <a:lnTo>
                  <a:pt x="1724936" y="1360559"/>
                </a:lnTo>
                <a:cubicBezTo>
                  <a:pt x="1723941" y="1360559"/>
                  <a:pt x="1723278" y="1358569"/>
                  <a:pt x="1722946" y="1354588"/>
                </a:cubicBezTo>
                <a:lnTo>
                  <a:pt x="1721453" y="1352099"/>
                </a:lnTo>
                <a:lnTo>
                  <a:pt x="1721453" y="1350606"/>
                </a:lnTo>
                <a:cubicBezTo>
                  <a:pt x="1721785" y="1345630"/>
                  <a:pt x="1721121" y="1343142"/>
                  <a:pt x="1719462" y="1343142"/>
                </a:cubicBezTo>
                <a:cubicBezTo>
                  <a:pt x="1719131" y="1342146"/>
                  <a:pt x="1718965" y="1341151"/>
                  <a:pt x="1718965" y="1340156"/>
                </a:cubicBezTo>
                <a:lnTo>
                  <a:pt x="1720458" y="1337668"/>
                </a:lnTo>
                <a:lnTo>
                  <a:pt x="1720458" y="1337170"/>
                </a:lnTo>
                <a:cubicBezTo>
                  <a:pt x="1719131" y="1335179"/>
                  <a:pt x="1718467" y="1333355"/>
                  <a:pt x="1718467" y="1331696"/>
                </a:cubicBezTo>
                <a:lnTo>
                  <a:pt x="1719960" y="1325227"/>
                </a:lnTo>
                <a:cubicBezTo>
                  <a:pt x="1719960" y="1324563"/>
                  <a:pt x="1718633" y="1322572"/>
                  <a:pt x="1715979" y="1319255"/>
                </a:cubicBezTo>
                <a:lnTo>
                  <a:pt x="1716974" y="1317762"/>
                </a:lnTo>
                <a:lnTo>
                  <a:pt x="1716974" y="1316767"/>
                </a:lnTo>
                <a:lnTo>
                  <a:pt x="1715481" y="1314776"/>
                </a:lnTo>
                <a:lnTo>
                  <a:pt x="1715979" y="1310297"/>
                </a:lnTo>
                <a:cubicBezTo>
                  <a:pt x="1716974" y="1309302"/>
                  <a:pt x="1717638" y="1308307"/>
                  <a:pt x="1717969" y="1307311"/>
                </a:cubicBezTo>
                <a:cubicBezTo>
                  <a:pt x="1716311" y="1302998"/>
                  <a:pt x="1715647" y="1299349"/>
                  <a:pt x="1715979" y="1296363"/>
                </a:cubicBezTo>
                <a:lnTo>
                  <a:pt x="1716476" y="1295368"/>
                </a:lnTo>
                <a:lnTo>
                  <a:pt x="1715979" y="1290889"/>
                </a:lnTo>
                <a:lnTo>
                  <a:pt x="1716476" y="1286908"/>
                </a:lnTo>
                <a:cubicBezTo>
                  <a:pt x="1700552" y="791586"/>
                  <a:pt x="1688774" y="503782"/>
                  <a:pt x="1681144" y="423496"/>
                </a:cubicBezTo>
                <a:lnTo>
                  <a:pt x="1678158" y="415036"/>
                </a:lnTo>
                <a:cubicBezTo>
                  <a:pt x="1669200" y="431624"/>
                  <a:pt x="1661404" y="447382"/>
                  <a:pt x="1654769" y="462312"/>
                </a:cubicBezTo>
                <a:cubicBezTo>
                  <a:pt x="1652778" y="470274"/>
                  <a:pt x="1650787" y="479398"/>
                  <a:pt x="1648797" y="489682"/>
                </a:cubicBezTo>
                <a:cubicBezTo>
                  <a:pt x="1645811" y="506602"/>
                  <a:pt x="1642991" y="526342"/>
                  <a:pt x="1640337" y="548902"/>
                </a:cubicBezTo>
                <a:lnTo>
                  <a:pt x="1643820" y="556864"/>
                </a:lnTo>
                <a:lnTo>
                  <a:pt x="1633868" y="625042"/>
                </a:lnTo>
                <a:lnTo>
                  <a:pt x="1631877" y="631511"/>
                </a:lnTo>
                <a:lnTo>
                  <a:pt x="1627398" y="700684"/>
                </a:lnTo>
                <a:lnTo>
                  <a:pt x="1632375" y="704664"/>
                </a:lnTo>
                <a:cubicBezTo>
                  <a:pt x="1630052" y="726893"/>
                  <a:pt x="1627896" y="739499"/>
                  <a:pt x="1625905" y="742485"/>
                </a:cubicBezTo>
                <a:lnTo>
                  <a:pt x="1628891" y="792250"/>
                </a:lnTo>
                <a:lnTo>
                  <a:pt x="1627398" y="851967"/>
                </a:lnTo>
                <a:lnTo>
                  <a:pt x="1628891" y="919647"/>
                </a:lnTo>
                <a:lnTo>
                  <a:pt x="1627398" y="931590"/>
                </a:lnTo>
                <a:lnTo>
                  <a:pt x="1630384" y="943534"/>
                </a:lnTo>
                <a:lnTo>
                  <a:pt x="1628891" y="985336"/>
                </a:lnTo>
                <a:lnTo>
                  <a:pt x="1628891" y="1031119"/>
                </a:lnTo>
                <a:lnTo>
                  <a:pt x="1627398" y="1043063"/>
                </a:lnTo>
                <a:cubicBezTo>
                  <a:pt x="1629389" y="1049034"/>
                  <a:pt x="1630384" y="1057660"/>
                  <a:pt x="1630384" y="1068940"/>
                </a:cubicBezTo>
                <a:lnTo>
                  <a:pt x="1630384" y="1076902"/>
                </a:lnTo>
                <a:lnTo>
                  <a:pt x="1627398" y="1080883"/>
                </a:lnTo>
                <a:lnTo>
                  <a:pt x="1630384" y="1108751"/>
                </a:lnTo>
                <a:lnTo>
                  <a:pt x="1630384" y="1118704"/>
                </a:lnTo>
                <a:cubicBezTo>
                  <a:pt x="1630384" y="1166478"/>
                  <a:pt x="1606497" y="1199654"/>
                  <a:pt x="1558723" y="1218233"/>
                </a:cubicBezTo>
                <a:lnTo>
                  <a:pt x="1550263" y="1218233"/>
                </a:lnTo>
                <a:cubicBezTo>
                  <a:pt x="1545619" y="1213920"/>
                  <a:pt x="1542301" y="1207285"/>
                  <a:pt x="1540310" y="1198327"/>
                </a:cubicBezTo>
                <a:lnTo>
                  <a:pt x="1528865" y="1194346"/>
                </a:lnTo>
                <a:lnTo>
                  <a:pt x="1528865" y="1196337"/>
                </a:lnTo>
                <a:cubicBezTo>
                  <a:pt x="1525879" y="1218897"/>
                  <a:pt x="1521068" y="1230176"/>
                  <a:pt x="1514433" y="1230176"/>
                </a:cubicBezTo>
                <a:lnTo>
                  <a:pt x="1507964" y="1228186"/>
                </a:lnTo>
                <a:lnTo>
                  <a:pt x="1498011" y="1232167"/>
                </a:lnTo>
                <a:lnTo>
                  <a:pt x="1496020" y="1232167"/>
                </a:lnTo>
                <a:lnTo>
                  <a:pt x="1479598" y="1220224"/>
                </a:lnTo>
                <a:lnTo>
                  <a:pt x="1479598" y="1216242"/>
                </a:lnTo>
                <a:cubicBezTo>
                  <a:pt x="1473958" y="1216242"/>
                  <a:pt x="1461019" y="1201645"/>
                  <a:pt x="1440782" y="1172450"/>
                </a:cubicBezTo>
                <a:lnTo>
                  <a:pt x="1437298" y="1164487"/>
                </a:lnTo>
                <a:lnTo>
                  <a:pt x="1432322" y="1166478"/>
                </a:lnTo>
                <a:cubicBezTo>
                  <a:pt x="1421374" y="1151549"/>
                  <a:pt x="1415899" y="1142259"/>
                  <a:pt x="1415899" y="1138610"/>
                </a:cubicBezTo>
                <a:lnTo>
                  <a:pt x="1412416" y="1138610"/>
                </a:lnTo>
                <a:lnTo>
                  <a:pt x="1410923" y="1140601"/>
                </a:lnTo>
                <a:lnTo>
                  <a:pt x="1409430" y="1140601"/>
                </a:lnTo>
                <a:lnTo>
                  <a:pt x="1394501" y="1126667"/>
                </a:lnTo>
                <a:lnTo>
                  <a:pt x="1394501" y="1116714"/>
                </a:lnTo>
                <a:cubicBezTo>
                  <a:pt x="1388529" y="1116714"/>
                  <a:pt x="1380899" y="1099462"/>
                  <a:pt x="1371609" y="1064959"/>
                </a:cubicBezTo>
                <a:lnTo>
                  <a:pt x="1371609" y="1037091"/>
                </a:lnTo>
                <a:lnTo>
                  <a:pt x="1378079" y="943534"/>
                </a:lnTo>
                <a:cubicBezTo>
                  <a:pt x="1375093" y="942538"/>
                  <a:pt x="1373600" y="937230"/>
                  <a:pt x="1373600" y="927609"/>
                </a:cubicBezTo>
                <a:lnTo>
                  <a:pt x="1373600" y="919647"/>
                </a:lnTo>
                <a:cubicBezTo>
                  <a:pt x="1375590" y="832061"/>
                  <a:pt x="1378245" y="788269"/>
                  <a:pt x="1381562" y="788269"/>
                </a:cubicBezTo>
                <a:lnTo>
                  <a:pt x="1381562" y="786278"/>
                </a:lnTo>
                <a:cubicBezTo>
                  <a:pt x="1374927" y="786278"/>
                  <a:pt x="1371609" y="776325"/>
                  <a:pt x="1371609" y="756420"/>
                </a:cubicBezTo>
                <a:lnTo>
                  <a:pt x="1373600" y="746467"/>
                </a:lnTo>
                <a:cubicBezTo>
                  <a:pt x="1371278" y="746467"/>
                  <a:pt x="1368457" y="700020"/>
                  <a:pt x="1365140" y="607126"/>
                </a:cubicBezTo>
                <a:cubicBezTo>
                  <a:pt x="1351869" y="487692"/>
                  <a:pt x="1339262" y="414041"/>
                  <a:pt x="1327319" y="386172"/>
                </a:cubicBezTo>
                <a:cubicBezTo>
                  <a:pt x="1323338" y="378210"/>
                  <a:pt x="1317864" y="371575"/>
                  <a:pt x="1310897" y="366266"/>
                </a:cubicBezTo>
                <a:cubicBezTo>
                  <a:pt x="1314546" y="341052"/>
                  <a:pt x="1320020" y="328446"/>
                  <a:pt x="1327319" y="328446"/>
                </a:cubicBezTo>
                <a:lnTo>
                  <a:pt x="1327319" y="318493"/>
                </a:lnTo>
                <a:lnTo>
                  <a:pt x="1320849" y="280672"/>
                </a:lnTo>
                <a:lnTo>
                  <a:pt x="1323835" y="280672"/>
                </a:lnTo>
                <a:lnTo>
                  <a:pt x="1323835" y="286643"/>
                </a:lnTo>
                <a:lnTo>
                  <a:pt x="1327319" y="286643"/>
                </a:lnTo>
                <a:lnTo>
                  <a:pt x="1327319" y="284653"/>
                </a:lnTo>
                <a:lnTo>
                  <a:pt x="1323835" y="256785"/>
                </a:lnTo>
                <a:lnTo>
                  <a:pt x="1325826" y="254794"/>
                </a:lnTo>
                <a:lnTo>
                  <a:pt x="1332295" y="258775"/>
                </a:lnTo>
                <a:cubicBezTo>
                  <a:pt x="1332295" y="255126"/>
                  <a:pt x="1333788" y="251145"/>
                  <a:pt x="1336774" y="246832"/>
                </a:cubicBezTo>
                <a:lnTo>
                  <a:pt x="1336774" y="242851"/>
                </a:lnTo>
                <a:cubicBezTo>
                  <a:pt x="1333788" y="242851"/>
                  <a:pt x="1332295" y="241524"/>
                  <a:pt x="1332295" y="238869"/>
                </a:cubicBezTo>
                <a:cubicBezTo>
                  <a:pt x="1349879" y="220623"/>
                  <a:pt x="1358670" y="204034"/>
                  <a:pt x="1358670" y="189105"/>
                </a:cubicBezTo>
                <a:cubicBezTo>
                  <a:pt x="1358670" y="176498"/>
                  <a:pt x="1367960" y="147967"/>
                  <a:pt x="1386538" y="103510"/>
                </a:cubicBezTo>
                <a:lnTo>
                  <a:pt x="1396491" y="101520"/>
                </a:lnTo>
                <a:lnTo>
                  <a:pt x="1394501" y="93558"/>
                </a:lnTo>
                <a:cubicBezTo>
                  <a:pt x="1394501" y="58059"/>
                  <a:pt x="1416895" y="26873"/>
                  <a:pt x="1461683" y="0"/>
                </a:cubicBezTo>
                <a:close/>
              </a:path>
            </a:pathLst>
          </a:custGeom>
          <a:solidFill>
            <a:srgbClr val="FF0000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8000">
              <a:solidFill>
                <a:srgbClr val="FF0000"/>
              </a:solidFill>
              <a:latin typeface="#9Slide06 ThuPhap Thien An" panose="02040603050506020204" pitchFamily="18" charset="0"/>
              <a:cs typeface="#9Slide05 SVNBruselo Script" panose="02000506000000020004" pitchFamily="2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14FB079-8F6E-4065-8DF4-D25F49ACFBF1}"/>
              </a:ext>
            </a:extLst>
          </p:cNvPr>
          <p:cNvSpPr txBox="1"/>
          <p:nvPr/>
        </p:nvSpPr>
        <p:spPr>
          <a:xfrm>
            <a:off x="3525972" y="843496"/>
            <a:ext cx="7024764" cy="530914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algn="ctr">
              <a:defRPr sz="8800">
                <a:solidFill>
                  <a:srgbClr val="FF0000"/>
                </a:solidFill>
                <a:latin typeface="#9Slide05 Claudia" pitchFamily="2" charset="0"/>
              </a:defRPr>
            </a:lvl1pPr>
          </a:lstStyle>
          <a:p>
            <a:r>
              <a:rPr lang="en-US" sz="11500"/>
              <a:t>Nước ta có khí hậu nhiệt đới gió mùa</a:t>
            </a:r>
          </a:p>
        </p:txBody>
      </p:sp>
    </p:spTree>
    <p:extLst>
      <p:ext uri="{BB962C8B-B14F-4D97-AF65-F5344CB8AC3E}">
        <p14:creationId xmlns:p14="http://schemas.microsoft.com/office/powerpoint/2010/main" val="3121223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 animBg="1"/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: Shape 3">
            <a:extLst>
              <a:ext uri="{FF2B5EF4-FFF2-40B4-BE49-F238E27FC236}">
                <a16:creationId xmlns:a16="http://schemas.microsoft.com/office/drawing/2014/main" id="{1FE9EA4F-0C8F-4B49-86C1-93F5C51BF18C}"/>
              </a:ext>
            </a:extLst>
          </p:cNvPr>
          <p:cNvSpPr>
            <a:spLocks noChangeAspect="1"/>
          </p:cNvSpPr>
          <p:nvPr>
            <p:custDataLst>
              <p:tags r:id="rId1"/>
            </p:custDataLst>
          </p:nvPr>
        </p:nvSpPr>
        <p:spPr>
          <a:xfrm rot="18731508">
            <a:off x="2422673" y="327289"/>
            <a:ext cx="6823382" cy="7078670"/>
          </a:xfrm>
          <a:custGeom>
            <a:avLst/>
            <a:gdLst/>
            <a:ahLst/>
            <a:cxnLst/>
            <a:rect l="l" t="t" r="r" b="b"/>
            <a:pathLst>
              <a:path w="4458600" h="4676913">
                <a:moveTo>
                  <a:pt x="3224482" y="4524609"/>
                </a:moveTo>
                <a:cubicBezTo>
                  <a:pt x="3205546" y="4540374"/>
                  <a:pt x="3186973" y="4559537"/>
                  <a:pt x="3168762" y="4582097"/>
                </a:cubicBezTo>
                <a:cubicBezTo>
                  <a:pt x="3157482" y="4572991"/>
                  <a:pt x="3148444" y="4568801"/>
                  <a:pt x="3141649" y="4569526"/>
                </a:cubicBezTo>
                <a:lnTo>
                  <a:pt x="3173518" y="4530046"/>
                </a:lnTo>
                <a:close/>
                <a:moveTo>
                  <a:pt x="2199059" y="4358237"/>
                </a:moveTo>
                <a:lnTo>
                  <a:pt x="2241631" y="4394931"/>
                </a:lnTo>
                <a:lnTo>
                  <a:pt x="2230249" y="4409031"/>
                </a:lnTo>
                <a:lnTo>
                  <a:pt x="2189954" y="4369517"/>
                </a:lnTo>
                <a:close/>
                <a:moveTo>
                  <a:pt x="3490747" y="4145710"/>
                </a:moveTo>
                <a:lnTo>
                  <a:pt x="3470361" y="4147885"/>
                </a:lnTo>
                <a:lnTo>
                  <a:pt x="3474982" y="4191204"/>
                </a:lnTo>
                <a:lnTo>
                  <a:pt x="3495368" y="4189029"/>
                </a:lnTo>
                <a:close/>
                <a:moveTo>
                  <a:pt x="2592631" y="3988952"/>
                </a:moveTo>
                <a:lnTo>
                  <a:pt x="2572246" y="3991127"/>
                </a:lnTo>
                <a:lnTo>
                  <a:pt x="2576595" y="4031898"/>
                </a:lnTo>
                <a:lnTo>
                  <a:pt x="2596981" y="4029723"/>
                </a:lnTo>
                <a:close/>
                <a:moveTo>
                  <a:pt x="1545601" y="3909932"/>
                </a:moveTo>
                <a:lnTo>
                  <a:pt x="1542136" y="3925765"/>
                </a:lnTo>
                <a:lnTo>
                  <a:pt x="1585353" y="3944349"/>
                </a:lnTo>
                <a:lnTo>
                  <a:pt x="1588003" y="3920872"/>
                </a:lnTo>
                <a:close/>
                <a:moveTo>
                  <a:pt x="2801717" y="3871293"/>
                </a:moveTo>
                <a:cubicBezTo>
                  <a:pt x="2782170" y="3897432"/>
                  <a:pt x="2759078" y="3914499"/>
                  <a:pt x="2732441" y="3922495"/>
                </a:cubicBezTo>
                <a:cubicBezTo>
                  <a:pt x="2741660" y="3928384"/>
                  <a:pt x="2737288" y="3935723"/>
                  <a:pt x="2719327" y="3944511"/>
                </a:cubicBezTo>
                <a:lnTo>
                  <a:pt x="2679099" y="3953957"/>
                </a:lnTo>
                <a:cubicBezTo>
                  <a:pt x="2662292" y="3957468"/>
                  <a:pt x="2647003" y="3959099"/>
                  <a:pt x="2633232" y="3958850"/>
                </a:cubicBezTo>
                <a:lnTo>
                  <a:pt x="2607920" y="3987322"/>
                </a:lnTo>
                <a:cubicBezTo>
                  <a:pt x="2619200" y="3996427"/>
                  <a:pt x="2629269" y="4002225"/>
                  <a:pt x="2638125" y="4004717"/>
                </a:cubicBezTo>
                <a:cubicBezTo>
                  <a:pt x="2678057" y="3976403"/>
                  <a:pt x="2700572" y="3961975"/>
                  <a:pt x="2705668" y="3961431"/>
                </a:cubicBezTo>
                <a:cubicBezTo>
                  <a:pt x="2715861" y="3960344"/>
                  <a:pt x="2721139" y="3961499"/>
                  <a:pt x="2721501" y="3964897"/>
                </a:cubicBezTo>
                <a:cubicBezTo>
                  <a:pt x="2721863" y="3968294"/>
                  <a:pt x="2725442" y="3969631"/>
                  <a:pt x="2732237" y="3968906"/>
                </a:cubicBezTo>
                <a:cubicBezTo>
                  <a:pt x="2769611" y="3964919"/>
                  <a:pt x="2801808" y="3936572"/>
                  <a:pt x="2828830" y="3883864"/>
                </a:cubicBezTo>
                <a:cubicBezTo>
                  <a:pt x="2822035" y="3884589"/>
                  <a:pt x="2812997" y="3880398"/>
                  <a:pt x="2801717" y="3871293"/>
                </a:cubicBezTo>
                <a:close/>
                <a:moveTo>
                  <a:pt x="2602619" y="3840988"/>
                </a:moveTo>
                <a:lnTo>
                  <a:pt x="2523592" y="3921579"/>
                </a:lnTo>
                <a:cubicBezTo>
                  <a:pt x="2542573" y="3938454"/>
                  <a:pt x="2552427" y="3950288"/>
                  <a:pt x="2553151" y="3957084"/>
                </a:cubicBezTo>
                <a:lnTo>
                  <a:pt x="2608055" y="3891952"/>
                </a:lnTo>
                <a:close/>
                <a:moveTo>
                  <a:pt x="2671351" y="3784690"/>
                </a:moveTo>
                <a:lnTo>
                  <a:pt x="2662246" y="3795970"/>
                </a:lnTo>
                <a:lnTo>
                  <a:pt x="2706551" y="3824747"/>
                </a:lnTo>
                <a:lnTo>
                  <a:pt x="2715113" y="3808371"/>
                </a:lnTo>
                <a:close/>
                <a:moveTo>
                  <a:pt x="2837900" y="3751460"/>
                </a:moveTo>
                <a:lnTo>
                  <a:pt x="2785476" y="3767361"/>
                </a:lnTo>
                <a:lnTo>
                  <a:pt x="2805386" y="3809050"/>
                </a:lnTo>
                <a:cubicBezTo>
                  <a:pt x="2829237" y="3791042"/>
                  <a:pt x="2840075" y="3771846"/>
                  <a:pt x="2837900" y="3751460"/>
                </a:cubicBezTo>
                <a:close/>
                <a:moveTo>
                  <a:pt x="2948898" y="3608184"/>
                </a:moveTo>
                <a:lnTo>
                  <a:pt x="2950529" y="3623473"/>
                </a:lnTo>
                <a:lnTo>
                  <a:pt x="2924130" y="3641752"/>
                </a:lnTo>
                <a:lnTo>
                  <a:pt x="2912306" y="3627550"/>
                </a:lnTo>
                <a:close/>
                <a:moveTo>
                  <a:pt x="3051674" y="3532791"/>
                </a:moveTo>
                <a:lnTo>
                  <a:pt x="3067507" y="3536257"/>
                </a:lnTo>
                <a:lnTo>
                  <a:pt x="3055751" y="3571014"/>
                </a:lnTo>
                <a:lnTo>
                  <a:pt x="3039919" y="3567548"/>
                </a:lnTo>
                <a:close/>
                <a:moveTo>
                  <a:pt x="3092648" y="3482031"/>
                </a:moveTo>
                <a:lnTo>
                  <a:pt x="3104472" y="3496233"/>
                </a:lnTo>
                <a:lnTo>
                  <a:pt x="3081709" y="3524433"/>
                </a:lnTo>
                <a:lnTo>
                  <a:pt x="3070428" y="3515328"/>
                </a:lnTo>
                <a:close/>
                <a:moveTo>
                  <a:pt x="4173619" y="3371874"/>
                </a:moveTo>
                <a:lnTo>
                  <a:pt x="4161048" y="3398987"/>
                </a:lnTo>
                <a:lnTo>
                  <a:pt x="4176881" y="3402452"/>
                </a:lnTo>
                <a:lnTo>
                  <a:pt x="4184356" y="3375883"/>
                </a:lnTo>
                <a:close/>
                <a:moveTo>
                  <a:pt x="3286649" y="3319592"/>
                </a:moveTo>
                <a:lnTo>
                  <a:pt x="3274621" y="3351801"/>
                </a:lnTo>
                <a:lnTo>
                  <a:pt x="3290454" y="3355266"/>
                </a:lnTo>
                <a:lnTo>
                  <a:pt x="3302481" y="3323057"/>
                </a:lnTo>
                <a:close/>
                <a:moveTo>
                  <a:pt x="3172456" y="3287961"/>
                </a:moveTo>
                <a:lnTo>
                  <a:pt x="3177077" y="3331280"/>
                </a:lnTo>
                <a:lnTo>
                  <a:pt x="3161788" y="3332911"/>
                </a:lnTo>
                <a:lnTo>
                  <a:pt x="3157167" y="3289592"/>
                </a:lnTo>
                <a:close/>
                <a:moveTo>
                  <a:pt x="720700" y="3255702"/>
                </a:moveTo>
                <a:lnTo>
                  <a:pt x="712138" y="3272078"/>
                </a:lnTo>
                <a:lnTo>
                  <a:pt x="740338" y="3294842"/>
                </a:lnTo>
                <a:lnTo>
                  <a:pt x="749444" y="3283561"/>
                </a:lnTo>
                <a:close/>
                <a:moveTo>
                  <a:pt x="3711751" y="3052608"/>
                </a:moveTo>
                <a:lnTo>
                  <a:pt x="3699724" y="3084817"/>
                </a:lnTo>
                <a:lnTo>
                  <a:pt x="3720653" y="3087738"/>
                </a:lnTo>
                <a:lnTo>
                  <a:pt x="3727584" y="3056073"/>
                </a:lnTo>
                <a:close/>
                <a:moveTo>
                  <a:pt x="725115" y="2958856"/>
                </a:moveTo>
                <a:lnTo>
                  <a:pt x="743122" y="2982706"/>
                </a:lnTo>
                <a:lnTo>
                  <a:pt x="728377" y="2989434"/>
                </a:lnTo>
                <a:lnTo>
                  <a:pt x="709826" y="2960486"/>
                </a:lnTo>
                <a:close/>
                <a:moveTo>
                  <a:pt x="699225" y="2861108"/>
                </a:moveTo>
                <a:lnTo>
                  <a:pt x="716213" y="2923725"/>
                </a:lnTo>
                <a:lnTo>
                  <a:pt x="695827" y="2925899"/>
                </a:lnTo>
                <a:lnTo>
                  <a:pt x="678839" y="2863282"/>
                </a:lnTo>
                <a:close/>
                <a:moveTo>
                  <a:pt x="591419" y="2792715"/>
                </a:moveTo>
                <a:lnTo>
                  <a:pt x="571034" y="2794890"/>
                </a:lnTo>
                <a:lnTo>
                  <a:pt x="567637" y="2859682"/>
                </a:lnTo>
                <a:lnTo>
                  <a:pt x="582926" y="2858051"/>
                </a:lnTo>
                <a:close/>
                <a:moveTo>
                  <a:pt x="369558" y="2790610"/>
                </a:moveTo>
                <a:lnTo>
                  <a:pt x="360452" y="2801891"/>
                </a:lnTo>
                <a:lnTo>
                  <a:pt x="377916" y="2820645"/>
                </a:lnTo>
                <a:lnTo>
                  <a:pt x="386478" y="2804268"/>
                </a:lnTo>
                <a:close/>
                <a:moveTo>
                  <a:pt x="284312" y="2740429"/>
                </a:moveTo>
                <a:lnTo>
                  <a:pt x="263927" y="2742603"/>
                </a:lnTo>
                <a:lnTo>
                  <a:pt x="268004" y="2780826"/>
                </a:lnTo>
                <a:lnTo>
                  <a:pt x="288390" y="2778651"/>
                </a:lnTo>
                <a:close/>
                <a:moveTo>
                  <a:pt x="113923" y="2616860"/>
                </a:moveTo>
                <a:lnTo>
                  <a:pt x="116422" y="2617955"/>
                </a:lnTo>
                <a:lnTo>
                  <a:pt x="116374" y="2618693"/>
                </a:lnTo>
                <a:cubicBezTo>
                  <a:pt x="116162" y="2619736"/>
                  <a:pt x="115853" y="2620104"/>
                  <a:pt x="115445" y="2619799"/>
                </a:cubicBezTo>
                <a:cubicBezTo>
                  <a:pt x="115036" y="2619493"/>
                  <a:pt x="114529" y="2618514"/>
                  <a:pt x="113923" y="2616860"/>
                </a:cubicBezTo>
                <a:close/>
                <a:moveTo>
                  <a:pt x="3971831" y="2470771"/>
                </a:moveTo>
                <a:cubicBezTo>
                  <a:pt x="3951446" y="2472946"/>
                  <a:pt x="3935183" y="2481553"/>
                  <a:pt x="3923042" y="2496593"/>
                </a:cubicBezTo>
                <a:lnTo>
                  <a:pt x="3945942" y="2566311"/>
                </a:lnTo>
                <a:cubicBezTo>
                  <a:pt x="3965195" y="2521305"/>
                  <a:pt x="3975093" y="2501349"/>
                  <a:pt x="3975637" y="2506446"/>
                </a:cubicBezTo>
                <a:close/>
                <a:moveTo>
                  <a:pt x="76587" y="2463152"/>
                </a:moveTo>
                <a:lnTo>
                  <a:pt x="76898" y="2463324"/>
                </a:lnTo>
                <a:lnTo>
                  <a:pt x="76956" y="2463596"/>
                </a:lnTo>
                <a:cubicBezTo>
                  <a:pt x="76486" y="2463217"/>
                  <a:pt x="76363" y="2463069"/>
                  <a:pt x="76587" y="2463152"/>
                </a:cubicBezTo>
                <a:close/>
                <a:moveTo>
                  <a:pt x="94215" y="2335474"/>
                </a:moveTo>
                <a:lnTo>
                  <a:pt x="73830" y="2337648"/>
                </a:lnTo>
                <a:lnTo>
                  <a:pt x="78179" y="2378419"/>
                </a:lnTo>
                <a:lnTo>
                  <a:pt x="98565" y="2376245"/>
                </a:lnTo>
                <a:close/>
                <a:moveTo>
                  <a:pt x="327288" y="2297725"/>
                </a:moveTo>
                <a:lnTo>
                  <a:pt x="306903" y="2299900"/>
                </a:lnTo>
                <a:lnTo>
                  <a:pt x="302419" y="2354499"/>
                </a:lnTo>
                <a:lnTo>
                  <a:pt x="317708" y="2352868"/>
                </a:lnTo>
                <a:close/>
                <a:moveTo>
                  <a:pt x="13485" y="2168009"/>
                </a:moveTo>
                <a:lnTo>
                  <a:pt x="12571" y="2174090"/>
                </a:lnTo>
                <a:cubicBezTo>
                  <a:pt x="12389" y="2172391"/>
                  <a:pt x="12663" y="2170429"/>
                  <a:pt x="13392" y="2168203"/>
                </a:cubicBezTo>
                <a:close/>
                <a:moveTo>
                  <a:pt x="241193" y="2118776"/>
                </a:moveTo>
                <a:lnTo>
                  <a:pt x="218259" y="2121222"/>
                </a:lnTo>
                <a:lnTo>
                  <a:pt x="224783" y="2182378"/>
                </a:lnTo>
                <a:lnTo>
                  <a:pt x="247716" y="2179932"/>
                </a:lnTo>
                <a:close/>
                <a:moveTo>
                  <a:pt x="385351" y="2093089"/>
                </a:moveTo>
                <a:lnTo>
                  <a:pt x="379508" y="2134947"/>
                </a:lnTo>
                <a:lnTo>
                  <a:pt x="394797" y="2133316"/>
                </a:lnTo>
                <a:lnTo>
                  <a:pt x="401184" y="2096554"/>
                </a:lnTo>
                <a:close/>
                <a:moveTo>
                  <a:pt x="4456355" y="2011892"/>
                </a:moveTo>
                <a:cubicBezTo>
                  <a:pt x="4456809" y="2016139"/>
                  <a:pt x="4456568" y="2019923"/>
                  <a:pt x="4455634" y="2023244"/>
                </a:cubicBezTo>
                <a:lnTo>
                  <a:pt x="4455140" y="2024111"/>
                </a:lnTo>
                <a:lnTo>
                  <a:pt x="4455459" y="2018592"/>
                </a:lnTo>
                <a:cubicBezTo>
                  <a:pt x="4455723" y="2015020"/>
                  <a:pt x="4456021" y="2012787"/>
                  <a:pt x="4456355" y="2011892"/>
                </a:cubicBezTo>
                <a:close/>
                <a:moveTo>
                  <a:pt x="3127903" y="1831456"/>
                </a:moveTo>
                <a:lnTo>
                  <a:pt x="3112615" y="1833087"/>
                </a:lnTo>
                <a:lnTo>
                  <a:pt x="3118051" y="1884051"/>
                </a:lnTo>
                <a:lnTo>
                  <a:pt x="3133340" y="1882420"/>
                </a:lnTo>
                <a:close/>
                <a:moveTo>
                  <a:pt x="449597" y="1704814"/>
                </a:moveTo>
                <a:lnTo>
                  <a:pt x="437026" y="1731927"/>
                </a:lnTo>
                <a:lnTo>
                  <a:pt x="453131" y="1737940"/>
                </a:lnTo>
                <a:lnTo>
                  <a:pt x="460333" y="1708823"/>
                </a:lnTo>
                <a:close/>
                <a:moveTo>
                  <a:pt x="271972" y="1682527"/>
                </a:moveTo>
                <a:lnTo>
                  <a:pt x="251586" y="1684702"/>
                </a:lnTo>
                <a:lnTo>
                  <a:pt x="254304" y="1710184"/>
                </a:lnTo>
                <a:lnTo>
                  <a:pt x="274690" y="1708009"/>
                </a:lnTo>
                <a:close/>
                <a:moveTo>
                  <a:pt x="165865" y="1678383"/>
                </a:moveTo>
                <a:lnTo>
                  <a:pt x="153838" y="1710592"/>
                </a:lnTo>
                <a:lnTo>
                  <a:pt x="169671" y="1714057"/>
                </a:lnTo>
                <a:lnTo>
                  <a:pt x="181698" y="1681848"/>
                </a:lnTo>
                <a:close/>
                <a:moveTo>
                  <a:pt x="3089034" y="1660355"/>
                </a:moveTo>
                <a:lnTo>
                  <a:pt x="3102217" y="1687298"/>
                </a:lnTo>
                <a:lnTo>
                  <a:pt x="3087471" y="1694025"/>
                </a:lnTo>
                <a:lnTo>
                  <a:pt x="3073745" y="1661986"/>
                </a:lnTo>
                <a:close/>
                <a:moveTo>
                  <a:pt x="497230" y="1619840"/>
                </a:moveTo>
                <a:cubicBezTo>
                  <a:pt x="493471" y="1681234"/>
                  <a:pt x="490356" y="1724519"/>
                  <a:pt x="487888" y="1749695"/>
                </a:cubicBezTo>
                <a:lnTo>
                  <a:pt x="486702" y="1760301"/>
                </a:lnTo>
                <a:lnTo>
                  <a:pt x="499369" y="1728981"/>
                </a:lnTo>
                <a:cubicBezTo>
                  <a:pt x="513686" y="1691051"/>
                  <a:pt x="520096" y="1665079"/>
                  <a:pt x="518601" y="1651064"/>
                </a:cubicBezTo>
                <a:cubicBezTo>
                  <a:pt x="517695" y="1642570"/>
                  <a:pt x="513482" y="1635288"/>
                  <a:pt x="505962" y="1629218"/>
                </a:cubicBezTo>
                <a:close/>
                <a:moveTo>
                  <a:pt x="424794" y="1617259"/>
                </a:moveTo>
                <a:lnTo>
                  <a:pt x="417591" y="1646376"/>
                </a:lnTo>
                <a:lnTo>
                  <a:pt x="433424" y="1649841"/>
                </a:lnTo>
                <a:lnTo>
                  <a:pt x="440627" y="1620724"/>
                </a:lnTo>
                <a:close/>
                <a:moveTo>
                  <a:pt x="4308388" y="1615328"/>
                </a:moveTo>
                <a:lnTo>
                  <a:pt x="4297720" y="1660278"/>
                </a:lnTo>
                <a:lnTo>
                  <a:pt x="4313009" y="1658647"/>
                </a:lnTo>
                <a:lnTo>
                  <a:pt x="4324221" y="1618794"/>
                </a:lnTo>
                <a:close/>
                <a:moveTo>
                  <a:pt x="366389" y="1577100"/>
                </a:moveTo>
                <a:lnTo>
                  <a:pt x="354362" y="1609309"/>
                </a:lnTo>
                <a:lnTo>
                  <a:pt x="370195" y="1612774"/>
                </a:lnTo>
                <a:lnTo>
                  <a:pt x="382766" y="1585661"/>
                </a:lnTo>
                <a:close/>
                <a:moveTo>
                  <a:pt x="497094" y="1521922"/>
                </a:moveTo>
                <a:lnTo>
                  <a:pt x="476708" y="1524097"/>
                </a:lnTo>
                <a:lnTo>
                  <a:pt x="482145" y="1575060"/>
                </a:lnTo>
                <a:lnTo>
                  <a:pt x="502530" y="1572886"/>
                </a:lnTo>
                <a:close/>
                <a:moveTo>
                  <a:pt x="4302884" y="1515406"/>
                </a:moveTo>
                <a:cubicBezTo>
                  <a:pt x="4288977" y="1546098"/>
                  <a:pt x="4288388" y="1572791"/>
                  <a:pt x="4301117" y="1595487"/>
                </a:cubicBezTo>
                <a:cubicBezTo>
                  <a:pt x="4300574" y="1590390"/>
                  <a:pt x="4308524" y="1584388"/>
                  <a:pt x="4324968" y="1577479"/>
                </a:cubicBezTo>
                <a:cubicBezTo>
                  <a:pt x="4306780" y="1551930"/>
                  <a:pt x="4299418" y="1531239"/>
                  <a:pt x="4302884" y="1515406"/>
                </a:cubicBezTo>
                <a:close/>
                <a:moveTo>
                  <a:pt x="200893" y="1499398"/>
                </a:moveTo>
                <a:cubicBezTo>
                  <a:pt x="182139" y="1516862"/>
                  <a:pt x="174573" y="1542582"/>
                  <a:pt x="178198" y="1576558"/>
                </a:cubicBezTo>
                <a:lnTo>
                  <a:pt x="207689" y="1563103"/>
                </a:lnTo>
                <a:close/>
                <a:moveTo>
                  <a:pt x="219647" y="1481935"/>
                </a:moveTo>
                <a:lnTo>
                  <a:pt x="213804" y="1523793"/>
                </a:lnTo>
                <a:lnTo>
                  <a:pt x="229093" y="1522162"/>
                </a:lnTo>
                <a:lnTo>
                  <a:pt x="235481" y="1485400"/>
                </a:lnTo>
                <a:close/>
                <a:moveTo>
                  <a:pt x="271155" y="1481595"/>
                </a:moveTo>
                <a:lnTo>
                  <a:pt x="250770" y="1483769"/>
                </a:lnTo>
                <a:lnTo>
                  <a:pt x="253488" y="1509251"/>
                </a:lnTo>
                <a:lnTo>
                  <a:pt x="273873" y="1507076"/>
                </a:lnTo>
                <a:close/>
                <a:moveTo>
                  <a:pt x="519619" y="1419010"/>
                </a:moveTo>
                <a:lnTo>
                  <a:pt x="504330" y="1420641"/>
                </a:lnTo>
                <a:lnTo>
                  <a:pt x="507592" y="1451219"/>
                </a:lnTo>
                <a:lnTo>
                  <a:pt x="522881" y="1449588"/>
                </a:lnTo>
                <a:close/>
                <a:moveTo>
                  <a:pt x="338800" y="1415104"/>
                </a:moveTo>
                <a:cubicBezTo>
                  <a:pt x="325934" y="1423348"/>
                  <a:pt x="318585" y="1443032"/>
                  <a:pt x="316750" y="1474154"/>
                </a:cubicBezTo>
                <a:lnTo>
                  <a:pt x="315459" y="1510372"/>
                </a:lnTo>
                <a:cubicBezTo>
                  <a:pt x="315029" y="1522444"/>
                  <a:pt x="313387" y="1531210"/>
                  <a:pt x="310533" y="1536669"/>
                </a:cubicBezTo>
                <a:cubicBezTo>
                  <a:pt x="302832" y="1528900"/>
                  <a:pt x="300340" y="1537756"/>
                  <a:pt x="303059" y="1563238"/>
                </a:cubicBezTo>
                <a:cubicBezTo>
                  <a:pt x="306456" y="1562876"/>
                  <a:pt x="321723" y="1544925"/>
                  <a:pt x="348858" y="1509386"/>
                </a:cubicBezTo>
                <a:close/>
                <a:moveTo>
                  <a:pt x="488972" y="1373313"/>
                </a:moveTo>
                <a:lnTo>
                  <a:pt x="479765" y="1407798"/>
                </a:lnTo>
                <a:lnTo>
                  <a:pt x="498146" y="1410991"/>
                </a:lnTo>
                <a:lnTo>
                  <a:pt x="505349" y="1381874"/>
                </a:lnTo>
                <a:close/>
                <a:moveTo>
                  <a:pt x="3850902" y="1357134"/>
                </a:moveTo>
                <a:lnTo>
                  <a:pt x="3853588" y="1362315"/>
                </a:lnTo>
                <a:cubicBezTo>
                  <a:pt x="3848491" y="1362858"/>
                  <a:pt x="3847184" y="1361548"/>
                  <a:pt x="3849665" y="1358384"/>
                </a:cubicBezTo>
                <a:close/>
                <a:moveTo>
                  <a:pt x="505009" y="1330367"/>
                </a:moveTo>
                <a:lnTo>
                  <a:pt x="499165" y="1372225"/>
                </a:lnTo>
                <a:lnTo>
                  <a:pt x="514454" y="1370594"/>
                </a:lnTo>
                <a:lnTo>
                  <a:pt x="520841" y="1333833"/>
                </a:lnTo>
                <a:close/>
                <a:moveTo>
                  <a:pt x="450410" y="1325883"/>
                </a:moveTo>
                <a:lnTo>
                  <a:pt x="466242" y="1329348"/>
                </a:lnTo>
                <a:lnTo>
                  <a:pt x="454215" y="1361557"/>
                </a:lnTo>
                <a:lnTo>
                  <a:pt x="437839" y="1352995"/>
                </a:lnTo>
                <a:close/>
                <a:moveTo>
                  <a:pt x="4201601" y="1314882"/>
                </a:moveTo>
                <a:lnTo>
                  <a:pt x="4235135" y="1411814"/>
                </a:lnTo>
                <a:lnTo>
                  <a:pt x="4251139" y="1381203"/>
                </a:lnTo>
                <a:lnTo>
                  <a:pt x="4249704" y="1380784"/>
                </a:lnTo>
                <a:cubicBezTo>
                  <a:pt x="4243780" y="1376584"/>
                  <a:pt x="4227745" y="1354616"/>
                  <a:pt x="4201601" y="1314882"/>
                </a:cubicBezTo>
                <a:close/>
                <a:moveTo>
                  <a:pt x="664456" y="1303050"/>
                </a:moveTo>
                <a:lnTo>
                  <a:pt x="597151" y="1421048"/>
                </a:lnTo>
                <a:cubicBezTo>
                  <a:pt x="589631" y="1414977"/>
                  <a:pt x="582474" y="1412305"/>
                  <a:pt x="575679" y="1413029"/>
                </a:cubicBezTo>
                <a:lnTo>
                  <a:pt x="579484" y="1448704"/>
                </a:lnTo>
                <a:cubicBezTo>
                  <a:pt x="579122" y="1445306"/>
                  <a:pt x="581976" y="1439848"/>
                  <a:pt x="588046" y="1432328"/>
                </a:cubicBezTo>
                <a:cubicBezTo>
                  <a:pt x="594411" y="1443676"/>
                  <a:pt x="598426" y="1453126"/>
                  <a:pt x="600091" y="1460680"/>
                </a:cubicBezTo>
                <a:lnTo>
                  <a:pt x="600808" y="1470361"/>
                </a:lnTo>
                <a:close/>
                <a:moveTo>
                  <a:pt x="426490" y="1294931"/>
                </a:moveTo>
                <a:cubicBezTo>
                  <a:pt x="428484" y="1313617"/>
                  <a:pt x="421893" y="1332361"/>
                  <a:pt x="406717" y="1351161"/>
                </a:cubicBezTo>
                <a:cubicBezTo>
                  <a:pt x="404837" y="1349643"/>
                  <a:pt x="400046" y="1345000"/>
                  <a:pt x="392345" y="1337231"/>
                </a:cubicBezTo>
                <a:cubicBezTo>
                  <a:pt x="384644" y="1329462"/>
                  <a:pt x="379853" y="1324819"/>
                  <a:pt x="377973" y="1323301"/>
                </a:cubicBezTo>
                <a:lnTo>
                  <a:pt x="367815" y="1445512"/>
                </a:lnTo>
                <a:lnTo>
                  <a:pt x="388574" y="1422680"/>
                </a:lnTo>
                <a:lnTo>
                  <a:pt x="401350" y="1542444"/>
                </a:lnTo>
                <a:lnTo>
                  <a:pt x="427919" y="1549919"/>
                </a:lnTo>
                <a:lnTo>
                  <a:pt x="419493" y="1470925"/>
                </a:lnTo>
                <a:cubicBezTo>
                  <a:pt x="420059" y="1427912"/>
                  <a:pt x="435053" y="1407414"/>
                  <a:pt x="464476" y="1409429"/>
                </a:cubicBezTo>
                <a:lnTo>
                  <a:pt x="474771" y="1385136"/>
                </a:lnTo>
                <a:cubicBezTo>
                  <a:pt x="483332" y="1368760"/>
                  <a:pt x="487160" y="1356325"/>
                  <a:pt x="486254" y="1347831"/>
                </a:cubicBezTo>
                <a:lnTo>
                  <a:pt x="482449" y="1312156"/>
                </a:lnTo>
                <a:cubicBezTo>
                  <a:pt x="460365" y="1314512"/>
                  <a:pt x="441712" y="1308770"/>
                  <a:pt x="426490" y="1294931"/>
                </a:cubicBezTo>
                <a:close/>
                <a:moveTo>
                  <a:pt x="870620" y="1206319"/>
                </a:moveTo>
                <a:lnTo>
                  <a:pt x="839295" y="1250895"/>
                </a:lnTo>
                <a:cubicBezTo>
                  <a:pt x="830801" y="1251801"/>
                  <a:pt x="817460" y="1239480"/>
                  <a:pt x="799271" y="1213930"/>
                </a:cubicBezTo>
                <a:lnTo>
                  <a:pt x="826384" y="1226501"/>
                </a:lnTo>
                <a:cubicBezTo>
                  <a:pt x="840586" y="1214678"/>
                  <a:pt x="855331" y="1207950"/>
                  <a:pt x="870620" y="1206319"/>
                </a:cubicBezTo>
                <a:close/>
                <a:moveTo>
                  <a:pt x="586991" y="1156683"/>
                </a:moveTo>
                <a:lnTo>
                  <a:pt x="560048" y="1169865"/>
                </a:lnTo>
                <a:cubicBezTo>
                  <a:pt x="564714" y="1181394"/>
                  <a:pt x="568497" y="1200749"/>
                  <a:pt x="571396" y="1227930"/>
                </a:cubicBezTo>
                <a:lnTo>
                  <a:pt x="548905" y="1258678"/>
                </a:lnTo>
                <a:cubicBezTo>
                  <a:pt x="534092" y="1280876"/>
                  <a:pt x="527047" y="1295372"/>
                  <a:pt x="527772" y="1302167"/>
                </a:cubicBezTo>
                <a:cubicBezTo>
                  <a:pt x="531532" y="1305202"/>
                  <a:pt x="538509" y="1306176"/>
                  <a:pt x="548701" y="1305089"/>
                </a:cubicBezTo>
                <a:lnTo>
                  <a:pt x="572892" y="1338589"/>
                </a:lnTo>
                <a:lnTo>
                  <a:pt x="602621" y="1399847"/>
                </a:lnTo>
                <a:close/>
                <a:moveTo>
                  <a:pt x="539866" y="1125629"/>
                </a:moveTo>
                <a:cubicBezTo>
                  <a:pt x="505823" y="1144724"/>
                  <a:pt x="475686" y="1176287"/>
                  <a:pt x="449458" y="1220320"/>
                </a:cubicBezTo>
                <a:cubicBezTo>
                  <a:pt x="474939" y="1217602"/>
                  <a:pt x="488949" y="1228134"/>
                  <a:pt x="491486" y="1251917"/>
                </a:cubicBezTo>
                <a:cubicBezTo>
                  <a:pt x="498711" y="1239120"/>
                  <a:pt x="508337" y="1216616"/>
                  <a:pt x="520365" y="1184407"/>
                </a:cubicBezTo>
                <a:close/>
                <a:moveTo>
                  <a:pt x="634149" y="1115571"/>
                </a:moveTo>
                <a:lnTo>
                  <a:pt x="613763" y="1117746"/>
                </a:lnTo>
                <a:lnTo>
                  <a:pt x="619472" y="1171258"/>
                </a:lnTo>
                <a:lnTo>
                  <a:pt x="639857" y="1169083"/>
                </a:lnTo>
                <a:close/>
                <a:moveTo>
                  <a:pt x="419762" y="1086898"/>
                </a:moveTo>
                <a:lnTo>
                  <a:pt x="423024" y="1117476"/>
                </a:lnTo>
                <a:lnTo>
                  <a:pt x="402638" y="1119651"/>
                </a:lnTo>
                <a:lnTo>
                  <a:pt x="399376" y="1089072"/>
                </a:lnTo>
                <a:close/>
                <a:moveTo>
                  <a:pt x="808172" y="1055773"/>
                </a:moveTo>
                <a:lnTo>
                  <a:pt x="787786" y="1057948"/>
                </a:lnTo>
                <a:lnTo>
                  <a:pt x="793223" y="1108911"/>
                </a:lnTo>
                <a:lnTo>
                  <a:pt x="813608" y="1106737"/>
                </a:lnTo>
                <a:close/>
                <a:moveTo>
                  <a:pt x="1022898" y="942666"/>
                </a:moveTo>
                <a:lnTo>
                  <a:pt x="1038730" y="946132"/>
                </a:lnTo>
                <a:lnTo>
                  <a:pt x="1026160" y="973245"/>
                </a:lnTo>
                <a:lnTo>
                  <a:pt x="1010327" y="969779"/>
                </a:lnTo>
                <a:close/>
                <a:moveTo>
                  <a:pt x="1169231" y="937365"/>
                </a:moveTo>
                <a:lnTo>
                  <a:pt x="1185064" y="940831"/>
                </a:lnTo>
                <a:lnTo>
                  <a:pt x="1172493" y="967943"/>
                </a:lnTo>
                <a:lnTo>
                  <a:pt x="1156660" y="964478"/>
                </a:lnTo>
                <a:close/>
                <a:moveTo>
                  <a:pt x="1322800" y="830782"/>
                </a:moveTo>
                <a:cubicBezTo>
                  <a:pt x="1324794" y="849469"/>
                  <a:pt x="1307705" y="874486"/>
                  <a:pt x="1271532" y="905835"/>
                </a:cubicBezTo>
                <a:cubicBezTo>
                  <a:pt x="1259097" y="902007"/>
                  <a:pt x="1245688" y="905156"/>
                  <a:pt x="1231305" y="915281"/>
                </a:cubicBezTo>
                <a:lnTo>
                  <a:pt x="1198178" y="918814"/>
                </a:lnTo>
                <a:lnTo>
                  <a:pt x="1264192" y="837034"/>
                </a:lnTo>
                <a:close/>
                <a:moveTo>
                  <a:pt x="1481093" y="744313"/>
                </a:moveTo>
                <a:lnTo>
                  <a:pt x="1497197" y="750326"/>
                </a:lnTo>
                <a:lnTo>
                  <a:pt x="1485170" y="782536"/>
                </a:lnTo>
                <a:lnTo>
                  <a:pt x="1469337" y="779070"/>
                </a:lnTo>
                <a:close/>
                <a:moveTo>
                  <a:pt x="1144767" y="708029"/>
                </a:moveTo>
                <a:cubicBezTo>
                  <a:pt x="1161755" y="706217"/>
                  <a:pt x="1176738" y="709773"/>
                  <a:pt x="1189717" y="718697"/>
                </a:cubicBezTo>
                <a:lnTo>
                  <a:pt x="1164405" y="747169"/>
                </a:lnTo>
                <a:cubicBezTo>
                  <a:pt x="1153125" y="738063"/>
                  <a:pt x="1146579" y="725017"/>
                  <a:pt x="1144767" y="708029"/>
                </a:cubicBezTo>
                <a:close/>
                <a:moveTo>
                  <a:pt x="843300" y="660295"/>
                </a:moveTo>
                <a:cubicBezTo>
                  <a:pt x="826766" y="730784"/>
                  <a:pt x="797422" y="818102"/>
                  <a:pt x="755271" y="922249"/>
                </a:cubicBezTo>
                <a:lnTo>
                  <a:pt x="743039" y="807581"/>
                </a:lnTo>
                <a:cubicBezTo>
                  <a:pt x="752325" y="798000"/>
                  <a:pt x="764375" y="782110"/>
                  <a:pt x="779189" y="759913"/>
                </a:cubicBezTo>
                <a:close/>
                <a:moveTo>
                  <a:pt x="991638" y="649626"/>
                </a:moveTo>
                <a:lnTo>
                  <a:pt x="1008014" y="658188"/>
                </a:lnTo>
                <a:lnTo>
                  <a:pt x="978048" y="715505"/>
                </a:lnTo>
                <a:lnTo>
                  <a:pt x="959124" y="707215"/>
                </a:lnTo>
                <a:close/>
                <a:moveTo>
                  <a:pt x="1642681" y="616257"/>
                </a:moveTo>
                <a:cubicBezTo>
                  <a:pt x="1649045" y="627605"/>
                  <a:pt x="1664969" y="631920"/>
                  <a:pt x="1690450" y="629202"/>
                </a:cubicBezTo>
                <a:cubicBezTo>
                  <a:pt x="1698446" y="655838"/>
                  <a:pt x="1688005" y="670697"/>
                  <a:pt x="1659125" y="673778"/>
                </a:cubicBezTo>
                <a:cubicBezTo>
                  <a:pt x="1645535" y="675228"/>
                  <a:pt x="1641775" y="672193"/>
                  <a:pt x="1647845" y="664673"/>
                </a:cubicBezTo>
                <a:cubicBezTo>
                  <a:pt x="1652398" y="659033"/>
                  <a:pt x="1651854" y="653936"/>
                  <a:pt x="1646214" y="649384"/>
                </a:cubicBezTo>
                <a:cubicBezTo>
                  <a:pt x="1643179" y="653143"/>
                  <a:pt x="1643111" y="668614"/>
                  <a:pt x="1646011" y="695794"/>
                </a:cubicBezTo>
                <a:lnTo>
                  <a:pt x="1624164" y="708434"/>
                </a:lnTo>
                <a:cubicBezTo>
                  <a:pt x="1609600" y="716859"/>
                  <a:pt x="1598071" y="721526"/>
                  <a:pt x="1589577" y="722432"/>
                </a:cubicBezTo>
                <a:cubicBezTo>
                  <a:pt x="1584481" y="722975"/>
                  <a:pt x="1582420" y="719759"/>
                  <a:pt x="1583393" y="712783"/>
                </a:cubicBezTo>
                <a:cubicBezTo>
                  <a:pt x="1582669" y="705987"/>
                  <a:pt x="1578909" y="702952"/>
                  <a:pt x="1572114" y="703677"/>
                </a:cubicBezTo>
                <a:cubicBezTo>
                  <a:pt x="1553427" y="705671"/>
                  <a:pt x="1537979" y="721923"/>
                  <a:pt x="1525771" y="752433"/>
                </a:cubicBezTo>
                <a:cubicBezTo>
                  <a:pt x="1512611" y="741810"/>
                  <a:pt x="1505668" y="733101"/>
                  <a:pt x="1504944" y="726306"/>
                </a:cubicBezTo>
                <a:cubicBezTo>
                  <a:pt x="1529157" y="711696"/>
                  <a:pt x="1575069" y="675013"/>
                  <a:pt x="1642681" y="616257"/>
                </a:cubicBezTo>
                <a:close/>
                <a:moveTo>
                  <a:pt x="3192992" y="605510"/>
                </a:moveTo>
                <a:lnTo>
                  <a:pt x="3183887" y="616790"/>
                </a:lnTo>
                <a:lnTo>
                  <a:pt x="3200807" y="630448"/>
                </a:lnTo>
                <a:lnTo>
                  <a:pt x="3209912" y="619168"/>
                </a:lnTo>
                <a:close/>
                <a:moveTo>
                  <a:pt x="1166340" y="499554"/>
                </a:moveTo>
                <a:lnTo>
                  <a:pt x="1183260" y="513212"/>
                </a:lnTo>
                <a:lnTo>
                  <a:pt x="1174155" y="524492"/>
                </a:lnTo>
                <a:lnTo>
                  <a:pt x="1154686" y="511106"/>
                </a:lnTo>
                <a:close/>
                <a:moveTo>
                  <a:pt x="1554920" y="494183"/>
                </a:moveTo>
                <a:lnTo>
                  <a:pt x="1542621" y="523844"/>
                </a:lnTo>
                <a:lnTo>
                  <a:pt x="1558454" y="527310"/>
                </a:lnTo>
                <a:lnTo>
                  <a:pt x="1570753" y="497649"/>
                </a:lnTo>
                <a:close/>
                <a:moveTo>
                  <a:pt x="3074111" y="481601"/>
                </a:moveTo>
                <a:lnTo>
                  <a:pt x="3087021" y="505996"/>
                </a:lnTo>
                <a:lnTo>
                  <a:pt x="3072276" y="512723"/>
                </a:lnTo>
                <a:lnTo>
                  <a:pt x="3058821" y="483232"/>
                </a:lnTo>
                <a:close/>
                <a:moveTo>
                  <a:pt x="2872363" y="474774"/>
                </a:moveTo>
                <a:lnTo>
                  <a:pt x="2989817" y="536982"/>
                </a:lnTo>
                <a:lnTo>
                  <a:pt x="2961957" y="565726"/>
                </a:lnTo>
                <a:cubicBezTo>
                  <a:pt x="2930541" y="545024"/>
                  <a:pt x="2896146" y="536666"/>
                  <a:pt x="2858773" y="540653"/>
                </a:cubicBezTo>
                <a:lnTo>
                  <a:pt x="2865975" y="511536"/>
                </a:lnTo>
                <a:cubicBezTo>
                  <a:pt x="2870958" y="493823"/>
                  <a:pt x="2873087" y="481569"/>
                  <a:pt x="2872363" y="474774"/>
                </a:cubicBezTo>
                <a:close/>
                <a:moveTo>
                  <a:pt x="1452279" y="474206"/>
                </a:moveTo>
                <a:lnTo>
                  <a:pt x="1411509" y="478555"/>
                </a:lnTo>
                <a:cubicBezTo>
                  <a:pt x="1384079" y="495226"/>
                  <a:pt x="1346174" y="534491"/>
                  <a:pt x="1297793" y="596350"/>
                </a:cubicBezTo>
                <a:cubicBezTo>
                  <a:pt x="1313626" y="599815"/>
                  <a:pt x="1328122" y="606859"/>
                  <a:pt x="1341282" y="617483"/>
                </a:cubicBezTo>
                <a:cubicBezTo>
                  <a:pt x="1352765" y="580177"/>
                  <a:pt x="1371191" y="551581"/>
                  <a:pt x="1396560" y="531694"/>
                </a:cubicBezTo>
                <a:cubicBezTo>
                  <a:pt x="1404261" y="539462"/>
                  <a:pt x="1408293" y="545046"/>
                  <a:pt x="1408655" y="548443"/>
                </a:cubicBezTo>
                <a:cubicBezTo>
                  <a:pt x="1407500" y="553721"/>
                  <a:pt x="1400003" y="563970"/>
                  <a:pt x="1386163" y="579192"/>
                </a:cubicBezTo>
                <a:cubicBezTo>
                  <a:pt x="1374023" y="594231"/>
                  <a:pt x="1367375" y="604390"/>
                  <a:pt x="1366220" y="609668"/>
                </a:cubicBezTo>
                <a:cubicBezTo>
                  <a:pt x="1403707" y="622850"/>
                  <a:pt x="1425848" y="629079"/>
                  <a:pt x="1432643" y="628354"/>
                </a:cubicBezTo>
                <a:cubicBezTo>
                  <a:pt x="1443515" y="601423"/>
                  <a:pt x="1451329" y="561931"/>
                  <a:pt x="1456085" y="509881"/>
                </a:cubicBezTo>
                <a:close/>
                <a:moveTo>
                  <a:pt x="3204611" y="472835"/>
                </a:moveTo>
                <a:lnTo>
                  <a:pt x="3193671" y="515237"/>
                </a:lnTo>
                <a:lnTo>
                  <a:pt x="3208960" y="513606"/>
                </a:lnTo>
                <a:lnTo>
                  <a:pt x="3220444" y="476300"/>
                </a:lnTo>
                <a:close/>
                <a:moveTo>
                  <a:pt x="1325244" y="467140"/>
                </a:moveTo>
                <a:lnTo>
                  <a:pt x="1304859" y="469315"/>
                </a:lnTo>
                <a:lnTo>
                  <a:pt x="1307577" y="494796"/>
                </a:lnTo>
                <a:lnTo>
                  <a:pt x="1327963" y="492622"/>
                </a:lnTo>
                <a:close/>
                <a:moveTo>
                  <a:pt x="1767336" y="456061"/>
                </a:moveTo>
                <a:lnTo>
                  <a:pt x="1778616" y="465166"/>
                </a:lnTo>
                <a:lnTo>
                  <a:pt x="1747563" y="512291"/>
                </a:lnTo>
                <a:lnTo>
                  <a:pt x="1731186" y="503729"/>
                </a:lnTo>
                <a:close/>
                <a:moveTo>
                  <a:pt x="2080630" y="448573"/>
                </a:moveTo>
                <a:lnTo>
                  <a:pt x="2081606" y="450984"/>
                </a:lnTo>
                <a:lnTo>
                  <a:pt x="2078384" y="448652"/>
                </a:lnTo>
                <a:cubicBezTo>
                  <a:pt x="2079143" y="447712"/>
                  <a:pt x="2079891" y="447686"/>
                  <a:pt x="2080630" y="448573"/>
                </a:cubicBezTo>
                <a:close/>
                <a:moveTo>
                  <a:pt x="2939192" y="400638"/>
                </a:moveTo>
                <a:lnTo>
                  <a:pt x="2919894" y="413006"/>
                </a:lnTo>
                <a:lnTo>
                  <a:pt x="2931718" y="427207"/>
                </a:lnTo>
                <a:lnTo>
                  <a:pt x="2945919" y="415384"/>
                </a:lnTo>
                <a:close/>
                <a:moveTo>
                  <a:pt x="3437888" y="388675"/>
                </a:moveTo>
                <a:lnTo>
                  <a:pt x="3429326" y="405052"/>
                </a:lnTo>
                <a:lnTo>
                  <a:pt x="3470539" y="429004"/>
                </a:lnTo>
                <a:lnTo>
                  <a:pt x="3478829" y="410080"/>
                </a:lnTo>
                <a:close/>
                <a:moveTo>
                  <a:pt x="2789699" y="352156"/>
                </a:moveTo>
                <a:lnTo>
                  <a:pt x="2774409" y="353787"/>
                </a:lnTo>
                <a:lnTo>
                  <a:pt x="2792961" y="382734"/>
                </a:lnTo>
                <a:lnTo>
                  <a:pt x="2810254" y="375735"/>
                </a:lnTo>
                <a:close/>
                <a:moveTo>
                  <a:pt x="2526676" y="314496"/>
                </a:moveTo>
                <a:cubicBezTo>
                  <a:pt x="2517242" y="314643"/>
                  <a:pt x="2505730" y="315442"/>
                  <a:pt x="2492139" y="316891"/>
                </a:cubicBezTo>
                <a:lnTo>
                  <a:pt x="2460984" y="387221"/>
                </a:lnTo>
                <a:cubicBezTo>
                  <a:pt x="2445944" y="375081"/>
                  <a:pt x="2436725" y="369192"/>
                  <a:pt x="2433327" y="369554"/>
                </a:cubicBezTo>
                <a:lnTo>
                  <a:pt x="2454053" y="418887"/>
                </a:lnTo>
                <a:lnTo>
                  <a:pt x="2471448" y="388682"/>
                </a:lnTo>
                <a:cubicBezTo>
                  <a:pt x="2483045" y="368546"/>
                  <a:pt x="2491029" y="354808"/>
                  <a:pt x="2495401" y="347469"/>
                </a:cubicBezTo>
                <a:lnTo>
                  <a:pt x="2506953" y="359123"/>
                </a:lnTo>
                <a:cubicBezTo>
                  <a:pt x="2512955" y="367073"/>
                  <a:pt x="2520203" y="370595"/>
                  <a:pt x="2528697" y="369689"/>
                </a:cubicBezTo>
                <a:cubicBezTo>
                  <a:pt x="2545685" y="367877"/>
                  <a:pt x="2552367" y="349983"/>
                  <a:pt x="2548743" y="316008"/>
                </a:cubicBezTo>
                <a:cubicBezTo>
                  <a:pt x="2543465" y="314852"/>
                  <a:pt x="2536109" y="314348"/>
                  <a:pt x="2526676" y="314496"/>
                </a:cubicBezTo>
                <a:close/>
                <a:moveTo>
                  <a:pt x="1976760" y="311929"/>
                </a:moveTo>
                <a:lnTo>
                  <a:pt x="1978800" y="312376"/>
                </a:lnTo>
                <a:cubicBezTo>
                  <a:pt x="1977738" y="312489"/>
                  <a:pt x="1977047" y="312429"/>
                  <a:pt x="1976727" y="312194"/>
                </a:cubicBezTo>
                <a:close/>
                <a:moveTo>
                  <a:pt x="2389227" y="294366"/>
                </a:moveTo>
                <a:lnTo>
                  <a:pt x="2300040" y="303880"/>
                </a:lnTo>
                <a:cubicBezTo>
                  <a:pt x="2252474" y="308954"/>
                  <a:pt x="2220888" y="326927"/>
                  <a:pt x="2205283" y="357800"/>
                </a:cubicBezTo>
                <a:lnTo>
                  <a:pt x="2182451" y="337041"/>
                </a:lnTo>
                <a:cubicBezTo>
                  <a:pt x="2165463" y="338853"/>
                  <a:pt x="2157603" y="345705"/>
                  <a:pt x="2158871" y="357597"/>
                </a:cubicBezTo>
                <a:cubicBezTo>
                  <a:pt x="2159778" y="366090"/>
                  <a:pt x="2162745" y="377801"/>
                  <a:pt x="2167774" y="392727"/>
                </a:cubicBezTo>
                <a:lnTo>
                  <a:pt x="2175045" y="412569"/>
                </a:lnTo>
                <a:cubicBezTo>
                  <a:pt x="2173595" y="398979"/>
                  <a:pt x="2183063" y="391096"/>
                  <a:pt x="2203448" y="388922"/>
                </a:cubicBezTo>
                <a:cubicBezTo>
                  <a:pt x="2215340" y="387653"/>
                  <a:pt x="2219462" y="394086"/>
                  <a:pt x="2215815" y="408220"/>
                </a:cubicBezTo>
                <a:lnTo>
                  <a:pt x="2208341" y="434789"/>
                </a:lnTo>
                <a:lnTo>
                  <a:pt x="2249112" y="430440"/>
                </a:lnTo>
                <a:lnTo>
                  <a:pt x="2260969" y="372477"/>
                </a:lnTo>
                <a:cubicBezTo>
                  <a:pt x="2276009" y="384618"/>
                  <a:pt x="2284435" y="399182"/>
                  <a:pt x="2286247" y="416170"/>
                </a:cubicBezTo>
                <a:cubicBezTo>
                  <a:pt x="2318229" y="393859"/>
                  <a:pt x="2365987" y="366429"/>
                  <a:pt x="2429522" y="333879"/>
                </a:cubicBezTo>
                <a:cubicBezTo>
                  <a:pt x="2426441" y="305000"/>
                  <a:pt x="2413009" y="291829"/>
                  <a:pt x="2389227" y="294366"/>
                </a:cubicBezTo>
                <a:close/>
                <a:moveTo>
                  <a:pt x="3213715" y="268267"/>
                </a:moveTo>
                <a:cubicBezTo>
                  <a:pt x="3206739" y="267293"/>
                  <a:pt x="3196456" y="267531"/>
                  <a:pt x="3182865" y="268981"/>
                </a:cubicBezTo>
                <a:cubicBezTo>
                  <a:pt x="3183046" y="270679"/>
                  <a:pt x="3189049" y="278630"/>
                  <a:pt x="3200873" y="292831"/>
                </a:cubicBezTo>
                <a:cubicBezTo>
                  <a:pt x="3207667" y="292107"/>
                  <a:pt x="3215618" y="286104"/>
                  <a:pt x="3224723" y="274824"/>
                </a:cubicBezTo>
                <a:cubicBezTo>
                  <a:pt x="3224361" y="271427"/>
                  <a:pt x="3220692" y="269241"/>
                  <a:pt x="3213715" y="268267"/>
                </a:cubicBezTo>
                <a:close/>
                <a:moveTo>
                  <a:pt x="2848986" y="255631"/>
                </a:moveTo>
                <a:cubicBezTo>
                  <a:pt x="2852429" y="287907"/>
                  <a:pt x="2851115" y="307806"/>
                  <a:pt x="2845045" y="315326"/>
                </a:cubicBezTo>
                <a:lnTo>
                  <a:pt x="2809371" y="319131"/>
                </a:lnTo>
                <a:cubicBezTo>
                  <a:pt x="2822463" y="345225"/>
                  <a:pt x="2865012" y="365598"/>
                  <a:pt x="2937018" y="380253"/>
                </a:cubicBezTo>
                <a:lnTo>
                  <a:pt x="2931309" y="326741"/>
                </a:lnTo>
                <a:cubicBezTo>
                  <a:pt x="2902430" y="329822"/>
                  <a:pt x="2887447" y="326266"/>
                  <a:pt x="2886359" y="316073"/>
                </a:cubicBezTo>
                <a:cubicBezTo>
                  <a:pt x="2892430" y="308553"/>
                  <a:pt x="2903109" y="303978"/>
                  <a:pt x="2918399" y="302347"/>
                </a:cubicBezTo>
                <a:cubicBezTo>
                  <a:pt x="2887412" y="269571"/>
                  <a:pt x="2864275" y="254000"/>
                  <a:pt x="2848986" y="255631"/>
                </a:cubicBezTo>
                <a:close/>
                <a:moveTo>
                  <a:pt x="2005504" y="224481"/>
                </a:moveTo>
                <a:lnTo>
                  <a:pt x="2024497" y="281730"/>
                </a:lnTo>
                <a:cubicBezTo>
                  <a:pt x="1995278" y="297732"/>
                  <a:pt x="1979405" y="307479"/>
                  <a:pt x="1976878" y="310970"/>
                </a:cubicBezTo>
                <a:lnTo>
                  <a:pt x="1976760" y="311929"/>
                </a:lnTo>
                <a:lnTo>
                  <a:pt x="1970884" y="310643"/>
                </a:lnTo>
                <a:cubicBezTo>
                  <a:pt x="1969004" y="309126"/>
                  <a:pt x="1967883" y="306668"/>
                  <a:pt x="1967520" y="303270"/>
                </a:cubicBezTo>
                <a:cubicBezTo>
                  <a:pt x="1966795" y="296475"/>
                  <a:pt x="1963035" y="293440"/>
                  <a:pt x="1956240" y="294165"/>
                </a:cubicBezTo>
                <a:cubicBezTo>
                  <a:pt x="1947746" y="295071"/>
                  <a:pt x="1938278" y="302954"/>
                  <a:pt x="1927837" y="317812"/>
                </a:cubicBezTo>
                <a:cubicBezTo>
                  <a:pt x="1915877" y="334551"/>
                  <a:pt x="1907440" y="344042"/>
                  <a:pt x="1902525" y="346284"/>
                </a:cubicBezTo>
                <a:cubicBezTo>
                  <a:pt x="1899739" y="336272"/>
                  <a:pt x="1900656" y="320712"/>
                  <a:pt x="1905277" y="299602"/>
                </a:cubicBezTo>
                <a:lnTo>
                  <a:pt x="1912207" y="267936"/>
                </a:lnTo>
                <a:lnTo>
                  <a:pt x="1857337" y="260903"/>
                </a:lnTo>
                <a:lnTo>
                  <a:pt x="1827914" y="323317"/>
                </a:lnTo>
                <a:lnTo>
                  <a:pt x="1839059" y="427793"/>
                </a:lnTo>
                <a:cubicBezTo>
                  <a:pt x="1843611" y="422153"/>
                  <a:pt x="1862910" y="409785"/>
                  <a:pt x="1896953" y="390691"/>
                </a:cubicBezTo>
                <a:cubicBezTo>
                  <a:pt x="1904473" y="396761"/>
                  <a:pt x="1906715" y="401676"/>
                  <a:pt x="1903680" y="405436"/>
                </a:cubicBezTo>
                <a:cubicBezTo>
                  <a:pt x="1885470" y="427996"/>
                  <a:pt x="1866171" y="440364"/>
                  <a:pt x="1845786" y="442538"/>
                </a:cubicBezTo>
                <a:cubicBezTo>
                  <a:pt x="1842321" y="458371"/>
                  <a:pt x="1833544" y="480783"/>
                  <a:pt x="1819455" y="509776"/>
                </a:cubicBezTo>
                <a:lnTo>
                  <a:pt x="1798593" y="362525"/>
                </a:lnTo>
                <a:lnTo>
                  <a:pt x="1773247" y="269873"/>
                </a:lnTo>
                <a:cubicBezTo>
                  <a:pt x="1765477" y="277575"/>
                  <a:pt x="1759860" y="289342"/>
                  <a:pt x="1756395" y="305175"/>
                </a:cubicBezTo>
                <a:lnTo>
                  <a:pt x="1753542" y="375063"/>
                </a:lnTo>
                <a:cubicBezTo>
                  <a:pt x="1752749" y="383738"/>
                  <a:pt x="1752715" y="391473"/>
                  <a:pt x="1753440" y="398268"/>
                </a:cubicBezTo>
                <a:cubicBezTo>
                  <a:pt x="1751492" y="412221"/>
                  <a:pt x="1748242" y="422017"/>
                  <a:pt x="1743689" y="427658"/>
                </a:cubicBezTo>
                <a:cubicBezTo>
                  <a:pt x="1736169" y="421587"/>
                  <a:pt x="1725252" y="415879"/>
                  <a:pt x="1710936" y="410534"/>
                </a:cubicBezTo>
                <a:lnTo>
                  <a:pt x="1692555" y="407340"/>
                </a:lnTo>
                <a:cubicBezTo>
                  <a:pt x="1720845" y="366524"/>
                  <a:pt x="1727199" y="337497"/>
                  <a:pt x="1711615" y="320260"/>
                </a:cubicBezTo>
                <a:cubicBezTo>
                  <a:pt x="1696326" y="321891"/>
                  <a:pt x="1678647" y="309173"/>
                  <a:pt x="1658579" y="282105"/>
                </a:cubicBezTo>
                <a:cubicBezTo>
                  <a:pt x="1665601" y="315719"/>
                  <a:pt x="1657730" y="346625"/>
                  <a:pt x="1634966" y="374826"/>
                </a:cubicBezTo>
                <a:cubicBezTo>
                  <a:pt x="1613901" y="402845"/>
                  <a:pt x="1592542" y="411996"/>
                  <a:pt x="1570888" y="402279"/>
                </a:cubicBezTo>
                <a:cubicBezTo>
                  <a:pt x="1590957" y="429346"/>
                  <a:pt x="1610334" y="441883"/>
                  <a:pt x="1629021" y="439890"/>
                </a:cubicBezTo>
                <a:cubicBezTo>
                  <a:pt x="1627209" y="422901"/>
                  <a:pt x="1630765" y="407918"/>
                  <a:pt x="1639689" y="394939"/>
                </a:cubicBezTo>
                <a:cubicBezTo>
                  <a:pt x="1654910" y="408779"/>
                  <a:pt x="1660822" y="415879"/>
                  <a:pt x="1657424" y="416242"/>
                </a:cubicBezTo>
                <a:lnTo>
                  <a:pt x="1604967" y="504308"/>
                </a:lnTo>
                <a:cubicBezTo>
                  <a:pt x="1606846" y="505825"/>
                  <a:pt x="1613336" y="510287"/>
                  <a:pt x="1624435" y="517694"/>
                </a:cubicBezTo>
                <a:cubicBezTo>
                  <a:pt x="1635352" y="523402"/>
                  <a:pt x="1641751" y="527014"/>
                  <a:pt x="1643631" y="528532"/>
                </a:cubicBezTo>
                <a:lnTo>
                  <a:pt x="1647097" y="512699"/>
                </a:lnTo>
                <a:cubicBezTo>
                  <a:pt x="1647527" y="500626"/>
                  <a:pt x="1651989" y="494137"/>
                  <a:pt x="1660483" y="493231"/>
                </a:cubicBezTo>
                <a:cubicBezTo>
                  <a:pt x="1684266" y="490694"/>
                  <a:pt x="1698037" y="490943"/>
                  <a:pt x="1701797" y="493978"/>
                </a:cubicBezTo>
                <a:lnTo>
                  <a:pt x="1705331" y="527105"/>
                </a:lnTo>
                <a:cubicBezTo>
                  <a:pt x="1703021" y="537660"/>
                  <a:pt x="1691243" y="556097"/>
                  <a:pt x="1669997" y="582417"/>
                </a:cubicBezTo>
                <a:lnTo>
                  <a:pt x="1667822" y="562032"/>
                </a:lnTo>
                <a:cubicBezTo>
                  <a:pt x="1666735" y="551839"/>
                  <a:pt x="1661095" y="547286"/>
                  <a:pt x="1650902" y="548374"/>
                </a:cubicBezTo>
                <a:cubicBezTo>
                  <a:pt x="1644107" y="549099"/>
                  <a:pt x="1639464" y="553889"/>
                  <a:pt x="1636972" y="562746"/>
                </a:cubicBezTo>
                <a:cubicBezTo>
                  <a:pt x="1634481" y="571602"/>
                  <a:pt x="1631536" y="576211"/>
                  <a:pt x="1628139" y="576574"/>
                </a:cubicBezTo>
                <a:lnTo>
                  <a:pt x="1593109" y="562270"/>
                </a:lnTo>
                <a:cubicBezTo>
                  <a:pt x="1571456" y="552553"/>
                  <a:pt x="1560266" y="544297"/>
                  <a:pt x="1559541" y="537502"/>
                </a:cubicBezTo>
                <a:cubicBezTo>
                  <a:pt x="1550436" y="548782"/>
                  <a:pt x="1542667" y="556483"/>
                  <a:pt x="1536234" y="560606"/>
                </a:cubicBezTo>
                <a:cubicBezTo>
                  <a:pt x="1546767" y="611026"/>
                  <a:pt x="1511897" y="646531"/>
                  <a:pt x="1431624" y="667120"/>
                </a:cubicBezTo>
                <a:lnTo>
                  <a:pt x="1416675" y="720259"/>
                </a:lnTo>
                <a:lnTo>
                  <a:pt x="1371181" y="704494"/>
                </a:lnTo>
                <a:cubicBezTo>
                  <a:pt x="1364386" y="705219"/>
                  <a:pt x="1351521" y="713464"/>
                  <a:pt x="1332585" y="729229"/>
                </a:cubicBezTo>
                <a:cubicBezTo>
                  <a:pt x="1313649" y="744994"/>
                  <a:pt x="1301633" y="753148"/>
                  <a:pt x="1296537" y="753692"/>
                </a:cubicBezTo>
                <a:cubicBezTo>
                  <a:pt x="1289017" y="747621"/>
                  <a:pt x="1284169" y="734393"/>
                  <a:pt x="1281995" y="714008"/>
                </a:cubicBezTo>
                <a:cubicBezTo>
                  <a:pt x="1278711" y="731539"/>
                  <a:pt x="1253365" y="767746"/>
                  <a:pt x="1205958" y="822629"/>
                </a:cubicBezTo>
                <a:cubicBezTo>
                  <a:pt x="1196739" y="816740"/>
                  <a:pt x="1194497" y="811825"/>
                  <a:pt x="1199231" y="807883"/>
                </a:cubicBezTo>
                <a:lnTo>
                  <a:pt x="1202628" y="743092"/>
                </a:lnTo>
                <a:cubicBezTo>
                  <a:pt x="1204825" y="715367"/>
                  <a:pt x="1216784" y="698629"/>
                  <a:pt x="1238506" y="692876"/>
                </a:cubicBezTo>
                <a:cubicBezTo>
                  <a:pt x="1249242" y="696884"/>
                  <a:pt x="1253161" y="685299"/>
                  <a:pt x="1250261" y="658118"/>
                </a:cubicBezTo>
                <a:cubicBezTo>
                  <a:pt x="1240069" y="659206"/>
                  <a:pt x="1226082" y="664993"/>
                  <a:pt x="1208301" y="675480"/>
                </a:cubicBezTo>
                <a:lnTo>
                  <a:pt x="1186455" y="688119"/>
                </a:lnTo>
                <a:cubicBezTo>
                  <a:pt x="1171687" y="678527"/>
                  <a:pt x="1161672" y="671219"/>
                  <a:pt x="1156412" y="666197"/>
                </a:cubicBezTo>
                <a:lnTo>
                  <a:pt x="1152232" y="660573"/>
                </a:lnTo>
                <a:lnTo>
                  <a:pt x="1122207" y="689818"/>
                </a:lnTo>
                <a:cubicBezTo>
                  <a:pt x="1125967" y="692853"/>
                  <a:pt x="1128391" y="699467"/>
                  <a:pt x="1129478" y="709660"/>
                </a:cubicBezTo>
                <a:cubicBezTo>
                  <a:pt x="1130022" y="714757"/>
                  <a:pt x="1127621" y="724462"/>
                  <a:pt x="1122275" y="738777"/>
                </a:cubicBezTo>
                <a:lnTo>
                  <a:pt x="1106239" y="781723"/>
                </a:lnTo>
                <a:cubicBezTo>
                  <a:pt x="1098040" y="801497"/>
                  <a:pt x="1091935" y="816752"/>
                  <a:pt x="1087926" y="827488"/>
                </a:cubicBezTo>
                <a:cubicBezTo>
                  <a:pt x="1082581" y="841803"/>
                  <a:pt x="1080361" y="853208"/>
                  <a:pt x="1081267" y="861702"/>
                </a:cubicBezTo>
                <a:cubicBezTo>
                  <a:pt x="1081992" y="868497"/>
                  <a:pt x="1086964" y="874839"/>
                  <a:pt x="1096183" y="880728"/>
                </a:cubicBezTo>
                <a:cubicBezTo>
                  <a:pt x="1070384" y="912688"/>
                  <a:pt x="1052388" y="929212"/>
                  <a:pt x="1042196" y="930299"/>
                </a:cubicBezTo>
                <a:cubicBezTo>
                  <a:pt x="1037099" y="930843"/>
                  <a:pt x="1029002" y="927411"/>
                  <a:pt x="1017903" y="920005"/>
                </a:cubicBezTo>
                <a:cubicBezTo>
                  <a:pt x="1006623" y="910899"/>
                  <a:pt x="998435" y="906618"/>
                  <a:pt x="993338" y="907162"/>
                </a:cubicBezTo>
                <a:cubicBezTo>
                  <a:pt x="969555" y="909699"/>
                  <a:pt x="952466" y="934717"/>
                  <a:pt x="942070" y="982215"/>
                </a:cubicBezTo>
                <a:lnTo>
                  <a:pt x="953350" y="991320"/>
                </a:lnTo>
                <a:cubicBezTo>
                  <a:pt x="949930" y="1039792"/>
                  <a:pt x="939873" y="1074368"/>
                  <a:pt x="923180" y="1095048"/>
                </a:cubicBezTo>
                <a:lnTo>
                  <a:pt x="897358" y="1046259"/>
                </a:lnTo>
                <a:cubicBezTo>
                  <a:pt x="893168" y="1055297"/>
                  <a:pt x="894436" y="1067189"/>
                  <a:pt x="901164" y="1081934"/>
                </a:cubicBezTo>
                <a:cubicBezTo>
                  <a:pt x="898786" y="1107959"/>
                  <a:pt x="891073" y="1124245"/>
                  <a:pt x="878026" y="1130791"/>
                </a:cubicBezTo>
                <a:lnTo>
                  <a:pt x="812929" y="1197010"/>
                </a:lnTo>
                <a:cubicBezTo>
                  <a:pt x="789146" y="1199547"/>
                  <a:pt x="768523" y="1191439"/>
                  <a:pt x="751060" y="1172684"/>
                </a:cubicBezTo>
                <a:cubicBezTo>
                  <a:pt x="745216" y="1214542"/>
                  <a:pt x="734706" y="1244871"/>
                  <a:pt x="719531" y="1263671"/>
                </a:cubicBezTo>
                <a:cubicBezTo>
                  <a:pt x="704491" y="1251531"/>
                  <a:pt x="694423" y="1245732"/>
                  <a:pt x="689326" y="1246276"/>
                </a:cubicBezTo>
                <a:lnTo>
                  <a:pt x="687220" y="1274850"/>
                </a:lnTo>
                <a:cubicBezTo>
                  <a:pt x="684842" y="1300875"/>
                  <a:pt x="686043" y="1328237"/>
                  <a:pt x="690822" y="1356935"/>
                </a:cubicBezTo>
                <a:cubicBezTo>
                  <a:pt x="694446" y="1390910"/>
                  <a:pt x="681989" y="1435192"/>
                  <a:pt x="653450" y="1489780"/>
                </a:cubicBezTo>
                <a:lnTo>
                  <a:pt x="567934" y="1630338"/>
                </a:lnTo>
                <a:lnTo>
                  <a:pt x="543744" y="1790126"/>
                </a:lnTo>
                <a:cubicBezTo>
                  <a:pt x="529905" y="1805347"/>
                  <a:pt x="519826" y="1823604"/>
                  <a:pt x="513506" y="1844895"/>
                </a:cubicBezTo>
                <a:cubicBezTo>
                  <a:pt x="501117" y="1873707"/>
                  <a:pt x="493608" y="1908011"/>
                  <a:pt x="490981" y="1947808"/>
                </a:cubicBezTo>
                <a:lnTo>
                  <a:pt x="454831" y="1995476"/>
                </a:lnTo>
                <a:cubicBezTo>
                  <a:pt x="458818" y="2032849"/>
                  <a:pt x="468399" y="2042136"/>
                  <a:pt x="483575" y="2023336"/>
                </a:cubicBezTo>
                <a:cubicBezTo>
                  <a:pt x="486112" y="2047119"/>
                  <a:pt x="484436" y="2063620"/>
                  <a:pt x="478547" y="2072839"/>
                </a:cubicBezTo>
                <a:cubicBezTo>
                  <a:pt x="468354" y="2073926"/>
                  <a:pt x="462261" y="2065126"/>
                  <a:pt x="460268" y="2046440"/>
                </a:cubicBezTo>
                <a:cubicBezTo>
                  <a:pt x="450732" y="2069792"/>
                  <a:pt x="447776" y="2098456"/>
                  <a:pt x="451401" y="2132432"/>
                </a:cubicBezTo>
                <a:cubicBezTo>
                  <a:pt x="452488" y="2142625"/>
                  <a:pt x="448445" y="2161096"/>
                  <a:pt x="439271" y="2187847"/>
                </a:cubicBezTo>
                <a:lnTo>
                  <a:pt x="426327" y="2235617"/>
                </a:lnTo>
                <a:lnTo>
                  <a:pt x="433326" y="2252910"/>
                </a:lnTo>
                <a:lnTo>
                  <a:pt x="450960" y="2297419"/>
                </a:lnTo>
                <a:cubicBezTo>
                  <a:pt x="458231" y="2317260"/>
                  <a:pt x="463712" y="2336434"/>
                  <a:pt x="467405" y="2354939"/>
                </a:cubicBezTo>
                <a:cubicBezTo>
                  <a:pt x="473339" y="2378360"/>
                  <a:pt x="476544" y="2400353"/>
                  <a:pt x="477020" y="2420920"/>
                </a:cubicBezTo>
                <a:cubicBezTo>
                  <a:pt x="495209" y="2446469"/>
                  <a:pt x="506024" y="2475383"/>
                  <a:pt x="509468" y="2507660"/>
                </a:cubicBezTo>
                <a:cubicBezTo>
                  <a:pt x="516988" y="2513730"/>
                  <a:pt x="525810" y="2523957"/>
                  <a:pt x="535935" y="2538340"/>
                </a:cubicBezTo>
                <a:cubicBezTo>
                  <a:pt x="542119" y="2547989"/>
                  <a:pt x="553365" y="2564829"/>
                  <a:pt x="569673" y="2588861"/>
                </a:cubicBezTo>
                <a:cubicBezTo>
                  <a:pt x="566389" y="2606393"/>
                  <a:pt x="568835" y="2629326"/>
                  <a:pt x="577013" y="2657662"/>
                </a:cubicBezTo>
                <a:lnTo>
                  <a:pt x="637116" y="2762069"/>
                </a:lnTo>
                <a:cubicBezTo>
                  <a:pt x="629347" y="2769770"/>
                  <a:pt x="623583" y="2772103"/>
                  <a:pt x="619823" y="2769068"/>
                </a:cubicBezTo>
                <a:cubicBezTo>
                  <a:pt x="617943" y="2767550"/>
                  <a:pt x="605304" y="2745704"/>
                  <a:pt x="581905" y="2703529"/>
                </a:cubicBezTo>
                <a:cubicBezTo>
                  <a:pt x="583899" y="2722216"/>
                  <a:pt x="581860" y="2735319"/>
                  <a:pt x="575790" y="2742839"/>
                </a:cubicBezTo>
                <a:cubicBezTo>
                  <a:pt x="560750" y="2730699"/>
                  <a:pt x="551531" y="2724809"/>
                  <a:pt x="548134" y="2725172"/>
                </a:cubicBezTo>
                <a:cubicBezTo>
                  <a:pt x="555223" y="2743315"/>
                  <a:pt x="570445" y="2757154"/>
                  <a:pt x="593797" y="2766690"/>
                </a:cubicBezTo>
                <a:lnTo>
                  <a:pt x="624138" y="2882003"/>
                </a:lnTo>
                <a:cubicBezTo>
                  <a:pt x="632859" y="2915435"/>
                  <a:pt x="638975" y="2940554"/>
                  <a:pt x="642486" y="2957361"/>
                </a:cubicBezTo>
                <a:cubicBezTo>
                  <a:pt x="651388" y="2992492"/>
                  <a:pt x="655204" y="3004112"/>
                  <a:pt x="653936" y="2992220"/>
                </a:cubicBezTo>
                <a:cubicBezTo>
                  <a:pt x="653211" y="2985425"/>
                  <a:pt x="661286" y="2972537"/>
                  <a:pt x="678160" y="2953556"/>
                </a:cubicBezTo>
                <a:cubicBezTo>
                  <a:pt x="693200" y="2965696"/>
                  <a:pt x="702419" y="2971585"/>
                  <a:pt x="705817" y="2971223"/>
                </a:cubicBezTo>
                <a:lnTo>
                  <a:pt x="718184" y="2990521"/>
                </a:lnTo>
                <a:cubicBezTo>
                  <a:pt x="727245" y="3075460"/>
                  <a:pt x="751968" y="3138112"/>
                  <a:pt x="792354" y="3178474"/>
                </a:cubicBezTo>
                <a:cubicBezTo>
                  <a:pt x="833646" y="3227331"/>
                  <a:pt x="921213" y="3307332"/>
                  <a:pt x="1055056" y="3418477"/>
                </a:cubicBezTo>
                <a:cubicBezTo>
                  <a:pt x="1024478" y="3421739"/>
                  <a:pt x="1005553" y="3413449"/>
                  <a:pt x="998283" y="3393607"/>
                </a:cubicBezTo>
                <a:cubicBezTo>
                  <a:pt x="1001726" y="3425884"/>
                  <a:pt x="1021217" y="3455590"/>
                  <a:pt x="1056755" y="3482725"/>
                </a:cubicBezTo>
                <a:lnTo>
                  <a:pt x="1070889" y="3421942"/>
                </a:lnTo>
                <a:cubicBezTo>
                  <a:pt x="1103823" y="3440765"/>
                  <a:pt x="1132510" y="3460040"/>
                  <a:pt x="1156950" y="3479768"/>
                </a:cubicBezTo>
                <a:cubicBezTo>
                  <a:pt x="1177630" y="3496462"/>
                  <a:pt x="1192941" y="3511150"/>
                  <a:pt x="1202885" y="3523835"/>
                </a:cubicBezTo>
                <a:lnTo>
                  <a:pt x="1269580" y="3545069"/>
                </a:lnTo>
                <a:cubicBezTo>
                  <a:pt x="1270667" y="3555262"/>
                  <a:pt x="1268844" y="3562329"/>
                  <a:pt x="1264110" y="3566270"/>
                </a:cubicBezTo>
                <a:lnTo>
                  <a:pt x="1333251" y="3610438"/>
                </a:lnTo>
                <a:cubicBezTo>
                  <a:pt x="1337011" y="3613473"/>
                  <a:pt x="1343987" y="3614447"/>
                  <a:pt x="1354180" y="3613360"/>
                </a:cubicBezTo>
                <a:lnTo>
                  <a:pt x="1380477" y="3618286"/>
                </a:lnTo>
                <a:lnTo>
                  <a:pt x="1532417" y="3689702"/>
                </a:lnTo>
                <a:lnTo>
                  <a:pt x="1590652" y="3704107"/>
                </a:lnTo>
                <a:cubicBezTo>
                  <a:pt x="1597628" y="3705081"/>
                  <a:pt x="1602905" y="3706236"/>
                  <a:pt x="1606484" y="3707573"/>
                </a:cubicBezTo>
                <a:lnTo>
                  <a:pt x="1640970" y="3716780"/>
                </a:lnTo>
                <a:lnTo>
                  <a:pt x="1626156" y="3674548"/>
                </a:lnTo>
                <a:cubicBezTo>
                  <a:pt x="1623619" y="3650765"/>
                  <a:pt x="1633517" y="3630810"/>
                  <a:pt x="1655850" y="3614682"/>
                </a:cubicBezTo>
                <a:cubicBezTo>
                  <a:pt x="1687108" y="3585576"/>
                  <a:pt x="1706983" y="3570570"/>
                  <a:pt x="1715477" y="3569664"/>
                </a:cubicBezTo>
                <a:cubicBezTo>
                  <a:pt x="1748864" y="3528304"/>
                  <a:pt x="1763858" y="3507805"/>
                  <a:pt x="1760461" y="3508168"/>
                </a:cubicBezTo>
                <a:cubicBezTo>
                  <a:pt x="1789340" y="3505087"/>
                  <a:pt x="1814754" y="3517839"/>
                  <a:pt x="1836703" y="3546424"/>
                </a:cubicBezTo>
                <a:cubicBezTo>
                  <a:pt x="1860350" y="3574828"/>
                  <a:pt x="1869467" y="3603922"/>
                  <a:pt x="1864054" y="3633707"/>
                </a:cubicBezTo>
                <a:cubicBezTo>
                  <a:pt x="1862174" y="3632190"/>
                  <a:pt x="1865934" y="3635225"/>
                  <a:pt x="1875334" y="3642813"/>
                </a:cubicBezTo>
                <a:cubicBezTo>
                  <a:pt x="1882672" y="3647184"/>
                  <a:pt x="1888312" y="3651737"/>
                  <a:pt x="1892254" y="3656471"/>
                </a:cubicBezTo>
                <a:cubicBezTo>
                  <a:pt x="1917872" y="3751671"/>
                  <a:pt x="1987251" y="3806122"/>
                  <a:pt x="2100390" y="3819825"/>
                </a:cubicBezTo>
                <a:cubicBezTo>
                  <a:pt x="2148318" y="3818148"/>
                  <a:pt x="2234164" y="3817581"/>
                  <a:pt x="2357926" y="3818124"/>
                </a:cubicBezTo>
                <a:lnTo>
                  <a:pt x="2365265" y="3886925"/>
                </a:lnTo>
                <a:lnTo>
                  <a:pt x="2391834" y="3894399"/>
                </a:lnTo>
                <a:cubicBezTo>
                  <a:pt x="2414779" y="3867898"/>
                  <a:pt x="2426070" y="3852949"/>
                  <a:pt x="2425707" y="3849551"/>
                </a:cubicBezTo>
                <a:cubicBezTo>
                  <a:pt x="2408607" y="3834194"/>
                  <a:pt x="2403850" y="3821816"/>
                  <a:pt x="2411437" y="3812416"/>
                </a:cubicBezTo>
                <a:cubicBezTo>
                  <a:pt x="2410713" y="3805621"/>
                  <a:pt x="2422242" y="3800955"/>
                  <a:pt x="2446025" y="3798418"/>
                </a:cubicBezTo>
                <a:cubicBezTo>
                  <a:pt x="2452820" y="3797693"/>
                  <a:pt x="2465617" y="3804918"/>
                  <a:pt x="2484417" y="3820094"/>
                </a:cubicBezTo>
                <a:cubicBezTo>
                  <a:pt x="2498143" y="3787704"/>
                  <a:pt x="2514350" y="3770512"/>
                  <a:pt x="2533037" y="3768518"/>
                </a:cubicBezTo>
                <a:cubicBezTo>
                  <a:pt x="2538133" y="3767975"/>
                  <a:pt x="2545290" y="3770648"/>
                  <a:pt x="2554509" y="3776537"/>
                </a:cubicBezTo>
                <a:cubicBezTo>
                  <a:pt x="2563728" y="3782425"/>
                  <a:pt x="2570885" y="3785098"/>
                  <a:pt x="2575982" y="3784555"/>
                </a:cubicBezTo>
                <a:cubicBezTo>
                  <a:pt x="2632042" y="3778574"/>
                  <a:pt x="2674817" y="3768857"/>
                  <a:pt x="2704308" y="3755403"/>
                </a:cubicBezTo>
                <a:cubicBezTo>
                  <a:pt x="2709404" y="3754859"/>
                  <a:pt x="2718113" y="3747916"/>
                  <a:pt x="2730435" y="3734575"/>
                </a:cubicBezTo>
                <a:cubicBezTo>
                  <a:pt x="2742757" y="3721234"/>
                  <a:pt x="2752315" y="3714201"/>
                  <a:pt x="2759110" y="3713476"/>
                </a:cubicBezTo>
                <a:lnTo>
                  <a:pt x="2857945" y="3697779"/>
                </a:lnTo>
                <a:lnTo>
                  <a:pt x="2844219" y="3665740"/>
                </a:lnTo>
                <a:cubicBezTo>
                  <a:pt x="2859395" y="3646940"/>
                  <a:pt x="2875545" y="3621163"/>
                  <a:pt x="2892668" y="3588411"/>
                </a:cubicBezTo>
                <a:cubicBezTo>
                  <a:pt x="2898852" y="3598060"/>
                  <a:pt x="2889316" y="3621412"/>
                  <a:pt x="2864061" y="3658469"/>
                </a:cubicBezTo>
                <a:lnTo>
                  <a:pt x="2868138" y="3696691"/>
                </a:lnTo>
                <a:cubicBezTo>
                  <a:pt x="2874934" y="3695966"/>
                  <a:pt x="2883971" y="3700157"/>
                  <a:pt x="2895251" y="3709262"/>
                </a:cubicBezTo>
                <a:lnTo>
                  <a:pt x="2958887" y="3653508"/>
                </a:lnTo>
                <a:cubicBezTo>
                  <a:pt x="2992025" y="3625919"/>
                  <a:pt x="3016725" y="3607821"/>
                  <a:pt x="3032988" y="3599214"/>
                </a:cubicBezTo>
                <a:cubicBezTo>
                  <a:pt x="3046034" y="3592668"/>
                  <a:pt x="3056533" y="3586393"/>
                  <a:pt x="3064483" y="3580391"/>
                </a:cubicBezTo>
                <a:lnTo>
                  <a:pt x="3097983" y="3556200"/>
                </a:lnTo>
                <a:cubicBezTo>
                  <a:pt x="3122808" y="3531217"/>
                  <a:pt x="3138504" y="3501193"/>
                  <a:pt x="3145073" y="3466130"/>
                </a:cubicBezTo>
                <a:cubicBezTo>
                  <a:pt x="3141313" y="3463095"/>
                  <a:pt x="3132151" y="3465791"/>
                  <a:pt x="3117587" y="3474217"/>
                </a:cubicBezTo>
                <a:cubicBezTo>
                  <a:pt x="3111947" y="3469664"/>
                  <a:pt x="3109863" y="3450128"/>
                  <a:pt x="3111335" y="3415608"/>
                </a:cubicBezTo>
                <a:lnTo>
                  <a:pt x="3171030" y="3419549"/>
                </a:lnTo>
                <a:cubicBezTo>
                  <a:pt x="3171392" y="3422947"/>
                  <a:pt x="3192129" y="3383795"/>
                  <a:pt x="3233239" y="3302095"/>
                </a:cubicBezTo>
                <a:lnTo>
                  <a:pt x="3245945" y="3179612"/>
                </a:lnTo>
                <a:cubicBezTo>
                  <a:pt x="3253465" y="3185682"/>
                  <a:pt x="3260622" y="3188355"/>
                  <a:pt x="3267417" y="3187630"/>
                </a:cubicBezTo>
                <a:cubicBezTo>
                  <a:pt x="3263793" y="3153654"/>
                  <a:pt x="3258221" y="3133632"/>
                  <a:pt x="3250701" y="3127561"/>
                </a:cubicBezTo>
                <a:cubicBezTo>
                  <a:pt x="3250723" y="3079452"/>
                  <a:pt x="3258763" y="3009870"/>
                  <a:pt x="3274822" y="2918814"/>
                </a:cubicBezTo>
                <a:cubicBezTo>
                  <a:pt x="3281617" y="2918089"/>
                  <a:pt x="3285377" y="2921124"/>
                  <a:pt x="3286102" y="2927920"/>
                </a:cubicBezTo>
                <a:lnTo>
                  <a:pt x="3290451" y="2968691"/>
                </a:lnTo>
                <a:cubicBezTo>
                  <a:pt x="3291539" y="2978883"/>
                  <a:pt x="3290135" y="2997932"/>
                  <a:pt x="3286239" y="3025838"/>
                </a:cubicBezTo>
                <a:lnTo>
                  <a:pt x="3279105" y="3103914"/>
                </a:lnTo>
                <a:cubicBezTo>
                  <a:pt x="3282865" y="3106949"/>
                  <a:pt x="3285651" y="3116961"/>
                  <a:pt x="3287463" y="3133948"/>
                </a:cubicBezTo>
                <a:lnTo>
                  <a:pt x="3280804" y="3168162"/>
                </a:lnTo>
                <a:cubicBezTo>
                  <a:pt x="3275572" y="3199646"/>
                  <a:pt x="3269547" y="3239806"/>
                  <a:pt x="3262729" y="3288640"/>
                </a:cubicBezTo>
                <a:cubicBezTo>
                  <a:pt x="3279717" y="3286828"/>
                  <a:pt x="3291971" y="3288957"/>
                  <a:pt x="3299491" y="3295027"/>
                </a:cubicBezTo>
                <a:cubicBezTo>
                  <a:pt x="3298404" y="3284835"/>
                  <a:pt x="3303874" y="3263634"/>
                  <a:pt x="3315901" y="3231425"/>
                </a:cubicBezTo>
                <a:lnTo>
                  <a:pt x="3335675" y="3175195"/>
                </a:lnTo>
                <a:lnTo>
                  <a:pt x="3327587" y="2954421"/>
                </a:lnTo>
                <a:cubicBezTo>
                  <a:pt x="3331052" y="2938588"/>
                  <a:pt x="3328515" y="2914805"/>
                  <a:pt x="3319975" y="2883072"/>
                </a:cubicBezTo>
                <a:cubicBezTo>
                  <a:pt x="3315129" y="2869844"/>
                  <a:pt x="3311980" y="2856434"/>
                  <a:pt x="3310530" y="2842844"/>
                </a:cubicBezTo>
                <a:lnTo>
                  <a:pt x="3308084" y="2819911"/>
                </a:lnTo>
                <a:cubicBezTo>
                  <a:pt x="3305909" y="2799525"/>
                  <a:pt x="3314629" y="2768528"/>
                  <a:pt x="3334244" y="2726919"/>
                </a:cubicBezTo>
                <a:lnTo>
                  <a:pt x="3309306" y="2734733"/>
                </a:lnTo>
                <a:cubicBezTo>
                  <a:pt x="3295716" y="2736183"/>
                  <a:pt x="3284843" y="2698685"/>
                  <a:pt x="3276689" y="2622240"/>
                </a:cubicBezTo>
                <a:cubicBezTo>
                  <a:pt x="3275601" y="2612047"/>
                  <a:pt x="3282646" y="2597551"/>
                  <a:pt x="3297821" y="2578751"/>
                </a:cubicBezTo>
                <a:cubicBezTo>
                  <a:pt x="3271796" y="2576373"/>
                  <a:pt x="3259882" y="2561322"/>
                  <a:pt x="3262079" y="2533598"/>
                </a:cubicBezTo>
                <a:lnTo>
                  <a:pt x="3260108" y="2466801"/>
                </a:lnTo>
                <a:cubicBezTo>
                  <a:pt x="3243369" y="2454842"/>
                  <a:pt x="3234184" y="2441218"/>
                  <a:pt x="3232553" y="2425929"/>
                </a:cubicBezTo>
                <a:lnTo>
                  <a:pt x="3233674" y="2363957"/>
                </a:lnTo>
                <a:cubicBezTo>
                  <a:pt x="3232292" y="2334897"/>
                  <a:pt x="3232088" y="2316878"/>
                  <a:pt x="3233062" y="2309902"/>
                </a:cubicBezTo>
                <a:cubicBezTo>
                  <a:pt x="3171180" y="2180772"/>
                  <a:pt x="3134519" y="2086750"/>
                  <a:pt x="3123080" y="2027836"/>
                </a:cubicBezTo>
                <a:cubicBezTo>
                  <a:pt x="3108765" y="2022491"/>
                  <a:pt x="3099275" y="2014053"/>
                  <a:pt x="3094609" y="2002524"/>
                </a:cubicBezTo>
                <a:cubicBezTo>
                  <a:pt x="3063826" y="1923339"/>
                  <a:pt x="3016429" y="1825308"/>
                  <a:pt x="2952418" y="1708432"/>
                </a:cubicBezTo>
                <a:lnTo>
                  <a:pt x="2888305" y="1614761"/>
                </a:lnTo>
                <a:cubicBezTo>
                  <a:pt x="2863389" y="1574466"/>
                  <a:pt x="2849119" y="1537331"/>
                  <a:pt x="2845495" y="1503355"/>
                </a:cubicBezTo>
                <a:cubicBezTo>
                  <a:pt x="2843502" y="1484668"/>
                  <a:pt x="2844023" y="1473445"/>
                  <a:pt x="2847058" y="1469685"/>
                </a:cubicBezTo>
                <a:cubicBezTo>
                  <a:pt x="2862279" y="1483525"/>
                  <a:pt x="2873287" y="1490082"/>
                  <a:pt x="2880082" y="1489357"/>
                </a:cubicBezTo>
                <a:lnTo>
                  <a:pt x="2885519" y="1540320"/>
                </a:lnTo>
                <a:cubicBezTo>
                  <a:pt x="2938159" y="1582812"/>
                  <a:pt x="2968386" y="1616527"/>
                  <a:pt x="2976201" y="1641465"/>
                </a:cubicBezTo>
                <a:cubicBezTo>
                  <a:pt x="2990697" y="1648510"/>
                  <a:pt x="3007617" y="1662168"/>
                  <a:pt x="3026961" y="1682440"/>
                </a:cubicBezTo>
                <a:cubicBezTo>
                  <a:pt x="3042363" y="1697978"/>
                  <a:pt x="3059158" y="1718522"/>
                  <a:pt x="3077347" y="1744071"/>
                </a:cubicBezTo>
                <a:cubicBezTo>
                  <a:pt x="3083349" y="1752021"/>
                  <a:pt x="3091413" y="1763188"/>
                  <a:pt x="3101538" y="1777571"/>
                </a:cubicBezTo>
                <a:lnTo>
                  <a:pt x="3125185" y="1805975"/>
                </a:lnTo>
                <a:cubicBezTo>
                  <a:pt x="3141313" y="1828308"/>
                  <a:pt x="3153136" y="1842510"/>
                  <a:pt x="3160656" y="1848580"/>
                </a:cubicBezTo>
                <a:lnTo>
                  <a:pt x="3169014" y="1878614"/>
                </a:lnTo>
                <a:cubicBezTo>
                  <a:pt x="3167383" y="1863325"/>
                  <a:pt x="3172151" y="1851649"/>
                  <a:pt x="3183318" y="1843585"/>
                </a:cubicBezTo>
                <a:lnTo>
                  <a:pt x="3197791" y="1834310"/>
                </a:lnTo>
                <a:cubicBezTo>
                  <a:pt x="3236479" y="1874854"/>
                  <a:pt x="3258269" y="1918060"/>
                  <a:pt x="3263162" y="1963927"/>
                </a:cubicBezTo>
                <a:cubicBezTo>
                  <a:pt x="3266605" y="1996204"/>
                  <a:pt x="3266265" y="2009126"/>
                  <a:pt x="3262143" y="2002693"/>
                </a:cubicBezTo>
                <a:cubicBezTo>
                  <a:pt x="3257590" y="2008333"/>
                  <a:pt x="3260127" y="2032116"/>
                  <a:pt x="3269754" y="2074042"/>
                </a:cubicBezTo>
                <a:cubicBezTo>
                  <a:pt x="3267942" y="2057054"/>
                  <a:pt x="3270071" y="2044800"/>
                  <a:pt x="3276141" y="2037280"/>
                </a:cubicBezTo>
                <a:cubicBezTo>
                  <a:pt x="3292517" y="2045842"/>
                  <a:pt x="3303560" y="2044664"/>
                  <a:pt x="3309267" y="2033747"/>
                </a:cubicBezTo>
                <a:lnTo>
                  <a:pt x="3458253" y="2391544"/>
                </a:lnTo>
                <a:cubicBezTo>
                  <a:pt x="3497123" y="2562645"/>
                  <a:pt x="3549334" y="2810498"/>
                  <a:pt x="3614887" y="3135101"/>
                </a:cubicBezTo>
                <a:lnTo>
                  <a:pt x="3657187" y="3169247"/>
                </a:lnTo>
                <a:lnTo>
                  <a:pt x="3665477" y="3150322"/>
                </a:lnTo>
                <a:cubicBezTo>
                  <a:pt x="3669486" y="3139586"/>
                  <a:pt x="3672340" y="3134127"/>
                  <a:pt x="3674039" y="3133946"/>
                </a:cubicBezTo>
                <a:cubicBezTo>
                  <a:pt x="3652022" y="3120831"/>
                  <a:pt x="3640017" y="3104931"/>
                  <a:pt x="3638024" y="3086244"/>
                </a:cubicBezTo>
                <a:cubicBezTo>
                  <a:pt x="3636212" y="3069256"/>
                  <a:pt x="3661014" y="3027953"/>
                  <a:pt x="3712430" y="2962334"/>
                </a:cubicBezTo>
                <a:cubicBezTo>
                  <a:pt x="3710255" y="2941949"/>
                  <a:pt x="3710233" y="2925629"/>
                  <a:pt x="3712361" y="2913375"/>
                </a:cubicBezTo>
                <a:cubicBezTo>
                  <a:pt x="3731727" y="2885537"/>
                  <a:pt x="3755012" y="2846114"/>
                  <a:pt x="3782215" y="2795105"/>
                </a:cubicBezTo>
                <a:lnTo>
                  <a:pt x="3867561" y="2628793"/>
                </a:lnTo>
                <a:lnTo>
                  <a:pt x="3864299" y="2598215"/>
                </a:lnTo>
                <a:cubicBezTo>
                  <a:pt x="3864367" y="2582745"/>
                  <a:pt x="3864525" y="2568124"/>
                  <a:pt x="3864774" y="2554353"/>
                </a:cubicBezTo>
                <a:lnTo>
                  <a:pt x="3924605" y="2462923"/>
                </a:lnTo>
                <a:cubicBezTo>
                  <a:pt x="3936632" y="2430714"/>
                  <a:pt x="3962102" y="2387621"/>
                  <a:pt x="4001015" y="2333645"/>
                </a:cubicBezTo>
                <a:cubicBezTo>
                  <a:pt x="4005522" y="2295366"/>
                  <a:pt x="4008387" y="2265852"/>
                  <a:pt x="4009610" y="2245104"/>
                </a:cubicBezTo>
                <a:lnTo>
                  <a:pt x="4015556" y="2180041"/>
                </a:lnTo>
                <a:cubicBezTo>
                  <a:pt x="4032679" y="2147288"/>
                  <a:pt x="4041422" y="2132611"/>
                  <a:pt x="4041785" y="2136008"/>
                </a:cubicBezTo>
                <a:cubicBezTo>
                  <a:pt x="4040516" y="2124117"/>
                  <a:pt x="4034242" y="2113619"/>
                  <a:pt x="4022962" y="2104513"/>
                </a:cubicBezTo>
                <a:lnTo>
                  <a:pt x="4013313" y="2110696"/>
                </a:lnTo>
                <a:cubicBezTo>
                  <a:pt x="4008579" y="2114638"/>
                  <a:pt x="4001965" y="2117061"/>
                  <a:pt x="3993471" y="2117967"/>
                </a:cubicBezTo>
                <a:cubicBezTo>
                  <a:pt x="3986676" y="2118692"/>
                  <a:pt x="3982372" y="2110561"/>
                  <a:pt x="3980560" y="2093573"/>
                </a:cubicBezTo>
                <a:cubicBezTo>
                  <a:pt x="3992701" y="2078533"/>
                  <a:pt x="4008964" y="2069926"/>
                  <a:pt x="4029349" y="2067751"/>
                </a:cubicBezTo>
                <a:cubicBezTo>
                  <a:pt x="4021557" y="1994703"/>
                  <a:pt x="4015599" y="1954963"/>
                  <a:pt x="4011477" y="1948530"/>
                </a:cubicBezTo>
                <a:cubicBezTo>
                  <a:pt x="4013652" y="1968916"/>
                  <a:pt x="4013221" y="1980989"/>
                  <a:pt x="4010186" y="1984749"/>
                </a:cubicBezTo>
                <a:lnTo>
                  <a:pt x="3987626" y="1966538"/>
                </a:lnTo>
                <a:cubicBezTo>
                  <a:pt x="4003685" y="1875483"/>
                  <a:pt x="4008350" y="1822583"/>
                  <a:pt x="4001623" y="1807837"/>
                </a:cubicBezTo>
                <a:lnTo>
                  <a:pt x="3972607" y="1777429"/>
                </a:lnTo>
                <a:lnTo>
                  <a:pt x="3967103" y="1677506"/>
                </a:lnTo>
                <a:lnTo>
                  <a:pt x="3944746" y="1612885"/>
                </a:lnTo>
                <a:cubicBezTo>
                  <a:pt x="3936751" y="1586248"/>
                  <a:pt x="3939582" y="1564470"/>
                  <a:pt x="3953240" y="1547549"/>
                </a:cubicBezTo>
                <a:cubicBezTo>
                  <a:pt x="3925040" y="1524786"/>
                  <a:pt x="3905730" y="1496779"/>
                  <a:pt x="3895311" y="1463528"/>
                </a:cubicBezTo>
                <a:cubicBezTo>
                  <a:pt x="3898957" y="1449394"/>
                  <a:pt x="3897507" y="1435804"/>
                  <a:pt x="3890961" y="1422757"/>
                </a:cubicBezTo>
                <a:cubicBezTo>
                  <a:pt x="3873430" y="1419473"/>
                  <a:pt x="3863849" y="1410186"/>
                  <a:pt x="3862218" y="1394897"/>
                </a:cubicBezTo>
                <a:cubicBezTo>
                  <a:pt x="3887473" y="1357841"/>
                  <a:pt x="3897948" y="1335247"/>
                  <a:pt x="3893645" y="1327115"/>
                </a:cubicBezTo>
                <a:cubicBezTo>
                  <a:pt x="3873497" y="1339573"/>
                  <a:pt x="3860085" y="1348736"/>
                  <a:pt x="3853409" y="1354602"/>
                </a:cubicBezTo>
                <a:lnTo>
                  <a:pt x="3850902" y="1357134"/>
                </a:lnTo>
                <a:lnTo>
                  <a:pt x="3801672" y="1262188"/>
                </a:lnTo>
                <a:cubicBezTo>
                  <a:pt x="3780765" y="1211157"/>
                  <a:pt x="3750606" y="1161972"/>
                  <a:pt x="3711194" y="1114633"/>
                </a:cubicBezTo>
                <a:cubicBezTo>
                  <a:pt x="3714229" y="1110873"/>
                  <a:pt x="3714840" y="1100499"/>
                  <a:pt x="3713028" y="1083511"/>
                </a:cubicBezTo>
                <a:cubicBezTo>
                  <a:pt x="3456283" y="818819"/>
                  <a:pt x="3223457" y="649508"/>
                  <a:pt x="3014552" y="575579"/>
                </a:cubicBezTo>
                <a:lnTo>
                  <a:pt x="3011290" y="545001"/>
                </a:lnTo>
                <a:lnTo>
                  <a:pt x="3048969" y="535826"/>
                </a:lnTo>
                <a:cubicBezTo>
                  <a:pt x="3055696" y="550572"/>
                  <a:pt x="3099581" y="567367"/>
                  <a:pt x="3180625" y="586212"/>
                </a:cubicBezTo>
                <a:lnTo>
                  <a:pt x="3127045" y="542961"/>
                </a:lnTo>
                <a:lnTo>
                  <a:pt x="3114609" y="474704"/>
                </a:lnTo>
                <a:cubicBezTo>
                  <a:pt x="3110373" y="451102"/>
                  <a:pt x="3108380" y="432416"/>
                  <a:pt x="3108629" y="418644"/>
                </a:cubicBezTo>
                <a:lnTo>
                  <a:pt x="3083147" y="421362"/>
                </a:lnTo>
                <a:cubicBezTo>
                  <a:pt x="3077802" y="435678"/>
                  <a:pt x="3070577" y="448475"/>
                  <a:pt x="3061471" y="459755"/>
                </a:cubicBezTo>
                <a:cubicBezTo>
                  <a:pt x="3054495" y="458781"/>
                  <a:pt x="3046273" y="462235"/>
                  <a:pt x="3036805" y="470118"/>
                </a:cubicBezTo>
                <a:lnTo>
                  <a:pt x="3009863" y="483301"/>
                </a:lnTo>
                <a:cubicBezTo>
                  <a:pt x="2963995" y="488193"/>
                  <a:pt x="2905364" y="478126"/>
                  <a:pt x="2833970" y="453098"/>
                </a:cubicBezTo>
                <a:lnTo>
                  <a:pt x="2800673" y="430878"/>
                </a:lnTo>
                <a:cubicBezTo>
                  <a:pt x="2778476" y="416064"/>
                  <a:pt x="2763130" y="409111"/>
                  <a:pt x="2754636" y="410017"/>
                </a:cubicBezTo>
                <a:lnTo>
                  <a:pt x="2698576" y="415997"/>
                </a:lnTo>
                <a:cubicBezTo>
                  <a:pt x="2698757" y="417696"/>
                  <a:pt x="2704760" y="425646"/>
                  <a:pt x="2716583" y="439848"/>
                </a:cubicBezTo>
                <a:cubicBezTo>
                  <a:pt x="2724829" y="452713"/>
                  <a:pt x="2722881" y="466666"/>
                  <a:pt x="2710740" y="481706"/>
                </a:cubicBezTo>
                <a:cubicBezTo>
                  <a:pt x="2688293" y="480664"/>
                  <a:pt x="2653174" y="465511"/>
                  <a:pt x="2605381" y="436247"/>
                </a:cubicBezTo>
                <a:lnTo>
                  <a:pt x="2517282" y="455954"/>
                </a:lnTo>
                <a:cubicBezTo>
                  <a:pt x="2510487" y="456679"/>
                  <a:pt x="2498052" y="452851"/>
                  <a:pt x="2479977" y="444470"/>
                </a:cubicBezTo>
                <a:cubicBezTo>
                  <a:pt x="2461901" y="436090"/>
                  <a:pt x="2450316" y="432171"/>
                  <a:pt x="2445219" y="432715"/>
                </a:cubicBezTo>
                <a:lnTo>
                  <a:pt x="2389975" y="446340"/>
                </a:lnTo>
                <a:cubicBezTo>
                  <a:pt x="2378446" y="451005"/>
                  <a:pt x="2367675" y="454731"/>
                  <a:pt x="2357664" y="457518"/>
                </a:cubicBezTo>
                <a:lnTo>
                  <a:pt x="2239531" y="485582"/>
                </a:lnTo>
                <a:cubicBezTo>
                  <a:pt x="2166483" y="493375"/>
                  <a:pt x="2105021" y="505086"/>
                  <a:pt x="2055145" y="520715"/>
                </a:cubicBezTo>
                <a:lnTo>
                  <a:pt x="1942006" y="571441"/>
                </a:lnTo>
                <a:cubicBezTo>
                  <a:pt x="1889457" y="594228"/>
                  <a:pt x="1859785" y="605984"/>
                  <a:pt x="1852990" y="606709"/>
                </a:cubicBezTo>
                <a:cubicBezTo>
                  <a:pt x="1820713" y="610152"/>
                  <a:pt x="1788651" y="607559"/>
                  <a:pt x="1756805" y="598929"/>
                </a:cubicBezTo>
                <a:lnTo>
                  <a:pt x="1813068" y="546538"/>
                </a:lnTo>
                <a:cubicBezTo>
                  <a:pt x="1814948" y="548055"/>
                  <a:pt x="1823136" y="552336"/>
                  <a:pt x="1837633" y="559381"/>
                </a:cubicBezTo>
                <a:cubicBezTo>
                  <a:pt x="1850431" y="566606"/>
                  <a:pt x="1857769" y="570977"/>
                  <a:pt x="1859649" y="572495"/>
                </a:cubicBezTo>
                <a:cubicBezTo>
                  <a:pt x="1871676" y="540286"/>
                  <a:pt x="1883635" y="523547"/>
                  <a:pt x="1895527" y="522279"/>
                </a:cubicBezTo>
                <a:cubicBezTo>
                  <a:pt x="1917611" y="519923"/>
                  <a:pt x="1935018" y="530093"/>
                  <a:pt x="1947748" y="552789"/>
                </a:cubicBezTo>
                <a:lnTo>
                  <a:pt x="2036526" y="442808"/>
                </a:lnTo>
                <a:cubicBezTo>
                  <a:pt x="2066787" y="468788"/>
                  <a:pt x="2083616" y="481597"/>
                  <a:pt x="2087014" y="481235"/>
                </a:cubicBezTo>
                <a:cubicBezTo>
                  <a:pt x="2085655" y="468494"/>
                  <a:pt x="2084256" y="459408"/>
                  <a:pt x="2082818" y="453978"/>
                </a:cubicBezTo>
                <a:lnTo>
                  <a:pt x="2081606" y="450984"/>
                </a:lnTo>
                <a:lnTo>
                  <a:pt x="2106312" y="468868"/>
                </a:lnTo>
                <a:lnTo>
                  <a:pt x="2137909" y="426839"/>
                </a:lnTo>
                <a:lnTo>
                  <a:pt x="2128939" y="342749"/>
                </a:lnTo>
                <a:lnTo>
                  <a:pt x="2115009" y="357121"/>
                </a:lnTo>
                <a:cubicBezTo>
                  <a:pt x="2103842" y="365185"/>
                  <a:pt x="2094012" y="369669"/>
                  <a:pt x="2085518" y="370576"/>
                </a:cubicBezTo>
                <a:cubicBezTo>
                  <a:pt x="2071928" y="372025"/>
                  <a:pt x="2064317" y="365106"/>
                  <a:pt x="2062686" y="349817"/>
                </a:cubicBezTo>
                <a:cubicBezTo>
                  <a:pt x="2054850" y="372988"/>
                  <a:pt x="2039889" y="385751"/>
                  <a:pt x="2017805" y="388107"/>
                </a:cubicBezTo>
                <a:cubicBezTo>
                  <a:pt x="1994022" y="390644"/>
                  <a:pt x="1974610" y="385843"/>
                  <a:pt x="1959570" y="373702"/>
                </a:cubicBezTo>
                <a:lnTo>
                  <a:pt x="1938981" y="422288"/>
                </a:lnTo>
                <a:cubicBezTo>
                  <a:pt x="1929649" y="399230"/>
                  <a:pt x="1930600" y="375934"/>
                  <a:pt x="1941835" y="352400"/>
                </a:cubicBezTo>
                <a:cubicBezTo>
                  <a:pt x="1942560" y="359195"/>
                  <a:pt x="1953115" y="361505"/>
                  <a:pt x="1973500" y="359330"/>
                </a:cubicBezTo>
                <a:cubicBezTo>
                  <a:pt x="2014271" y="354981"/>
                  <a:pt x="2043501" y="314924"/>
                  <a:pt x="2061191" y="239157"/>
                </a:cubicBezTo>
                <a:cubicBezTo>
                  <a:pt x="2054396" y="239882"/>
                  <a:pt x="2043841" y="237572"/>
                  <a:pt x="2029525" y="232227"/>
                </a:cubicBezTo>
                <a:close/>
                <a:moveTo>
                  <a:pt x="1962559" y="208444"/>
                </a:moveTo>
                <a:lnTo>
                  <a:pt x="1947270" y="210075"/>
                </a:lnTo>
                <a:lnTo>
                  <a:pt x="1951075" y="245750"/>
                </a:lnTo>
                <a:lnTo>
                  <a:pt x="1966364" y="244119"/>
                </a:lnTo>
                <a:close/>
                <a:moveTo>
                  <a:pt x="2098156" y="199134"/>
                </a:moveTo>
                <a:lnTo>
                  <a:pt x="2090206" y="269566"/>
                </a:lnTo>
                <a:lnTo>
                  <a:pt x="2133525" y="264945"/>
                </a:lnTo>
                <a:lnTo>
                  <a:pt x="2174228" y="211636"/>
                </a:lnTo>
                <a:cubicBezTo>
                  <a:pt x="2150445" y="214173"/>
                  <a:pt x="2134001" y="221082"/>
                  <a:pt x="2124895" y="232362"/>
                </a:cubicBezTo>
                <a:cubicBezTo>
                  <a:pt x="2108156" y="220403"/>
                  <a:pt x="2099243" y="209327"/>
                  <a:pt x="2098156" y="199134"/>
                </a:cubicBezTo>
                <a:close/>
                <a:moveTo>
                  <a:pt x="2777229" y="162775"/>
                </a:moveTo>
                <a:cubicBezTo>
                  <a:pt x="2746763" y="183206"/>
                  <a:pt x="2732165" y="199367"/>
                  <a:pt x="2733434" y="211259"/>
                </a:cubicBezTo>
                <a:cubicBezTo>
                  <a:pt x="2734159" y="218054"/>
                  <a:pt x="2748111" y="220002"/>
                  <a:pt x="2775292" y="217102"/>
                </a:cubicBezTo>
                <a:cubicBezTo>
                  <a:pt x="2771895" y="217465"/>
                  <a:pt x="2793560" y="203127"/>
                  <a:pt x="2840287" y="174089"/>
                </a:cubicBezTo>
                <a:close/>
                <a:moveTo>
                  <a:pt x="2236505" y="143141"/>
                </a:moveTo>
                <a:cubicBezTo>
                  <a:pt x="2239585" y="172021"/>
                  <a:pt x="2235452" y="189642"/>
                  <a:pt x="2224104" y="196008"/>
                </a:cubicBezTo>
                <a:cubicBezTo>
                  <a:pt x="2235996" y="194739"/>
                  <a:pt x="2251341" y="201692"/>
                  <a:pt x="2270141" y="216868"/>
                </a:cubicBezTo>
                <a:cubicBezTo>
                  <a:pt x="2285317" y="198068"/>
                  <a:pt x="2291999" y="180174"/>
                  <a:pt x="2290187" y="163187"/>
                </a:cubicBezTo>
                <a:cubicBezTo>
                  <a:pt x="2271386" y="148011"/>
                  <a:pt x="2253493" y="141329"/>
                  <a:pt x="2236505" y="143141"/>
                </a:cubicBezTo>
                <a:close/>
                <a:moveTo>
                  <a:pt x="2417425" y="123842"/>
                </a:moveTo>
                <a:cubicBezTo>
                  <a:pt x="2393642" y="126379"/>
                  <a:pt x="2374163" y="137047"/>
                  <a:pt x="2358987" y="155847"/>
                </a:cubicBezTo>
                <a:lnTo>
                  <a:pt x="2363337" y="196618"/>
                </a:lnTo>
                <a:cubicBezTo>
                  <a:pt x="2365216" y="198136"/>
                  <a:pt x="2367277" y="201352"/>
                  <a:pt x="2369520" y="206267"/>
                </a:cubicBezTo>
                <a:cubicBezTo>
                  <a:pt x="2371944" y="212881"/>
                  <a:pt x="2374095" y="216947"/>
                  <a:pt x="2375975" y="218465"/>
                </a:cubicBezTo>
                <a:lnTo>
                  <a:pt x="2416746" y="214115"/>
                </a:lnTo>
                <a:close/>
                <a:moveTo>
                  <a:pt x="2157103" y="51101"/>
                </a:moveTo>
                <a:lnTo>
                  <a:pt x="2146163" y="93503"/>
                </a:lnTo>
                <a:lnTo>
                  <a:pt x="2161452" y="91872"/>
                </a:lnTo>
                <a:lnTo>
                  <a:pt x="2172936" y="54567"/>
                </a:lnTo>
                <a:close/>
                <a:moveTo>
                  <a:pt x="2750081" y="29081"/>
                </a:moveTo>
                <a:lnTo>
                  <a:pt x="2751275" y="36174"/>
                </a:lnTo>
                <a:lnTo>
                  <a:pt x="2750447" y="34398"/>
                </a:lnTo>
                <a:cubicBezTo>
                  <a:pt x="2749959" y="32597"/>
                  <a:pt x="2749837" y="30825"/>
                  <a:pt x="2750081" y="29081"/>
                </a:cubicBezTo>
                <a:close/>
                <a:moveTo>
                  <a:pt x="2442872" y="0"/>
                </a:moveTo>
                <a:lnTo>
                  <a:pt x="2549522" y="9241"/>
                </a:lnTo>
                <a:lnTo>
                  <a:pt x="2595389" y="4348"/>
                </a:lnTo>
                <a:cubicBezTo>
                  <a:pt x="2577722" y="32004"/>
                  <a:pt x="2569885" y="55176"/>
                  <a:pt x="2571878" y="73862"/>
                </a:cubicBezTo>
                <a:cubicBezTo>
                  <a:pt x="2592015" y="85459"/>
                  <a:pt x="2619320" y="75674"/>
                  <a:pt x="2653794" y="44507"/>
                </a:cubicBezTo>
                <a:cubicBezTo>
                  <a:pt x="2658279" y="54337"/>
                  <a:pt x="2656636" y="63103"/>
                  <a:pt x="2648867" y="70804"/>
                </a:cubicBezTo>
                <a:lnTo>
                  <a:pt x="2662967" y="82186"/>
                </a:lnTo>
                <a:cubicBezTo>
                  <a:pt x="2668970" y="90136"/>
                  <a:pt x="2674972" y="98086"/>
                  <a:pt x="2680975" y="106037"/>
                </a:cubicBezTo>
                <a:lnTo>
                  <a:pt x="2699185" y="83477"/>
                </a:lnTo>
                <a:lnTo>
                  <a:pt x="2726842" y="101144"/>
                </a:lnTo>
                <a:cubicBezTo>
                  <a:pt x="2743915" y="79994"/>
                  <a:pt x="2752540" y="61195"/>
                  <a:pt x="2752718" y="44746"/>
                </a:cubicBezTo>
                <a:lnTo>
                  <a:pt x="2751275" y="36174"/>
                </a:lnTo>
                <a:lnTo>
                  <a:pt x="2753005" y="39883"/>
                </a:lnTo>
                <a:cubicBezTo>
                  <a:pt x="2760314" y="51023"/>
                  <a:pt x="2780778" y="63175"/>
                  <a:pt x="2814397" y="76341"/>
                </a:cubicBezTo>
                <a:cubicBezTo>
                  <a:pt x="2794012" y="78516"/>
                  <a:pt x="2780784" y="83362"/>
                  <a:pt x="2774713" y="90883"/>
                </a:cubicBezTo>
                <a:cubicBezTo>
                  <a:pt x="2793513" y="106059"/>
                  <a:pt x="2819901" y="111834"/>
                  <a:pt x="2853877" y="108210"/>
                </a:cubicBezTo>
                <a:cubicBezTo>
                  <a:pt x="2862439" y="91833"/>
                  <a:pt x="2860174" y="70599"/>
                  <a:pt x="2847081" y="44505"/>
                </a:cubicBezTo>
                <a:lnTo>
                  <a:pt x="2890401" y="39884"/>
                </a:lnTo>
                <a:lnTo>
                  <a:pt x="2952712" y="92512"/>
                </a:lnTo>
                <a:cubicBezTo>
                  <a:pt x="2946642" y="100032"/>
                  <a:pt x="2943969" y="107190"/>
                  <a:pt x="2944694" y="113985"/>
                </a:cubicBezTo>
                <a:lnTo>
                  <a:pt x="2962158" y="132740"/>
                </a:lnTo>
                <a:cubicBezTo>
                  <a:pt x="2965805" y="118606"/>
                  <a:pt x="2978613" y="101776"/>
                  <a:pt x="3000584" y="82251"/>
                </a:cubicBezTo>
                <a:cubicBezTo>
                  <a:pt x="3004344" y="85286"/>
                  <a:pt x="3008489" y="108039"/>
                  <a:pt x="3013020" y="150509"/>
                </a:cubicBezTo>
                <a:lnTo>
                  <a:pt x="3126941" y="179591"/>
                </a:lnTo>
                <a:lnTo>
                  <a:pt x="3155344" y="155944"/>
                </a:lnTo>
                <a:cubicBezTo>
                  <a:pt x="3154121" y="176691"/>
                  <a:pt x="3167428" y="196748"/>
                  <a:pt x="3195266" y="216115"/>
                </a:cubicBezTo>
                <a:cubicBezTo>
                  <a:pt x="3219887" y="237541"/>
                  <a:pt x="3243240" y="247077"/>
                  <a:pt x="3265324" y="244721"/>
                </a:cubicBezTo>
                <a:cubicBezTo>
                  <a:pt x="3269084" y="247756"/>
                  <a:pt x="3273999" y="245514"/>
                  <a:pt x="3280070" y="237994"/>
                </a:cubicBezTo>
                <a:cubicBezTo>
                  <a:pt x="3239253" y="209704"/>
                  <a:pt x="3211019" y="194675"/>
                  <a:pt x="3195368" y="192909"/>
                </a:cubicBezTo>
                <a:cubicBezTo>
                  <a:pt x="3203929" y="176532"/>
                  <a:pt x="3207939" y="165796"/>
                  <a:pt x="3207395" y="160700"/>
                </a:cubicBezTo>
                <a:lnTo>
                  <a:pt x="3265256" y="195762"/>
                </a:lnTo>
                <a:cubicBezTo>
                  <a:pt x="3296310" y="213067"/>
                  <a:pt x="3321848" y="218933"/>
                  <a:pt x="3341871" y="213361"/>
                </a:cubicBezTo>
                <a:cubicBezTo>
                  <a:pt x="3350773" y="248492"/>
                  <a:pt x="3375666" y="272467"/>
                  <a:pt x="3416550" y="285287"/>
                </a:cubicBezTo>
                <a:cubicBezTo>
                  <a:pt x="3402643" y="315979"/>
                  <a:pt x="3387196" y="332231"/>
                  <a:pt x="3370208" y="334043"/>
                </a:cubicBezTo>
                <a:cubicBezTo>
                  <a:pt x="3348124" y="336399"/>
                  <a:pt x="3329471" y="330657"/>
                  <a:pt x="3314250" y="316817"/>
                </a:cubicBezTo>
                <a:lnTo>
                  <a:pt x="3312143" y="345391"/>
                </a:lnTo>
                <a:cubicBezTo>
                  <a:pt x="3343922" y="369491"/>
                  <a:pt x="3368306" y="380635"/>
                  <a:pt x="3385293" y="378823"/>
                </a:cubicBezTo>
                <a:lnTo>
                  <a:pt x="3435101" y="314234"/>
                </a:lnTo>
                <a:cubicBezTo>
                  <a:pt x="3507153" y="361528"/>
                  <a:pt x="3594210" y="428698"/>
                  <a:pt x="3696274" y="515742"/>
                </a:cubicBezTo>
                <a:cubicBezTo>
                  <a:pt x="3806401" y="613954"/>
                  <a:pt x="3860276" y="676073"/>
                  <a:pt x="3857898" y="702098"/>
                </a:cubicBezTo>
                <a:cubicBezTo>
                  <a:pt x="3854251" y="716232"/>
                  <a:pt x="3851403" y="725771"/>
                  <a:pt x="3849353" y="730715"/>
                </a:cubicBezTo>
                <a:lnTo>
                  <a:pt x="3847743" y="733296"/>
                </a:lnTo>
                <a:lnTo>
                  <a:pt x="3874943" y="752790"/>
                </a:lnTo>
                <a:cubicBezTo>
                  <a:pt x="3942257" y="804240"/>
                  <a:pt x="4001481" y="872338"/>
                  <a:pt x="4052615" y="957085"/>
                </a:cubicBezTo>
                <a:lnTo>
                  <a:pt x="4199018" y="1194030"/>
                </a:lnTo>
                <a:lnTo>
                  <a:pt x="4188825" y="1195118"/>
                </a:lnTo>
                <a:lnTo>
                  <a:pt x="4185360" y="1210950"/>
                </a:lnTo>
                <a:cubicBezTo>
                  <a:pt x="4185722" y="1214348"/>
                  <a:pt x="4205824" y="1233680"/>
                  <a:pt x="4245667" y="1268946"/>
                </a:cubicBezTo>
                <a:cubicBezTo>
                  <a:pt x="4250016" y="1309717"/>
                  <a:pt x="4273505" y="1352742"/>
                  <a:pt x="4316133" y="1398020"/>
                </a:cubicBezTo>
                <a:cubicBezTo>
                  <a:pt x="4324922" y="1415981"/>
                  <a:pt x="4323971" y="1439277"/>
                  <a:pt x="4313280" y="1467908"/>
                </a:cubicBezTo>
                <a:cubicBezTo>
                  <a:pt x="4324379" y="1475314"/>
                  <a:pt x="4335602" y="1475835"/>
                  <a:pt x="4346950" y="1469470"/>
                </a:cubicBezTo>
                <a:lnTo>
                  <a:pt x="4313076" y="1514319"/>
                </a:lnTo>
                <a:lnTo>
                  <a:pt x="4328365" y="1512688"/>
                </a:lnTo>
                <a:cubicBezTo>
                  <a:pt x="4343655" y="1511057"/>
                  <a:pt x="4353202" y="1528079"/>
                  <a:pt x="4357007" y="1563753"/>
                </a:cubicBezTo>
                <a:cubicBezTo>
                  <a:pt x="4337890" y="1577819"/>
                  <a:pt x="4332239" y="1597321"/>
                  <a:pt x="4340054" y="1622259"/>
                </a:cubicBezTo>
                <a:cubicBezTo>
                  <a:pt x="4350111" y="1652113"/>
                  <a:pt x="4359658" y="1669134"/>
                  <a:pt x="4368696" y="1673325"/>
                </a:cubicBezTo>
                <a:cubicBezTo>
                  <a:pt x="4365298" y="1673687"/>
                  <a:pt x="4355411" y="1669588"/>
                  <a:pt x="4339035" y="1661026"/>
                </a:cubicBezTo>
                <a:cubicBezTo>
                  <a:pt x="4323859" y="1679826"/>
                  <a:pt x="4316996" y="1696021"/>
                  <a:pt x="4318446" y="1709611"/>
                </a:cubicBezTo>
                <a:cubicBezTo>
                  <a:pt x="4321345" y="1736791"/>
                  <a:pt x="4345706" y="1796045"/>
                  <a:pt x="4391529" y="1887372"/>
                </a:cubicBezTo>
                <a:cubicBezTo>
                  <a:pt x="4394564" y="1883611"/>
                  <a:pt x="4395085" y="1872388"/>
                  <a:pt x="4393092" y="1853701"/>
                </a:cubicBezTo>
                <a:lnTo>
                  <a:pt x="4428496" y="2040636"/>
                </a:lnTo>
                <a:cubicBezTo>
                  <a:pt x="4438688" y="2039548"/>
                  <a:pt x="4446106" y="2036610"/>
                  <a:pt x="4450750" y="2031819"/>
                </a:cubicBezTo>
                <a:lnTo>
                  <a:pt x="4455140" y="2024111"/>
                </a:lnTo>
                <a:lnTo>
                  <a:pt x="4455091" y="2024953"/>
                </a:lnTo>
                <a:cubicBezTo>
                  <a:pt x="4454521" y="2037228"/>
                  <a:pt x="4454173" y="2057870"/>
                  <a:pt x="4454046" y="2086876"/>
                </a:cubicBezTo>
                <a:lnTo>
                  <a:pt x="4457716" y="2217921"/>
                </a:lnTo>
                <a:cubicBezTo>
                  <a:pt x="4458011" y="2236789"/>
                  <a:pt x="4458305" y="2255656"/>
                  <a:pt x="4458600" y="2274524"/>
                </a:cubicBezTo>
                <a:cubicBezTo>
                  <a:pt x="4446573" y="2306733"/>
                  <a:pt x="4439789" y="2347833"/>
                  <a:pt x="4438249" y="2397822"/>
                </a:cubicBezTo>
                <a:lnTo>
                  <a:pt x="4457989" y="2413757"/>
                </a:lnTo>
                <a:lnTo>
                  <a:pt x="4456495" y="2496386"/>
                </a:lnTo>
                <a:cubicBezTo>
                  <a:pt x="4441931" y="2504812"/>
                  <a:pt x="4433584" y="2515152"/>
                  <a:pt x="4431455" y="2527406"/>
                </a:cubicBezTo>
                <a:lnTo>
                  <a:pt x="4436449" y="2550067"/>
                </a:lnTo>
                <a:cubicBezTo>
                  <a:pt x="4437537" y="2560260"/>
                  <a:pt x="4439564" y="2571212"/>
                  <a:pt x="4442531" y="2582922"/>
                </a:cubicBezTo>
                <a:cubicBezTo>
                  <a:pt x="4414128" y="2606569"/>
                  <a:pt x="4407831" y="2644181"/>
                  <a:pt x="4423642" y="2695755"/>
                </a:cubicBezTo>
                <a:cubicBezTo>
                  <a:pt x="4396212" y="2712426"/>
                  <a:pt x="4372871" y="2743265"/>
                  <a:pt x="4353619" y="2788272"/>
                </a:cubicBezTo>
                <a:cubicBezTo>
                  <a:pt x="4357968" y="2829043"/>
                  <a:pt x="4366416" y="2859927"/>
                  <a:pt x="4378965" y="2880924"/>
                </a:cubicBezTo>
                <a:cubicBezTo>
                  <a:pt x="4384061" y="2880380"/>
                  <a:pt x="4393269" y="2845894"/>
                  <a:pt x="4406587" y="2777467"/>
                </a:cubicBezTo>
                <a:cubicBezTo>
                  <a:pt x="4412204" y="2830130"/>
                  <a:pt x="4412703" y="2867016"/>
                  <a:pt x="4408082" y="2888126"/>
                </a:cubicBezTo>
                <a:lnTo>
                  <a:pt x="4388784" y="2900493"/>
                </a:lnTo>
                <a:lnTo>
                  <a:pt x="4372136" y="2889384"/>
                </a:lnTo>
                <a:cubicBezTo>
                  <a:pt x="4362555" y="2880097"/>
                  <a:pt x="4354276" y="2874967"/>
                  <a:pt x="4347300" y="2873993"/>
                </a:cubicBezTo>
                <a:lnTo>
                  <a:pt x="4334729" y="2901105"/>
                </a:lnTo>
                <a:cubicBezTo>
                  <a:pt x="4341456" y="2915851"/>
                  <a:pt x="4357040" y="2933088"/>
                  <a:pt x="4381480" y="2952816"/>
                </a:cubicBezTo>
                <a:lnTo>
                  <a:pt x="4344141" y="3013497"/>
                </a:lnTo>
                <a:cubicBezTo>
                  <a:pt x="4326292" y="3039455"/>
                  <a:pt x="4310720" y="3062592"/>
                  <a:pt x="4297425" y="3082910"/>
                </a:cubicBezTo>
                <a:cubicBezTo>
                  <a:pt x="4244627" y="3119468"/>
                  <a:pt x="4220131" y="3155584"/>
                  <a:pt x="4223936" y="3191259"/>
                </a:cubicBezTo>
                <a:cubicBezTo>
                  <a:pt x="4236802" y="3311873"/>
                  <a:pt x="4207505" y="3431830"/>
                  <a:pt x="4136043" y="3551130"/>
                </a:cubicBezTo>
                <a:cubicBezTo>
                  <a:pt x="4097515" y="3560395"/>
                  <a:pt x="4075057" y="3583408"/>
                  <a:pt x="4068670" y="3620170"/>
                </a:cubicBezTo>
                <a:lnTo>
                  <a:pt x="4075397" y="3634915"/>
                </a:lnTo>
                <a:lnTo>
                  <a:pt x="4036461" y="3608142"/>
                </a:lnTo>
                <a:lnTo>
                  <a:pt x="4036631" y="3633896"/>
                </a:lnTo>
                <a:cubicBezTo>
                  <a:pt x="4037718" y="3644089"/>
                  <a:pt x="4038047" y="3655221"/>
                  <a:pt x="4037616" y="3667294"/>
                </a:cubicBezTo>
                <a:cubicBezTo>
                  <a:pt x="4043257" y="3671847"/>
                  <a:pt x="4048353" y="3671303"/>
                  <a:pt x="4052905" y="3665663"/>
                </a:cubicBezTo>
                <a:cubicBezTo>
                  <a:pt x="4058546" y="3670216"/>
                  <a:pt x="4035839" y="3707000"/>
                  <a:pt x="3984785" y="3776017"/>
                </a:cubicBezTo>
                <a:lnTo>
                  <a:pt x="3988047" y="3806595"/>
                </a:lnTo>
                <a:cubicBezTo>
                  <a:pt x="3991195" y="3820004"/>
                  <a:pt x="3994253" y="3832564"/>
                  <a:pt x="3997221" y="3844274"/>
                </a:cubicBezTo>
                <a:lnTo>
                  <a:pt x="3884660" y="4021220"/>
                </a:lnTo>
                <a:lnTo>
                  <a:pt x="3756131" y="4096783"/>
                </a:lnTo>
                <a:cubicBezTo>
                  <a:pt x="3732144" y="4145731"/>
                  <a:pt x="3693593" y="4203105"/>
                  <a:pt x="3640479" y="4268905"/>
                </a:cubicBezTo>
                <a:lnTo>
                  <a:pt x="3510930" y="4383234"/>
                </a:lnTo>
                <a:cubicBezTo>
                  <a:pt x="3459649" y="4417913"/>
                  <a:pt x="3407950" y="4440609"/>
                  <a:pt x="3355831" y="4451323"/>
                </a:cubicBezTo>
                <a:cubicBezTo>
                  <a:pt x="3282534" y="4472887"/>
                  <a:pt x="3206814" y="4487836"/>
                  <a:pt x="3128670" y="4496172"/>
                </a:cubicBezTo>
                <a:cubicBezTo>
                  <a:pt x="3109983" y="4498166"/>
                  <a:pt x="3093120" y="4493092"/>
                  <a:pt x="3078080" y="4480951"/>
                </a:cubicBezTo>
                <a:cubicBezTo>
                  <a:pt x="3069518" y="4497328"/>
                  <a:pt x="3055407" y="4510001"/>
                  <a:pt x="3035746" y="4518971"/>
                </a:cubicBezTo>
                <a:cubicBezTo>
                  <a:pt x="3021001" y="4525698"/>
                  <a:pt x="3000978" y="4531270"/>
                  <a:pt x="2975677" y="4535687"/>
                </a:cubicBezTo>
                <a:lnTo>
                  <a:pt x="2917341" y="4544487"/>
                </a:lnTo>
                <a:cubicBezTo>
                  <a:pt x="2896956" y="4546662"/>
                  <a:pt x="2884396" y="4549720"/>
                  <a:pt x="2879662" y="4553661"/>
                </a:cubicBezTo>
                <a:cubicBezTo>
                  <a:pt x="2881474" y="4570649"/>
                  <a:pt x="2889447" y="4580966"/>
                  <a:pt x="2903581" y="4584613"/>
                </a:cubicBezTo>
                <a:cubicBezTo>
                  <a:pt x="2939731" y="4601374"/>
                  <a:pt x="3031455" y="4615643"/>
                  <a:pt x="3178751" y="4627420"/>
                </a:cubicBezTo>
                <a:cubicBezTo>
                  <a:pt x="3181832" y="4656300"/>
                  <a:pt x="3168932" y="4672279"/>
                  <a:pt x="3140053" y="4675360"/>
                </a:cubicBezTo>
                <a:cubicBezTo>
                  <a:pt x="3063608" y="4683515"/>
                  <a:pt x="2957965" y="4659563"/>
                  <a:pt x="2823127" y="4603504"/>
                </a:cubicBezTo>
                <a:cubicBezTo>
                  <a:pt x="2798868" y="4585474"/>
                  <a:pt x="2758992" y="4557943"/>
                  <a:pt x="2703498" y="4520910"/>
                </a:cubicBezTo>
                <a:cubicBezTo>
                  <a:pt x="2698401" y="4521453"/>
                  <a:pt x="2683350" y="4533367"/>
                  <a:pt x="2658344" y="4556652"/>
                </a:cubicBezTo>
                <a:cubicBezTo>
                  <a:pt x="2652705" y="4552100"/>
                  <a:pt x="2655195" y="4543243"/>
                  <a:pt x="2665819" y="4530083"/>
                </a:cubicBezTo>
                <a:cubicBezTo>
                  <a:pt x="2423820" y="4387523"/>
                  <a:pt x="2277339" y="4318961"/>
                  <a:pt x="2226375" y="4324397"/>
                </a:cubicBezTo>
                <a:cubicBezTo>
                  <a:pt x="2207689" y="4326391"/>
                  <a:pt x="2190271" y="4340276"/>
                  <a:pt x="2174121" y="4366052"/>
                </a:cubicBezTo>
                <a:cubicBezTo>
                  <a:pt x="2171516" y="4357739"/>
                  <a:pt x="2164302" y="4346482"/>
                  <a:pt x="2152478" y="4332280"/>
                </a:cubicBezTo>
                <a:lnTo>
                  <a:pt x="2111639" y="4287670"/>
                </a:lnTo>
                <a:cubicBezTo>
                  <a:pt x="2108740" y="4260490"/>
                  <a:pt x="2093496" y="4230331"/>
                  <a:pt x="2065907" y="4197193"/>
                </a:cubicBezTo>
                <a:cubicBezTo>
                  <a:pt x="2037164" y="4169334"/>
                  <a:pt x="2014694" y="4151972"/>
                  <a:pt x="1998499" y="4145109"/>
                </a:cubicBezTo>
                <a:cubicBezTo>
                  <a:pt x="1987763" y="4141100"/>
                  <a:pt x="1971171" y="4138575"/>
                  <a:pt x="1948725" y="4137533"/>
                </a:cubicBezTo>
                <a:cubicBezTo>
                  <a:pt x="1944602" y="4131100"/>
                  <a:pt x="1936052" y="4123422"/>
                  <a:pt x="1923073" y="4114498"/>
                </a:cubicBezTo>
                <a:cubicBezTo>
                  <a:pt x="1921193" y="4112980"/>
                  <a:pt x="1918373" y="4110704"/>
                  <a:pt x="1914613" y="4107668"/>
                </a:cubicBezTo>
                <a:lnTo>
                  <a:pt x="1886413" y="4084905"/>
                </a:lnTo>
                <a:cubicBezTo>
                  <a:pt x="1866458" y="4075007"/>
                  <a:pt x="1825086" y="4065675"/>
                  <a:pt x="1762299" y="4056910"/>
                </a:cubicBezTo>
                <a:cubicBezTo>
                  <a:pt x="1753805" y="4057816"/>
                  <a:pt x="1733850" y="4047918"/>
                  <a:pt x="1702434" y="4027215"/>
                </a:cubicBezTo>
                <a:cubicBezTo>
                  <a:pt x="1670836" y="4004814"/>
                  <a:pt x="1650791" y="3994067"/>
                  <a:pt x="1642297" y="3994973"/>
                </a:cubicBezTo>
                <a:cubicBezTo>
                  <a:pt x="1638899" y="3995335"/>
                  <a:pt x="1636623" y="3998155"/>
                  <a:pt x="1635467" y="4003433"/>
                </a:cubicBezTo>
                <a:cubicBezTo>
                  <a:pt x="1636011" y="4008529"/>
                  <a:pt x="1632036" y="4011530"/>
                  <a:pt x="1623542" y="4012437"/>
                </a:cubicBezTo>
                <a:cubicBezTo>
                  <a:pt x="1599759" y="4014974"/>
                  <a:pt x="1551208" y="3986649"/>
                  <a:pt x="1477888" y="3927464"/>
                </a:cubicBezTo>
                <a:lnTo>
                  <a:pt x="1387070" y="3921689"/>
                </a:lnTo>
                <a:cubicBezTo>
                  <a:pt x="1388294" y="3900941"/>
                  <a:pt x="1382812" y="3881768"/>
                  <a:pt x="1370626" y="3864168"/>
                </a:cubicBezTo>
                <a:cubicBezTo>
                  <a:pt x="1358259" y="3844870"/>
                  <a:pt x="1345280" y="3835946"/>
                  <a:pt x="1331690" y="3837396"/>
                </a:cubicBezTo>
                <a:cubicBezTo>
                  <a:pt x="1315970" y="3851099"/>
                  <a:pt x="1318054" y="3870635"/>
                  <a:pt x="1337942" y="3896004"/>
                </a:cubicBezTo>
                <a:cubicBezTo>
                  <a:pt x="1280500" y="3872923"/>
                  <a:pt x="1222424" y="3843897"/>
                  <a:pt x="1163713" y="3808925"/>
                </a:cubicBezTo>
                <a:lnTo>
                  <a:pt x="1105954" y="3750657"/>
                </a:lnTo>
                <a:cubicBezTo>
                  <a:pt x="1071752" y="3719943"/>
                  <a:pt x="1047006" y="3705402"/>
                  <a:pt x="1031717" y="3707033"/>
                </a:cubicBezTo>
                <a:lnTo>
                  <a:pt x="997130" y="3721031"/>
                </a:lnTo>
                <a:cubicBezTo>
                  <a:pt x="967502" y="3636568"/>
                  <a:pt x="943345" y="3595333"/>
                  <a:pt x="924659" y="3597326"/>
                </a:cubicBezTo>
                <a:cubicBezTo>
                  <a:pt x="921261" y="3597689"/>
                  <a:pt x="918894" y="3599659"/>
                  <a:pt x="917558" y="3603238"/>
                </a:cubicBezTo>
                <a:cubicBezTo>
                  <a:pt x="917920" y="3606636"/>
                  <a:pt x="913854" y="3608787"/>
                  <a:pt x="905360" y="3609693"/>
                </a:cubicBezTo>
                <a:cubicBezTo>
                  <a:pt x="900264" y="3610237"/>
                  <a:pt x="877070" y="3586080"/>
                  <a:pt x="835778" y="3537224"/>
                </a:cubicBezTo>
                <a:cubicBezTo>
                  <a:pt x="792968" y="3490247"/>
                  <a:pt x="767316" y="3467211"/>
                  <a:pt x="758822" y="3468118"/>
                </a:cubicBezTo>
                <a:cubicBezTo>
                  <a:pt x="752027" y="3468842"/>
                  <a:pt x="747961" y="3470994"/>
                  <a:pt x="746625" y="3474573"/>
                </a:cubicBezTo>
                <a:cubicBezTo>
                  <a:pt x="746987" y="3477971"/>
                  <a:pt x="744621" y="3479941"/>
                  <a:pt x="739524" y="3480485"/>
                </a:cubicBezTo>
                <a:cubicBezTo>
                  <a:pt x="731030" y="3481391"/>
                  <a:pt x="723057" y="3471074"/>
                  <a:pt x="715605" y="3449533"/>
                </a:cubicBezTo>
                <a:lnTo>
                  <a:pt x="678470" y="3463803"/>
                </a:lnTo>
                <a:cubicBezTo>
                  <a:pt x="675027" y="3431526"/>
                  <a:pt x="656023" y="3398332"/>
                  <a:pt x="621458" y="3364221"/>
                </a:cubicBezTo>
                <a:cubicBezTo>
                  <a:pt x="605693" y="3345285"/>
                  <a:pt x="579678" y="3318852"/>
                  <a:pt x="543415" y="3284922"/>
                </a:cubicBezTo>
                <a:cubicBezTo>
                  <a:pt x="519541" y="3222181"/>
                  <a:pt x="504886" y="3165328"/>
                  <a:pt x="499449" y="3114364"/>
                </a:cubicBezTo>
                <a:cubicBezTo>
                  <a:pt x="486402" y="3120910"/>
                  <a:pt x="470751" y="3119144"/>
                  <a:pt x="452495" y="3109064"/>
                </a:cubicBezTo>
                <a:lnTo>
                  <a:pt x="426639" y="3132440"/>
                </a:lnTo>
                <a:cubicBezTo>
                  <a:pt x="422947" y="3113934"/>
                  <a:pt x="412766" y="3090967"/>
                  <a:pt x="396094" y="3063537"/>
                </a:cubicBezTo>
                <a:cubicBezTo>
                  <a:pt x="379061" y="3032710"/>
                  <a:pt x="352447" y="2992596"/>
                  <a:pt x="316251" y="2943196"/>
                </a:cubicBezTo>
                <a:cubicBezTo>
                  <a:pt x="294370" y="2899141"/>
                  <a:pt x="259964" y="2850408"/>
                  <a:pt x="213031" y="2796999"/>
                </a:cubicBezTo>
                <a:cubicBezTo>
                  <a:pt x="202069" y="2758652"/>
                  <a:pt x="183302" y="2735741"/>
                  <a:pt x="156733" y="2728266"/>
                </a:cubicBezTo>
                <a:lnTo>
                  <a:pt x="151772" y="2633440"/>
                </a:lnTo>
                <a:lnTo>
                  <a:pt x="116422" y="2617955"/>
                </a:lnTo>
                <a:lnTo>
                  <a:pt x="116710" y="2613543"/>
                </a:lnTo>
                <a:cubicBezTo>
                  <a:pt x="116777" y="2601590"/>
                  <a:pt x="114376" y="2572785"/>
                  <a:pt x="109506" y="2527130"/>
                </a:cubicBezTo>
                <a:lnTo>
                  <a:pt x="105157" y="2486360"/>
                </a:lnTo>
                <a:cubicBezTo>
                  <a:pt x="99335" y="2480108"/>
                  <a:pt x="93605" y="2474706"/>
                  <a:pt x="87965" y="2470153"/>
                </a:cubicBezTo>
                <a:cubicBezTo>
                  <a:pt x="83355" y="2467209"/>
                  <a:pt x="80133" y="2465190"/>
                  <a:pt x="78299" y="2464097"/>
                </a:cubicBezTo>
                <a:lnTo>
                  <a:pt x="76898" y="2463324"/>
                </a:lnTo>
                <a:lnTo>
                  <a:pt x="72060" y="2440723"/>
                </a:lnTo>
                <a:cubicBezTo>
                  <a:pt x="59061" y="2384042"/>
                  <a:pt x="35040" y="2304202"/>
                  <a:pt x="0" y="2201203"/>
                </a:cubicBezTo>
                <a:cubicBezTo>
                  <a:pt x="1879" y="2202720"/>
                  <a:pt x="8188" y="2205483"/>
                  <a:pt x="18924" y="2209492"/>
                </a:cubicBezTo>
                <a:cubicBezTo>
                  <a:pt x="31359" y="2213320"/>
                  <a:pt x="38517" y="2215993"/>
                  <a:pt x="40397" y="2217510"/>
                </a:cubicBezTo>
                <a:cubicBezTo>
                  <a:pt x="39491" y="2209016"/>
                  <a:pt x="42775" y="2191485"/>
                  <a:pt x="50249" y="2164916"/>
                </a:cubicBezTo>
                <a:cubicBezTo>
                  <a:pt x="48370" y="2163398"/>
                  <a:pt x="45368" y="2159423"/>
                  <a:pt x="41246" y="2152991"/>
                </a:cubicBezTo>
                <a:lnTo>
                  <a:pt x="32242" y="2141065"/>
                </a:lnTo>
                <a:cubicBezTo>
                  <a:pt x="25323" y="2148676"/>
                  <a:pt x="20223" y="2155233"/>
                  <a:pt x="16945" y="2160737"/>
                </a:cubicBezTo>
                <a:lnTo>
                  <a:pt x="13485" y="2168009"/>
                </a:lnTo>
                <a:lnTo>
                  <a:pt x="14762" y="2159520"/>
                </a:lnTo>
                <a:cubicBezTo>
                  <a:pt x="20724" y="2122052"/>
                  <a:pt x="32644" y="2060271"/>
                  <a:pt x="50520" y="1974176"/>
                </a:cubicBezTo>
                <a:cubicBezTo>
                  <a:pt x="37360" y="1963553"/>
                  <a:pt x="25355" y="1947652"/>
                  <a:pt x="14505" y="1926475"/>
                </a:cubicBezTo>
                <a:lnTo>
                  <a:pt x="9341" y="1878059"/>
                </a:lnTo>
                <a:cubicBezTo>
                  <a:pt x="18446" y="1866779"/>
                  <a:pt x="22636" y="1857742"/>
                  <a:pt x="21912" y="1850946"/>
                </a:cubicBezTo>
                <a:cubicBezTo>
                  <a:pt x="22274" y="1854344"/>
                  <a:pt x="28095" y="1860595"/>
                  <a:pt x="39375" y="1869701"/>
                </a:cubicBezTo>
                <a:lnTo>
                  <a:pt x="83611" y="1849519"/>
                </a:lnTo>
                <a:cubicBezTo>
                  <a:pt x="77541" y="1857039"/>
                  <a:pt x="74687" y="1862498"/>
                  <a:pt x="75050" y="1865895"/>
                </a:cubicBezTo>
                <a:cubicBezTo>
                  <a:pt x="75775" y="1872690"/>
                  <a:pt x="79987" y="1879972"/>
                  <a:pt x="87689" y="1887742"/>
                </a:cubicBezTo>
                <a:cubicBezTo>
                  <a:pt x="63906" y="1890279"/>
                  <a:pt x="52739" y="1898342"/>
                  <a:pt x="54189" y="1911933"/>
                </a:cubicBezTo>
                <a:cubicBezTo>
                  <a:pt x="55820" y="1927222"/>
                  <a:pt x="63883" y="1938388"/>
                  <a:pt x="78380" y="1945433"/>
                </a:cubicBezTo>
                <a:cubicBezTo>
                  <a:pt x="109026" y="1926700"/>
                  <a:pt x="118278" y="1860425"/>
                  <a:pt x="106137" y="1746606"/>
                </a:cubicBezTo>
                <a:lnTo>
                  <a:pt x="100156" y="1690547"/>
                </a:lnTo>
                <a:cubicBezTo>
                  <a:pt x="136261" y="1674668"/>
                  <a:pt x="151595" y="1641248"/>
                  <a:pt x="146159" y="1590284"/>
                </a:cubicBezTo>
                <a:cubicBezTo>
                  <a:pt x="139635" y="1529128"/>
                  <a:pt x="159284" y="1479784"/>
                  <a:pt x="205106" y="1442251"/>
                </a:cubicBezTo>
                <a:lnTo>
                  <a:pt x="231675" y="1449726"/>
                </a:lnTo>
                <a:cubicBezTo>
                  <a:pt x="224948" y="1434980"/>
                  <a:pt x="222320" y="1410348"/>
                  <a:pt x="223792" y="1375829"/>
                </a:cubicBezTo>
                <a:lnTo>
                  <a:pt x="246555" y="1347629"/>
                </a:lnTo>
                <a:cubicBezTo>
                  <a:pt x="250180" y="1381604"/>
                  <a:pt x="262083" y="1420710"/>
                  <a:pt x="282265" y="1464947"/>
                </a:cubicBezTo>
                <a:lnTo>
                  <a:pt x="315900" y="1345386"/>
                </a:lnTo>
                <a:cubicBezTo>
                  <a:pt x="320452" y="1339746"/>
                  <a:pt x="315696" y="1327367"/>
                  <a:pt x="301630" y="1308250"/>
                </a:cubicBezTo>
                <a:lnTo>
                  <a:pt x="316035" y="1250016"/>
                </a:lnTo>
                <a:cubicBezTo>
                  <a:pt x="319614" y="1251352"/>
                  <a:pt x="326681" y="1253175"/>
                  <a:pt x="337236" y="1255486"/>
                </a:cubicBezTo>
                <a:lnTo>
                  <a:pt x="371721" y="1264693"/>
                </a:lnTo>
                <a:cubicBezTo>
                  <a:pt x="374757" y="1260933"/>
                  <a:pt x="375187" y="1248860"/>
                  <a:pt x="373012" y="1228475"/>
                </a:cubicBezTo>
                <a:lnTo>
                  <a:pt x="342264" y="1205983"/>
                </a:lnTo>
                <a:lnTo>
                  <a:pt x="318413" y="1223990"/>
                </a:lnTo>
                <a:lnTo>
                  <a:pt x="331528" y="1201974"/>
                </a:lnTo>
                <a:cubicBezTo>
                  <a:pt x="337054" y="1189357"/>
                  <a:pt x="342309" y="1174193"/>
                  <a:pt x="347292" y="1156480"/>
                </a:cubicBezTo>
                <a:cubicBezTo>
                  <a:pt x="359546" y="1158609"/>
                  <a:pt x="380804" y="1172664"/>
                  <a:pt x="411065" y="1198644"/>
                </a:cubicBezTo>
                <a:cubicBezTo>
                  <a:pt x="427577" y="1176265"/>
                  <a:pt x="446977" y="1140692"/>
                  <a:pt x="469264" y="1091926"/>
                </a:cubicBezTo>
                <a:cubicBezTo>
                  <a:pt x="465142" y="1085493"/>
                  <a:pt x="461540" y="1067837"/>
                  <a:pt x="458460" y="1038957"/>
                </a:cubicBezTo>
                <a:cubicBezTo>
                  <a:pt x="470600" y="1023918"/>
                  <a:pt x="483262" y="997654"/>
                  <a:pt x="496444" y="960168"/>
                </a:cubicBezTo>
                <a:lnTo>
                  <a:pt x="481563" y="1062265"/>
                </a:lnTo>
                <a:lnTo>
                  <a:pt x="486728" y="1110680"/>
                </a:lnTo>
                <a:cubicBezTo>
                  <a:pt x="519911" y="1115731"/>
                  <a:pt x="550478" y="1072095"/>
                  <a:pt x="578428" y="979771"/>
                </a:cubicBezTo>
                <a:cubicBezTo>
                  <a:pt x="589277" y="1000949"/>
                  <a:pt x="605042" y="1019885"/>
                  <a:pt x="625722" y="1036578"/>
                </a:cubicBezTo>
                <a:cubicBezTo>
                  <a:pt x="650184" y="1008197"/>
                  <a:pt x="648984" y="980835"/>
                  <a:pt x="622120" y="954493"/>
                </a:cubicBezTo>
                <a:lnTo>
                  <a:pt x="643695" y="939306"/>
                </a:lnTo>
                <a:cubicBezTo>
                  <a:pt x="658440" y="932578"/>
                  <a:pt x="666572" y="928275"/>
                  <a:pt x="668089" y="926395"/>
                </a:cubicBezTo>
                <a:cubicBezTo>
                  <a:pt x="667183" y="917901"/>
                  <a:pt x="660694" y="913439"/>
                  <a:pt x="648621" y="913008"/>
                </a:cubicBezTo>
                <a:lnTo>
                  <a:pt x="632788" y="909543"/>
                </a:lnTo>
                <a:cubicBezTo>
                  <a:pt x="637341" y="903903"/>
                  <a:pt x="636797" y="898807"/>
                  <a:pt x="631157" y="894254"/>
                </a:cubicBezTo>
                <a:cubicBezTo>
                  <a:pt x="597114" y="913349"/>
                  <a:pt x="576842" y="932692"/>
                  <a:pt x="570341" y="952285"/>
                </a:cubicBezTo>
                <a:lnTo>
                  <a:pt x="580941" y="858376"/>
                </a:lnTo>
                <a:cubicBezTo>
                  <a:pt x="599990" y="859780"/>
                  <a:pt x="623263" y="844411"/>
                  <a:pt x="650761" y="812270"/>
                </a:cubicBezTo>
                <a:lnTo>
                  <a:pt x="654566" y="847945"/>
                </a:lnTo>
                <a:cubicBezTo>
                  <a:pt x="654680" y="865114"/>
                  <a:pt x="655858" y="876156"/>
                  <a:pt x="658100" y="881071"/>
                </a:cubicBezTo>
                <a:lnTo>
                  <a:pt x="711985" y="854706"/>
                </a:lnTo>
                <a:cubicBezTo>
                  <a:pt x="712167" y="856404"/>
                  <a:pt x="705304" y="872599"/>
                  <a:pt x="691396" y="903291"/>
                </a:cubicBezTo>
                <a:cubicBezTo>
                  <a:pt x="695519" y="909724"/>
                  <a:pt x="698305" y="919735"/>
                  <a:pt x="699755" y="933325"/>
                </a:cubicBezTo>
                <a:cubicBezTo>
                  <a:pt x="700842" y="943518"/>
                  <a:pt x="698984" y="958320"/>
                  <a:pt x="694183" y="977732"/>
                </a:cubicBezTo>
                <a:cubicBezTo>
                  <a:pt x="690536" y="991865"/>
                  <a:pt x="684795" y="1010518"/>
                  <a:pt x="676958" y="1033690"/>
                </a:cubicBezTo>
                <a:lnTo>
                  <a:pt x="659732" y="1089648"/>
                </a:lnTo>
                <a:cubicBezTo>
                  <a:pt x="654931" y="1109059"/>
                  <a:pt x="652043" y="1122253"/>
                  <a:pt x="651069" y="1129230"/>
                </a:cubicBezTo>
                <a:lnTo>
                  <a:pt x="667989" y="1142888"/>
                </a:lnTo>
                <a:cubicBezTo>
                  <a:pt x="674059" y="1135368"/>
                  <a:pt x="676732" y="1128210"/>
                  <a:pt x="676007" y="1121415"/>
                </a:cubicBezTo>
                <a:lnTo>
                  <a:pt x="702271" y="1198506"/>
                </a:lnTo>
                <a:lnTo>
                  <a:pt x="746777" y="987584"/>
                </a:lnTo>
                <a:cubicBezTo>
                  <a:pt x="736834" y="974900"/>
                  <a:pt x="725916" y="969192"/>
                  <a:pt x="714025" y="970461"/>
                </a:cubicBezTo>
                <a:cubicBezTo>
                  <a:pt x="718577" y="964821"/>
                  <a:pt x="728226" y="958637"/>
                  <a:pt x="742972" y="951910"/>
                </a:cubicBezTo>
                <a:cubicBezTo>
                  <a:pt x="740050" y="972839"/>
                  <a:pt x="753267" y="992046"/>
                  <a:pt x="782622" y="1009532"/>
                </a:cubicBezTo>
                <a:cubicBezTo>
                  <a:pt x="791002" y="991457"/>
                  <a:pt x="792407" y="972408"/>
                  <a:pt x="786834" y="952385"/>
                </a:cubicBezTo>
                <a:lnTo>
                  <a:pt x="828284" y="857763"/>
                </a:lnTo>
                <a:lnTo>
                  <a:pt x="856858" y="859869"/>
                </a:lnTo>
                <a:cubicBezTo>
                  <a:pt x="874027" y="859755"/>
                  <a:pt x="883064" y="863946"/>
                  <a:pt x="883970" y="872440"/>
                </a:cubicBezTo>
                <a:cubicBezTo>
                  <a:pt x="885964" y="891126"/>
                  <a:pt x="880188" y="917514"/>
                  <a:pt x="866643" y="951603"/>
                </a:cubicBezTo>
                <a:cubicBezTo>
                  <a:pt x="854797" y="985511"/>
                  <a:pt x="842442" y="1006587"/>
                  <a:pt x="829576" y="1014832"/>
                </a:cubicBezTo>
                <a:cubicBezTo>
                  <a:pt x="830482" y="1023326"/>
                  <a:pt x="836938" y="1035523"/>
                  <a:pt x="848943" y="1051424"/>
                </a:cubicBezTo>
                <a:lnTo>
                  <a:pt x="833654" y="1053055"/>
                </a:lnTo>
                <a:lnTo>
                  <a:pt x="836915" y="1083633"/>
                </a:lnTo>
                <a:lnTo>
                  <a:pt x="852204" y="1082002"/>
                </a:lnTo>
                <a:lnTo>
                  <a:pt x="848943" y="1051424"/>
                </a:lnTo>
                <a:cubicBezTo>
                  <a:pt x="863937" y="1030925"/>
                  <a:pt x="885398" y="998569"/>
                  <a:pt x="913326" y="954355"/>
                </a:cubicBezTo>
                <a:lnTo>
                  <a:pt x="928003" y="898669"/>
                </a:lnTo>
                <a:lnTo>
                  <a:pt x="941730" y="930707"/>
                </a:lnTo>
                <a:cubicBezTo>
                  <a:pt x="962002" y="911364"/>
                  <a:pt x="984799" y="875429"/>
                  <a:pt x="1010122" y="822902"/>
                </a:cubicBezTo>
                <a:cubicBezTo>
                  <a:pt x="1005999" y="816469"/>
                  <a:pt x="1002760" y="802211"/>
                  <a:pt x="1000405" y="780127"/>
                </a:cubicBezTo>
                <a:cubicBezTo>
                  <a:pt x="1003145" y="757499"/>
                  <a:pt x="1023395" y="721835"/>
                  <a:pt x="1061152" y="673137"/>
                </a:cubicBezTo>
                <a:cubicBezTo>
                  <a:pt x="1057030" y="666704"/>
                  <a:pt x="1053700" y="651596"/>
                  <a:pt x="1051163" y="627813"/>
                </a:cubicBezTo>
                <a:cubicBezTo>
                  <a:pt x="1054266" y="608583"/>
                  <a:pt x="1074028" y="576408"/>
                  <a:pt x="1110450" y="531288"/>
                </a:cubicBezTo>
                <a:lnTo>
                  <a:pt x="1133010" y="549499"/>
                </a:lnTo>
                <a:lnTo>
                  <a:pt x="1156317" y="526395"/>
                </a:lnTo>
                <a:cubicBezTo>
                  <a:pt x="1150247" y="533915"/>
                  <a:pt x="1148571" y="550416"/>
                  <a:pt x="1151289" y="575898"/>
                </a:cubicBezTo>
                <a:lnTo>
                  <a:pt x="1175854" y="588740"/>
                </a:lnTo>
                <a:cubicBezTo>
                  <a:pt x="1204733" y="585660"/>
                  <a:pt x="1218346" y="536100"/>
                  <a:pt x="1216692" y="440062"/>
                </a:cubicBezTo>
                <a:lnTo>
                  <a:pt x="1271562" y="447095"/>
                </a:lnTo>
                <a:cubicBezTo>
                  <a:pt x="1291948" y="444920"/>
                  <a:pt x="1304428" y="416958"/>
                  <a:pt x="1309003" y="363208"/>
                </a:cubicBezTo>
                <a:cubicBezTo>
                  <a:pt x="1325991" y="361396"/>
                  <a:pt x="1337520" y="356730"/>
                  <a:pt x="1343590" y="349210"/>
                </a:cubicBezTo>
                <a:lnTo>
                  <a:pt x="1368698" y="367149"/>
                </a:lnTo>
                <a:cubicBezTo>
                  <a:pt x="1378483" y="330025"/>
                  <a:pt x="1398665" y="309832"/>
                  <a:pt x="1429243" y="306570"/>
                </a:cubicBezTo>
                <a:cubicBezTo>
                  <a:pt x="1437737" y="305664"/>
                  <a:pt x="1444169" y="301542"/>
                  <a:pt x="1448541" y="294203"/>
                </a:cubicBezTo>
                <a:lnTo>
                  <a:pt x="1409469" y="362800"/>
                </a:lnTo>
                <a:lnTo>
                  <a:pt x="1406072" y="427592"/>
                </a:lnTo>
                <a:cubicBezTo>
                  <a:pt x="1409832" y="430627"/>
                  <a:pt x="1416809" y="431601"/>
                  <a:pt x="1427001" y="430514"/>
                </a:cubicBezTo>
                <a:cubicBezTo>
                  <a:pt x="1460977" y="426889"/>
                  <a:pt x="1494850" y="382041"/>
                  <a:pt x="1528622" y="295969"/>
                </a:cubicBezTo>
                <a:cubicBezTo>
                  <a:pt x="1539902" y="305074"/>
                  <a:pt x="1554828" y="300046"/>
                  <a:pt x="1573402" y="280884"/>
                </a:cubicBezTo>
                <a:cubicBezTo>
                  <a:pt x="1574126" y="287679"/>
                  <a:pt x="1582949" y="297905"/>
                  <a:pt x="1599869" y="311563"/>
                </a:cubicBezTo>
                <a:cubicBezTo>
                  <a:pt x="1622451" y="281665"/>
                  <a:pt x="1648805" y="230746"/>
                  <a:pt x="1678929" y="158808"/>
                </a:cubicBezTo>
                <a:lnTo>
                  <a:pt x="1692282" y="211504"/>
                </a:lnTo>
                <a:cubicBezTo>
                  <a:pt x="1698398" y="236623"/>
                  <a:pt x="1702577" y="251641"/>
                  <a:pt x="1704819" y="256556"/>
                </a:cubicBezTo>
                <a:cubicBezTo>
                  <a:pt x="1774084" y="164979"/>
                  <a:pt x="1821457" y="117832"/>
                  <a:pt x="1846939" y="115114"/>
                </a:cubicBezTo>
                <a:cubicBezTo>
                  <a:pt x="1853734" y="114389"/>
                  <a:pt x="1857494" y="117424"/>
                  <a:pt x="1858219" y="124219"/>
                </a:cubicBezTo>
                <a:cubicBezTo>
                  <a:pt x="1859306" y="134412"/>
                  <a:pt x="1864946" y="138965"/>
                  <a:pt x="1875139" y="137877"/>
                </a:cubicBezTo>
                <a:cubicBezTo>
                  <a:pt x="1909114" y="134253"/>
                  <a:pt x="1926295" y="110085"/>
                  <a:pt x="1926680" y="65373"/>
                </a:cubicBezTo>
                <a:lnTo>
                  <a:pt x="1969422" y="127820"/>
                </a:lnTo>
                <a:cubicBezTo>
                  <a:pt x="1982649" y="122973"/>
                  <a:pt x="2001891" y="102021"/>
                  <a:pt x="2027146" y="64964"/>
                </a:cubicBezTo>
                <a:cubicBezTo>
                  <a:pt x="2042186" y="77105"/>
                  <a:pt x="2056501" y="82450"/>
                  <a:pt x="2070091" y="81001"/>
                </a:cubicBezTo>
                <a:lnTo>
                  <a:pt x="2116876" y="60547"/>
                </a:lnTo>
                <a:cubicBezTo>
                  <a:pt x="2142969" y="47455"/>
                  <a:pt x="2159413" y="40546"/>
                  <a:pt x="2166208" y="39822"/>
                </a:cubicBezTo>
                <a:lnTo>
                  <a:pt x="2195325" y="47024"/>
                </a:lnTo>
                <a:cubicBezTo>
                  <a:pt x="2211339" y="52189"/>
                  <a:pt x="2221895" y="54499"/>
                  <a:pt x="2226991" y="53955"/>
                </a:cubicBezTo>
                <a:cubicBezTo>
                  <a:pt x="2221895" y="54499"/>
                  <a:pt x="2241193" y="42131"/>
                  <a:pt x="2284885" y="16853"/>
                </a:cubicBezTo>
                <a:lnTo>
                  <a:pt x="2299427" y="56537"/>
                </a:lnTo>
                <a:cubicBezTo>
                  <a:pt x="2268124" y="53003"/>
                  <a:pt x="2243005" y="59119"/>
                  <a:pt x="2224069" y="74884"/>
                </a:cubicBezTo>
                <a:lnTo>
                  <a:pt x="2226787" y="100366"/>
                </a:lnTo>
                <a:cubicBezTo>
                  <a:pt x="2242009" y="114206"/>
                  <a:pt x="2251318" y="120944"/>
                  <a:pt x="2254716" y="120582"/>
                </a:cubicBezTo>
                <a:cubicBezTo>
                  <a:pt x="2259812" y="120038"/>
                  <a:pt x="2261907" y="115519"/>
                  <a:pt x="2261001" y="107025"/>
                </a:cubicBezTo>
                <a:cubicBezTo>
                  <a:pt x="2261975" y="100048"/>
                  <a:pt x="2265859" y="96198"/>
                  <a:pt x="2272655" y="95473"/>
                </a:cubicBezTo>
                <a:cubicBezTo>
                  <a:pt x="2269257" y="95835"/>
                  <a:pt x="2275169" y="102936"/>
                  <a:pt x="2290390" y="116776"/>
                </a:cubicBezTo>
                <a:cubicBezTo>
                  <a:pt x="2289846" y="111680"/>
                  <a:pt x="2295192" y="97364"/>
                  <a:pt x="2306426" y="73830"/>
                </a:cubicBezTo>
                <a:cubicBezTo>
                  <a:pt x="2319178" y="48416"/>
                  <a:pt x="2325101" y="31463"/>
                  <a:pt x="2324195" y="22969"/>
                </a:cubicBezTo>
                <a:cubicBezTo>
                  <a:pt x="2339235" y="35109"/>
                  <a:pt x="2363199" y="34271"/>
                  <a:pt x="2396087" y="20454"/>
                </a:cubicBezTo>
                <a:close/>
              </a:path>
            </a:pathLst>
          </a:custGeom>
          <a:blipFill dpi="0" rotWithShape="0">
            <a:blip r:embed="rId4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6803" r="-26803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06392F0A-6F29-40E1-B6E6-3622A1A787FF}"/>
              </a:ext>
            </a:extLst>
          </p:cNvPr>
          <p:cNvSpPr>
            <a:spLocks noChangeAspect="1"/>
          </p:cNvSpPr>
          <p:nvPr>
            <p:custDataLst>
              <p:tags r:id="rId2"/>
            </p:custDataLst>
          </p:nvPr>
        </p:nvSpPr>
        <p:spPr>
          <a:xfrm rot="7634989">
            <a:off x="2708076" y="-56794"/>
            <a:ext cx="6720156" cy="6971586"/>
          </a:xfrm>
          <a:custGeom>
            <a:avLst/>
            <a:gdLst/>
            <a:ahLst/>
            <a:cxnLst/>
            <a:rect l="l" t="t" r="r" b="b"/>
            <a:pathLst>
              <a:path w="4458600" h="4676913">
                <a:moveTo>
                  <a:pt x="3224482" y="4524609"/>
                </a:moveTo>
                <a:cubicBezTo>
                  <a:pt x="3205546" y="4540374"/>
                  <a:pt x="3186973" y="4559537"/>
                  <a:pt x="3168762" y="4582097"/>
                </a:cubicBezTo>
                <a:cubicBezTo>
                  <a:pt x="3157482" y="4572991"/>
                  <a:pt x="3148444" y="4568801"/>
                  <a:pt x="3141649" y="4569526"/>
                </a:cubicBezTo>
                <a:lnTo>
                  <a:pt x="3173518" y="4530046"/>
                </a:lnTo>
                <a:close/>
                <a:moveTo>
                  <a:pt x="2199059" y="4358237"/>
                </a:moveTo>
                <a:lnTo>
                  <a:pt x="2241631" y="4394931"/>
                </a:lnTo>
                <a:lnTo>
                  <a:pt x="2230249" y="4409031"/>
                </a:lnTo>
                <a:lnTo>
                  <a:pt x="2189954" y="4369517"/>
                </a:lnTo>
                <a:close/>
                <a:moveTo>
                  <a:pt x="3490747" y="4145710"/>
                </a:moveTo>
                <a:lnTo>
                  <a:pt x="3470361" y="4147885"/>
                </a:lnTo>
                <a:lnTo>
                  <a:pt x="3474982" y="4191204"/>
                </a:lnTo>
                <a:lnTo>
                  <a:pt x="3495368" y="4189029"/>
                </a:lnTo>
                <a:close/>
                <a:moveTo>
                  <a:pt x="2592631" y="3988952"/>
                </a:moveTo>
                <a:lnTo>
                  <a:pt x="2572246" y="3991127"/>
                </a:lnTo>
                <a:lnTo>
                  <a:pt x="2576595" y="4031898"/>
                </a:lnTo>
                <a:lnTo>
                  <a:pt x="2596981" y="4029723"/>
                </a:lnTo>
                <a:close/>
                <a:moveTo>
                  <a:pt x="1545601" y="3909932"/>
                </a:moveTo>
                <a:lnTo>
                  <a:pt x="1542136" y="3925765"/>
                </a:lnTo>
                <a:lnTo>
                  <a:pt x="1585353" y="3944349"/>
                </a:lnTo>
                <a:lnTo>
                  <a:pt x="1588003" y="3920872"/>
                </a:lnTo>
                <a:close/>
                <a:moveTo>
                  <a:pt x="2801717" y="3871293"/>
                </a:moveTo>
                <a:cubicBezTo>
                  <a:pt x="2782170" y="3897432"/>
                  <a:pt x="2759078" y="3914499"/>
                  <a:pt x="2732441" y="3922495"/>
                </a:cubicBezTo>
                <a:cubicBezTo>
                  <a:pt x="2741660" y="3928384"/>
                  <a:pt x="2737288" y="3935723"/>
                  <a:pt x="2719327" y="3944511"/>
                </a:cubicBezTo>
                <a:lnTo>
                  <a:pt x="2679099" y="3953957"/>
                </a:lnTo>
                <a:cubicBezTo>
                  <a:pt x="2662292" y="3957468"/>
                  <a:pt x="2647003" y="3959099"/>
                  <a:pt x="2633232" y="3958850"/>
                </a:cubicBezTo>
                <a:lnTo>
                  <a:pt x="2607920" y="3987322"/>
                </a:lnTo>
                <a:cubicBezTo>
                  <a:pt x="2619200" y="3996427"/>
                  <a:pt x="2629269" y="4002225"/>
                  <a:pt x="2638125" y="4004717"/>
                </a:cubicBezTo>
                <a:cubicBezTo>
                  <a:pt x="2678057" y="3976403"/>
                  <a:pt x="2700572" y="3961975"/>
                  <a:pt x="2705668" y="3961431"/>
                </a:cubicBezTo>
                <a:cubicBezTo>
                  <a:pt x="2715861" y="3960344"/>
                  <a:pt x="2721139" y="3961499"/>
                  <a:pt x="2721501" y="3964897"/>
                </a:cubicBezTo>
                <a:cubicBezTo>
                  <a:pt x="2721863" y="3968294"/>
                  <a:pt x="2725442" y="3969631"/>
                  <a:pt x="2732237" y="3968906"/>
                </a:cubicBezTo>
                <a:cubicBezTo>
                  <a:pt x="2769611" y="3964919"/>
                  <a:pt x="2801808" y="3936572"/>
                  <a:pt x="2828830" y="3883864"/>
                </a:cubicBezTo>
                <a:cubicBezTo>
                  <a:pt x="2822035" y="3884589"/>
                  <a:pt x="2812997" y="3880398"/>
                  <a:pt x="2801717" y="3871293"/>
                </a:cubicBezTo>
                <a:close/>
                <a:moveTo>
                  <a:pt x="2602619" y="3840988"/>
                </a:moveTo>
                <a:lnTo>
                  <a:pt x="2523592" y="3921579"/>
                </a:lnTo>
                <a:cubicBezTo>
                  <a:pt x="2542573" y="3938454"/>
                  <a:pt x="2552427" y="3950288"/>
                  <a:pt x="2553151" y="3957084"/>
                </a:cubicBezTo>
                <a:lnTo>
                  <a:pt x="2608055" y="3891952"/>
                </a:lnTo>
                <a:close/>
                <a:moveTo>
                  <a:pt x="2671351" y="3784690"/>
                </a:moveTo>
                <a:lnTo>
                  <a:pt x="2662246" y="3795970"/>
                </a:lnTo>
                <a:lnTo>
                  <a:pt x="2706551" y="3824747"/>
                </a:lnTo>
                <a:lnTo>
                  <a:pt x="2715113" y="3808371"/>
                </a:lnTo>
                <a:close/>
                <a:moveTo>
                  <a:pt x="2837900" y="3751460"/>
                </a:moveTo>
                <a:lnTo>
                  <a:pt x="2785476" y="3767361"/>
                </a:lnTo>
                <a:lnTo>
                  <a:pt x="2805386" y="3809050"/>
                </a:lnTo>
                <a:cubicBezTo>
                  <a:pt x="2829237" y="3791042"/>
                  <a:pt x="2840075" y="3771846"/>
                  <a:pt x="2837900" y="3751460"/>
                </a:cubicBezTo>
                <a:close/>
                <a:moveTo>
                  <a:pt x="2948898" y="3608184"/>
                </a:moveTo>
                <a:lnTo>
                  <a:pt x="2950529" y="3623473"/>
                </a:lnTo>
                <a:lnTo>
                  <a:pt x="2924130" y="3641752"/>
                </a:lnTo>
                <a:lnTo>
                  <a:pt x="2912306" y="3627550"/>
                </a:lnTo>
                <a:close/>
                <a:moveTo>
                  <a:pt x="3051674" y="3532791"/>
                </a:moveTo>
                <a:lnTo>
                  <a:pt x="3067507" y="3536257"/>
                </a:lnTo>
                <a:lnTo>
                  <a:pt x="3055751" y="3571014"/>
                </a:lnTo>
                <a:lnTo>
                  <a:pt x="3039919" y="3567548"/>
                </a:lnTo>
                <a:close/>
                <a:moveTo>
                  <a:pt x="3092648" y="3482031"/>
                </a:moveTo>
                <a:lnTo>
                  <a:pt x="3104472" y="3496233"/>
                </a:lnTo>
                <a:lnTo>
                  <a:pt x="3081709" y="3524433"/>
                </a:lnTo>
                <a:lnTo>
                  <a:pt x="3070428" y="3515328"/>
                </a:lnTo>
                <a:close/>
                <a:moveTo>
                  <a:pt x="4173619" y="3371874"/>
                </a:moveTo>
                <a:lnTo>
                  <a:pt x="4161048" y="3398987"/>
                </a:lnTo>
                <a:lnTo>
                  <a:pt x="4176881" y="3402452"/>
                </a:lnTo>
                <a:lnTo>
                  <a:pt x="4184356" y="3375883"/>
                </a:lnTo>
                <a:close/>
                <a:moveTo>
                  <a:pt x="3286649" y="3319592"/>
                </a:moveTo>
                <a:lnTo>
                  <a:pt x="3274621" y="3351801"/>
                </a:lnTo>
                <a:lnTo>
                  <a:pt x="3290454" y="3355266"/>
                </a:lnTo>
                <a:lnTo>
                  <a:pt x="3302481" y="3323057"/>
                </a:lnTo>
                <a:close/>
                <a:moveTo>
                  <a:pt x="3172456" y="3287961"/>
                </a:moveTo>
                <a:lnTo>
                  <a:pt x="3177077" y="3331280"/>
                </a:lnTo>
                <a:lnTo>
                  <a:pt x="3161788" y="3332911"/>
                </a:lnTo>
                <a:lnTo>
                  <a:pt x="3157167" y="3289592"/>
                </a:lnTo>
                <a:close/>
                <a:moveTo>
                  <a:pt x="720700" y="3255702"/>
                </a:moveTo>
                <a:lnTo>
                  <a:pt x="712138" y="3272078"/>
                </a:lnTo>
                <a:lnTo>
                  <a:pt x="740338" y="3294842"/>
                </a:lnTo>
                <a:lnTo>
                  <a:pt x="749444" y="3283561"/>
                </a:lnTo>
                <a:close/>
                <a:moveTo>
                  <a:pt x="3711751" y="3052608"/>
                </a:moveTo>
                <a:lnTo>
                  <a:pt x="3699724" y="3084817"/>
                </a:lnTo>
                <a:lnTo>
                  <a:pt x="3720653" y="3087738"/>
                </a:lnTo>
                <a:lnTo>
                  <a:pt x="3727584" y="3056073"/>
                </a:lnTo>
                <a:close/>
                <a:moveTo>
                  <a:pt x="725115" y="2958856"/>
                </a:moveTo>
                <a:lnTo>
                  <a:pt x="743122" y="2982706"/>
                </a:lnTo>
                <a:lnTo>
                  <a:pt x="728377" y="2989434"/>
                </a:lnTo>
                <a:lnTo>
                  <a:pt x="709826" y="2960486"/>
                </a:lnTo>
                <a:close/>
                <a:moveTo>
                  <a:pt x="699225" y="2861108"/>
                </a:moveTo>
                <a:lnTo>
                  <a:pt x="716213" y="2923725"/>
                </a:lnTo>
                <a:lnTo>
                  <a:pt x="695827" y="2925899"/>
                </a:lnTo>
                <a:lnTo>
                  <a:pt x="678839" y="2863282"/>
                </a:lnTo>
                <a:close/>
                <a:moveTo>
                  <a:pt x="591419" y="2792715"/>
                </a:moveTo>
                <a:lnTo>
                  <a:pt x="571034" y="2794890"/>
                </a:lnTo>
                <a:lnTo>
                  <a:pt x="567637" y="2859682"/>
                </a:lnTo>
                <a:lnTo>
                  <a:pt x="582926" y="2858051"/>
                </a:lnTo>
                <a:close/>
                <a:moveTo>
                  <a:pt x="369558" y="2790610"/>
                </a:moveTo>
                <a:lnTo>
                  <a:pt x="360452" y="2801891"/>
                </a:lnTo>
                <a:lnTo>
                  <a:pt x="377916" y="2820645"/>
                </a:lnTo>
                <a:lnTo>
                  <a:pt x="386478" y="2804268"/>
                </a:lnTo>
                <a:close/>
                <a:moveTo>
                  <a:pt x="284312" y="2740429"/>
                </a:moveTo>
                <a:lnTo>
                  <a:pt x="263927" y="2742603"/>
                </a:lnTo>
                <a:lnTo>
                  <a:pt x="268004" y="2780826"/>
                </a:lnTo>
                <a:lnTo>
                  <a:pt x="288390" y="2778651"/>
                </a:lnTo>
                <a:close/>
                <a:moveTo>
                  <a:pt x="113923" y="2616860"/>
                </a:moveTo>
                <a:lnTo>
                  <a:pt x="116422" y="2617955"/>
                </a:lnTo>
                <a:lnTo>
                  <a:pt x="116374" y="2618693"/>
                </a:lnTo>
                <a:cubicBezTo>
                  <a:pt x="116162" y="2619736"/>
                  <a:pt x="115853" y="2620104"/>
                  <a:pt x="115445" y="2619799"/>
                </a:cubicBezTo>
                <a:cubicBezTo>
                  <a:pt x="115036" y="2619493"/>
                  <a:pt x="114529" y="2618514"/>
                  <a:pt x="113923" y="2616860"/>
                </a:cubicBezTo>
                <a:close/>
                <a:moveTo>
                  <a:pt x="3971831" y="2470771"/>
                </a:moveTo>
                <a:cubicBezTo>
                  <a:pt x="3951446" y="2472946"/>
                  <a:pt x="3935183" y="2481553"/>
                  <a:pt x="3923042" y="2496593"/>
                </a:cubicBezTo>
                <a:lnTo>
                  <a:pt x="3945942" y="2566311"/>
                </a:lnTo>
                <a:cubicBezTo>
                  <a:pt x="3965195" y="2521305"/>
                  <a:pt x="3975093" y="2501349"/>
                  <a:pt x="3975637" y="2506446"/>
                </a:cubicBezTo>
                <a:close/>
                <a:moveTo>
                  <a:pt x="76587" y="2463152"/>
                </a:moveTo>
                <a:lnTo>
                  <a:pt x="76898" y="2463324"/>
                </a:lnTo>
                <a:lnTo>
                  <a:pt x="76956" y="2463596"/>
                </a:lnTo>
                <a:cubicBezTo>
                  <a:pt x="76486" y="2463217"/>
                  <a:pt x="76363" y="2463069"/>
                  <a:pt x="76587" y="2463152"/>
                </a:cubicBezTo>
                <a:close/>
                <a:moveTo>
                  <a:pt x="94215" y="2335474"/>
                </a:moveTo>
                <a:lnTo>
                  <a:pt x="73830" y="2337648"/>
                </a:lnTo>
                <a:lnTo>
                  <a:pt x="78179" y="2378419"/>
                </a:lnTo>
                <a:lnTo>
                  <a:pt x="98565" y="2376245"/>
                </a:lnTo>
                <a:close/>
                <a:moveTo>
                  <a:pt x="327288" y="2297725"/>
                </a:moveTo>
                <a:lnTo>
                  <a:pt x="306903" y="2299900"/>
                </a:lnTo>
                <a:lnTo>
                  <a:pt x="302419" y="2354499"/>
                </a:lnTo>
                <a:lnTo>
                  <a:pt x="317708" y="2352868"/>
                </a:lnTo>
                <a:close/>
                <a:moveTo>
                  <a:pt x="13485" y="2168009"/>
                </a:moveTo>
                <a:lnTo>
                  <a:pt x="12571" y="2174090"/>
                </a:lnTo>
                <a:cubicBezTo>
                  <a:pt x="12389" y="2172391"/>
                  <a:pt x="12663" y="2170429"/>
                  <a:pt x="13392" y="2168203"/>
                </a:cubicBezTo>
                <a:close/>
                <a:moveTo>
                  <a:pt x="241193" y="2118776"/>
                </a:moveTo>
                <a:lnTo>
                  <a:pt x="218259" y="2121222"/>
                </a:lnTo>
                <a:lnTo>
                  <a:pt x="224783" y="2182378"/>
                </a:lnTo>
                <a:lnTo>
                  <a:pt x="247716" y="2179932"/>
                </a:lnTo>
                <a:close/>
                <a:moveTo>
                  <a:pt x="385351" y="2093089"/>
                </a:moveTo>
                <a:lnTo>
                  <a:pt x="379508" y="2134947"/>
                </a:lnTo>
                <a:lnTo>
                  <a:pt x="394797" y="2133316"/>
                </a:lnTo>
                <a:lnTo>
                  <a:pt x="401184" y="2096554"/>
                </a:lnTo>
                <a:close/>
                <a:moveTo>
                  <a:pt x="4456355" y="2011892"/>
                </a:moveTo>
                <a:cubicBezTo>
                  <a:pt x="4456809" y="2016139"/>
                  <a:pt x="4456568" y="2019923"/>
                  <a:pt x="4455634" y="2023244"/>
                </a:cubicBezTo>
                <a:lnTo>
                  <a:pt x="4455140" y="2024111"/>
                </a:lnTo>
                <a:lnTo>
                  <a:pt x="4455459" y="2018592"/>
                </a:lnTo>
                <a:cubicBezTo>
                  <a:pt x="4455723" y="2015020"/>
                  <a:pt x="4456021" y="2012787"/>
                  <a:pt x="4456355" y="2011892"/>
                </a:cubicBezTo>
                <a:close/>
                <a:moveTo>
                  <a:pt x="3127903" y="1831456"/>
                </a:moveTo>
                <a:lnTo>
                  <a:pt x="3112615" y="1833087"/>
                </a:lnTo>
                <a:lnTo>
                  <a:pt x="3118051" y="1884051"/>
                </a:lnTo>
                <a:lnTo>
                  <a:pt x="3133340" y="1882420"/>
                </a:lnTo>
                <a:close/>
                <a:moveTo>
                  <a:pt x="449597" y="1704814"/>
                </a:moveTo>
                <a:lnTo>
                  <a:pt x="437026" y="1731927"/>
                </a:lnTo>
                <a:lnTo>
                  <a:pt x="453131" y="1737940"/>
                </a:lnTo>
                <a:lnTo>
                  <a:pt x="460333" y="1708823"/>
                </a:lnTo>
                <a:close/>
                <a:moveTo>
                  <a:pt x="271972" y="1682527"/>
                </a:moveTo>
                <a:lnTo>
                  <a:pt x="251586" y="1684702"/>
                </a:lnTo>
                <a:lnTo>
                  <a:pt x="254304" y="1710184"/>
                </a:lnTo>
                <a:lnTo>
                  <a:pt x="274690" y="1708009"/>
                </a:lnTo>
                <a:close/>
                <a:moveTo>
                  <a:pt x="165865" y="1678383"/>
                </a:moveTo>
                <a:lnTo>
                  <a:pt x="153838" y="1710592"/>
                </a:lnTo>
                <a:lnTo>
                  <a:pt x="169671" y="1714057"/>
                </a:lnTo>
                <a:lnTo>
                  <a:pt x="181698" y="1681848"/>
                </a:lnTo>
                <a:close/>
                <a:moveTo>
                  <a:pt x="3089034" y="1660355"/>
                </a:moveTo>
                <a:lnTo>
                  <a:pt x="3102217" y="1687298"/>
                </a:lnTo>
                <a:lnTo>
                  <a:pt x="3087471" y="1694025"/>
                </a:lnTo>
                <a:lnTo>
                  <a:pt x="3073745" y="1661986"/>
                </a:lnTo>
                <a:close/>
                <a:moveTo>
                  <a:pt x="497230" y="1619840"/>
                </a:moveTo>
                <a:cubicBezTo>
                  <a:pt x="493471" y="1681234"/>
                  <a:pt x="490356" y="1724519"/>
                  <a:pt x="487888" y="1749695"/>
                </a:cubicBezTo>
                <a:lnTo>
                  <a:pt x="486702" y="1760301"/>
                </a:lnTo>
                <a:lnTo>
                  <a:pt x="499369" y="1728981"/>
                </a:lnTo>
                <a:cubicBezTo>
                  <a:pt x="513686" y="1691051"/>
                  <a:pt x="520096" y="1665079"/>
                  <a:pt x="518601" y="1651064"/>
                </a:cubicBezTo>
                <a:cubicBezTo>
                  <a:pt x="517695" y="1642570"/>
                  <a:pt x="513482" y="1635288"/>
                  <a:pt x="505962" y="1629218"/>
                </a:cubicBezTo>
                <a:close/>
                <a:moveTo>
                  <a:pt x="424794" y="1617259"/>
                </a:moveTo>
                <a:lnTo>
                  <a:pt x="417591" y="1646376"/>
                </a:lnTo>
                <a:lnTo>
                  <a:pt x="433424" y="1649841"/>
                </a:lnTo>
                <a:lnTo>
                  <a:pt x="440627" y="1620724"/>
                </a:lnTo>
                <a:close/>
                <a:moveTo>
                  <a:pt x="4308388" y="1615328"/>
                </a:moveTo>
                <a:lnTo>
                  <a:pt x="4297720" y="1660278"/>
                </a:lnTo>
                <a:lnTo>
                  <a:pt x="4313009" y="1658647"/>
                </a:lnTo>
                <a:lnTo>
                  <a:pt x="4324221" y="1618794"/>
                </a:lnTo>
                <a:close/>
                <a:moveTo>
                  <a:pt x="366389" y="1577100"/>
                </a:moveTo>
                <a:lnTo>
                  <a:pt x="354362" y="1609309"/>
                </a:lnTo>
                <a:lnTo>
                  <a:pt x="370195" y="1612774"/>
                </a:lnTo>
                <a:lnTo>
                  <a:pt x="382766" y="1585661"/>
                </a:lnTo>
                <a:close/>
                <a:moveTo>
                  <a:pt x="497094" y="1521922"/>
                </a:moveTo>
                <a:lnTo>
                  <a:pt x="476708" y="1524097"/>
                </a:lnTo>
                <a:lnTo>
                  <a:pt x="482145" y="1575060"/>
                </a:lnTo>
                <a:lnTo>
                  <a:pt x="502530" y="1572886"/>
                </a:lnTo>
                <a:close/>
                <a:moveTo>
                  <a:pt x="4302884" y="1515406"/>
                </a:moveTo>
                <a:cubicBezTo>
                  <a:pt x="4288977" y="1546098"/>
                  <a:pt x="4288388" y="1572791"/>
                  <a:pt x="4301117" y="1595487"/>
                </a:cubicBezTo>
                <a:cubicBezTo>
                  <a:pt x="4300574" y="1590390"/>
                  <a:pt x="4308524" y="1584388"/>
                  <a:pt x="4324968" y="1577479"/>
                </a:cubicBezTo>
                <a:cubicBezTo>
                  <a:pt x="4306780" y="1551930"/>
                  <a:pt x="4299418" y="1531239"/>
                  <a:pt x="4302884" y="1515406"/>
                </a:cubicBezTo>
                <a:close/>
                <a:moveTo>
                  <a:pt x="200893" y="1499398"/>
                </a:moveTo>
                <a:cubicBezTo>
                  <a:pt x="182139" y="1516862"/>
                  <a:pt x="174573" y="1542582"/>
                  <a:pt x="178198" y="1576558"/>
                </a:cubicBezTo>
                <a:lnTo>
                  <a:pt x="207689" y="1563103"/>
                </a:lnTo>
                <a:close/>
                <a:moveTo>
                  <a:pt x="219647" y="1481935"/>
                </a:moveTo>
                <a:lnTo>
                  <a:pt x="213804" y="1523793"/>
                </a:lnTo>
                <a:lnTo>
                  <a:pt x="229093" y="1522162"/>
                </a:lnTo>
                <a:lnTo>
                  <a:pt x="235481" y="1485400"/>
                </a:lnTo>
                <a:close/>
                <a:moveTo>
                  <a:pt x="271155" y="1481595"/>
                </a:moveTo>
                <a:lnTo>
                  <a:pt x="250770" y="1483769"/>
                </a:lnTo>
                <a:lnTo>
                  <a:pt x="253488" y="1509251"/>
                </a:lnTo>
                <a:lnTo>
                  <a:pt x="273873" y="1507076"/>
                </a:lnTo>
                <a:close/>
                <a:moveTo>
                  <a:pt x="519619" y="1419010"/>
                </a:moveTo>
                <a:lnTo>
                  <a:pt x="504330" y="1420641"/>
                </a:lnTo>
                <a:lnTo>
                  <a:pt x="507592" y="1451219"/>
                </a:lnTo>
                <a:lnTo>
                  <a:pt x="522881" y="1449588"/>
                </a:lnTo>
                <a:close/>
                <a:moveTo>
                  <a:pt x="338800" y="1415104"/>
                </a:moveTo>
                <a:cubicBezTo>
                  <a:pt x="325934" y="1423348"/>
                  <a:pt x="318585" y="1443032"/>
                  <a:pt x="316750" y="1474154"/>
                </a:cubicBezTo>
                <a:lnTo>
                  <a:pt x="315459" y="1510372"/>
                </a:lnTo>
                <a:cubicBezTo>
                  <a:pt x="315029" y="1522444"/>
                  <a:pt x="313387" y="1531210"/>
                  <a:pt x="310533" y="1536669"/>
                </a:cubicBezTo>
                <a:cubicBezTo>
                  <a:pt x="302832" y="1528900"/>
                  <a:pt x="300340" y="1537756"/>
                  <a:pt x="303059" y="1563238"/>
                </a:cubicBezTo>
                <a:cubicBezTo>
                  <a:pt x="306456" y="1562876"/>
                  <a:pt x="321723" y="1544925"/>
                  <a:pt x="348858" y="1509386"/>
                </a:cubicBezTo>
                <a:close/>
                <a:moveTo>
                  <a:pt x="488972" y="1373313"/>
                </a:moveTo>
                <a:lnTo>
                  <a:pt x="479765" y="1407798"/>
                </a:lnTo>
                <a:lnTo>
                  <a:pt x="498146" y="1410991"/>
                </a:lnTo>
                <a:lnTo>
                  <a:pt x="505349" y="1381874"/>
                </a:lnTo>
                <a:close/>
                <a:moveTo>
                  <a:pt x="3850902" y="1357134"/>
                </a:moveTo>
                <a:lnTo>
                  <a:pt x="3853588" y="1362315"/>
                </a:lnTo>
                <a:cubicBezTo>
                  <a:pt x="3848491" y="1362858"/>
                  <a:pt x="3847184" y="1361548"/>
                  <a:pt x="3849665" y="1358384"/>
                </a:cubicBezTo>
                <a:close/>
                <a:moveTo>
                  <a:pt x="505009" y="1330367"/>
                </a:moveTo>
                <a:lnTo>
                  <a:pt x="499165" y="1372225"/>
                </a:lnTo>
                <a:lnTo>
                  <a:pt x="514454" y="1370594"/>
                </a:lnTo>
                <a:lnTo>
                  <a:pt x="520841" y="1333833"/>
                </a:lnTo>
                <a:close/>
                <a:moveTo>
                  <a:pt x="450410" y="1325883"/>
                </a:moveTo>
                <a:lnTo>
                  <a:pt x="466242" y="1329348"/>
                </a:lnTo>
                <a:lnTo>
                  <a:pt x="454215" y="1361557"/>
                </a:lnTo>
                <a:lnTo>
                  <a:pt x="437839" y="1352995"/>
                </a:lnTo>
                <a:close/>
                <a:moveTo>
                  <a:pt x="4201601" y="1314882"/>
                </a:moveTo>
                <a:lnTo>
                  <a:pt x="4235135" y="1411814"/>
                </a:lnTo>
                <a:lnTo>
                  <a:pt x="4251139" y="1381203"/>
                </a:lnTo>
                <a:lnTo>
                  <a:pt x="4249704" y="1380784"/>
                </a:lnTo>
                <a:cubicBezTo>
                  <a:pt x="4243780" y="1376584"/>
                  <a:pt x="4227745" y="1354616"/>
                  <a:pt x="4201601" y="1314882"/>
                </a:cubicBezTo>
                <a:close/>
                <a:moveTo>
                  <a:pt x="664456" y="1303050"/>
                </a:moveTo>
                <a:lnTo>
                  <a:pt x="597151" y="1421048"/>
                </a:lnTo>
                <a:cubicBezTo>
                  <a:pt x="589631" y="1414977"/>
                  <a:pt x="582474" y="1412305"/>
                  <a:pt x="575679" y="1413029"/>
                </a:cubicBezTo>
                <a:lnTo>
                  <a:pt x="579484" y="1448704"/>
                </a:lnTo>
                <a:cubicBezTo>
                  <a:pt x="579122" y="1445306"/>
                  <a:pt x="581976" y="1439848"/>
                  <a:pt x="588046" y="1432328"/>
                </a:cubicBezTo>
                <a:cubicBezTo>
                  <a:pt x="594411" y="1443676"/>
                  <a:pt x="598426" y="1453126"/>
                  <a:pt x="600091" y="1460680"/>
                </a:cubicBezTo>
                <a:lnTo>
                  <a:pt x="600808" y="1470361"/>
                </a:lnTo>
                <a:close/>
                <a:moveTo>
                  <a:pt x="426490" y="1294931"/>
                </a:moveTo>
                <a:cubicBezTo>
                  <a:pt x="428484" y="1313617"/>
                  <a:pt x="421893" y="1332361"/>
                  <a:pt x="406717" y="1351161"/>
                </a:cubicBezTo>
                <a:cubicBezTo>
                  <a:pt x="404837" y="1349643"/>
                  <a:pt x="400046" y="1345000"/>
                  <a:pt x="392345" y="1337231"/>
                </a:cubicBezTo>
                <a:cubicBezTo>
                  <a:pt x="384644" y="1329462"/>
                  <a:pt x="379853" y="1324819"/>
                  <a:pt x="377973" y="1323301"/>
                </a:cubicBezTo>
                <a:lnTo>
                  <a:pt x="367815" y="1445512"/>
                </a:lnTo>
                <a:lnTo>
                  <a:pt x="388574" y="1422680"/>
                </a:lnTo>
                <a:lnTo>
                  <a:pt x="401350" y="1542444"/>
                </a:lnTo>
                <a:lnTo>
                  <a:pt x="427919" y="1549919"/>
                </a:lnTo>
                <a:lnTo>
                  <a:pt x="419493" y="1470925"/>
                </a:lnTo>
                <a:cubicBezTo>
                  <a:pt x="420059" y="1427912"/>
                  <a:pt x="435053" y="1407414"/>
                  <a:pt x="464476" y="1409429"/>
                </a:cubicBezTo>
                <a:lnTo>
                  <a:pt x="474771" y="1385136"/>
                </a:lnTo>
                <a:cubicBezTo>
                  <a:pt x="483332" y="1368760"/>
                  <a:pt x="487160" y="1356325"/>
                  <a:pt x="486254" y="1347831"/>
                </a:cubicBezTo>
                <a:lnTo>
                  <a:pt x="482449" y="1312156"/>
                </a:lnTo>
                <a:cubicBezTo>
                  <a:pt x="460365" y="1314512"/>
                  <a:pt x="441712" y="1308770"/>
                  <a:pt x="426490" y="1294931"/>
                </a:cubicBezTo>
                <a:close/>
                <a:moveTo>
                  <a:pt x="870620" y="1206319"/>
                </a:moveTo>
                <a:lnTo>
                  <a:pt x="839295" y="1250895"/>
                </a:lnTo>
                <a:cubicBezTo>
                  <a:pt x="830801" y="1251801"/>
                  <a:pt x="817460" y="1239480"/>
                  <a:pt x="799271" y="1213930"/>
                </a:cubicBezTo>
                <a:lnTo>
                  <a:pt x="826384" y="1226501"/>
                </a:lnTo>
                <a:cubicBezTo>
                  <a:pt x="840586" y="1214678"/>
                  <a:pt x="855331" y="1207950"/>
                  <a:pt x="870620" y="1206319"/>
                </a:cubicBezTo>
                <a:close/>
                <a:moveTo>
                  <a:pt x="586991" y="1156683"/>
                </a:moveTo>
                <a:lnTo>
                  <a:pt x="560048" y="1169865"/>
                </a:lnTo>
                <a:cubicBezTo>
                  <a:pt x="564714" y="1181394"/>
                  <a:pt x="568497" y="1200749"/>
                  <a:pt x="571396" y="1227930"/>
                </a:cubicBezTo>
                <a:lnTo>
                  <a:pt x="548905" y="1258678"/>
                </a:lnTo>
                <a:cubicBezTo>
                  <a:pt x="534092" y="1280876"/>
                  <a:pt x="527047" y="1295372"/>
                  <a:pt x="527772" y="1302167"/>
                </a:cubicBezTo>
                <a:cubicBezTo>
                  <a:pt x="531532" y="1305202"/>
                  <a:pt x="538509" y="1306176"/>
                  <a:pt x="548701" y="1305089"/>
                </a:cubicBezTo>
                <a:lnTo>
                  <a:pt x="572892" y="1338589"/>
                </a:lnTo>
                <a:lnTo>
                  <a:pt x="602621" y="1399847"/>
                </a:lnTo>
                <a:close/>
                <a:moveTo>
                  <a:pt x="539866" y="1125629"/>
                </a:moveTo>
                <a:cubicBezTo>
                  <a:pt x="505823" y="1144724"/>
                  <a:pt x="475686" y="1176287"/>
                  <a:pt x="449458" y="1220320"/>
                </a:cubicBezTo>
                <a:cubicBezTo>
                  <a:pt x="474939" y="1217602"/>
                  <a:pt x="488949" y="1228134"/>
                  <a:pt x="491486" y="1251917"/>
                </a:cubicBezTo>
                <a:cubicBezTo>
                  <a:pt x="498711" y="1239120"/>
                  <a:pt x="508337" y="1216616"/>
                  <a:pt x="520365" y="1184407"/>
                </a:cubicBezTo>
                <a:close/>
                <a:moveTo>
                  <a:pt x="634149" y="1115571"/>
                </a:moveTo>
                <a:lnTo>
                  <a:pt x="613763" y="1117746"/>
                </a:lnTo>
                <a:lnTo>
                  <a:pt x="619472" y="1171258"/>
                </a:lnTo>
                <a:lnTo>
                  <a:pt x="639857" y="1169083"/>
                </a:lnTo>
                <a:close/>
                <a:moveTo>
                  <a:pt x="419762" y="1086898"/>
                </a:moveTo>
                <a:lnTo>
                  <a:pt x="423024" y="1117476"/>
                </a:lnTo>
                <a:lnTo>
                  <a:pt x="402638" y="1119651"/>
                </a:lnTo>
                <a:lnTo>
                  <a:pt x="399376" y="1089072"/>
                </a:lnTo>
                <a:close/>
                <a:moveTo>
                  <a:pt x="808172" y="1055773"/>
                </a:moveTo>
                <a:lnTo>
                  <a:pt x="787786" y="1057948"/>
                </a:lnTo>
                <a:lnTo>
                  <a:pt x="793223" y="1108911"/>
                </a:lnTo>
                <a:lnTo>
                  <a:pt x="813608" y="1106737"/>
                </a:lnTo>
                <a:close/>
                <a:moveTo>
                  <a:pt x="1022898" y="942666"/>
                </a:moveTo>
                <a:lnTo>
                  <a:pt x="1038730" y="946132"/>
                </a:lnTo>
                <a:lnTo>
                  <a:pt x="1026160" y="973245"/>
                </a:lnTo>
                <a:lnTo>
                  <a:pt x="1010327" y="969779"/>
                </a:lnTo>
                <a:close/>
                <a:moveTo>
                  <a:pt x="1169231" y="937365"/>
                </a:moveTo>
                <a:lnTo>
                  <a:pt x="1185064" y="940831"/>
                </a:lnTo>
                <a:lnTo>
                  <a:pt x="1172493" y="967943"/>
                </a:lnTo>
                <a:lnTo>
                  <a:pt x="1156660" y="964478"/>
                </a:lnTo>
                <a:close/>
                <a:moveTo>
                  <a:pt x="1322800" y="830782"/>
                </a:moveTo>
                <a:cubicBezTo>
                  <a:pt x="1324794" y="849469"/>
                  <a:pt x="1307705" y="874486"/>
                  <a:pt x="1271532" y="905835"/>
                </a:cubicBezTo>
                <a:cubicBezTo>
                  <a:pt x="1259097" y="902007"/>
                  <a:pt x="1245688" y="905156"/>
                  <a:pt x="1231305" y="915281"/>
                </a:cubicBezTo>
                <a:lnTo>
                  <a:pt x="1198178" y="918814"/>
                </a:lnTo>
                <a:lnTo>
                  <a:pt x="1264192" y="837034"/>
                </a:lnTo>
                <a:close/>
                <a:moveTo>
                  <a:pt x="1481093" y="744313"/>
                </a:moveTo>
                <a:lnTo>
                  <a:pt x="1497197" y="750326"/>
                </a:lnTo>
                <a:lnTo>
                  <a:pt x="1485170" y="782536"/>
                </a:lnTo>
                <a:lnTo>
                  <a:pt x="1469337" y="779070"/>
                </a:lnTo>
                <a:close/>
                <a:moveTo>
                  <a:pt x="1144767" y="708029"/>
                </a:moveTo>
                <a:cubicBezTo>
                  <a:pt x="1161755" y="706217"/>
                  <a:pt x="1176738" y="709773"/>
                  <a:pt x="1189717" y="718697"/>
                </a:cubicBezTo>
                <a:lnTo>
                  <a:pt x="1164405" y="747169"/>
                </a:lnTo>
                <a:cubicBezTo>
                  <a:pt x="1153125" y="738063"/>
                  <a:pt x="1146579" y="725017"/>
                  <a:pt x="1144767" y="708029"/>
                </a:cubicBezTo>
                <a:close/>
                <a:moveTo>
                  <a:pt x="843300" y="660295"/>
                </a:moveTo>
                <a:cubicBezTo>
                  <a:pt x="826766" y="730784"/>
                  <a:pt x="797422" y="818102"/>
                  <a:pt x="755271" y="922249"/>
                </a:cubicBezTo>
                <a:lnTo>
                  <a:pt x="743039" y="807581"/>
                </a:lnTo>
                <a:cubicBezTo>
                  <a:pt x="752325" y="798000"/>
                  <a:pt x="764375" y="782110"/>
                  <a:pt x="779189" y="759913"/>
                </a:cubicBezTo>
                <a:close/>
                <a:moveTo>
                  <a:pt x="991638" y="649626"/>
                </a:moveTo>
                <a:lnTo>
                  <a:pt x="1008014" y="658188"/>
                </a:lnTo>
                <a:lnTo>
                  <a:pt x="978048" y="715505"/>
                </a:lnTo>
                <a:lnTo>
                  <a:pt x="959124" y="707215"/>
                </a:lnTo>
                <a:close/>
                <a:moveTo>
                  <a:pt x="1642681" y="616257"/>
                </a:moveTo>
                <a:cubicBezTo>
                  <a:pt x="1649045" y="627605"/>
                  <a:pt x="1664969" y="631920"/>
                  <a:pt x="1690450" y="629202"/>
                </a:cubicBezTo>
                <a:cubicBezTo>
                  <a:pt x="1698446" y="655838"/>
                  <a:pt x="1688005" y="670697"/>
                  <a:pt x="1659125" y="673778"/>
                </a:cubicBezTo>
                <a:cubicBezTo>
                  <a:pt x="1645535" y="675228"/>
                  <a:pt x="1641775" y="672193"/>
                  <a:pt x="1647845" y="664673"/>
                </a:cubicBezTo>
                <a:cubicBezTo>
                  <a:pt x="1652398" y="659033"/>
                  <a:pt x="1651854" y="653936"/>
                  <a:pt x="1646214" y="649384"/>
                </a:cubicBezTo>
                <a:cubicBezTo>
                  <a:pt x="1643179" y="653143"/>
                  <a:pt x="1643111" y="668614"/>
                  <a:pt x="1646011" y="695794"/>
                </a:cubicBezTo>
                <a:lnTo>
                  <a:pt x="1624164" y="708434"/>
                </a:lnTo>
                <a:cubicBezTo>
                  <a:pt x="1609600" y="716859"/>
                  <a:pt x="1598071" y="721526"/>
                  <a:pt x="1589577" y="722432"/>
                </a:cubicBezTo>
                <a:cubicBezTo>
                  <a:pt x="1584481" y="722975"/>
                  <a:pt x="1582420" y="719759"/>
                  <a:pt x="1583393" y="712783"/>
                </a:cubicBezTo>
                <a:cubicBezTo>
                  <a:pt x="1582669" y="705987"/>
                  <a:pt x="1578909" y="702952"/>
                  <a:pt x="1572114" y="703677"/>
                </a:cubicBezTo>
                <a:cubicBezTo>
                  <a:pt x="1553427" y="705671"/>
                  <a:pt x="1537979" y="721923"/>
                  <a:pt x="1525771" y="752433"/>
                </a:cubicBezTo>
                <a:cubicBezTo>
                  <a:pt x="1512611" y="741810"/>
                  <a:pt x="1505668" y="733101"/>
                  <a:pt x="1504944" y="726306"/>
                </a:cubicBezTo>
                <a:cubicBezTo>
                  <a:pt x="1529157" y="711696"/>
                  <a:pt x="1575069" y="675013"/>
                  <a:pt x="1642681" y="616257"/>
                </a:cubicBezTo>
                <a:close/>
                <a:moveTo>
                  <a:pt x="3192992" y="605510"/>
                </a:moveTo>
                <a:lnTo>
                  <a:pt x="3183887" y="616790"/>
                </a:lnTo>
                <a:lnTo>
                  <a:pt x="3200807" y="630448"/>
                </a:lnTo>
                <a:lnTo>
                  <a:pt x="3209912" y="619168"/>
                </a:lnTo>
                <a:close/>
                <a:moveTo>
                  <a:pt x="1166340" y="499554"/>
                </a:moveTo>
                <a:lnTo>
                  <a:pt x="1183260" y="513212"/>
                </a:lnTo>
                <a:lnTo>
                  <a:pt x="1174155" y="524492"/>
                </a:lnTo>
                <a:lnTo>
                  <a:pt x="1154686" y="511106"/>
                </a:lnTo>
                <a:close/>
                <a:moveTo>
                  <a:pt x="1554920" y="494183"/>
                </a:moveTo>
                <a:lnTo>
                  <a:pt x="1542621" y="523844"/>
                </a:lnTo>
                <a:lnTo>
                  <a:pt x="1558454" y="527310"/>
                </a:lnTo>
                <a:lnTo>
                  <a:pt x="1570753" y="497649"/>
                </a:lnTo>
                <a:close/>
                <a:moveTo>
                  <a:pt x="3074111" y="481601"/>
                </a:moveTo>
                <a:lnTo>
                  <a:pt x="3087021" y="505996"/>
                </a:lnTo>
                <a:lnTo>
                  <a:pt x="3072276" y="512723"/>
                </a:lnTo>
                <a:lnTo>
                  <a:pt x="3058821" y="483232"/>
                </a:lnTo>
                <a:close/>
                <a:moveTo>
                  <a:pt x="2872363" y="474774"/>
                </a:moveTo>
                <a:lnTo>
                  <a:pt x="2989817" y="536982"/>
                </a:lnTo>
                <a:lnTo>
                  <a:pt x="2961957" y="565726"/>
                </a:lnTo>
                <a:cubicBezTo>
                  <a:pt x="2930541" y="545024"/>
                  <a:pt x="2896146" y="536666"/>
                  <a:pt x="2858773" y="540653"/>
                </a:cubicBezTo>
                <a:lnTo>
                  <a:pt x="2865975" y="511536"/>
                </a:lnTo>
                <a:cubicBezTo>
                  <a:pt x="2870958" y="493823"/>
                  <a:pt x="2873087" y="481569"/>
                  <a:pt x="2872363" y="474774"/>
                </a:cubicBezTo>
                <a:close/>
                <a:moveTo>
                  <a:pt x="1452279" y="474206"/>
                </a:moveTo>
                <a:lnTo>
                  <a:pt x="1411509" y="478555"/>
                </a:lnTo>
                <a:cubicBezTo>
                  <a:pt x="1384079" y="495226"/>
                  <a:pt x="1346174" y="534491"/>
                  <a:pt x="1297793" y="596350"/>
                </a:cubicBezTo>
                <a:cubicBezTo>
                  <a:pt x="1313626" y="599815"/>
                  <a:pt x="1328122" y="606859"/>
                  <a:pt x="1341282" y="617483"/>
                </a:cubicBezTo>
                <a:cubicBezTo>
                  <a:pt x="1352765" y="580177"/>
                  <a:pt x="1371191" y="551581"/>
                  <a:pt x="1396560" y="531694"/>
                </a:cubicBezTo>
                <a:cubicBezTo>
                  <a:pt x="1404261" y="539462"/>
                  <a:pt x="1408293" y="545046"/>
                  <a:pt x="1408655" y="548443"/>
                </a:cubicBezTo>
                <a:cubicBezTo>
                  <a:pt x="1407500" y="553721"/>
                  <a:pt x="1400003" y="563970"/>
                  <a:pt x="1386163" y="579192"/>
                </a:cubicBezTo>
                <a:cubicBezTo>
                  <a:pt x="1374023" y="594231"/>
                  <a:pt x="1367375" y="604390"/>
                  <a:pt x="1366220" y="609668"/>
                </a:cubicBezTo>
                <a:cubicBezTo>
                  <a:pt x="1403707" y="622850"/>
                  <a:pt x="1425848" y="629079"/>
                  <a:pt x="1432643" y="628354"/>
                </a:cubicBezTo>
                <a:cubicBezTo>
                  <a:pt x="1443515" y="601423"/>
                  <a:pt x="1451329" y="561931"/>
                  <a:pt x="1456085" y="509881"/>
                </a:cubicBezTo>
                <a:close/>
                <a:moveTo>
                  <a:pt x="3204611" y="472835"/>
                </a:moveTo>
                <a:lnTo>
                  <a:pt x="3193671" y="515237"/>
                </a:lnTo>
                <a:lnTo>
                  <a:pt x="3208960" y="513606"/>
                </a:lnTo>
                <a:lnTo>
                  <a:pt x="3220444" y="476300"/>
                </a:lnTo>
                <a:close/>
                <a:moveTo>
                  <a:pt x="1325244" y="467140"/>
                </a:moveTo>
                <a:lnTo>
                  <a:pt x="1304859" y="469315"/>
                </a:lnTo>
                <a:lnTo>
                  <a:pt x="1307577" y="494796"/>
                </a:lnTo>
                <a:lnTo>
                  <a:pt x="1327963" y="492622"/>
                </a:lnTo>
                <a:close/>
                <a:moveTo>
                  <a:pt x="1767336" y="456061"/>
                </a:moveTo>
                <a:lnTo>
                  <a:pt x="1778616" y="465166"/>
                </a:lnTo>
                <a:lnTo>
                  <a:pt x="1747563" y="512291"/>
                </a:lnTo>
                <a:lnTo>
                  <a:pt x="1731186" y="503729"/>
                </a:lnTo>
                <a:close/>
                <a:moveTo>
                  <a:pt x="2080630" y="448573"/>
                </a:moveTo>
                <a:lnTo>
                  <a:pt x="2081606" y="450984"/>
                </a:lnTo>
                <a:lnTo>
                  <a:pt x="2078384" y="448652"/>
                </a:lnTo>
                <a:cubicBezTo>
                  <a:pt x="2079143" y="447712"/>
                  <a:pt x="2079891" y="447686"/>
                  <a:pt x="2080630" y="448573"/>
                </a:cubicBezTo>
                <a:close/>
                <a:moveTo>
                  <a:pt x="2939192" y="400638"/>
                </a:moveTo>
                <a:lnTo>
                  <a:pt x="2919894" y="413006"/>
                </a:lnTo>
                <a:lnTo>
                  <a:pt x="2931718" y="427207"/>
                </a:lnTo>
                <a:lnTo>
                  <a:pt x="2945919" y="415384"/>
                </a:lnTo>
                <a:close/>
                <a:moveTo>
                  <a:pt x="3437888" y="388675"/>
                </a:moveTo>
                <a:lnTo>
                  <a:pt x="3429326" y="405052"/>
                </a:lnTo>
                <a:lnTo>
                  <a:pt x="3470539" y="429004"/>
                </a:lnTo>
                <a:lnTo>
                  <a:pt x="3478829" y="410080"/>
                </a:lnTo>
                <a:close/>
                <a:moveTo>
                  <a:pt x="2789699" y="352156"/>
                </a:moveTo>
                <a:lnTo>
                  <a:pt x="2774409" y="353787"/>
                </a:lnTo>
                <a:lnTo>
                  <a:pt x="2792961" y="382734"/>
                </a:lnTo>
                <a:lnTo>
                  <a:pt x="2810254" y="375735"/>
                </a:lnTo>
                <a:close/>
                <a:moveTo>
                  <a:pt x="2526676" y="314496"/>
                </a:moveTo>
                <a:cubicBezTo>
                  <a:pt x="2517242" y="314643"/>
                  <a:pt x="2505730" y="315442"/>
                  <a:pt x="2492139" y="316891"/>
                </a:cubicBezTo>
                <a:lnTo>
                  <a:pt x="2460984" y="387221"/>
                </a:lnTo>
                <a:cubicBezTo>
                  <a:pt x="2445944" y="375081"/>
                  <a:pt x="2436725" y="369192"/>
                  <a:pt x="2433327" y="369554"/>
                </a:cubicBezTo>
                <a:lnTo>
                  <a:pt x="2454053" y="418887"/>
                </a:lnTo>
                <a:lnTo>
                  <a:pt x="2471448" y="388682"/>
                </a:lnTo>
                <a:cubicBezTo>
                  <a:pt x="2483045" y="368546"/>
                  <a:pt x="2491029" y="354808"/>
                  <a:pt x="2495401" y="347469"/>
                </a:cubicBezTo>
                <a:lnTo>
                  <a:pt x="2506953" y="359123"/>
                </a:lnTo>
                <a:cubicBezTo>
                  <a:pt x="2512955" y="367073"/>
                  <a:pt x="2520203" y="370595"/>
                  <a:pt x="2528697" y="369689"/>
                </a:cubicBezTo>
                <a:cubicBezTo>
                  <a:pt x="2545685" y="367877"/>
                  <a:pt x="2552367" y="349983"/>
                  <a:pt x="2548743" y="316008"/>
                </a:cubicBezTo>
                <a:cubicBezTo>
                  <a:pt x="2543465" y="314852"/>
                  <a:pt x="2536109" y="314348"/>
                  <a:pt x="2526676" y="314496"/>
                </a:cubicBezTo>
                <a:close/>
                <a:moveTo>
                  <a:pt x="1976760" y="311929"/>
                </a:moveTo>
                <a:lnTo>
                  <a:pt x="1978800" y="312376"/>
                </a:lnTo>
                <a:cubicBezTo>
                  <a:pt x="1977738" y="312489"/>
                  <a:pt x="1977047" y="312429"/>
                  <a:pt x="1976727" y="312194"/>
                </a:cubicBezTo>
                <a:close/>
                <a:moveTo>
                  <a:pt x="2389227" y="294366"/>
                </a:moveTo>
                <a:lnTo>
                  <a:pt x="2300040" y="303880"/>
                </a:lnTo>
                <a:cubicBezTo>
                  <a:pt x="2252474" y="308954"/>
                  <a:pt x="2220888" y="326927"/>
                  <a:pt x="2205283" y="357800"/>
                </a:cubicBezTo>
                <a:lnTo>
                  <a:pt x="2182451" y="337041"/>
                </a:lnTo>
                <a:cubicBezTo>
                  <a:pt x="2165463" y="338853"/>
                  <a:pt x="2157603" y="345705"/>
                  <a:pt x="2158871" y="357597"/>
                </a:cubicBezTo>
                <a:cubicBezTo>
                  <a:pt x="2159778" y="366090"/>
                  <a:pt x="2162745" y="377801"/>
                  <a:pt x="2167774" y="392727"/>
                </a:cubicBezTo>
                <a:lnTo>
                  <a:pt x="2175045" y="412569"/>
                </a:lnTo>
                <a:cubicBezTo>
                  <a:pt x="2173595" y="398979"/>
                  <a:pt x="2183063" y="391096"/>
                  <a:pt x="2203448" y="388922"/>
                </a:cubicBezTo>
                <a:cubicBezTo>
                  <a:pt x="2215340" y="387653"/>
                  <a:pt x="2219462" y="394086"/>
                  <a:pt x="2215815" y="408220"/>
                </a:cubicBezTo>
                <a:lnTo>
                  <a:pt x="2208341" y="434789"/>
                </a:lnTo>
                <a:lnTo>
                  <a:pt x="2249112" y="430440"/>
                </a:lnTo>
                <a:lnTo>
                  <a:pt x="2260969" y="372477"/>
                </a:lnTo>
                <a:cubicBezTo>
                  <a:pt x="2276009" y="384618"/>
                  <a:pt x="2284435" y="399182"/>
                  <a:pt x="2286247" y="416170"/>
                </a:cubicBezTo>
                <a:cubicBezTo>
                  <a:pt x="2318229" y="393859"/>
                  <a:pt x="2365987" y="366429"/>
                  <a:pt x="2429522" y="333879"/>
                </a:cubicBezTo>
                <a:cubicBezTo>
                  <a:pt x="2426441" y="305000"/>
                  <a:pt x="2413009" y="291829"/>
                  <a:pt x="2389227" y="294366"/>
                </a:cubicBezTo>
                <a:close/>
                <a:moveTo>
                  <a:pt x="3213715" y="268267"/>
                </a:moveTo>
                <a:cubicBezTo>
                  <a:pt x="3206739" y="267293"/>
                  <a:pt x="3196456" y="267531"/>
                  <a:pt x="3182865" y="268981"/>
                </a:cubicBezTo>
                <a:cubicBezTo>
                  <a:pt x="3183046" y="270679"/>
                  <a:pt x="3189049" y="278630"/>
                  <a:pt x="3200873" y="292831"/>
                </a:cubicBezTo>
                <a:cubicBezTo>
                  <a:pt x="3207667" y="292107"/>
                  <a:pt x="3215618" y="286104"/>
                  <a:pt x="3224723" y="274824"/>
                </a:cubicBezTo>
                <a:cubicBezTo>
                  <a:pt x="3224361" y="271427"/>
                  <a:pt x="3220692" y="269241"/>
                  <a:pt x="3213715" y="268267"/>
                </a:cubicBezTo>
                <a:close/>
                <a:moveTo>
                  <a:pt x="2848986" y="255631"/>
                </a:moveTo>
                <a:cubicBezTo>
                  <a:pt x="2852429" y="287907"/>
                  <a:pt x="2851115" y="307806"/>
                  <a:pt x="2845045" y="315326"/>
                </a:cubicBezTo>
                <a:lnTo>
                  <a:pt x="2809371" y="319131"/>
                </a:lnTo>
                <a:cubicBezTo>
                  <a:pt x="2822463" y="345225"/>
                  <a:pt x="2865012" y="365598"/>
                  <a:pt x="2937018" y="380253"/>
                </a:cubicBezTo>
                <a:lnTo>
                  <a:pt x="2931309" y="326741"/>
                </a:lnTo>
                <a:cubicBezTo>
                  <a:pt x="2902430" y="329822"/>
                  <a:pt x="2887447" y="326266"/>
                  <a:pt x="2886359" y="316073"/>
                </a:cubicBezTo>
                <a:cubicBezTo>
                  <a:pt x="2892430" y="308553"/>
                  <a:pt x="2903109" y="303978"/>
                  <a:pt x="2918399" y="302347"/>
                </a:cubicBezTo>
                <a:cubicBezTo>
                  <a:pt x="2887412" y="269571"/>
                  <a:pt x="2864275" y="254000"/>
                  <a:pt x="2848986" y="255631"/>
                </a:cubicBezTo>
                <a:close/>
                <a:moveTo>
                  <a:pt x="2005504" y="224481"/>
                </a:moveTo>
                <a:lnTo>
                  <a:pt x="2024497" y="281730"/>
                </a:lnTo>
                <a:cubicBezTo>
                  <a:pt x="1995278" y="297732"/>
                  <a:pt x="1979405" y="307479"/>
                  <a:pt x="1976878" y="310970"/>
                </a:cubicBezTo>
                <a:lnTo>
                  <a:pt x="1976760" y="311929"/>
                </a:lnTo>
                <a:lnTo>
                  <a:pt x="1970884" y="310643"/>
                </a:lnTo>
                <a:cubicBezTo>
                  <a:pt x="1969004" y="309126"/>
                  <a:pt x="1967883" y="306668"/>
                  <a:pt x="1967520" y="303270"/>
                </a:cubicBezTo>
                <a:cubicBezTo>
                  <a:pt x="1966795" y="296475"/>
                  <a:pt x="1963035" y="293440"/>
                  <a:pt x="1956240" y="294165"/>
                </a:cubicBezTo>
                <a:cubicBezTo>
                  <a:pt x="1947746" y="295071"/>
                  <a:pt x="1938278" y="302954"/>
                  <a:pt x="1927837" y="317812"/>
                </a:cubicBezTo>
                <a:cubicBezTo>
                  <a:pt x="1915877" y="334551"/>
                  <a:pt x="1907440" y="344042"/>
                  <a:pt x="1902525" y="346284"/>
                </a:cubicBezTo>
                <a:cubicBezTo>
                  <a:pt x="1899739" y="336272"/>
                  <a:pt x="1900656" y="320712"/>
                  <a:pt x="1905277" y="299602"/>
                </a:cubicBezTo>
                <a:lnTo>
                  <a:pt x="1912207" y="267936"/>
                </a:lnTo>
                <a:lnTo>
                  <a:pt x="1857337" y="260903"/>
                </a:lnTo>
                <a:lnTo>
                  <a:pt x="1827914" y="323317"/>
                </a:lnTo>
                <a:lnTo>
                  <a:pt x="1839059" y="427793"/>
                </a:lnTo>
                <a:cubicBezTo>
                  <a:pt x="1843611" y="422153"/>
                  <a:pt x="1862910" y="409785"/>
                  <a:pt x="1896953" y="390691"/>
                </a:cubicBezTo>
                <a:cubicBezTo>
                  <a:pt x="1904473" y="396761"/>
                  <a:pt x="1906715" y="401676"/>
                  <a:pt x="1903680" y="405436"/>
                </a:cubicBezTo>
                <a:cubicBezTo>
                  <a:pt x="1885470" y="427996"/>
                  <a:pt x="1866171" y="440364"/>
                  <a:pt x="1845786" y="442538"/>
                </a:cubicBezTo>
                <a:cubicBezTo>
                  <a:pt x="1842321" y="458371"/>
                  <a:pt x="1833544" y="480783"/>
                  <a:pt x="1819455" y="509776"/>
                </a:cubicBezTo>
                <a:lnTo>
                  <a:pt x="1798593" y="362525"/>
                </a:lnTo>
                <a:lnTo>
                  <a:pt x="1773247" y="269873"/>
                </a:lnTo>
                <a:cubicBezTo>
                  <a:pt x="1765477" y="277575"/>
                  <a:pt x="1759860" y="289342"/>
                  <a:pt x="1756395" y="305175"/>
                </a:cubicBezTo>
                <a:lnTo>
                  <a:pt x="1753542" y="375063"/>
                </a:lnTo>
                <a:cubicBezTo>
                  <a:pt x="1752749" y="383738"/>
                  <a:pt x="1752715" y="391473"/>
                  <a:pt x="1753440" y="398268"/>
                </a:cubicBezTo>
                <a:cubicBezTo>
                  <a:pt x="1751492" y="412221"/>
                  <a:pt x="1748242" y="422017"/>
                  <a:pt x="1743689" y="427658"/>
                </a:cubicBezTo>
                <a:cubicBezTo>
                  <a:pt x="1736169" y="421587"/>
                  <a:pt x="1725252" y="415879"/>
                  <a:pt x="1710936" y="410534"/>
                </a:cubicBezTo>
                <a:lnTo>
                  <a:pt x="1692555" y="407340"/>
                </a:lnTo>
                <a:cubicBezTo>
                  <a:pt x="1720845" y="366524"/>
                  <a:pt x="1727199" y="337497"/>
                  <a:pt x="1711615" y="320260"/>
                </a:cubicBezTo>
                <a:cubicBezTo>
                  <a:pt x="1696326" y="321891"/>
                  <a:pt x="1678647" y="309173"/>
                  <a:pt x="1658579" y="282105"/>
                </a:cubicBezTo>
                <a:cubicBezTo>
                  <a:pt x="1665601" y="315719"/>
                  <a:pt x="1657730" y="346625"/>
                  <a:pt x="1634966" y="374826"/>
                </a:cubicBezTo>
                <a:cubicBezTo>
                  <a:pt x="1613901" y="402845"/>
                  <a:pt x="1592542" y="411996"/>
                  <a:pt x="1570888" y="402279"/>
                </a:cubicBezTo>
                <a:cubicBezTo>
                  <a:pt x="1590957" y="429346"/>
                  <a:pt x="1610334" y="441883"/>
                  <a:pt x="1629021" y="439890"/>
                </a:cubicBezTo>
                <a:cubicBezTo>
                  <a:pt x="1627209" y="422901"/>
                  <a:pt x="1630765" y="407918"/>
                  <a:pt x="1639689" y="394939"/>
                </a:cubicBezTo>
                <a:cubicBezTo>
                  <a:pt x="1654910" y="408779"/>
                  <a:pt x="1660822" y="415879"/>
                  <a:pt x="1657424" y="416242"/>
                </a:cubicBezTo>
                <a:lnTo>
                  <a:pt x="1604967" y="504308"/>
                </a:lnTo>
                <a:cubicBezTo>
                  <a:pt x="1606846" y="505825"/>
                  <a:pt x="1613336" y="510287"/>
                  <a:pt x="1624435" y="517694"/>
                </a:cubicBezTo>
                <a:cubicBezTo>
                  <a:pt x="1635352" y="523402"/>
                  <a:pt x="1641751" y="527014"/>
                  <a:pt x="1643631" y="528532"/>
                </a:cubicBezTo>
                <a:lnTo>
                  <a:pt x="1647097" y="512699"/>
                </a:lnTo>
                <a:cubicBezTo>
                  <a:pt x="1647527" y="500626"/>
                  <a:pt x="1651989" y="494137"/>
                  <a:pt x="1660483" y="493231"/>
                </a:cubicBezTo>
                <a:cubicBezTo>
                  <a:pt x="1684266" y="490694"/>
                  <a:pt x="1698037" y="490943"/>
                  <a:pt x="1701797" y="493978"/>
                </a:cubicBezTo>
                <a:lnTo>
                  <a:pt x="1705331" y="527105"/>
                </a:lnTo>
                <a:cubicBezTo>
                  <a:pt x="1703021" y="537660"/>
                  <a:pt x="1691243" y="556097"/>
                  <a:pt x="1669997" y="582417"/>
                </a:cubicBezTo>
                <a:lnTo>
                  <a:pt x="1667822" y="562032"/>
                </a:lnTo>
                <a:cubicBezTo>
                  <a:pt x="1666735" y="551839"/>
                  <a:pt x="1661095" y="547286"/>
                  <a:pt x="1650902" y="548374"/>
                </a:cubicBezTo>
                <a:cubicBezTo>
                  <a:pt x="1644107" y="549099"/>
                  <a:pt x="1639464" y="553889"/>
                  <a:pt x="1636972" y="562746"/>
                </a:cubicBezTo>
                <a:cubicBezTo>
                  <a:pt x="1634481" y="571602"/>
                  <a:pt x="1631536" y="576211"/>
                  <a:pt x="1628139" y="576574"/>
                </a:cubicBezTo>
                <a:lnTo>
                  <a:pt x="1593109" y="562270"/>
                </a:lnTo>
                <a:cubicBezTo>
                  <a:pt x="1571456" y="552553"/>
                  <a:pt x="1560266" y="544297"/>
                  <a:pt x="1559541" y="537502"/>
                </a:cubicBezTo>
                <a:cubicBezTo>
                  <a:pt x="1550436" y="548782"/>
                  <a:pt x="1542667" y="556483"/>
                  <a:pt x="1536234" y="560606"/>
                </a:cubicBezTo>
                <a:cubicBezTo>
                  <a:pt x="1546767" y="611026"/>
                  <a:pt x="1511897" y="646531"/>
                  <a:pt x="1431624" y="667120"/>
                </a:cubicBezTo>
                <a:lnTo>
                  <a:pt x="1416675" y="720259"/>
                </a:lnTo>
                <a:lnTo>
                  <a:pt x="1371181" y="704494"/>
                </a:lnTo>
                <a:cubicBezTo>
                  <a:pt x="1364386" y="705219"/>
                  <a:pt x="1351521" y="713464"/>
                  <a:pt x="1332585" y="729229"/>
                </a:cubicBezTo>
                <a:cubicBezTo>
                  <a:pt x="1313649" y="744994"/>
                  <a:pt x="1301633" y="753148"/>
                  <a:pt x="1296537" y="753692"/>
                </a:cubicBezTo>
                <a:cubicBezTo>
                  <a:pt x="1289017" y="747621"/>
                  <a:pt x="1284169" y="734393"/>
                  <a:pt x="1281995" y="714008"/>
                </a:cubicBezTo>
                <a:cubicBezTo>
                  <a:pt x="1278711" y="731539"/>
                  <a:pt x="1253365" y="767746"/>
                  <a:pt x="1205958" y="822629"/>
                </a:cubicBezTo>
                <a:cubicBezTo>
                  <a:pt x="1196739" y="816740"/>
                  <a:pt x="1194497" y="811825"/>
                  <a:pt x="1199231" y="807883"/>
                </a:cubicBezTo>
                <a:lnTo>
                  <a:pt x="1202628" y="743092"/>
                </a:lnTo>
                <a:cubicBezTo>
                  <a:pt x="1204825" y="715367"/>
                  <a:pt x="1216784" y="698629"/>
                  <a:pt x="1238506" y="692876"/>
                </a:cubicBezTo>
                <a:cubicBezTo>
                  <a:pt x="1249242" y="696884"/>
                  <a:pt x="1253161" y="685299"/>
                  <a:pt x="1250261" y="658118"/>
                </a:cubicBezTo>
                <a:cubicBezTo>
                  <a:pt x="1240069" y="659206"/>
                  <a:pt x="1226082" y="664993"/>
                  <a:pt x="1208301" y="675480"/>
                </a:cubicBezTo>
                <a:lnTo>
                  <a:pt x="1186455" y="688119"/>
                </a:lnTo>
                <a:cubicBezTo>
                  <a:pt x="1171687" y="678527"/>
                  <a:pt x="1161672" y="671219"/>
                  <a:pt x="1156412" y="666197"/>
                </a:cubicBezTo>
                <a:lnTo>
                  <a:pt x="1152232" y="660573"/>
                </a:lnTo>
                <a:lnTo>
                  <a:pt x="1122207" y="689818"/>
                </a:lnTo>
                <a:cubicBezTo>
                  <a:pt x="1125967" y="692853"/>
                  <a:pt x="1128391" y="699467"/>
                  <a:pt x="1129478" y="709660"/>
                </a:cubicBezTo>
                <a:cubicBezTo>
                  <a:pt x="1130022" y="714757"/>
                  <a:pt x="1127621" y="724462"/>
                  <a:pt x="1122275" y="738777"/>
                </a:cubicBezTo>
                <a:lnTo>
                  <a:pt x="1106239" y="781723"/>
                </a:lnTo>
                <a:cubicBezTo>
                  <a:pt x="1098040" y="801497"/>
                  <a:pt x="1091935" y="816752"/>
                  <a:pt x="1087926" y="827488"/>
                </a:cubicBezTo>
                <a:cubicBezTo>
                  <a:pt x="1082581" y="841803"/>
                  <a:pt x="1080361" y="853208"/>
                  <a:pt x="1081267" y="861702"/>
                </a:cubicBezTo>
                <a:cubicBezTo>
                  <a:pt x="1081992" y="868497"/>
                  <a:pt x="1086964" y="874839"/>
                  <a:pt x="1096183" y="880728"/>
                </a:cubicBezTo>
                <a:cubicBezTo>
                  <a:pt x="1070384" y="912688"/>
                  <a:pt x="1052388" y="929212"/>
                  <a:pt x="1042196" y="930299"/>
                </a:cubicBezTo>
                <a:cubicBezTo>
                  <a:pt x="1037099" y="930843"/>
                  <a:pt x="1029002" y="927411"/>
                  <a:pt x="1017903" y="920005"/>
                </a:cubicBezTo>
                <a:cubicBezTo>
                  <a:pt x="1006623" y="910899"/>
                  <a:pt x="998435" y="906618"/>
                  <a:pt x="993338" y="907162"/>
                </a:cubicBezTo>
                <a:cubicBezTo>
                  <a:pt x="969555" y="909699"/>
                  <a:pt x="952466" y="934717"/>
                  <a:pt x="942070" y="982215"/>
                </a:cubicBezTo>
                <a:lnTo>
                  <a:pt x="953350" y="991320"/>
                </a:lnTo>
                <a:cubicBezTo>
                  <a:pt x="949930" y="1039792"/>
                  <a:pt x="939873" y="1074368"/>
                  <a:pt x="923180" y="1095048"/>
                </a:cubicBezTo>
                <a:lnTo>
                  <a:pt x="897358" y="1046259"/>
                </a:lnTo>
                <a:cubicBezTo>
                  <a:pt x="893168" y="1055297"/>
                  <a:pt x="894436" y="1067189"/>
                  <a:pt x="901164" y="1081934"/>
                </a:cubicBezTo>
                <a:cubicBezTo>
                  <a:pt x="898786" y="1107959"/>
                  <a:pt x="891073" y="1124245"/>
                  <a:pt x="878026" y="1130791"/>
                </a:cubicBezTo>
                <a:lnTo>
                  <a:pt x="812929" y="1197010"/>
                </a:lnTo>
                <a:cubicBezTo>
                  <a:pt x="789146" y="1199547"/>
                  <a:pt x="768523" y="1191439"/>
                  <a:pt x="751060" y="1172684"/>
                </a:cubicBezTo>
                <a:cubicBezTo>
                  <a:pt x="745216" y="1214542"/>
                  <a:pt x="734706" y="1244871"/>
                  <a:pt x="719531" y="1263671"/>
                </a:cubicBezTo>
                <a:cubicBezTo>
                  <a:pt x="704491" y="1251531"/>
                  <a:pt x="694423" y="1245732"/>
                  <a:pt x="689326" y="1246276"/>
                </a:cubicBezTo>
                <a:lnTo>
                  <a:pt x="687220" y="1274850"/>
                </a:lnTo>
                <a:cubicBezTo>
                  <a:pt x="684842" y="1300875"/>
                  <a:pt x="686043" y="1328237"/>
                  <a:pt x="690822" y="1356935"/>
                </a:cubicBezTo>
                <a:cubicBezTo>
                  <a:pt x="694446" y="1390910"/>
                  <a:pt x="681989" y="1435192"/>
                  <a:pt x="653450" y="1489780"/>
                </a:cubicBezTo>
                <a:lnTo>
                  <a:pt x="567934" y="1630338"/>
                </a:lnTo>
                <a:lnTo>
                  <a:pt x="543744" y="1790126"/>
                </a:lnTo>
                <a:cubicBezTo>
                  <a:pt x="529905" y="1805347"/>
                  <a:pt x="519826" y="1823604"/>
                  <a:pt x="513506" y="1844895"/>
                </a:cubicBezTo>
                <a:cubicBezTo>
                  <a:pt x="501117" y="1873707"/>
                  <a:pt x="493608" y="1908011"/>
                  <a:pt x="490981" y="1947808"/>
                </a:cubicBezTo>
                <a:lnTo>
                  <a:pt x="454831" y="1995476"/>
                </a:lnTo>
                <a:cubicBezTo>
                  <a:pt x="458818" y="2032849"/>
                  <a:pt x="468399" y="2042136"/>
                  <a:pt x="483575" y="2023336"/>
                </a:cubicBezTo>
                <a:cubicBezTo>
                  <a:pt x="486112" y="2047119"/>
                  <a:pt x="484436" y="2063620"/>
                  <a:pt x="478547" y="2072839"/>
                </a:cubicBezTo>
                <a:cubicBezTo>
                  <a:pt x="468354" y="2073926"/>
                  <a:pt x="462261" y="2065126"/>
                  <a:pt x="460268" y="2046440"/>
                </a:cubicBezTo>
                <a:cubicBezTo>
                  <a:pt x="450732" y="2069792"/>
                  <a:pt x="447776" y="2098456"/>
                  <a:pt x="451401" y="2132432"/>
                </a:cubicBezTo>
                <a:cubicBezTo>
                  <a:pt x="452488" y="2142625"/>
                  <a:pt x="448445" y="2161096"/>
                  <a:pt x="439271" y="2187847"/>
                </a:cubicBezTo>
                <a:lnTo>
                  <a:pt x="426327" y="2235617"/>
                </a:lnTo>
                <a:lnTo>
                  <a:pt x="433326" y="2252910"/>
                </a:lnTo>
                <a:lnTo>
                  <a:pt x="450960" y="2297419"/>
                </a:lnTo>
                <a:cubicBezTo>
                  <a:pt x="458231" y="2317260"/>
                  <a:pt x="463712" y="2336434"/>
                  <a:pt x="467405" y="2354939"/>
                </a:cubicBezTo>
                <a:cubicBezTo>
                  <a:pt x="473339" y="2378360"/>
                  <a:pt x="476544" y="2400353"/>
                  <a:pt x="477020" y="2420920"/>
                </a:cubicBezTo>
                <a:cubicBezTo>
                  <a:pt x="495209" y="2446469"/>
                  <a:pt x="506024" y="2475383"/>
                  <a:pt x="509468" y="2507660"/>
                </a:cubicBezTo>
                <a:cubicBezTo>
                  <a:pt x="516988" y="2513730"/>
                  <a:pt x="525810" y="2523957"/>
                  <a:pt x="535935" y="2538340"/>
                </a:cubicBezTo>
                <a:cubicBezTo>
                  <a:pt x="542119" y="2547989"/>
                  <a:pt x="553365" y="2564829"/>
                  <a:pt x="569673" y="2588861"/>
                </a:cubicBezTo>
                <a:cubicBezTo>
                  <a:pt x="566389" y="2606393"/>
                  <a:pt x="568835" y="2629326"/>
                  <a:pt x="577013" y="2657662"/>
                </a:cubicBezTo>
                <a:lnTo>
                  <a:pt x="637116" y="2762069"/>
                </a:lnTo>
                <a:cubicBezTo>
                  <a:pt x="629347" y="2769770"/>
                  <a:pt x="623583" y="2772103"/>
                  <a:pt x="619823" y="2769068"/>
                </a:cubicBezTo>
                <a:cubicBezTo>
                  <a:pt x="617943" y="2767550"/>
                  <a:pt x="605304" y="2745704"/>
                  <a:pt x="581905" y="2703529"/>
                </a:cubicBezTo>
                <a:cubicBezTo>
                  <a:pt x="583899" y="2722216"/>
                  <a:pt x="581860" y="2735319"/>
                  <a:pt x="575790" y="2742839"/>
                </a:cubicBezTo>
                <a:cubicBezTo>
                  <a:pt x="560750" y="2730699"/>
                  <a:pt x="551531" y="2724809"/>
                  <a:pt x="548134" y="2725172"/>
                </a:cubicBezTo>
                <a:cubicBezTo>
                  <a:pt x="555223" y="2743315"/>
                  <a:pt x="570445" y="2757154"/>
                  <a:pt x="593797" y="2766690"/>
                </a:cubicBezTo>
                <a:lnTo>
                  <a:pt x="624138" y="2882003"/>
                </a:lnTo>
                <a:cubicBezTo>
                  <a:pt x="632859" y="2915435"/>
                  <a:pt x="638975" y="2940554"/>
                  <a:pt x="642486" y="2957361"/>
                </a:cubicBezTo>
                <a:cubicBezTo>
                  <a:pt x="651388" y="2992492"/>
                  <a:pt x="655204" y="3004112"/>
                  <a:pt x="653936" y="2992220"/>
                </a:cubicBezTo>
                <a:cubicBezTo>
                  <a:pt x="653211" y="2985425"/>
                  <a:pt x="661286" y="2972537"/>
                  <a:pt x="678160" y="2953556"/>
                </a:cubicBezTo>
                <a:cubicBezTo>
                  <a:pt x="693200" y="2965696"/>
                  <a:pt x="702419" y="2971585"/>
                  <a:pt x="705817" y="2971223"/>
                </a:cubicBezTo>
                <a:lnTo>
                  <a:pt x="718184" y="2990521"/>
                </a:lnTo>
                <a:cubicBezTo>
                  <a:pt x="727245" y="3075460"/>
                  <a:pt x="751968" y="3138112"/>
                  <a:pt x="792354" y="3178474"/>
                </a:cubicBezTo>
                <a:cubicBezTo>
                  <a:pt x="833646" y="3227331"/>
                  <a:pt x="921213" y="3307332"/>
                  <a:pt x="1055056" y="3418477"/>
                </a:cubicBezTo>
                <a:cubicBezTo>
                  <a:pt x="1024478" y="3421739"/>
                  <a:pt x="1005553" y="3413449"/>
                  <a:pt x="998283" y="3393607"/>
                </a:cubicBezTo>
                <a:cubicBezTo>
                  <a:pt x="1001726" y="3425884"/>
                  <a:pt x="1021217" y="3455590"/>
                  <a:pt x="1056755" y="3482725"/>
                </a:cubicBezTo>
                <a:lnTo>
                  <a:pt x="1070889" y="3421942"/>
                </a:lnTo>
                <a:cubicBezTo>
                  <a:pt x="1103823" y="3440765"/>
                  <a:pt x="1132510" y="3460040"/>
                  <a:pt x="1156950" y="3479768"/>
                </a:cubicBezTo>
                <a:cubicBezTo>
                  <a:pt x="1177630" y="3496462"/>
                  <a:pt x="1192941" y="3511150"/>
                  <a:pt x="1202885" y="3523835"/>
                </a:cubicBezTo>
                <a:lnTo>
                  <a:pt x="1269580" y="3545069"/>
                </a:lnTo>
                <a:cubicBezTo>
                  <a:pt x="1270667" y="3555262"/>
                  <a:pt x="1268844" y="3562329"/>
                  <a:pt x="1264110" y="3566270"/>
                </a:cubicBezTo>
                <a:lnTo>
                  <a:pt x="1333251" y="3610438"/>
                </a:lnTo>
                <a:cubicBezTo>
                  <a:pt x="1337011" y="3613473"/>
                  <a:pt x="1343987" y="3614447"/>
                  <a:pt x="1354180" y="3613360"/>
                </a:cubicBezTo>
                <a:lnTo>
                  <a:pt x="1380477" y="3618286"/>
                </a:lnTo>
                <a:lnTo>
                  <a:pt x="1532417" y="3689702"/>
                </a:lnTo>
                <a:lnTo>
                  <a:pt x="1590652" y="3704107"/>
                </a:lnTo>
                <a:cubicBezTo>
                  <a:pt x="1597628" y="3705081"/>
                  <a:pt x="1602905" y="3706236"/>
                  <a:pt x="1606484" y="3707573"/>
                </a:cubicBezTo>
                <a:lnTo>
                  <a:pt x="1640970" y="3716780"/>
                </a:lnTo>
                <a:lnTo>
                  <a:pt x="1626156" y="3674548"/>
                </a:lnTo>
                <a:cubicBezTo>
                  <a:pt x="1623619" y="3650765"/>
                  <a:pt x="1633517" y="3630810"/>
                  <a:pt x="1655850" y="3614682"/>
                </a:cubicBezTo>
                <a:cubicBezTo>
                  <a:pt x="1687108" y="3585576"/>
                  <a:pt x="1706983" y="3570570"/>
                  <a:pt x="1715477" y="3569664"/>
                </a:cubicBezTo>
                <a:cubicBezTo>
                  <a:pt x="1748864" y="3528304"/>
                  <a:pt x="1763858" y="3507805"/>
                  <a:pt x="1760461" y="3508168"/>
                </a:cubicBezTo>
                <a:cubicBezTo>
                  <a:pt x="1789340" y="3505087"/>
                  <a:pt x="1814754" y="3517839"/>
                  <a:pt x="1836703" y="3546424"/>
                </a:cubicBezTo>
                <a:cubicBezTo>
                  <a:pt x="1860350" y="3574828"/>
                  <a:pt x="1869467" y="3603922"/>
                  <a:pt x="1864054" y="3633707"/>
                </a:cubicBezTo>
                <a:cubicBezTo>
                  <a:pt x="1862174" y="3632190"/>
                  <a:pt x="1865934" y="3635225"/>
                  <a:pt x="1875334" y="3642813"/>
                </a:cubicBezTo>
                <a:cubicBezTo>
                  <a:pt x="1882672" y="3647184"/>
                  <a:pt x="1888312" y="3651737"/>
                  <a:pt x="1892254" y="3656471"/>
                </a:cubicBezTo>
                <a:cubicBezTo>
                  <a:pt x="1917872" y="3751671"/>
                  <a:pt x="1987251" y="3806122"/>
                  <a:pt x="2100390" y="3819825"/>
                </a:cubicBezTo>
                <a:cubicBezTo>
                  <a:pt x="2148318" y="3818148"/>
                  <a:pt x="2234164" y="3817581"/>
                  <a:pt x="2357926" y="3818124"/>
                </a:cubicBezTo>
                <a:lnTo>
                  <a:pt x="2365265" y="3886925"/>
                </a:lnTo>
                <a:lnTo>
                  <a:pt x="2391834" y="3894399"/>
                </a:lnTo>
                <a:cubicBezTo>
                  <a:pt x="2414779" y="3867898"/>
                  <a:pt x="2426070" y="3852949"/>
                  <a:pt x="2425707" y="3849551"/>
                </a:cubicBezTo>
                <a:cubicBezTo>
                  <a:pt x="2408607" y="3834194"/>
                  <a:pt x="2403850" y="3821816"/>
                  <a:pt x="2411437" y="3812416"/>
                </a:cubicBezTo>
                <a:cubicBezTo>
                  <a:pt x="2410713" y="3805621"/>
                  <a:pt x="2422242" y="3800955"/>
                  <a:pt x="2446025" y="3798418"/>
                </a:cubicBezTo>
                <a:cubicBezTo>
                  <a:pt x="2452820" y="3797693"/>
                  <a:pt x="2465617" y="3804918"/>
                  <a:pt x="2484417" y="3820094"/>
                </a:cubicBezTo>
                <a:cubicBezTo>
                  <a:pt x="2498143" y="3787704"/>
                  <a:pt x="2514350" y="3770512"/>
                  <a:pt x="2533037" y="3768518"/>
                </a:cubicBezTo>
                <a:cubicBezTo>
                  <a:pt x="2538133" y="3767975"/>
                  <a:pt x="2545290" y="3770648"/>
                  <a:pt x="2554509" y="3776537"/>
                </a:cubicBezTo>
                <a:cubicBezTo>
                  <a:pt x="2563728" y="3782425"/>
                  <a:pt x="2570885" y="3785098"/>
                  <a:pt x="2575982" y="3784555"/>
                </a:cubicBezTo>
                <a:cubicBezTo>
                  <a:pt x="2632042" y="3778574"/>
                  <a:pt x="2674817" y="3768857"/>
                  <a:pt x="2704308" y="3755403"/>
                </a:cubicBezTo>
                <a:cubicBezTo>
                  <a:pt x="2709404" y="3754859"/>
                  <a:pt x="2718113" y="3747916"/>
                  <a:pt x="2730435" y="3734575"/>
                </a:cubicBezTo>
                <a:cubicBezTo>
                  <a:pt x="2742757" y="3721234"/>
                  <a:pt x="2752315" y="3714201"/>
                  <a:pt x="2759110" y="3713476"/>
                </a:cubicBezTo>
                <a:lnTo>
                  <a:pt x="2857945" y="3697779"/>
                </a:lnTo>
                <a:lnTo>
                  <a:pt x="2844219" y="3665740"/>
                </a:lnTo>
                <a:cubicBezTo>
                  <a:pt x="2859395" y="3646940"/>
                  <a:pt x="2875545" y="3621163"/>
                  <a:pt x="2892668" y="3588411"/>
                </a:cubicBezTo>
                <a:cubicBezTo>
                  <a:pt x="2898852" y="3598060"/>
                  <a:pt x="2889316" y="3621412"/>
                  <a:pt x="2864061" y="3658469"/>
                </a:cubicBezTo>
                <a:lnTo>
                  <a:pt x="2868138" y="3696691"/>
                </a:lnTo>
                <a:cubicBezTo>
                  <a:pt x="2874934" y="3695966"/>
                  <a:pt x="2883971" y="3700157"/>
                  <a:pt x="2895251" y="3709262"/>
                </a:cubicBezTo>
                <a:lnTo>
                  <a:pt x="2958887" y="3653508"/>
                </a:lnTo>
                <a:cubicBezTo>
                  <a:pt x="2992025" y="3625919"/>
                  <a:pt x="3016725" y="3607821"/>
                  <a:pt x="3032988" y="3599214"/>
                </a:cubicBezTo>
                <a:cubicBezTo>
                  <a:pt x="3046034" y="3592668"/>
                  <a:pt x="3056533" y="3586393"/>
                  <a:pt x="3064483" y="3580391"/>
                </a:cubicBezTo>
                <a:lnTo>
                  <a:pt x="3097983" y="3556200"/>
                </a:lnTo>
                <a:cubicBezTo>
                  <a:pt x="3122808" y="3531217"/>
                  <a:pt x="3138504" y="3501193"/>
                  <a:pt x="3145073" y="3466130"/>
                </a:cubicBezTo>
                <a:cubicBezTo>
                  <a:pt x="3141313" y="3463095"/>
                  <a:pt x="3132151" y="3465791"/>
                  <a:pt x="3117587" y="3474217"/>
                </a:cubicBezTo>
                <a:cubicBezTo>
                  <a:pt x="3111947" y="3469664"/>
                  <a:pt x="3109863" y="3450128"/>
                  <a:pt x="3111335" y="3415608"/>
                </a:cubicBezTo>
                <a:lnTo>
                  <a:pt x="3171030" y="3419549"/>
                </a:lnTo>
                <a:cubicBezTo>
                  <a:pt x="3171392" y="3422947"/>
                  <a:pt x="3192129" y="3383795"/>
                  <a:pt x="3233239" y="3302095"/>
                </a:cubicBezTo>
                <a:lnTo>
                  <a:pt x="3245945" y="3179612"/>
                </a:lnTo>
                <a:cubicBezTo>
                  <a:pt x="3253465" y="3185682"/>
                  <a:pt x="3260622" y="3188355"/>
                  <a:pt x="3267417" y="3187630"/>
                </a:cubicBezTo>
                <a:cubicBezTo>
                  <a:pt x="3263793" y="3153654"/>
                  <a:pt x="3258221" y="3133632"/>
                  <a:pt x="3250701" y="3127561"/>
                </a:cubicBezTo>
                <a:cubicBezTo>
                  <a:pt x="3250723" y="3079452"/>
                  <a:pt x="3258763" y="3009870"/>
                  <a:pt x="3274822" y="2918814"/>
                </a:cubicBezTo>
                <a:cubicBezTo>
                  <a:pt x="3281617" y="2918089"/>
                  <a:pt x="3285377" y="2921124"/>
                  <a:pt x="3286102" y="2927920"/>
                </a:cubicBezTo>
                <a:lnTo>
                  <a:pt x="3290451" y="2968691"/>
                </a:lnTo>
                <a:cubicBezTo>
                  <a:pt x="3291539" y="2978883"/>
                  <a:pt x="3290135" y="2997932"/>
                  <a:pt x="3286239" y="3025838"/>
                </a:cubicBezTo>
                <a:lnTo>
                  <a:pt x="3279105" y="3103914"/>
                </a:lnTo>
                <a:cubicBezTo>
                  <a:pt x="3282865" y="3106949"/>
                  <a:pt x="3285651" y="3116961"/>
                  <a:pt x="3287463" y="3133948"/>
                </a:cubicBezTo>
                <a:lnTo>
                  <a:pt x="3280804" y="3168162"/>
                </a:lnTo>
                <a:cubicBezTo>
                  <a:pt x="3275572" y="3199646"/>
                  <a:pt x="3269547" y="3239806"/>
                  <a:pt x="3262729" y="3288640"/>
                </a:cubicBezTo>
                <a:cubicBezTo>
                  <a:pt x="3279717" y="3286828"/>
                  <a:pt x="3291971" y="3288957"/>
                  <a:pt x="3299491" y="3295027"/>
                </a:cubicBezTo>
                <a:cubicBezTo>
                  <a:pt x="3298404" y="3284835"/>
                  <a:pt x="3303874" y="3263634"/>
                  <a:pt x="3315901" y="3231425"/>
                </a:cubicBezTo>
                <a:lnTo>
                  <a:pt x="3335675" y="3175195"/>
                </a:lnTo>
                <a:lnTo>
                  <a:pt x="3327587" y="2954421"/>
                </a:lnTo>
                <a:cubicBezTo>
                  <a:pt x="3331052" y="2938588"/>
                  <a:pt x="3328515" y="2914805"/>
                  <a:pt x="3319975" y="2883072"/>
                </a:cubicBezTo>
                <a:cubicBezTo>
                  <a:pt x="3315129" y="2869844"/>
                  <a:pt x="3311980" y="2856434"/>
                  <a:pt x="3310530" y="2842844"/>
                </a:cubicBezTo>
                <a:lnTo>
                  <a:pt x="3308084" y="2819911"/>
                </a:lnTo>
                <a:cubicBezTo>
                  <a:pt x="3305909" y="2799525"/>
                  <a:pt x="3314629" y="2768528"/>
                  <a:pt x="3334244" y="2726919"/>
                </a:cubicBezTo>
                <a:lnTo>
                  <a:pt x="3309306" y="2734733"/>
                </a:lnTo>
                <a:cubicBezTo>
                  <a:pt x="3295716" y="2736183"/>
                  <a:pt x="3284843" y="2698685"/>
                  <a:pt x="3276689" y="2622240"/>
                </a:cubicBezTo>
                <a:cubicBezTo>
                  <a:pt x="3275601" y="2612047"/>
                  <a:pt x="3282646" y="2597551"/>
                  <a:pt x="3297821" y="2578751"/>
                </a:cubicBezTo>
                <a:cubicBezTo>
                  <a:pt x="3271796" y="2576373"/>
                  <a:pt x="3259882" y="2561322"/>
                  <a:pt x="3262079" y="2533598"/>
                </a:cubicBezTo>
                <a:lnTo>
                  <a:pt x="3260108" y="2466801"/>
                </a:lnTo>
                <a:cubicBezTo>
                  <a:pt x="3243369" y="2454842"/>
                  <a:pt x="3234184" y="2441218"/>
                  <a:pt x="3232553" y="2425929"/>
                </a:cubicBezTo>
                <a:lnTo>
                  <a:pt x="3233674" y="2363957"/>
                </a:lnTo>
                <a:cubicBezTo>
                  <a:pt x="3232292" y="2334897"/>
                  <a:pt x="3232088" y="2316878"/>
                  <a:pt x="3233062" y="2309902"/>
                </a:cubicBezTo>
                <a:cubicBezTo>
                  <a:pt x="3171180" y="2180772"/>
                  <a:pt x="3134519" y="2086750"/>
                  <a:pt x="3123080" y="2027836"/>
                </a:cubicBezTo>
                <a:cubicBezTo>
                  <a:pt x="3108765" y="2022491"/>
                  <a:pt x="3099275" y="2014053"/>
                  <a:pt x="3094609" y="2002524"/>
                </a:cubicBezTo>
                <a:cubicBezTo>
                  <a:pt x="3063826" y="1923339"/>
                  <a:pt x="3016429" y="1825308"/>
                  <a:pt x="2952418" y="1708432"/>
                </a:cubicBezTo>
                <a:lnTo>
                  <a:pt x="2888305" y="1614761"/>
                </a:lnTo>
                <a:cubicBezTo>
                  <a:pt x="2863389" y="1574466"/>
                  <a:pt x="2849119" y="1537331"/>
                  <a:pt x="2845495" y="1503355"/>
                </a:cubicBezTo>
                <a:cubicBezTo>
                  <a:pt x="2843502" y="1484668"/>
                  <a:pt x="2844023" y="1473445"/>
                  <a:pt x="2847058" y="1469685"/>
                </a:cubicBezTo>
                <a:cubicBezTo>
                  <a:pt x="2862279" y="1483525"/>
                  <a:pt x="2873287" y="1490082"/>
                  <a:pt x="2880082" y="1489357"/>
                </a:cubicBezTo>
                <a:lnTo>
                  <a:pt x="2885519" y="1540320"/>
                </a:lnTo>
                <a:cubicBezTo>
                  <a:pt x="2938159" y="1582812"/>
                  <a:pt x="2968386" y="1616527"/>
                  <a:pt x="2976201" y="1641465"/>
                </a:cubicBezTo>
                <a:cubicBezTo>
                  <a:pt x="2990697" y="1648510"/>
                  <a:pt x="3007617" y="1662168"/>
                  <a:pt x="3026961" y="1682440"/>
                </a:cubicBezTo>
                <a:cubicBezTo>
                  <a:pt x="3042363" y="1697978"/>
                  <a:pt x="3059158" y="1718522"/>
                  <a:pt x="3077347" y="1744071"/>
                </a:cubicBezTo>
                <a:cubicBezTo>
                  <a:pt x="3083349" y="1752021"/>
                  <a:pt x="3091413" y="1763188"/>
                  <a:pt x="3101538" y="1777571"/>
                </a:cubicBezTo>
                <a:lnTo>
                  <a:pt x="3125185" y="1805975"/>
                </a:lnTo>
                <a:cubicBezTo>
                  <a:pt x="3141313" y="1828308"/>
                  <a:pt x="3153136" y="1842510"/>
                  <a:pt x="3160656" y="1848580"/>
                </a:cubicBezTo>
                <a:lnTo>
                  <a:pt x="3169014" y="1878614"/>
                </a:lnTo>
                <a:cubicBezTo>
                  <a:pt x="3167383" y="1863325"/>
                  <a:pt x="3172151" y="1851649"/>
                  <a:pt x="3183318" y="1843585"/>
                </a:cubicBezTo>
                <a:lnTo>
                  <a:pt x="3197791" y="1834310"/>
                </a:lnTo>
                <a:cubicBezTo>
                  <a:pt x="3236479" y="1874854"/>
                  <a:pt x="3258269" y="1918060"/>
                  <a:pt x="3263162" y="1963927"/>
                </a:cubicBezTo>
                <a:cubicBezTo>
                  <a:pt x="3266605" y="1996204"/>
                  <a:pt x="3266265" y="2009126"/>
                  <a:pt x="3262143" y="2002693"/>
                </a:cubicBezTo>
                <a:cubicBezTo>
                  <a:pt x="3257590" y="2008333"/>
                  <a:pt x="3260127" y="2032116"/>
                  <a:pt x="3269754" y="2074042"/>
                </a:cubicBezTo>
                <a:cubicBezTo>
                  <a:pt x="3267942" y="2057054"/>
                  <a:pt x="3270071" y="2044800"/>
                  <a:pt x="3276141" y="2037280"/>
                </a:cubicBezTo>
                <a:cubicBezTo>
                  <a:pt x="3292517" y="2045842"/>
                  <a:pt x="3303560" y="2044664"/>
                  <a:pt x="3309267" y="2033747"/>
                </a:cubicBezTo>
                <a:lnTo>
                  <a:pt x="3458253" y="2391544"/>
                </a:lnTo>
                <a:cubicBezTo>
                  <a:pt x="3497123" y="2562645"/>
                  <a:pt x="3549334" y="2810498"/>
                  <a:pt x="3614887" y="3135101"/>
                </a:cubicBezTo>
                <a:lnTo>
                  <a:pt x="3657187" y="3169247"/>
                </a:lnTo>
                <a:lnTo>
                  <a:pt x="3665477" y="3150322"/>
                </a:lnTo>
                <a:cubicBezTo>
                  <a:pt x="3669486" y="3139586"/>
                  <a:pt x="3672340" y="3134127"/>
                  <a:pt x="3674039" y="3133946"/>
                </a:cubicBezTo>
                <a:cubicBezTo>
                  <a:pt x="3652022" y="3120831"/>
                  <a:pt x="3640017" y="3104931"/>
                  <a:pt x="3638024" y="3086244"/>
                </a:cubicBezTo>
                <a:cubicBezTo>
                  <a:pt x="3636212" y="3069256"/>
                  <a:pt x="3661014" y="3027953"/>
                  <a:pt x="3712430" y="2962334"/>
                </a:cubicBezTo>
                <a:cubicBezTo>
                  <a:pt x="3710255" y="2941949"/>
                  <a:pt x="3710233" y="2925629"/>
                  <a:pt x="3712361" y="2913375"/>
                </a:cubicBezTo>
                <a:cubicBezTo>
                  <a:pt x="3731727" y="2885537"/>
                  <a:pt x="3755012" y="2846114"/>
                  <a:pt x="3782215" y="2795105"/>
                </a:cubicBezTo>
                <a:lnTo>
                  <a:pt x="3867561" y="2628793"/>
                </a:lnTo>
                <a:lnTo>
                  <a:pt x="3864299" y="2598215"/>
                </a:lnTo>
                <a:cubicBezTo>
                  <a:pt x="3864367" y="2582745"/>
                  <a:pt x="3864525" y="2568124"/>
                  <a:pt x="3864774" y="2554353"/>
                </a:cubicBezTo>
                <a:lnTo>
                  <a:pt x="3924605" y="2462923"/>
                </a:lnTo>
                <a:cubicBezTo>
                  <a:pt x="3936632" y="2430714"/>
                  <a:pt x="3962102" y="2387621"/>
                  <a:pt x="4001015" y="2333645"/>
                </a:cubicBezTo>
                <a:cubicBezTo>
                  <a:pt x="4005522" y="2295366"/>
                  <a:pt x="4008387" y="2265852"/>
                  <a:pt x="4009610" y="2245104"/>
                </a:cubicBezTo>
                <a:lnTo>
                  <a:pt x="4015556" y="2180041"/>
                </a:lnTo>
                <a:cubicBezTo>
                  <a:pt x="4032679" y="2147288"/>
                  <a:pt x="4041422" y="2132611"/>
                  <a:pt x="4041785" y="2136008"/>
                </a:cubicBezTo>
                <a:cubicBezTo>
                  <a:pt x="4040516" y="2124117"/>
                  <a:pt x="4034242" y="2113619"/>
                  <a:pt x="4022962" y="2104513"/>
                </a:cubicBezTo>
                <a:lnTo>
                  <a:pt x="4013313" y="2110696"/>
                </a:lnTo>
                <a:cubicBezTo>
                  <a:pt x="4008579" y="2114638"/>
                  <a:pt x="4001965" y="2117061"/>
                  <a:pt x="3993471" y="2117967"/>
                </a:cubicBezTo>
                <a:cubicBezTo>
                  <a:pt x="3986676" y="2118692"/>
                  <a:pt x="3982372" y="2110561"/>
                  <a:pt x="3980560" y="2093573"/>
                </a:cubicBezTo>
                <a:cubicBezTo>
                  <a:pt x="3992701" y="2078533"/>
                  <a:pt x="4008964" y="2069926"/>
                  <a:pt x="4029349" y="2067751"/>
                </a:cubicBezTo>
                <a:cubicBezTo>
                  <a:pt x="4021557" y="1994703"/>
                  <a:pt x="4015599" y="1954963"/>
                  <a:pt x="4011477" y="1948530"/>
                </a:cubicBezTo>
                <a:cubicBezTo>
                  <a:pt x="4013652" y="1968916"/>
                  <a:pt x="4013221" y="1980989"/>
                  <a:pt x="4010186" y="1984749"/>
                </a:cubicBezTo>
                <a:lnTo>
                  <a:pt x="3987626" y="1966538"/>
                </a:lnTo>
                <a:cubicBezTo>
                  <a:pt x="4003685" y="1875483"/>
                  <a:pt x="4008350" y="1822583"/>
                  <a:pt x="4001623" y="1807837"/>
                </a:cubicBezTo>
                <a:lnTo>
                  <a:pt x="3972607" y="1777429"/>
                </a:lnTo>
                <a:lnTo>
                  <a:pt x="3967103" y="1677506"/>
                </a:lnTo>
                <a:lnTo>
                  <a:pt x="3944746" y="1612885"/>
                </a:lnTo>
                <a:cubicBezTo>
                  <a:pt x="3936751" y="1586248"/>
                  <a:pt x="3939582" y="1564470"/>
                  <a:pt x="3953240" y="1547549"/>
                </a:cubicBezTo>
                <a:cubicBezTo>
                  <a:pt x="3925040" y="1524786"/>
                  <a:pt x="3905730" y="1496779"/>
                  <a:pt x="3895311" y="1463528"/>
                </a:cubicBezTo>
                <a:cubicBezTo>
                  <a:pt x="3898957" y="1449394"/>
                  <a:pt x="3897507" y="1435804"/>
                  <a:pt x="3890961" y="1422757"/>
                </a:cubicBezTo>
                <a:cubicBezTo>
                  <a:pt x="3873430" y="1419473"/>
                  <a:pt x="3863849" y="1410186"/>
                  <a:pt x="3862218" y="1394897"/>
                </a:cubicBezTo>
                <a:cubicBezTo>
                  <a:pt x="3887473" y="1357841"/>
                  <a:pt x="3897948" y="1335247"/>
                  <a:pt x="3893645" y="1327115"/>
                </a:cubicBezTo>
                <a:cubicBezTo>
                  <a:pt x="3873497" y="1339573"/>
                  <a:pt x="3860085" y="1348736"/>
                  <a:pt x="3853409" y="1354602"/>
                </a:cubicBezTo>
                <a:lnTo>
                  <a:pt x="3850902" y="1357134"/>
                </a:lnTo>
                <a:lnTo>
                  <a:pt x="3801672" y="1262188"/>
                </a:lnTo>
                <a:cubicBezTo>
                  <a:pt x="3780765" y="1211157"/>
                  <a:pt x="3750606" y="1161972"/>
                  <a:pt x="3711194" y="1114633"/>
                </a:cubicBezTo>
                <a:cubicBezTo>
                  <a:pt x="3714229" y="1110873"/>
                  <a:pt x="3714840" y="1100499"/>
                  <a:pt x="3713028" y="1083511"/>
                </a:cubicBezTo>
                <a:cubicBezTo>
                  <a:pt x="3456283" y="818819"/>
                  <a:pt x="3223457" y="649508"/>
                  <a:pt x="3014552" y="575579"/>
                </a:cubicBezTo>
                <a:lnTo>
                  <a:pt x="3011290" y="545001"/>
                </a:lnTo>
                <a:lnTo>
                  <a:pt x="3048969" y="535826"/>
                </a:lnTo>
                <a:cubicBezTo>
                  <a:pt x="3055696" y="550572"/>
                  <a:pt x="3099581" y="567367"/>
                  <a:pt x="3180625" y="586212"/>
                </a:cubicBezTo>
                <a:lnTo>
                  <a:pt x="3127045" y="542961"/>
                </a:lnTo>
                <a:lnTo>
                  <a:pt x="3114609" y="474704"/>
                </a:lnTo>
                <a:cubicBezTo>
                  <a:pt x="3110373" y="451102"/>
                  <a:pt x="3108380" y="432416"/>
                  <a:pt x="3108629" y="418644"/>
                </a:cubicBezTo>
                <a:lnTo>
                  <a:pt x="3083147" y="421362"/>
                </a:lnTo>
                <a:cubicBezTo>
                  <a:pt x="3077802" y="435678"/>
                  <a:pt x="3070577" y="448475"/>
                  <a:pt x="3061471" y="459755"/>
                </a:cubicBezTo>
                <a:cubicBezTo>
                  <a:pt x="3054495" y="458781"/>
                  <a:pt x="3046273" y="462235"/>
                  <a:pt x="3036805" y="470118"/>
                </a:cubicBezTo>
                <a:lnTo>
                  <a:pt x="3009863" y="483301"/>
                </a:lnTo>
                <a:cubicBezTo>
                  <a:pt x="2963995" y="488193"/>
                  <a:pt x="2905364" y="478126"/>
                  <a:pt x="2833970" y="453098"/>
                </a:cubicBezTo>
                <a:lnTo>
                  <a:pt x="2800673" y="430878"/>
                </a:lnTo>
                <a:cubicBezTo>
                  <a:pt x="2778476" y="416064"/>
                  <a:pt x="2763130" y="409111"/>
                  <a:pt x="2754636" y="410017"/>
                </a:cubicBezTo>
                <a:lnTo>
                  <a:pt x="2698576" y="415997"/>
                </a:lnTo>
                <a:cubicBezTo>
                  <a:pt x="2698757" y="417696"/>
                  <a:pt x="2704760" y="425646"/>
                  <a:pt x="2716583" y="439848"/>
                </a:cubicBezTo>
                <a:cubicBezTo>
                  <a:pt x="2724829" y="452713"/>
                  <a:pt x="2722881" y="466666"/>
                  <a:pt x="2710740" y="481706"/>
                </a:cubicBezTo>
                <a:cubicBezTo>
                  <a:pt x="2688293" y="480664"/>
                  <a:pt x="2653174" y="465511"/>
                  <a:pt x="2605381" y="436247"/>
                </a:cubicBezTo>
                <a:lnTo>
                  <a:pt x="2517282" y="455954"/>
                </a:lnTo>
                <a:cubicBezTo>
                  <a:pt x="2510487" y="456679"/>
                  <a:pt x="2498052" y="452851"/>
                  <a:pt x="2479977" y="444470"/>
                </a:cubicBezTo>
                <a:cubicBezTo>
                  <a:pt x="2461901" y="436090"/>
                  <a:pt x="2450316" y="432171"/>
                  <a:pt x="2445219" y="432715"/>
                </a:cubicBezTo>
                <a:lnTo>
                  <a:pt x="2389975" y="446340"/>
                </a:lnTo>
                <a:cubicBezTo>
                  <a:pt x="2378446" y="451005"/>
                  <a:pt x="2367675" y="454731"/>
                  <a:pt x="2357664" y="457518"/>
                </a:cubicBezTo>
                <a:lnTo>
                  <a:pt x="2239531" y="485582"/>
                </a:lnTo>
                <a:cubicBezTo>
                  <a:pt x="2166483" y="493375"/>
                  <a:pt x="2105021" y="505086"/>
                  <a:pt x="2055145" y="520715"/>
                </a:cubicBezTo>
                <a:lnTo>
                  <a:pt x="1942006" y="571441"/>
                </a:lnTo>
                <a:cubicBezTo>
                  <a:pt x="1889457" y="594228"/>
                  <a:pt x="1859785" y="605984"/>
                  <a:pt x="1852990" y="606709"/>
                </a:cubicBezTo>
                <a:cubicBezTo>
                  <a:pt x="1820713" y="610152"/>
                  <a:pt x="1788651" y="607559"/>
                  <a:pt x="1756805" y="598929"/>
                </a:cubicBezTo>
                <a:lnTo>
                  <a:pt x="1813068" y="546538"/>
                </a:lnTo>
                <a:cubicBezTo>
                  <a:pt x="1814948" y="548055"/>
                  <a:pt x="1823136" y="552336"/>
                  <a:pt x="1837633" y="559381"/>
                </a:cubicBezTo>
                <a:cubicBezTo>
                  <a:pt x="1850431" y="566606"/>
                  <a:pt x="1857769" y="570977"/>
                  <a:pt x="1859649" y="572495"/>
                </a:cubicBezTo>
                <a:cubicBezTo>
                  <a:pt x="1871676" y="540286"/>
                  <a:pt x="1883635" y="523547"/>
                  <a:pt x="1895527" y="522279"/>
                </a:cubicBezTo>
                <a:cubicBezTo>
                  <a:pt x="1917611" y="519923"/>
                  <a:pt x="1935018" y="530093"/>
                  <a:pt x="1947748" y="552789"/>
                </a:cubicBezTo>
                <a:lnTo>
                  <a:pt x="2036526" y="442808"/>
                </a:lnTo>
                <a:cubicBezTo>
                  <a:pt x="2066787" y="468788"/>
                  <a:pt x="2083616" y="481597"/>
                  <a:pt x="2087014" y="481235"/>
                </a:cubicBezTo>
                <a:cubicBezTo>
                  <a:pt x="2085655" y="468494"/>
                  <a:pt x="2084256" y="459408"/>
                  <a:pt x="2082818" y="453978"/>
                </a:cubicBezTo>
                <a:lnTo>
                  <a:pt x="2081606" y="450984"/>
                </a:lnTo>
                <a:lnTo>
                  <a:pt x="2106312" y="468868"/>
                </a:lnTo>
                <a:lnTo>
                  <a:pt x="2137909" y="426839"/>
                </a:lnTo>
                <a:lnTo>
                  <a:pt x="2128939" y="342749"/>
                </a:lnTo>
                <a:lnTo>
                  <a:pt x="2115009" y="357121"/>
                </a:lnTo>
                <a:cubicBezTo>
                  <a:pt x="2103842" y="365185"/>
                  <a:pt x="2094012" y="369669"/>
                  <a:pt x="2085518" y="370576"/>
                </a:cubicBezTo>
                <a:cubicBezTo>
                  <a:pt x="2071928" y="372025"/>
                  <a:pt x="2064317" y="365106"/>
                  <a:pt x="2062686" y="349817"/>
                </a:cubicBezTo>
                <a:cubicBezTo>
                  <a:pt x="2054850" y="372988"/>
                  <a:pt x="2039889" y="385751"/>
                  <a:pt x="2017805" y="388107"/>
                </a:cubicBezTo>
                <a:cubicBezTo>
                  <a:pt x="1994022" y="390644"/>
                  <a:pt x="1974610" y="385843"/>
                  <a:pt x="1959570" y="373702"/>
                </a:cubicBezTo>
                <a:lnTo>
                  <a:pt x="1938981" y="422288"/>
                </a:lnTo>
                <a:cubicBezTo>
                  <a:pt x="1929649" y="399230"/>
                  <a:pt x="1930600" y="375934"/>
                  <a:pt x="1941835" y="352400"/>
                </a:cubicBezTo>
                <a:cubicBezTo>
                  <a:pt x="1942560" y="359195"/>
                  <a:pt x="1953115" y="361505"/>
                  <a:pt x="1973500" y="359330"/>
                </a:cubicBezTo>
                <a:cubicBezTo>
                  <a:pt x="2014271" y="354981"/>
                  <a:pt x="2043501" y="314924"/>
                  <a:pt x="2061191" y="239157"/>
                </a:cubicBezTo>
                <a:cubicBezTo>
                  <a:pt x="2054396" y="239882"/>
                  <a:pt x="2043841" y="237572"/>
                  <a:pt x="2029525" y="232227"/>
                </a:cubicBezTo>
                <a:close/>
                <a:moveTo>
                  <a:pt x="1962559" y="208444"/>
                </a:moveTo>
                <a:lnTo>
                  <a:pt x="1947270" y="210075"/>
                </a:lnTo>
                <a:lnTo>
                  <a:pt x="1951075" y="245750"/>
                </a:lnTo>
                <a:lnTo>
                  <a:pt x="1966364" y="244119"/>
                </a:lnTo>
                <a:close/>
                <a:moveTo>
                  <a:pt x="2098156" y="199134"/>
                </a:moveTo>
                <a:lnTo>
                  <a:pt x="2090206" y="269566"/>
                </a:lnTo>
                <a:lnTo>
                  <a:pt x="2133525" y="264945"/>
                </a:lnTo>
                <a:lnTo>
                  <a:pt x="2174228" y="211636"/>
                </a:lnTo>
                <a:cubicBezTo>
                  <a:pt x="2150445" y="214173"/>
                  <a:pt x="2134001" y="221082"/>
                  <a:pt x="2124895" y="232362"/>
                </a:cubicBezTo>
                <a:cubicBezTo>
                  <a:pt x="2108156" y="220403"/>
                  <a:pt x="2099243" y="209327"/>
                  <a:pt x="2098156" y="199134"/>
                </a:cubicBezTo>
                <a:close/>
                <a:moveTo>
                  <a:pt x="2777229" y="162775"/>
                </a:moveTo>
                <a:cubicBezTo>
                  <a:pt x="2746763" y="183206"/>
                  <a:pt x="2732165" y="199367"/>
                  <a:pt x="2733434" y="211259"/>
                </a:cubicBezTo>
                <a:cubicBezTo>
                  <a:pt x="2734159" y="218054"/>
                  <a:pt x="2748111" y="220002"/>
                  <a:pt x="2775292" y="217102"/>
                </a:cubicBezTo>
                <a:cubicBezTo>
                  <a:pt x="2771895" y="217465"/>
                  <a:pt x="2793560" y="203127"/>
                  <a:pt x="2840287" y="174089"/>
                </a:cubicBezTo>
                <a:close/>
                <a:moveTo>
                  <a:pt x="2236505" y="143141"/>
                </a:moveTo>
                <a:cubicBezTo>
                  <a:pt x="2239585" y="172021"/>
                  <a:pt x="2235452" y="189642"/>
                  <a:pt x="2224104" y="196008"/>
                </a:cubicBezTo>
                <a:cubicBezTo>
                  <a:pt x="2235996" y="194739"/>
                  <a:pt x="2251341" y="201692"/>
                  <a:pt x="2270141" y="216868"/>
                </a:cubicBezTo>
                <a:cubicBezTo>
                  <a:pt x="2285317" y="198068"/>
                  <a:pt x="2291999" y="180174"/>
                  <a:pt x="2290187" y="163187"/>
                </a:cubicBezTo>
                <a:cubicBezTo>
                  <a:pt x="2271386" y="148011"/>
                  <a:pt x="2253493" y="141329"/>
                  <a:pt x="2236505" y="143141"/>
                </a:cubicBezTo>
                <a:close/>
                <a:moveTo>
                  <a:pt x="2417425" y="123842"/>
                </a:moveTo>
                <a:cubicBezTo>
                  <a:pt x="2393642" y="126379"/>
                  <a:pt x="2374163" y="137047"/>
                  <a:pt x="2358987" y="155847"/>
                </a:cubicBezTo>
                <a:lnTo>
                  <a:pt x="2363337" y="196618"/>
                </a:lnTo>
                <a:cubicBezTo>
                  <a:pt x="2365216" y="198136"/>
                  <a:pt x="2367277" y="201352"/>
                  <a:pt x="2369520" y="206267"/>
                </a:cubicBezTo>
                <a:cubicBezTo>
                  <a:pt x="2371944" y="212881"/>
                  <a:pt x="2374095" y="216947"/>
                  <a:pt x="2375975" y="218465"/>
                </a:cubicBezTo>
                <a:lnTo>
                  <a:pt x="2416746" y="214115"/>
                </a:lnTo>
                <a:close/>
                <a:moveTo>
                  <a:pt x="2157103" y="51101"/>
                </a:moveTo>
                <a:lnTo>
                  <a:pt x="2146163" y="93503"/>
                </a:lnTo>
                <a:lnTo>
                  <a:pt x="2161452" y="91872"/>
                </a:lnTo>
                <a:lnTo>
                  <a:pt x="2172936" y="54567"/>
                </a:lnTo>
                <a:close/>
                <a:moveTo>
                  <a:pt x="2750081" y="29081"/>
                </a:moveTo>
                <a:lnTo>
                  <a:pt x="2751275" y="36174"/>
                </a:lnTo>
                <a:lnTo>
                  <a:pt x="2750447" y="34398"/>
                </a:lnTo>
                <a:cubicBezTo>
                  <a:pt x="2749959" y="32597"/>
                  <a:pt x="2749837" y="30825"/>
                  <a:pt x="2750081" y="29081"/>
                </a:cubicBezTo>
                <a:close/>
                <a:moveTo>
                  <a:pt x="2442872" y="0"/>
                </a:moveTo>
                <a:lnTo>
                  <a:pt x="2549522" y="9241"/>
                </a:lnTo>
                <a:lnTo>
                  <a:pt x="2595389" y="4348"/>
                </a:lnTo>
                <a:cubicBezTo>
                  <a:pt x="2577722" y="32004"/>
                  <a:pt x="2569885" y="55176"/>
                  <a:pt x="2571878" y="73862"/>
                </a:cubicBezTo>
                <a:cubicBezTo>
                  <a:pt x="2592015" y="85459"/>
                  <a:pt x="2619320" y="75674"/>
                  <a:pt x="2653794" y="44507"/>
                </a:cubicBezTo>
                <a:cubicBezTo>
                  <a:pt x="2658279" y="54337"/>
                  <a:pt x="2656636" y="63103"/>
                  <a:pt x="2648867" y="70804"/>
                </a:cubicBezTo>
                <a:lnTo>
                  <a:pt x="2662967" y="82186"/>
                </a:lnTo>
                <a:cubicBezTo>
                  <a:pt x="2668970" y="90136"/>
                  <a:pt x="2674972" y="98086"/>
                  <a:pt x="2680975" y="106037"/>
                </a:cubicBezTo>
                <a:lnTo>
                  <a:pt x="2699185" y="83477"/>
                </a:lnTo>
                <a:lnTo>
                  <a:pt x="2726842" y="101144"/>
                </a:lnTo>
                <a:cubicBezTo>
                  <a:pt x="2743915" y="79994"/>
                  <a:pt x="2752540" y="61195"/>
                  <a:pt x="2752718" y="44746"/>
                </a:cubicBezTo>
                <a:lnTo>
                  <a:pt x="2751275" y="36174"/>
                </a:lnTo>
                <a:lnTo>
                  <a:pt x="2753005" y="39883"/>
                </a:lnTo>
                <a:cubicBezTo>
                  <a:pt x="2760314" y="51023"/>
                  <a:pt x="2780778" y="63175"/>
                  <a:pt x="2814397" y="76341"/>
                </a:cubicBezTo>
                <a:cubicBezTo>
                  <a:pt x="2794012" y="78516"/>
                  <a:pt x="2780784" y="83362"/>
                  <a:pt x="2774713" y="90883"/>
                </a:cubicBezTo>
                <a:cubicBezTo>
                  <a:pt x="2793513" y="106059"/>
                  <a:pt x="2819901" y="111834"/>
                  <a:pt x="2853877" y="108210"/>
                </a:cubicBezTo>
                <a:cubicBezTo>
                  <a:pt x="2862439" y="91833"/>
                  <a:pt x="2860174" y="70599"/>
                  <a:pt x="2847081" y="44505"/>
                </a:cubicBezTo>
                <a:lnTo>
                  <a:pt x="2890401" y="39884"/>
                </a:lnTo>
                <a:lnTo>
                  <a:pt x="2952712" y="92512"/>
                </a:lnTo>
                <a:cubicBezTo>
                  <a:pt x="2946642" y="100032"/>
                  <a:pt x="2943969" y="107190"/>
                  <a:pt x="2944694" y="113985"/>
                </a:cubicBezTo>
                <a:lnTo>
                  <a:pt x="2962158" y="132740"/>
                </a:lnTo>
                <a:cubicBezTo>
                  <a:pt x="2965805" y="118606"/>
                  <a:pt x="2978613" y="101776"/>
                  <a:pt x="3000584" y="82251"/>
                </a:cubicBezTo>
                <a:cubicBezTo>
                  <a:pt x="3004344" y="85286"/>
                  <a:pt x="3008489" y="108039"/>
                  <a:pt x="3013020" y="150509"/>
                </a:cubicBezTo>
                <a:lnTo>
                  <a:pt x="3126941" y="179591"/>
                </a:lnTo>
                <a:lnTo>
                  <a:pt x="3155344" y="155944"/>
                </a:lnTo>
                <a:cubicBezTo>
                  <a:pt x="3154121" y="176691"/>
                  <a:pt x="3167428" y="196748"/>
                  <a:pt x="3195266" y="216115"/>
                </a:cubicBezTo>
                <a:cubicBezTo>
                  <a:pt x="3219887" y="237541"/>
                  <a:pt x="3243240" y="247077"/>
                  <a:pt x="3265324" y="244721"/>
                </a:cubicBezTo>
                <a:cubicBezTo>
                  <a:pt x="3269084" y="247756"/>
                  <a:pt x="3273999" y="245514"/>
                  <a:pt x="3280070" y="237994"/>
                </a:cubicBezTo>
                <a:cubicBezTo>
                  <a:pt x="3239253" y="209704"/>
                  <a:pt x="3211019" y="194675"/>
                  <a:pt x="3195368" y="192909"/>
                </a:cubicBezTo>
                <a:cubicBezTo>
                  <a:pt x="3203929" y="176532"/>
                  <a:pt x="3207939" y="165796"/>
                  <a:pt x="3207395" y="160700"/>
                </a:cubicBezTo>
                <a:lnTo>
                  <a:pt x="3265256" y="195762"/>
                </a:lnTo>
                <a:cubicBezTo>
                  <a:pt x="3296310" y="213067"/>
                  <a:pt x="3321848" y="218933"/>
                  <a:pt x="3341871" y="213361"/>
                </a:cubicBezTo>
                <a:cubicBezTo>
                  <a:pt x="3350773" y="248492"/>
                  <a:pt x="3375666" y="272467"/>
                  <a:pt x="3416550" y="285287"/>
                </a:cubicBezTo>
                <a:cubicBezTo>
                  <a:pt x="3402643" y="315979"/>
                  <a:pt x="3387196" y="332231"/>
                  <a:pt x="3370208" y="334043"/>
                </a:cubicBezTo>
                <a:cubicBezTo>
                  <a:pt x="3348124" y="336399"/>
                  <a:pt x="3329471" y="330657"/>
                  <a:pt x="3314250" y="316817"/>
                </a:cubicBezTo>
                <a:lnTo>
                  <a:pt x="3312143" y="345391"/>
                </a:lnTo>
                <a:cubicBezTo>
                  <a:pt x="3343922" y="369491"/>
                  <a:pt x="3368306" y="380635"/>
                  <a:pt x="3385293" y="378823"/>
                </a:cubicBezTo>
                <a:lnTo>
                  <a:pt x="3435101" y="314234"/>
                </a:lnTo>
                <a:cubicBezTo>
                  <a:pt x="3507153" y="361528"/>
                  <a:pt x="3594210" y="428698"/>
                  <a:pt x="3696274" y="515742"/>
                </a:cubicBezTo>
                <a:cubicBezTo>
                  <a:pt x="3806401" y="613954"/>
                  <a:pt x="3860276" y="676073"/>
                  <a:pt x="3857898" y="702098"/>
                </a:cubicBezTo>
                <a:cubicBezTo>
                  <a:pt x="3854251" y="716232"/>
                  <a:pt x="3851403" y="725771"/>
                  <a:pt x="3849353" y="730715"/>
                </a:cubicBezTo>
                <a:lnTo>
                  <a:pt x="3847743" y="733296"/>
                </a:lnTo>
                <a:lnTo>
                  <a:pt x="3874943" y="752790"/>
                </a:lnTo>
                <a:cubicBezTo>
                  <a:pt x="3942257" y="804240"/>
                  <a:pt x="4001481" y="872338"/>
                  <a:pt x="4052615" y="957085"/>
                </a:cubicBezTo>
                <a:lnTo>
                  <a:pt x="4199018" y="1194030"/>
                </a:lnTo>
                <a:lnTo>
                  <a:pt x="4188825" y="1195118"/>
                </a:lnTo>
                <a:lnTo>
                  <a:pt x="4185360" y="1210950"/>
                </a:lnTo>
                <a:cubicBezTo>
                  <a:pt x="4185722" y="1214348"/>
                  <a:pt x="4205824" y="1233680"/>
                  <a:pt x="4245667" y="1268946"/>
                </a:cubicBezTo>
                <a:cubicBezTo>
                  <a:pt x="4250016" y="1309717"/>
                  <a:pt x="4273505" y="1352742"/>
                  <a:pt x="4316133" y="1398020"/>
                </a:cubicBezTo>
                <a:cubicBezTo>
                  <a:pt x="4324922" y="1415981"/>
                  <a:pt x="4323971" y="1439277"/>
                  <a:pt x="4313280" y="1467908"/>
                </a:cubicBezTo>
                <a:cubicBezTo>
                  <a:pt x="4324379" y="1475314"/>
                  <a:pt x="4335602" y="1475835"/>
                  <a:pt x="4346950" y="1469470"/>
                </a:cubicBezTo>
                <a:lnTo>
                  <a:pt x="4313076" y="1514319"/>
                </a:lnTo>
                <a:lnTo>
                  <a:pt x="4328365" y="1512688"/>
                </a:lnTo>
                <a:cubicBezTo>
                  <a:pt x="4343655" y="1511057"/>
                  <a:pt x="4353202" y="1528079"/>
                  <a:pt x="4357007" y="1563753"/>
                </a:cubicBezTo>
                <a:cubicBezTo>
                  <a:pt x="4337890" y="1577819"/>
                  <a:pt x="4332239" y="1597321"/>
                  <a:pt x="4340054" y="1622259"/>
                </a:cubicBezTo>
                <a:cubicBezTo>
                  <a:pt x="4350111" y="1652113"/>
                  <a:pt x="4359658" y="1669134"/>
                  <a:pt x="4368696" y="1673325"/>
                </a:cubicBezTo>
                <a:cubicBezTo>
                  <a:pt x="4365298" y="1673687"/>
                  <a:pt x="4355411" y="1669588"/>
                  <a:pt x="4339035" y="1661026"/>
                </a:cubicBezTo>
                <a:cubicBezTo>
                  <a:pt x="4323859" y="1679826"/>
                  <a:pt x="4316996" y="1696021"/>
                  <a:pt x="4318446" y="1709611"/>
                </a:cubicBezTo>
                <a:cubicBezTo>
                  <a:pt x="4321345" y="1736791"/>
                  <a:pt x="4345706" y="1796045"/>
                  <a:pt x="4391529" y="1887372"/>
                </a:cubicBezTo>
                <a:cubicBezTo>
                  <a:pt x="4394564" y="1883611"/>
                  <a:pt x="4395085" y="1872388"/>
                  <a:pt x="4393092" y="1853701"/>
                </a:cubicBezTo>
                <a:lnTo>
                  <a:pt x="4428496" y="2040636"/>
                </a:lnTo>
                <a:cubicBezTo>
                  <a:pt x="4438688" y="2039548"/>
                  <a:pt x="4446106" y="2036610"/>
                  <a:pt x="4450750" y="2031819"/>
                </a:cubicBezTo>
                <a:lnTo>
                  <a:pt x="4455140" y="2024111"/>
                </a:lnTo>
                <a:lnTo>
                  <a:pt x="4455091" y="2024953"/>
                </a:lnTo>
                <a:cubicBezTo>
                  <a:pt x="4454521" y="2037228"/>
                  <a:pt x="4454173" y="2057870"/>
                  <a:pt x="4454046" y="2086876"/>
                </a:cubicBezTo>
                <a:lnTo>
                  <a:pt x="4457716" y="2217921"/>
                </a:lnTo>
                <a:cubicBezTo>
                  <a:pt x="4458011" y="2236789"/>
                  <a:pt x="4458305" y="2255656"/>
                  <a:pt x="4458600" y="2274524"/>
                </a:cubicBezTo>
                <a:cubicBezTo>
                  <a:pt x="4446573" y="2306733"/>
                  <a:pt x="4439789" y="2347833"/>
                  <a:pt x="4438249" y="2397822"/>
                </a:cubicBezTo>
                <a:lnTo>
                  <a:pt x="4457989" y="2413757"/>
                </a:lnTo>
                <a:lnTo>
                  <a:pt x="4456495" y="2496386"/>
                </a:lnTo>
                <a:cubicBezTo>
                  <a:pt x="4441931" y="2504812"/>
                  <a:pt x="4433584" y="2515152"/>
                  <a:pt x="4431455" y="2527406"/>
                </a:cubicBezTo>
                <a:lnTo>
                  <a:pt x="4436449" y="2550067"/>
                </a:lnTo>
                <a:cubicBezTo>
                  <a:pt x="4437537" y="2560260"/>
                  <a:pt x="4439564" y="2571212"/>
                  <a:pt x="4442531" y="2582922"/>
                </a:cubicBezTo>
                <a:cubicBezTo>
                  <a:pt x="4414128" y="2606569"/>
                  <a:pt x="4407831" y="2644181"/>
                  <a:pt x="4423642" y="2695755"/>
                </a:cubicBezTo>
                <a:cubicBezTo>
                  <a:pt x="4396212" y="2712426"/>
                  <a:pt x="4372871" y="2743265"/>
                  <a:pt x="4353619" y="2788272"/>
                </a:cubicBezTo>
                <a:cubicBezTo>
                  <a:pt x="4357968" y="2829043"/>
                  <a:pt x="4366416" y="2859927"/>
                  <a:pt x="4378965" y="2880924"/>
                </a:cubicBezTo>
                <a:cubicBezTo>
                  <a:pt x="4384061" y="2880380"/>
                  <a:pt x="4393269" y="2845894"/>
                  <a:pt x="4406587" y="2777467"/>
                </a:cubicBezTo>
                <a:cubicBezTo>
                  <a:pt x="4412204" y="2830130"/>
                  <a:pt x="4412703" y="2867016"/>
                  <a:pt x="4408082" y="2888126"/>
                </a:cubicBezTo>
                <a:lnTo>
                  <a:pt x="4388784" y="2900493"/>
                </a:lnTo>
                <a:lnTo>
                  <a:pt x="4372136" y="2889384"/>
                </a:lnTo>
                <a:cubicBezTo>
                  <a:pt x="4362555" y="2880097"/>
                  <a:pt x="4354276" y="2874967"/>
                  <a:pt x="4347300" y="2873993"/>
                </a:cubicBezTo>
                <a:lnTo>
                  <a:pt x="4334729" y="2901105"/>
                </a:lnTo>
                <a:cubicBezTo>
                  <a:pt x="4341456" y="2915851"/>
                  <a:pt x="4357040" y="2933088"/>
                  <a:pt x="4381480" y="2952816"/>
                </a:cubicBezTo>
                <a:lnTo>
                  <a:pt x="4344141" y="3013497"/>
                </a:lnTo>
                <a:cubicBezTo>
                  <a:pt x="4326292" y="3039455"/>
                  <a:pt x="4310720" y="3062592"/>
                  <a:pt x="4297425" y="3082910"/>
                </a:cubicBezTo>
                <a:cubicBezTo>
                  <a:pt x="4244627" y="3119468"/>
                  <a:pt x="4220131" y="3155584"/>
                  <a:pt x="4223936" y="3191259"/>
                </a:cubicBezTo>
                <a:cubicBezTo>
                  <a:pt x="4236802" y="3311873"/>
                  <a:pt x="4207505" y="3431830"/>
                  <a:pt x="4136043" y="3551130"/>
                </a:cubicBezTo>
                <a:cubicBezTo>
                  <a:pt x="4097515" y="3560395"/>
                  <a:pt x="4075057" y="3583408"/>
                  <a:pt x="4068670" y="3620170"/>
                </a:cubicBezTo>
                <a:lnTo>
                  <a:pt x="4075397" y="3634915"/>
                </a:lnTo>
                <a:lnTo>
                  <a:pt x="4036461" y="3608142"/>
                </a:lnTo>
                <a:lnTo>
                  <a:pt x="4036631" y="3633896"/>
                </a:lnTo>
                <a:cubicBezTo>
                  <a:pt x="4037718" y="3644089"/>
                  <a:pt x="4038047" y="3655221"/>
                  <a:pt x="4037616" y="3667294"/>
                </a:cubicBezTo>
                <a:cubicBezTo>
                  <a:pt x="4043257" y="3671847"/>
                  <a:pt x="4048353" y="3671303"/>
                  <a:pt x="4052905" y="3665663"/>
                </a:cubicBezTo>
                <a:cubicBezTo>
                  <a:pt x="4058546" y="3670216"/>
                  <a:pt x="4035839" y="3707000"/>
                  <a:pt x="3984785" y="3776017"/>
                </a:cubicBezTo>
                <a:lnTo>
                  <a:pt x="3988047" y="3806595"/>
                </a:lnTo>
                <a:cubicBezTo>
                  <a:pt x="3991195" y="3820004"/>
                  <a:pt x="3994253" y="3832564"/>
                  <a:pt x="3997221" y="3844274"/>
                </a:cubicBezTo>
                <a:lnTo>
                  <a:pt x="3884660" y="4021220"/>
                </a:lnTo>
                <a:lnTo>
                  <a:pt x="3756131" y="4096783"/>
                </a:lnTo>
                <a:cubicBezTo>
                  <a:pt x="3732144" y="4145731"/>
                  <a:pt x="3693593" y="4203105"/>
                  <a:pt x="3640479" y="4268905"/>
                </a:cubicBezTo>
                <a:lnTo>
                  <a:pt x="3510930" y="4383234"/>
                </a:lnTo>
                <a:cubicBezTo>
                  <a:pt x="3459649" y="4417913"/>
                  <a:pt x="3407950" y="4440609"/>
                  <a:pt x="3355831" y="4451323"/>
                </a:cubicBezTo>
                <a:cubicBezTo>
                  <a:pt x="3282534" y="4472887"/>
                  <a:pt x="3206814" y="4487836"/>
                  <a:pt x="3128670" y="4496172"/>
                </a:cubicBezTo>
                <a:cubicBezTo>
                  <a:pt x="3109983" y="4498166"/>
                  <a:pt x="3093120" y="4493092"/>
                  <a:pt x="3078080" y="4480951"/>
                </a:cubicBezTo>
                <a:cubicBezTo>
                  <a:pt x="3069518" y="4497328"/>
                  <a:pt x="3055407" y="4510001"/>
                  <a:pt x="3035746" y="4518971"/>
                </a:cubicBezTo>
                <a:cubicBezTo>
                  <a:pt x="3021001" y="4525698"/>
                  <a:pt x="3000978" y="4531270"/>
                  <a:pt x="2975677" y="4535687"/>
                </a:cubicBezTo>
                <a:lnTo>
                  <a:pt x="2917341" y="4544487"/>
                </a:lnTo>
                <a:cubicBezTo>
                  <a:pt x="2896956" y="4546662"/>
                  <a:pt x="2884396" y="4549720"/>
                  <a:pt x="2879662" y="4553661"/>
                </a:cubicBezTo>
                <a:cubicBezTo>
                  <a:pt x="2881474" y="4570649"/>
                  <a:pt x="2889447" y="4580966"/>
                  <a:pt x="2903581" y="4584613"/>
                </a:cubicBezTo>
                <a:cubicBezTo>
                  <a:pt x="2939731" y="4601374"/>
                  <a:pt x="3031455" y="4615643"/>
                  <a:pt x="3178751" y="4627420"/>
                </a:cubicBezTo>
                <a:cubicBezTo>
                  <a:pt x="3181832" y="4656300"/>
                  <a:pt x="3168932" y="4672279"/>
                  <a:pt x="3140053" y="4675360"/>
                </a:cubicBezTo>
                <a:cubicBezTo>
                  <a:pt x="3063608" y="4683515"/>
                  <a:pt x="2957965" y="4659563"/>
                  <a:pt x="2823127" y="4603504"/>
                </a:cubicBezTo>
                <a:cubicBezTo>
                  <a:pt x="2798868" y="4585474"/>
                  <a:pt x="2758992" y="4557943"/>
                  <a:pt x="2703498" y="4520910"/>
                </a:cubicBezTo>
                <a:cubicBezTo>
                  <a:pt x="2698401" y="4521453"/>
                  <a:pt x="2683350" y="4533367"/>
                  <a:pt x="2658344" y="4556652"/>
                </a:cubicBezTo>
                <a:cubicBezTo>
                  <a:pt x="2652705" y="4552100"/>
                  <a:pt x="2655195" y="4543243"/>
                  <a:pt x="2665819" y="4530083"/>
                </a:cubicBezTo>
                <a:cubicBezTo>
                  <a:pt x="2423820" y="4387523"/>
                  <a:pt x="2277339" y="4318961"/>
                  <a:pt x="2226375" y="4324397"/>
                </a:cubicBezTo>
                <a:cubicBezTo>
                  <a:pt x="2207689" y="4326391"/>
                  <a:pt x="2190271" y="4340276"/>
                  <a:pt x="2174121" y="4366052"/>
                </a:cubicBezTo>
                <a:cubicBezTo>
                  <a:pt x="2171516" y="4357739"/>
                  <a:pt x="2164302" y="4346482"/>
                  <a:pt x="2152478" y="4332280"/>
                </a:cubicBezTo>
                <a:lnTo>
                  <a:pt x="2111639" y="4287670"/>
                </a:lnTo>
                <a:cubicBezTo>
                  <a:pt x="2108740" y="4260490"/>
                  <a:pt x="2093496" y="4230331"/>
                  <a:pt x="2065907" y="4197193"/>
                </a:cubicBezTo>
                <a:cubicBezTo>
                  <a:pt x="2037164" y="4169334"/>
                  <a:pt x="2014694" y="4151972"/>
                  <a:pt x="1998499" y="4145109"/>
                </a:cubicBezTo>
                <a:cubicBezTo>
                  <a:pt x="1987763" y="4141100"/>
                  <a:pt x="1971171" y="4138575"/>
                  <a:pt x="1948725" y="4137533"/>
                </a:cubicBezTo>
                <a:cubicBezTo>
                  <a:pt x="1944602" y="4131100"/>
                  <a:pt x="1936052" y="4123422"/>
                  <a:pt x="1923073" y="4114498"/>
                </a:cubicBezTo>
                <a:cubicBezTo>
                  <a:pt x="1921193" y="4112980"/>
                  <a:pt x="1918373" y="4110704"/>
                  <a:pt x="1914613" y="4107668"/>
                </a:cubicBezTo>
                <a:lnTo>
                  <a:pt x="1886413" y="4084905"/>
                </a:lnTo>
                <a:cubicBezTo>
                  <a:pt x="1866458" y="4075007"/>
                  <a:pt x="1825086" y="4065675"/>
                  <a:pt x="1762299" y="4056910"/>
                </a:cubicBezTo>
                <a:cubicBezTo>
                  <a:pt x="1753805" y="4057816"/>
                  <a:pt x="1733850" y="4047918"/>
                  <a:pt x="1702434" y="4027215"/>
                </a:cubicBezTo>
                <a:cubicBezTo>
                  <a:pt x="1670836" y="4004814"/>
                  <a:pt x="1650791" y="3994067"/>
                  <a:pt x="1642297" y="3994973"/>
                </a:cubicBezTo>
                <a:cubicBezTo>
                  <a:pt x="1638899" y="3995335"/>
                  <a:pt x="1636623" y="3998155"/>
                  <a:pt x="1635467" y="4003433"/>
                </a:cubicBezTo>
                <a:cubicBezTo>
                  <a:pt x="1636011" y="4008529"/>
                  <a:pt x="1632036" y="4011530"/>
                  <a:pt x="1623542" y="4012437"/>
                </a:cubicBezTo>
                <a:cubicBezTo>
                  <a:pt x="1599759" y="4014974"/>
                  <a:pt x="1551208" y="3986649"/>
                  <a:pt x="1477888" y="3927464"/>
                </a:cubicBezTo>
                <a:lnTo>
                  <a:pt x="1387070" y="3921689"/>
                </a:lnTo>
                <a:cubicBezTo>
                  <a:pt x="1388294" y="3900941"/>
                  <a:pt x="1382812" y="3881768"/>
                  <a:pt x="1370626" y="3864168"/>
                </a:cubicBezTo>
                <a:cubicBezTo>
                  <a:pt x="1358259" y="3844870"/>
                  <a:pt x="1345280" y="3835946"/>
                  <a:pt x="1331690" y="3837396"/>
                </a:cubicBezTo>
                <a:cubicBezTo>
                  <a:pt x="1315970" y="3851099"/>
                  <a:pt x="1318054" y="3870635"/>
                  <a:pt x="1337942" y="3896004"/>
                </a:cubicBezTo>
                <a:cubicBezTo>
                  <a:pt x="1280500" y="3872923"/>
                  <a:pt x="1222424" y="3843897"/>
                  <a:pt x="1163713" y="3808925"/>
                </a:cubicBezTo>
                <a:lnTo>
                  <a:pt x="1105954" y="3750657"/>
                </a:lnTo>
                <a:cubicBezTo>
                  <a:pt x="1071752" y="3719943"/>
                  <a:pt x="1047006" y="3705402"/>
                  <a:pt x="1031717" y="3707033"/>
                </a:cubicBezTo>
                <a:lnTo>
                  <a:pt x="997130" y="3721031"/>
                </a:lnTo>
                <a:cubicBezTo>
                  <a:pt x="967502" y="3636568"/>
                  <a:pt x="943345" y="3595333"/>
                  <a:pt x="924659" y="3597326"/>
                </a:cubicBezTo>
                <a:cubicBezTo>
                  <a:pt x="921261" y="3597689"/>
                  <a:pt x="918894" y="3599659"/>
                  <a:pt x="917558" y="3603238"/>
                </a:cubicBezTo>
                <a:cubicBezTo>
                  <a:pt x="917920" y="3606636"/>
                  <a:pt x="913854" y="3608787"/>
                  <a:pt x="905360" y="3609693"/>
                </a:cubicBezTo>
                <a:cubicBezTo>
                  <a:pt x="900264" y="3610237"/>
                  <a:pt x="877070" y="3586080"/>
                  <a:pt x="835778" y="3537224"/>
                </a:cubicBezTo>
                <a:cubicBezTo>
                  <a:pt x="792968" y="3490247"/>
                  <a:pt x="767316" y="3467211"/>
                  <a:pt x="758822" y="3468118"/>
                </a:cubicBezTo>
                <a:cubicBezTo>
                  <a:pt x="752027" y="3468842"/>
                  <a:pt x="747961" y="3470994"/>
                  <a:pt x="746625" y="3474573"/>
                </a:cubicBezTo>
                <a:cubicBezTo>
                  <a:pt x="746987" y="3477971"/>
                  <a:pt x="744621" y="3479941"/>
                  <a:pt x="739524" y="3480485"/>
                </a:cubicBezTo>
                <a:cubicBezTo>
                  <a:pt x="731030" y="3481391"/>
                  <a:pt x="723057" y="3471074"/>
                  <a:pt x="715605" y="3449533"/>
                </a:cubicBezTo>
                <a:lnTo>
                  <a:pt x="678470" y="3463803"/>
                </a:lnTo>
                <a:cubicBezTo>
                  <a:pt x="675027" y="3431526"/>
                  <a:pt x="656023" y="3398332"/>
                  <a:pt x="621458" y="3364221"/>
                </a:cubicBezTo>
                <a:cubicBezTo>
                  <a:pt x="605693" y="3345285"/>
                  <a:pt x="579678" y="3318852"/>
                  <a:pt x="543415" y="3284922"/>
                </a:cubicBezTo>
                <a:cubicBezTo>
                  <a:pt x="519541" y="3222181"/>
                  <a:pt x="504886" y="3165328"/>
                  <a:pt x="499449" y="3114364"/>
                </a:cubicBezTo>
                <a:cubicBezTo>
                  <a:pt x="486402" y="3120910"/>
                  <a:pt x="470751" y="3119144"/>
                  <a:pt x="452495" y="3109064"/>
                </a:cubicBezTo>
                <a:lnTo>
                  <a:pt x="426639" y="3132440"/>
                </a:lnTo>
                <a:cubicBezTo>
                  <a:pt x="422947" y="3113934"/>
                  <a:pt x="412766" y="3090967"/>
                  <a:pt x="396094" y="3063537"/>
                </a:cubicBezTo>
                <a:cubicBezTo>
                  <a:pt x="379061" y="3032710"/>
                  <a:pt x="352447" y="2992596"/>
                  <a:pt x="316251" y="2943196"/>
                </a:cubicBezTo>
                <a:cubicBezTo>
                  <a:pt x="294370" y="2899141"/>
                  <a:pt x="259964" y="2850408"/>
                  <a:pt x="213031" y="2796999"/>
                </a:cubicBezTo>
                <a:cubicBezTo>
                  <a:pt x="202069" y="2758652"/>
                  <a:pt x="183302" y="2735741"/>
                  <a:pt x="156733" y="2728266"/>
                </a:cubicBezTo>
                <a:lnTo>
                  <a:pt x="151772" y="2633440"/>
                </a:lnTo>
                <a:lnTo>
                  <a:pt x="116422" y="2617955"/>
                </a:lnTo>
                <a:lnTo>
                  <a:pt x="116710" y="2613543"/>
                </a:lnTo>
                <a:cubicBezTo>
                  <a:pt x="116777" y="2601590"/>
                  <a:pt x="114376" y="2572785"/>
                  <a:pt x="109506" y="2527130"/>
                </a:cubicBezTo>
                <a:lnTo>
                  <a:pt x="105157" y="2486360"/>
                </a:lnTo>
                <a:cubicBezTo>
                  <a:pt x="99335" y="2480108"/>
                  <a:pt x="93605" y="2474706"/>
                  <a:pt x="87965" y="2470153"/>
                </a:cubicBezTo>
                <a:cubicBezTo>
                  <a:pt x="83355" y="2467209"/>
                  <a:pt x="80133" y="2465190"/>
                  <a:pt x="78299" y="2464097"/>
                </a:cubicBezTo>
                <a:lnTo>
                  <a:pt x="76898" y="2463324"/>
                </a:lnTo>
                <a:lnTo>
                  <a:pt x="72060" y="2440723"/>
                </a:lnTo>
                <a:cubicBezTo>
                  <a:pt x="59061" y="2384042"/>
                  <a:pt x="35040" y="2304202"/>
                  <a:pt x="0" y="2201203"/>
                </a:cubicBezTo>
                <a:cubicBezTo>
                  <a:pt x="1879" y="2202720"/>
                  <a:pt x="8188" y="2205483"/>
                  <a:pt x="18924" y="2209492"/>
                </a:cubicBezTo>
                <a:cubicBezTo>
                  <a:pt x="31359" y="2213320"/>
                  <a:pt x="38517" y="2215993"/>
                  <a:pt x="40397" y="2217510"/>
                </a:cubicBezTo>
                <a:cubicBezTo>
                  <a:pt x="39491" y="2209016"/>
                  <a:pt x="42775" y="2191485"/>
                  <a:pt x="50249" y="2164916"/>
                </a:cubicBezTo>
                <a:cubicBezTo>
                  <a:pt x="48370" y="2163398"/>
                  <a:pt x="45368" y="2159423"/>
                  <a:pt x="41246" y="2152991"/>
                </a:cubicBezTo>
                <a:lnTo>
                  <a:pt x="32242" y="2141065"/>
                </a:lnTo>
                <a:cubicBezTo>
                  <a:pt x="25323" y="2148676"/>
                  <a:pt x="20223" y="2155233"/>
                  <a:pt x="16945" y="2160737"/>
                </a:cubicBezTo>
                <a:lnTo>
                  <a:pt x="13485" y="2168009"/>
                </a:lnTo>
                <a:lnTo>
                  <a:pt x="14762" y="2159520"/>
                </a:lnTo>
                <a:cubicBezTo>
                  <a:pt x="20724" y="2122052"/>
                  <a:pt x="32644" y="2060271"/>
                  <a:pt x="50520" y="1974176"/>
                </a:cubicBezTo>
                <a:cubicBezTo>
                  <a:pt x="37360" y="1963553"/>
                  <a:pt x="25355" y="1947652"/>
                  <a:pt x="14505" y="1926475"/>
                </a:cubicBezTo>
                <a:lnTo>
                  <a:pt x="9341" y="1878059"/>
                </a:lnTo>
                <a:cubicBezTo>
                  <a:pt x="18446" y="1866779"/>
                  <a:pt x="22636" y="1857742"/>
                  <a:pt x="21912" y="1850946"/>
                </a:cubicBezTo>
                <a:cubicBezTo>
                  <a:pt x="22274" y="1854344"/>
                  <a:pt x="28095" y="1860595"/>
                  <a:pt x="39375" y="1869701"/>
                </a:cubicBezTo>
                <a:lnTo>
                  <a:pt x="83611" y="1849519"/>
                </a:lnTo>
                <a:cubicBezTo>
                  <a:pt x="77541" y="1857039"/>
                  <a:pt x="74687" y="1862498"/>
                  <a:pt x="75050" y="1865895"/>
                </a:cubicBezTo>
                <a:cubicBezTo>
                  <a:pt x="75775" y="1872690"/>
                  <a:pt x="79987" y="1879972"/>
                  <a:pt x="87689" y="1887742"/>
                </a:cubicBezTo>
                <a:cubicBezTo>
                  <a:pt x="63906" y="1890279"/>
                  <a:pt x="52739" y="1898342"/>
                  <a:pt x="54189" y="1911933"/>
                </a:cubicBezTo>
                <a:cubicBezTo>
                  <a:pt x="55820" y="1927222"/>
                  <a:pt x="63883" y="1938388"/>
                  <a:pt x="78380" y="1945433"/>
                </a:cubicBezTo>
                <a:cubicBezTo>
                  <a:pt x="109026" y="1926700"/>
                  <a:pt x="118278" y="1860425"/>
                  <a:pt x="106137" y="1746606"/>
                </a:cubicBezTo>
                <a:lnTo>
                  <a:pt x="100156" y="1690547"/>
                </a:lnTo>
                <a:cubicBezTo>
                  <a:pt x="136261" y="1674668"/>
                  <a:pt x="151595" y="1641248"/>
                  <a:pt x="146159" y="1590284"/>
                </a:cubicBezTo>
                <a:cubicBezTo>
                  <a:pt x="139635" y="1529128"/>
                  <a:pt x="159284" y="1479784"/>
                  <a:pt x="205106" y="1442251"/>
                </a:cubicBezTo>
                <a:lnTo>
                  <a:pt x="231675" y="1449726"/>
                </a:lnTo>
                <a:cubicBezTo>
                  <a:pt x="224948" y="1434980"/>
                  <a:pt x="222320" y="1410348"/>
                  <a:pt x="223792" y="1375829"/>
                </a:cubicBezTo>
                <a:lnTo>
                  <a:pt x="246555" y="1347629"/>
                </a:lnTo>
                <a:cubicBezTo>
                  <a:pt x="250180" y="1381604"/>
                  <a:pt x="262083" y="1420710"/>
                  <a:pt x="282265" y="1464947"/>
                </a:cubicBezTo>
                <a:lnTo>
                  <a:pt x="315900" y="1345386"/>
                </a:lnTo>
                <a:cubicBezTo>
                  <a:pt x="320452" y="1339746"/>
                  <a:pt x="315696" y="1327367"/>
                  <a:pt x="301630" y="1308250"/>
                </a:cubicBezTo>
                <a:lnTo>
                  <a:pt x="316035" y="1250016"/>
                </a:lnTo>
                <a:cubicBezTo>
                  <a:pt x="319614" y="1251352"/>
                  <a:pt x="326681" y="1253175"/>
                  <a:pt x="337236" y="1255486"/>
                </a:cubicBezTo>
                <a:lnTo>
                  <a:pt x="371721" y="1264693"/>
                </a:lnTo>
                <a:cubicBezTo>
                  <a:pt x="374757" y="1260933"/>
                  <a:pt x="375187" y="1248860"/>
                  <a:pt x="373012" y="1228475"/>
                </a:cubicBezTo>
                <a:lnTo>
                  <a:pt x="342264" y="1205983"/>
                </a:lnTo>
                <a:lnTo>
                  <a:pt x="318413" y="1223990"/>
                </a:lnTo>
                <a:lnTo>
                  <a:pt x="331528" y="1201974"/>
                </a:lnTo>
                <a:cubicBezTo>
                  <a:pt x="337054" y="1189357"/>
                  <a:pt x="342309" y="1174193"/>
                  <a:pt x="347292" y="1156480"/>
                </a:cubicBezTo>
                <a:cubicBezTo>
                  <a:pt x="359546" y="1158609"/>
                  <a:pt x="380804" y="1172664"/>
                  <a:pt x="411065" y="1198644"/>
                </a:cubicBezTo>
                <a:cubicBezTo>
                  <a:pt x="427577" y="1176265"/>
                  <a:pt x="446977" y="1140692"/>
                  <a:pt x="469264" y="1091926"/>
                </a:cubicBezTo>
                <a:cubicBezTo>
                  <a:pt x="465142" y="1085493"/>
                  <a:pt x="461540" y="1067837"/>
                  <a:pt x="458460" y="1038957"/>
                </a:cubicBezTo>
                <a:cubicBezTo>
                  <a:pt x="470600" y="1023918"/>
                  <a:pt x="483262" y="997654"/>
                  <a:pt x="496444" y="960168"/>
                </a:cubicBezTo>
                <a:lnTo>
                  <a:pt x="481563" y="1062265"/>
                </a:lnTo>
                <a:lnTo>
                  <a:pt x="486728" y="1110680"/>
                </a:lnTo>
                <a:cubicBezTo>
                  <a:pt x="519911" y="1115731"/>
                  <a:pt x="550478" y="1072095"/>
                  <a:pt x="578428" y="979771"/>
                </a:cubicBezTo>
                <a:cubicBezTo>
                  <a:pt x="589277" y="1000949"/>
                  <a:pt x="605042" y="1019885"/>
                  <a:pt x="625722" y="1036578"/>
                </a:cubicBezTo>
                <a:cubicBezTo>
                  <a:pt x="650184" y="1008197"/>
                  <a:pt x="648984" y="980835"/>
                  <a:pt x="622120" y="954493"/>
                </a:cubicBezTo>
                <a:lnTo>
                  <a:pt x="643695" y="939306"/>
                </a:lnTo>
                <a:cubicBezTo>
                  <a:pt x="658440" y="932578"/>
                  <a:pt x="666572" y="928275"/>
                  <a:pt x="668089" y="926395"/>
                </a:cubicBezTo>
                <a:cubicBezTo>
                  <a:pt x="667183" y="917901"/>
                  <a:pt x="660694" y="913439"/>
                  <a:pt x="648621" y="913008"/>
                </a:cubicBezTo>
                <a:lnTo>
                  <a:pt x="632788" y="909543"/>
                </a:lnTo>
                <a:cubicBezTo>
                  <a:pt x="637341" y="903903"/>
                  <a:pt x="636797" y="898807"/>
                  <a:pt x="631157" y="894254"/>
                </a:cubicBezTo>
                <a:cubicBezTo>
                  <a:pt x="597114" y="913349"/>
                  <a:pt x="576842" y="932692"/>
                  <a:pt x="570341" y="952285"/>
                </a:cubicBezTo>
                <a:lnTo>
                  <a:pt x="580941" y="858376"/>
                </a:lnTo>
                <a:cubicBezTo>
                  <a:pt x="599990" y="859780"/>
                  <a:pt x="623263" y="844411"/>
                  <a:pt x="650761" y="812270"/>
                </a:cubicBezTo>
                <a:lnTo>
                  <a:pt x="654566" y="847945"/>
                </a:lnTo>
                <a:cubicBezTo>
                  <a:pt x="654680" y="865114"/>
                  <a:pt x="655858" y="876156"/>
                  <a:pt x="658100" y="881071"/>
                </a:cubicBezTo>
                <a:lnTo>
                  <a:pt x="711985" y="854706"/>
                </a:lnTo>
                <a:cubicBezTo>
                  <a:pt x="712167" y="856404"/>
                  <a:pt x="705304" y="872599"/>
                  <a:pt x="691396" y="903291"/>
                </a:cubicBezTo>
                <a:cubicBezTo>
                  <a:pt x="695519" y="909724"/>
                  <a:pt x="698305" y="919735"/>
                  <a:pt x="699755" y="933325"/>
                </a:cubicBezTo>
                <a:cubicBezTo>
                  <a:pt x="700842" y="943518"/>
                  <a:pt x="698984" y="958320"/>
                  <a:pt x="694183" y="977732"/>
                </a:cubicBezTo>
                <a:cubicBezTo>
                  <a:pt x="690536" y="991865"/>
                  <a:pt x="684795" y="1010518"/>
                  <a:pt x="676958" y="1033690"/>
                </a:cubicBezTo>
                <a:lnTo>
                  <a:pt x="659732" y="1089648"/>
                </a:lnTo>
                <a:cubicBezTo>
                  <a:pt x="654931" y="1109059"/>
                  <a:pt x="652043" y="1122253"/>
                  <a:pt x="651069" y="1129230"/>
                </a:cubicBezTo>
                <a:lnTo>
                  <a:pt x="667989" y="1142888"/>
                </a:lnTo>
                <a:cubicBezTo>
                  <a:pt x="674059" y="1135368"/>
                  <a:pt x="676732" y="1128210"/>
                  <a:pt x="676007" y="1121415"/>
                </a:cubicBezTo>
                <a:lnTo>
                  <a:pt x="702271" y="1198506"/>
                </a:lnTo>
                <a:lnTo>
                  <a:pt x="746777" y="987584"/>
                </a:lnTo>
                <a:cubicBezTo>
                  <a:pt x="736834" y="974900"/>
                  <a:pt x="725916" y="969192"/>
                  <a:pt x="714025" y="970461"/>
                </a:cubicBezTo>
                <a:cubicBezTo>
                  <a:pt x="718577" y="964821"/>
                  <a:pt x="728226" y="958637"/>
                  <a:pt x="742972" y="951910"/>
                </a:cubicBezTo>
                <a:cubicBezTo>
                  <a:pt x="740050" y="972839"/>
                  <a:pt x="753267" y="992046"/>
                  <a:pt x="782622" y="1009532"/>
                </a:cubicBezTo>
                <a:cubicBezTo>
                  <a:pt x="791002" y="991457"/>
                  <a:pt x="792407" y="972408"/>
                  <a:pt x="786834" y="952385"/>
                </a:cubicBezTo>
                <a:lnTo>
                  <a:pt x="828284" y="857763"/>
                </a:lnTo>
                <a:lnTo>
                  <a:pt x="856858" y="859869"/>
                </a:lnTo>
                <a:cubicBezTo>
                  <a:pt x="874027" y="859755"/>
                  <a:pt x="883064" y="863946"/>
                  <a:pt x="883970" y="872440"/>
                </a:cubicBezTo>
                <a:cubicBezTo>
                  <a:pt x="885964" y="891126"/>
                  <a:pt x="880188" y="917514"/>
                  <a:pt x="866643" y="951603"/>
                </a:cubicBezTo>
                <a:cubicBezTo>
                  <a:pt x="854797" y="985511"/>
                  <a:pt x="842442" y="1006587"/>
                  <a:pt x="829576" y="1014832"/>
                </a:cubicBezTo>
                <a:cubicBezTo>
                  <a:pt x="830482" y="1023326"/>
                  <a:pt x="836938" y="1035523"/>
                  <a:pt x="848943" y="1051424"/>
                </a:cubicBezTo>
                <a:lnTo>
                  <a:pt x="833654" y="1053055"/>
                </a:lnTo>
                <a:lnTo>
                  <a:pt x="836915" y="1083633"/>
                </a:lnTo>
                <a:lnTo>
                  <a:pt x="852204" y="1082002"/>
                </a:lnTo>
                <a:lnTo>
                  <a:pt x="848943" y="1051424"/>
                </a:lnTo>
                <a:cubicBezTo>
                  <a:pt x="863937" y="1030925"/>
                  <a:pt x="885398" y="998569"/>
                  <a:pt x="913326" y="954355"/>
                </a:cubicBezTo>
                <a:lnTo>
                  <a:pt x="928003" y="898669"/>
                </a:lnTo>
                <a:lnTo>
                  <a:pt x="941730" y="930707"/>
                </a:lnTo>
                <a:cubicBezTo>
                  <a:pt x="962002" y="911364"/>
                  <a:pt x="984799" y="875429"/>
                  <a:pt x="1010122" y="822902"/>
                </a:cubicBezTo>
                <a:cubicBezTo>
                  <a:pt x="1005999" y="816469"/>
                  <a:pt x="1002760" y="802211"/>
                  <a:pt x="1000405" y="780127"/>
                </a:cubicBezTo>
                <a:cubicBezTo>
                  <a:pt x="1003145" y="757499"/>
                  <a:pt x="1023395" y="721835"/>
                  <a:pt x="1061152" y="673137"/>
                </a:cubicBezTo>
                <a:cubicBezTo>
                  <a:pt x="1057030" y="666704"/>
                  <a:pt x="1053700" y="651596"/>
                  <a:pt x="1051163" y="627813"/>
                </a:cubicBezTo>
                <a:cubicBezTo>
                  <a:pt x="1054266" y="608583"/>
                  <a:pt x="1074028" y="576408"/>
                  <a:pt x="1110450" y="531288"/>
                </a:cubicBezTo>
                <a:lnTo>
                  <a:pt x="1133010" y="549499"/>
                </a:lnTo>
                <a:lnTo>
                  <a:pt x="1156317" y="526395"/>
                </a:lnTo>
                <a:cubicBezTo>
                  <a:pt x="1150247" y="533915"/>
                  <a:pt x="1148571" y="550416"/>
                  <a:pt x="1151289" y="575898"/>
                </a:cubicBezTo>
                <a:lnTo>
                  <a:pt x="1175854" y="588740"/>
                </a:lnTo>
                <a:cubicBezTo>
                  <a:pt x="1204733" y="585660"/>
                  <a:pt x="1218346" y="536100"/>
                  <a:pt x="1216692" y="440062"/>
                </a:cubicBezTo>
                <a:lnTo>
                  <a:pt x="1271562" y="447095"/>
                </a:lnTo>
                <a:cubicBezTo>
                  <a:pt x="1291948" y="444920"/>
                  <a:pt x="1304428" y="416958"/>
                  <a:pt x="1309003" y="363208"/>
                </a:cubicBezTo>
                <a:cubicBezTo>
                  <a:pt x="1325991" y="361396"/>
                  <a:pt x="1337520" y="356730"/>
                  <a:pt x="1343590" y="349210"/>
                </a:cubicBezTo>
                <a:lnTo>
                  <a:pt x="1368698" y="367149"/>
                </a:lnTo>
                <a:cubicBezTo>
                  <a:pt x="1378483" y="330025"/>
                  <a:pt x="1398665" y="309832"/>
                  <a:pt x="1429243" y="306570"/>
                </a:cubicBezTo>
                <a:cubicBezTo>
                  <a:pt x="1437737" y="305664"/>
                  <a:pt x="1444169" y="301542"/>
                  <a:pt x="1448541" y="294203"/>
                </a:cubicBezTo>
                <a:lnTo>
                  <a:pt x="1409469" y="362800"/>
                </a:lnTo>
                <a:lnTo>
                  <a:pt x="1406072" y="427592"/>
                </a:lnTo>
                <a:cubicBezTo>
                  <a:pt x="1409832" y="430627"/>
                  <a:pt x="1416809" y="431601"/>
                  <a:pt x="1427001" y="430514"/>
                </a:cubicBezTo>
                <a:cubicBezTo>
                  <a:pt x="1460977" y="426889"/>
                  <a:pt x="1494850" y="382041"/>
                  <a:pt x="1528622" y="295969"/>
                </a:cubicBezTo>
                <a:cubicBezTo>
                  <a:pt x="1539902" y="305074"/>
                  <a:pt x="1554828" y="300046"/>
                  <a:pt x="1573402" y="280884"/>
                </a:cubicBezTo>
                <a:cubicBezTo>
                  <a:pt x="1574126" y="287679"/>
                  <a:pt x="1582949" y="297905"/>
                  <a:pt x="1599869" y="311563"/>
                </a:cubicBezTo>
                <a:cubicBezTo>
                  <a:pt x="1622451" y="281665"/>
                  <a:pt x="1648805" y="230746"/>
                  <a:pt x="1678929" y="158808"/>
                </a:cubicBezTo>
                <a:lnTo>
                  <a:pt x="1692282" y="211504"/>
                </a:lnTo>
                <a:cubicBezTo>
                  <a:pt x="1698398" y="236623"/>
                  <a:pt x="1702577" y="251641"/>
                  <a:pt x="1704819" y="256556"/>
                </a:cubicBezTo>
                <a:cubicBezTo>
                  <a:pt x="1774084" y="164979"/>
                  <a:pt x="1821457" y="117832"/>
                  <a:pt x="1846939" y="115114"/>
                </a:cubicBezTo>
                <a:cubicBezTo>
                  <a:pt x="1853734" y="114389"/>
                  <a:pt x="1857494" y="117424"/>
                  <a:pt x="1858219" y="124219"/>
                </a:cubicBezTo>
                <a:cubicBezTo>
                  <a:pt x="1859306" y="134412"/>
                  <a:pt x="1864946" y="138965"/>
                  <a:pt x="1875139" y="137877"/>
                </a:cubicBezTo>
                <a:cubicBezTo>
                  <a:pt x="1909114" y="134253"/>
                  <a:pt x="1926295" y="110085"/>
                  <a:pt x="1926680" y="65373"/>
                </a:cubicBezTo>
                <a:lnTo>
                  <a:pt x="1969422" y="127820"/>
                </a:lnTo>
                <a:cubicBezTo>
                  <a:pt x="1982649" y="122973"/>
                  <a:pt x="2001891" y="102021"/>
                  <a:pt x="2027146" y="64964"/>
                </a:cubicBezTo>
                <a:cubicBezTo>
                  <a:pt x="2042186" y="77105"/>
                  <a:pt x="2056501" y="82450"/>
                  <a:pt x="2070091" y="81001"/>
                </a:cubicBezTo>
                <a:lnTo>
                  <a:pt x="2116876" y="60547"/>
                </a:lnTo>
                <a:cubicBezTo>
                  <a:pt x="2142969" y="47455"/>
                  <a:pt x="2159413" y="40546"/>
                  <a:pt x="2166208" y="39822"/>
                </a:cubicBezTo>
                <a:lnTo>
                  <a:pt x="2195325" y="47024"/>
                </a:lnTo>
                <a:cubicBezTo>
                  <a:pt x="2211339" y="52189"/>
                  <a:pt x="2221895" y="54499"/>
                  <a:pt x="2226991" y="53955"/>
                </a:cubicBezTo>
                <a:cubicBezTo>
                  <a:pt x="2221895" y="54499"/>
                  <a:pt x="2241193" y="42131"/>
                  <a:pt x="2284885" y="16853"/>
                </a:cubicBezTo>
                <a:lnTo>
                  <a:pt x="2299427" y="56537"/>
                </a:lnTo>
                <a:cubicBezTo>
                  <a:pt x="2268124" y="53003"/>
                  <a:pt x="2243005" y="59119"/>
                  <a:pt x="2224069" y="74884"/>
                </a:cubicBezTo>
                <a:lnTo>
                  <a:pt x="2226787" y="100366"/>
                </a:lnTo>
                <a:cubicBezTo>
                  <a:pt x="2242009" y="114206"/>
                  <a:pt x="2251318" y="120944"/>
                  <a:pt x="2254716" y="120582"/>
                </a:cubicBezTo>
                <a:cubicBezTo>
                  <a:pt x="2259812" y="120038"/>
                  <a:pt x="2261907" y="115519"/>
                  <a:pt x="2261001" y="107025"/>
                </a:cubicBezTo>
                <a:cubicBezTo>
                  <a:pt x="2261975" y="100048"/>
                  <a:pt x="2265859" y="96198"/>
                  <a:pt x="2272655" y="95473"/>
                </a:cubicBezTo>
                <a:cubicBezTo>
                  <a:pt x="2269257" y="95835"/>
                  <a:pt x="2275169" y="102936"/>
                  <a:pt x="2290390" y="116776"/>
                </a:cubicBezTo>
                <a:cubicBezTo>
                  <a:pt x="2289846" y="111680"/>
                  <a:pt x="2295192" y="97364"/>
                  <a:pt x="2306426" y="73830"/>
                </a:cubicBezTo>
                <a:cubicBezTo>
                  <a:pt x="2319178" y="48416"/>
                  <a:pt x="2325101" y="31463"/>
                  <a:pt x="2324195" y="22969"/>
                </a:cubicBezTo>
                <a:cubicBezTo>
                  <a:pt x="2339235" y="35109"/>
                  <a:pt x="2363199" y="34271"/>
                  <a:pt x="2396087" y="20454"/>
                </a:cubicBezTo>
                <a:close/>
              </a:path>
            </a:pathLst>
          </a:custGeom>
          <a:blipFill dpi="0" rotWithShape="0">
            <a:blip r:embed="rId4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6803" r="-26803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CB9F13C-1D16-4ADD-B99B-E89AB02AB219}"/>
              </a:ext>
            </a:extLst>
          </p:cNvPr>
          <p:cNvSpPr txBox="1">
            <a:spLocks noChangeAspect="1"/>
          </p:cNvSpPr>
          <p:nvPr/>
        </p:nvSpPr>
        <p:spPr>
          <a:xfrm>
            <a:off x="3543203" y="2108029"/>
            <a:ext cx="4715290" cy="3323987"/>
          </a:xfrm>
          <a:prstGeom prst="rect">
            <a:avLst/>
          </a:prstGeom>
          <a:blipFill dpi="0" rotWithShape="0">
            <a:blip r:embed="rId5">
              <a:alphaModFix amt="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15963" b="-15963"/>
            </a:stretch>
          </a:blip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5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 hiểu biết của em về </a:t>
            </a:r>
            <a:br>
              <a:rPr lang="en-US" sz="5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5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 hậu nước ta.</a:t>
            </a:r>
          </a:p>
        </p:txBody>
      </p:sp>
      <p:pic>
        <p:nvPicPr>
          <p:cNvPr id="6" name="Picture 5">
            <a:hlinkClick r:id="rId6" action="ppaction://hlinksldjump"/>
            <a:extLst>
              <a:ext uri="{FF2B5EF4-FFF2-40B4-BE49-F238E27FC236}">
                <a16:creationId xmlns:a16="http://schemas.microsoft.com/office/drawing/2014/main" id="{96458D75-35BA-4702-B84B-2FE1FA41B76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EEE6D9"/>
              </a:clrFrom>
              <a:clrTo>
                <a:srgbClr val="EEE6D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95" t="2767" r="11859" b="2767"/>
          <a:stretch/>
        </p:blipFill>
        <p:spPr>
          <a:xfrm>
            <a:off x="-191079" y="2573257"/>
            <a:ext cx="3734282" cy="426297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4DC89F6-F2D7-4DB1-AE7C-28C57296F18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EFEFC"/>
              </a:clrFrom>
              <a:clrTo>
                <a:srgbClr val="FEFEFC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3029" b="86123" l="13715" r="70103">
                        <a14:backgroundMark x1="68000" y1="80000" x2="45143" y2="925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67" t="3892" r="22849" b="4740"/>
          <a:stretch/>
        </p:blipFill>
        <p:spPr>
          <a:xfrm rot="2942642">
            <a:off x="-2225882" y="-3212215"/>
            <a:ext cx="3742400" cy="646797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AD4FDDE-193F-4F8A-814F-00018F85D6C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EFEFC"/>
              </a:clrFrom>
              <a:clrTo>
                <a:srgbClr val="FEFEFC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3029" b="86123" l="13715" r="70103">
                        <a14:backgroundMark x1="68000" y1="80000" x2="45143" y2="925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67" t="3892" r="22849" b="4740"/>
          <a:stretch/>
        </p:blipFill>
        <p:spPr>
          <a:xfrm rot="18657358" flipH="1">
            <a:off x="9020633" y="-2473817"/>
            <a:ext cx="3742400" cy="646797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FE58879-10B4-4897-8244-D05463BB0828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1928" y="1771047"/>
            <a:ext cx="4193762" cy="5242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287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59D03B4-A7BE-4E0B-8FC0-47BD3F1B1173}"/>
              </a:ext>
            </a:extLst>
          </p:cNvPr>
          <p:cNvSpPr>
            <a:spLocks noChangeAspect="1"/>
          </p:cNvSpPr>
          <p:nvPr>
            <p:custDataLst>
              <p:tags r:id="rId1"/>
            </p:custDataLst>
          </p:nvPr>
        </p:nvSpPr>
        <p:spPr>
          <a:xfrm>
            <a:off x="1033973" y="685800"/>
            <a:ext cx="10820400" cy="5486400"/>
          </a:xfrm>
          <a:prstGeom prst="rect">
            <a:avLst/>
          </a:prstGeom>
          <a:blipFill dpi="0" rotWithShape="0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artisticCrisscrossEtching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15741" b="-1574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1BCA18E-BF7B-43B1-9DDF-223765C30028}"/>
              </a:ext>
            </a:extLst>
          </p:cNvPr>
          <p:cNvSpPr txBox="1">
            <a:spLocks noChangeAspect="1"/>
          </p:cNvSpPr>
          <p:nvPr/>
        </p:nvSpPr>
        <p:spPr>
          <a:xfrm>
            <a:off x="1430664" y="590429"/>
            <a:ext cx="9727363" cy="5429371"/>
          </a:xfrm>
          <a:prstGeom prst="rect">
            <a:avLst/>
          </a:prstGeom>
          <a:blipFill dpi="0" rotWithShape="0">
            <a:blip r:embed="rId10">
              <a:alphaModFix amt="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15963" b="-15963"/>
            </a:stretch>
          </a:blipFill>
        </p:spPr>
        <p:txBody>
          <a:bodyPr wrap="square" lIns="0" tIns="0" rIns="0" bIns="0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sz="4000" b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sát quả địa cầu:</a:t>
            </a:r>
          </a:p>
          <a:p>
            <a:pPr algn="l">
              <a:lnSpc>
                <a:spcPct val="150000"/>
              </a:lnSpc>
            </a:pPr>
            <a:r>
              <a:rPr lang="en-US" sz="400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Xác định vị trí của Việt Nam trên quả địa cầu.</a:t>
            </a:r>
          </a:p>
          <a:p>
            <a:pPr algn="l">
              <a:lnSpc>
                <a:spcPct val="150000"/>
              </a:lnSpc>
            </a:pPr>
            <a:r>
              <a:rPr lang="en-US" sz="400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Cho biết nước ta nằm ở đới khí hậu nào?</a:t>
            </a:r>
          </a:p>
          <a:p>
            <a:pPr algn="l">
              <a:lnSpc>
                <a:spcPct val="150000"/>
              </a:lnSpc>
            </a:pPr>
            <a:r>
              <a:rPr lang="en-US" sz="400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 đới khí hậu đó, chúng ta có khí hậu nóng hay lạnh?</a:t>
            </a:r>
          </a:p>
          <a:p>
            <a:pPr algn="l">
              <a:lnSpc>
                <a:spcPct val="150000"/>
              </a:lnSpc>
            </a:pPr>
            <a:endParaRPr lang="en-US" sz="400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71EB94C-B5AD-4B6F-A2D8-8211022B93DF}"/>
              </a:ext>
            </a:extLst>
          </p:cNvPr>
          <p:cNvGrpSpPr/>
          <p:nvPr/>
        </p:nvGrpSpPr>
        <p:grpSpPr>
          <a:xfrm rot="16421845">
            <a:off x="22343" y="-9193"/>
            <a:ext cx="1555515" cy="1681057"/>
            <a:chOff x="5410200" y="1593545"/>
            <a:chExt cx="2848389" cy="3078275"/>
          </a:xfrm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141672AC-7646-49EC-8593-3E1E4E99CBD9}"/>
                </a:ext>
              </a:extLst>
            </p:cNvPr>
            <p:cNvSpPr>
              <a:spLocks noChangeAspect="1"/>
            </p:cNvSpPr>
            <p:nvPr>
              <p:custDataLst>
                <p:tags r:id="rId5"/>
              </p:custDataLst>
            </p:nvPr>
          </p:nvSpPr>
          <p:spPr>
            <a:xfrm>
              <a:off x="5410200" y="1825986"/>
              <a:ext cx="2743200" cy="2845834"/>
            </a:xfrm>
            <a:custGeom>
              <a:avLst/>
              <a:gdLst/>
              <a:ahLst/>
              <a:cxnLst/>
              <a:rect l="l" t="t" r="r" b="b"/>
              <a:pathLst>
                <a:path w="4458600" h="4676913">
                  <a:moveTo>
                    <a:pt x="3224482" y="4524609"/>
                  </a:moveTo>
                  <a:cubicBezTo>
                    <a:pt x="3205546" y="4540374"/>
                    <a:pt x="3186973" y="4559537"/>
                    <a:pt x="3168762" y="4582097"/>
                  </a:cubicBezTo>
                  <a:cubicBezTo>
                    <a:pt x="3157482" y="4572991"/>
                    <a:pt x="3148444" y="4568801"/>
                    <a:pt x="3141649" y="4569526"/>
                  </a:cubicBezTo>
                  <a:lnTo>
                    <a:pt x="3173518" y="4530046"/>
                  </a:lnTo>
                  <a:close/>
                  <a:moveTo>
                    <a:pt x="2199059" y="4358237"/>
                  </a:moveTo>
                  <a:lnTo>
                    <a:pt x="2241631" y="4394931"/>
                  </a:lnTo>
                  <a:lnTo>
                    <a:pt x="2230249" y="4409031"/>
                  </a:lnTo>
                  <a:lnTo>
                    <a:pt x="2189954" y="4369517"/>
                  </a:lnTo>
                  <a:close/>
                  <a:moveTo>
                    <a:pt x="3490747" y="4145710"/>
                  </a:moveTo>
                  <a:lnTo>
                    <a:pt x="3470361" y="4147885"/>
                  </a:lnTo>
                  <a:lnTo>
                    <a:pt x="3474982" y="4191204"/>
                  </a:lnTo>
                  <a:lnTo>
                    <a:pt x="3495368" y="4189029"/>
                  </a:lnTo>
                  <a:close/>
                  <a:moveTo>
                    <a:pt x="2592631" y="3988952"/>
                  </a:moveTo>
                  <a:lnTo>
                    <a:pt x="2572246" y="3991127"/>
                  </a:lnTo>
                  <a:lnTo>
                    <a:pt x="2576595" y="4031898"/>
                  </a:lnTo>
                  <a:lnTo>
                    <a:pt x="2596981" y="4029723"/>
                  </a:lnTo>
                  <a:close/>
                  <a:moveTo>
                    <a:pt x="1545601" y="3909932"/>
                  </a:moveTo>
                  <a:lnTo>
                    <a:pt x="1542136" y="3925765"/>
                  </a:lnTo>
                  <a:lnTo>
                    <a:pt x="1585353" y="3944349"/>
                  </a:lnTo>
                  <a:lnTo>
                    <a:pt x="1588003" y="3920872"/>
                  </a:lnTo>
                  <a:close/>
                  <a:moveTo>
                    <a:pt x="2801717" y="3871293"/>
                  </a:moveTo>
                  <a:cubicBezTo>
                    <a:pt x="2782170" y="3897432"/>
                    <a:pt x="2759078" y="3914499"/>
                    <a:pt x="2732441" y="3922495"/>
                  </a:cubicBezTo>
                  <a:cubicBezTo>
                    <a:pt x="2741660" y="3928384"/>
                    <a:pt x="2737288" y="3935723"/>
                    <a:pt x="2719327" y="3944511"/>
                  </a:cubicBezTo>
                  <a:lnTo>
                    <a:pt x="2679099" y="3953957"/>
                  </a:lnTo>
                  <a:cubicBezTo>
                    <a:pt x="2662292" y="3957468"/>
                    <a:pt x="2647003" y="3959099"/>
                    <a:pt x="2633232" y="3958850"/>
                  </a:cubicBezTo>
                  <a:lnTo>
                    <a:pt x="2607920" y="3987322"/>
                  </a:lnTo>
                  <a:cubicBezTo>
                    <a:pt x="2619200" y="3996427"/>
                    <a:pt x="2629269" y="4002225"/>
                    <a:pt x="2638125" y="4004717"/>
                  </a:cubicBezTo>
                  <a:cubicBezTo>
                    <a:pt x="2678057" y="3976403"/>
                    <a:pt x="2700572" y="3961975"/>
                    <a:pt x="2705668" y="3961431"/>
                  </a:cubicBezTo>
                  <a:cubicBezTo>
                    <a:pt x="2715861" y="3960344"/>
                    <a:pt x="2721139" y="3961499"/>
                    <a:pt x="2721501" y="3964897"/>
                  </a:cubicBezTo>
                  <a:cubicBezTo>
                    <a:pt x="2721863" y="3968294"/>
                    <a:pt x="2725442" y="3969631"/>
                    <a:pt x="2732237" y="3968906"/>
                  </a:cubicBezTo>
                  <a:cubicBezTo>
                    <a:pt x="2769611" y="3964919"/>
                    <a:pt x="2801808" y="3936572"/>
                    <a:pt x="2828830" y="3883864"/>
                  </a:cubicBezTo>
                  <a:cubicBezTo>
                    <a:pt x="2822035" y="3884589"/>
                    <a:pt x="2812997" y="3880398"/>
                    <a:pt x="2801717" y="3871293"/>
                  </a:cubicBezTo>
                  <a:close/>
                  <a:moveTo>
                    <a:pt x="2602619" y="3840988"/>
                  </a:moveTo>
                  <a:lnTo>
                    <a:pt x="2523592" y="3921579"/>
                  </a:lnTo>
                  <a:cubicBezTo>
                    <a:pt x="2542573" y="3938454"/>
                    <a:pt x="2552427" y="3950288"/>
                    <a:pt x="2553151" y="3957084"/>
                  </a:cubicBezTo>
                  <a:lnTo>
                    <a:pt x="2608055" y="3891952"/>
                  </a:lnTo>
                  <a:close/>
                  <a:moveTo>
                    <a:pt x="2671351" y="3784690"/>
                  </a:moveTo>
                  <a:lnTo>
                    <a:pt x="2662246" y="3795970"/>
                  </a:lnTo>
                  <a:lnTo>
                    <a:pt x="2706551" y="3824747"/>
                  </a:lnTo>
                  <a:lnTo>
                    <a:pt x="2715113" y="3808371"/>
                  </a:lnTo>
                  <a:close/>
                  <a:moveTo>
                    <a:pt x="2837900" y="3751460"/>
                  </a:moveTo>
                  <a:lnTo>
                    <a:pt x="2785476" y="3767361"/>
                  </a:lnTo>
                  <a:lnTo>
                    <a:pt x="2805386" y="3809050"/>
                  </a:lnTo>
                  <a:cubicBezTo>
                    <a:pt x="2829237" y="3791042"/>
                    <a:pt x="2840075" y="3771846"/>
                    <a:pt x="2837900" y="3751460"/>
                  </a:cubicBezTo>
                  <a:close/>
                  <a:moveTo>
                    <a:pt x="2948898" y="3608184"/>
                  </a:moveTo>
                  <a:lnTo>
                    <a:pt x="2950529" y="3623473"/>
                  </a:lnTo>
                  <a:lnTo>
                    <a:pt x="2924130" y="3641752"/>
                  </a:lnTo>
                  <a:lnTo>
                    <a:pt x="2912306" y="3627550"/>
                  </a:lnTo>
                  <a:close/>
                  <a:moveTo>
                    <a:pt x="3051674" y="3532791"/>
                  </a:moveTo>
                  <a:lnTo>
                    <a:pt x="3067507" y="3536257"/>
                  </a:lnTo>
                  <a:lnTo>
                    <a:pt x="3055751" y="3571014"/>
                  </a:lnTo>
                  <a:lnTo>
                    <a:pt x="3039919" y="3567548"/>
                  </a:lnTo>
                  <a:close/>
                  <a:moveTo>
                    <a:pt x="3092648" y="3482031"/>
                  </a:moveTo>
                  <a:lnTo>
                    <a:pt x="3104472" y="3496233"/>
                  </a:lnTo>
                  <a:lnTo>
                    <a:pt x="3081709" y="3524433"/>
                  </a:lnTo>
                  <a:lnTo>
                    <a:pt x="3070428" y="3515328"/>
                  </a:lnTo>
                  <a:close/>
                  <a:moveTo>
                    <a:pt x="4173619" y="3371874"/>
                  </a:moveTo>
                  <a:lnTo>
                    <a:pt x="4161048" y="3398987"/>
                  </a:lnTo>
                  <a:lnTo>
                    <a:pt x="4176881" y="3402452"/>
                  </a:lnTo>
                  <a:lnTo>
                    <a:pt x="4184356" y="3375883"/>
                  </a:lnTo>
                  <a:close/>
                  <a:moveTo>
                    <a:pt x="3286649" y="3319592"/>
                  </a:moveTo>
                  <a:lnTo>
                    <a:pt x="3274621" y="3351801"/>
                  </a:lnTo>
                  <a:lnTo>
                    <a:pt x="3290454" y="3355266"/>
                  </a:lnTo>
                  <a:lnTo>
                    <a:pt x="3302481" y="3323057"/>
                  </a:lnTo>
                  <a:close/>
                  <a:moveTo>
                    <a:pt x="3172456" y="3287961"/>
                  </a:moveTo>
                  <a:lnTo>
                    <a:pt x="3177077" y="3331280"/>
                  </a:lnTo>
                  <a:lnTo>
                    <a:pt x="3161788" y="3332911"/>
                  </a:lnTo>
                  <a:lnTo>
                    <a:pt x="3157167" y="3289592"/>
                  </a:lnTo>
                  <a:close/>
                  <a:moveTo>
                    <a:pt x="720700" y="3255702"/>
                  </a:moveTo>
                  <a:lnTo>
                    <a:pt x="712138" y="3272078"/>
                  </a:lnTo>
                  <a:lnTo>
                    <a:pt x="740338" y="3294842"/>
                  </a:lnTo>
                  <a:lnTo>
                    <a:pt x="749444" y="3283561"/>
                  </a:lnTo>
                  <a:close/>
                  <a:moveTo>
                    <a:pt x="3711751" y="3052608"/>
                  </a:moveTo>
                  <a:lnTo>
                    <a:pt x="3699724" y="3084817"/>
                  </a:lnTo>
                  <a:lnTo>
                    <a:pt x="3720653" y="3087738"/>
                  </a:lnTo>
                  <a:lnTo>
                    <a:pt x="3727584" y="3056073"/>
                  </a:lnTo>
                  <a:close/>
                  <a:moveTo>
                    <a:pt x="725115" y="2958856"/>
                  </a:moveTo>
                  <a:lnTo>
                    <a:pt x="743122" y="2982706"/>
                  </a:lnTo>
                  <a:lnTo>
                    <a:pt x="728377" y="2989434"/>
                  </a:lnTo>
                  <a:lnTo>
                    <a:pt x="709826" y="2960486"/>
                  </a:lnTo>
                  <a:close/>
                  <a:moveTo>
                    <a:pt x="699225" y="2861108"/>
                  </a:moveTo>
                  <a:lnTo>
                    <a:pt x="716213" y="2923725"/>
                  </a:lnTo>
                  <a:lnTo>
                    <a:pt x="695827" y="2925899"/>
                  </a:lnTo>
                  <a:lnTo>
                    <a:pt x="678839" y="2863282"/>
                  </a:lnTo>
                  <a:close/>
                  <a:moveTo>
                    <a:pt x="591419" y="2792715"/>
                  </a:moveTo>
                  <a:lnTo>
                    <a:pt x="571034" y="2794890"/>
                  </a:lnTo>
                  <a:lnTo>
                    <a:pt x="567637" y="2859682"/>
                  </a:lnTo>
                  <a:lnTo>
                    <a:pt x="582926" y="2858051"/>
                  </a:lnTo>
                  <a:close/>
                  <a:moveTo>
                    <a:pt x="369558" y="2790610"/>
                  </a:moveTo>
                  <a:lnTo>
                    <a:pt x="360452" y="2801891"/>
                  </a:lnTo>
                  <a:lnTo>
                    <a:pt x="377916" y="2820645"/>
                  </a:lnTo>
                  <a:lnTo>
                    <a:pt x="386478" y="2804268"/>
                  </a:lnTo>
                  <a:close/>
                  <a:moveTo>
                    <a:pt x="284312" y="2740429"/>
                  </a:moveTo>
                  <a:lnTo>
                    <a:pt x="263927" y="2742603"/>
                  </a:lnTo>
                  <a:lnTo>
                    <a:pt x="268004" y="2780826"/>
                  </a:lnTo>
                  <a:lnTo>
                    <a:pt x="288390" y="2778651"/>
                  </a:lnTo>
                  <a:close/>
                  <a:moveTo>
                    <a:pt x="113923" y="2616860"/>
                  </a:moveTo>
                  <a:lnTo>
                    <a:pt x="116422" y="2617955"/>
                  </a:lnTo>
                  <a:lnTo>
                    <a:pt x="116374" y="2618693"/>
                  </a:lnTo>
                  <a:cubicBezTo>
                    <a:pt x="116162" y="2619736"/>
                    <a:pt x="115853" y="2620104"/>
                    <a:pt x="115445" y="2619799"/>
                  </a:cubicBezTo>
                  <a:cubicBezTo>
                    <a:pt x="115036" y="2619493"/>
                    <a:pt x="114529" y="2618514"/>
                    <a:pt x="113923" y="2616860"/>
                  </a:cubicBezTo>
                  <a:close/>
                  <a:moveTo>
                    <a:pt x="3971831" y="2470771"/>
                  </a:moveTo>
                  <a:cubicBezTo>
                    <a:pt x="3951446" y="2472946"/>
                    <a:pt x="3935183" y="2481553"/>
                    <a:pt x="3923042" y="2496593"/>
                  </a:cubicBezTo>
                  <a:lnTo>
                    <a:pt x="3945942" y="2566311"/>
                  </a:lnTo>
                  <a:cubicBezTo>
                    <a:pt x="3965195" y="2521305"/>
                    <a:pt x="3975093" y="2501349"/>
                    <a:pt x="3975637" y="2506446"/>
                  </a:cubicBezTo>
                  <a:close/>
                  <a:moveTo>
                    <a:pt x="76587" y="2463152"/>
                  </a:moveTo>
                  <a:lnTo>
                    <a:pt x="76898" y="2463324"/>
                  </a:lnTo>
                  <a:lnTo>
                    <a:pt x="76956" y="2463596"/>
                  </a:lnTo>
                  <a:cubicBezTo>
                    <a:pt x="76486" y="2463217"/>
                    <a:pt x="76363" y="2463069"/>
                    <a:pt x="76587" y="2463152"/>
                  </a:cubicBezTo>
                  <a:close/>
                  <a:moveTo>
                    <a:pt x="94215" y="2335474"/>
                  </a:moveTo>
                  <a:lnTo>
                    <a:pt x="73830" y="2337648"/>
                  </a:lnTo>
                  <a:lnTo>
                    <a:pt x="78179" y="2378419"/>
                  </a:lnTo>
                  <a:lnTo>
                    <a:pt x="98565" y="2376245"/>
                  </a:lnTo>
                  <a:close/>
                  <a:moveTo>
                    <a:pt x="327288" y="2297725"/>
                  </a:moveTo>
                  <a:lnTo>
                    <a:pt x="306903" y="2299900"/>
                  </a:lnTo>
                  <a:lnTo>
                    <a:pt x="302419" y="2354499"/>
                  </a:lnTo>
                  <a:lnTo>
                    <a:pt x="317708" y="2352868"/>
                  </a:lnTo>
                  <a:close/>
                  <a:moveTo>
                    <a:pt x="13485" y="2168009"/>
                  </a:moveTo>
                  <a:lnTo>
                    <a:pt x="12571" y="2174090"/>
                  </a:lnTo>
                  <a:cubicBezTo>
                    <a:pt x="12389" y="2172391"/>
                    <a:pt x="12663" y="2170429"/>
                    <a:pt x="13392" y="2168203"/>
                  </a:cubicBezTo>
                  <a:close/>
                  <a:moveTo>
                    <a:pt x="241193" y="2118776"/>
                  </a:moveTo>
                  <a:lnTo>
                    <a:pt x="218259" y="2121222"/>
                  </a:lnTo>
                  <a:lnTo>
                    <a:pt x="224783" y="2182378"/>
                  </a:lnTo>
                  <a:lnTo>
                    <a:pt x="247716" y="2179932"/>
                  </a:lnTo>
                  <a:close/>
                  <a:moveTo>
                    <a:pt x="385351" y="2093089"/>
                  </a:moveTo>
                  <a:lnTo>
                    <a:pt x="379508" y="2134947"/>
                  </a:lnTo>
                  <a:lnTo>
                    <a:pt x="394797" y="2133316"/>
                  </a:lnTo>
                  <a:lnTo>
                    <a:pt x="401184" y="2096554"/>
                  </a:lnTo>
                  <a:close/>
                  <a:moveTo>
                    <a:pt x="4456355" y="2011892"/>
                  </a:moveTo>
                  <a:cubicBezTo>
                    <a:pt x="4456809" y="2016139"/>
                    <a:pt x="4456568" y="2019923"/>
                    <a:pt x="4455634" y="2023244"/>
                  </a:cubicBezTo>
                  <a:lnTo>
                    <a:pt x="4455140" y="2024111"/>
                  </a:lnTo>
                  <a:lnTo>
                    <a:pt x="4455459" y="2018592"/>
                  </a:lnTo>
                  <a:cubicBezTo>
                    <a:pt x="4455723" y="2015020"/>
                    <a:pt x="4456021" y="2012787"/>
                    <a:pt x="4456355" y="2011892"/>
                  </a:cubicBezTo>
                  <a:close/>
                  <a:moveTo>
                    <a:pt x="3127903" y="1831456"/>
                  </a:moveTo>
                  <a:lnTo>
                    <a:pt x="3112615" y="1833087"/>
                  </a:lnTo>
                  <a:lnTo>
                    <a:pt x="3118051" y="1884051"/>
                  </a:lnTo>
                  <a:lnTo>
                    <a:pt x="3133340" y="1882420"/>
                  </a:lnTo>
                  <a:close/>
                  <a:moveTo>
                    <a:pt x="449597" y="1704814"/>
                  </a:moveTo>
                  <a:lnTo>
                    <a:pt x="437026" y="1731927"/>
                  </a:lnTo>
                  <a:lnTo>
                    <a:pt x="453131" y="1737940"/>
                  </a:lnTo>
                  <a:lnTo>
                    <a:pt x="460333" y="1708823"/>
                  </a:lnTo>
                  <a:close/>
                  <a:moveTo>
                    <a:pt x="271972" y="1682527"/>
                  </a:moveTo>
                  <a:lnTo>
                    <a:pt x="251586" y="1684702"/>
                  </a:lnTo>
                  <a:lnTo>
                    <a:pt x="254304" y="1710184"/>
                  </a:lnTo>
                  <a:lnTo>
                    <a:pt x="274690" y="1708009"/>
                  </a:lnTo>
                  <a:close/>
                  <a:moveTo>
                    <a:pt x="165865" y="1678383"/>
                  </a:moveTo>
                  <a:lnTo>
                    <a:pt x="153838" y="1710592"/>
                  </a:lnTo>
                  <a:lnTo>
                    <a:pt x="169671" y="1714057"/>
                  </a:lnTo>
                  <a:lnTo>
                    <a:pt x="181698" y="1681848"/>
                  </a:lnTo>
                  <a:close/>
                  <a:moveTo>
                    <a:pt x="3089034" y="1660355"/>
                  </a:moveTo>
                  <a:lnTo>
                    <a:pt x="3102217" y="1687298"/>
                  </a:lnTo>
                  <a:lnTo>
                    <a:pt x="3087471" y="1694025"/>
                  </a:lnTo>
                  <a:lnTo>
                    <a:pt x="3073745" y="1661986"/>
                  </a:lnTo>
                  <a:close/>
                  <a:moveTo>
                    <a:pt x="497230" y="1619840"/>
                  </a:moveTo>
                  <a:cubicBezTo>
                    <a:pt x="493471" y="1681234"/>
                    <a:pt x="490356" y="1724519"/>
                    <a:pt x="487888" y="1749695"/>
                  </a:cubicBezTo>
                  <a:lnTo>
                    <a:pt x="486702" y="1760301"/>
                  </a:lnTo>
                  <a:lnTo>
                    <a:pt x="499369" y="1728981"/>
                  </a:lnTo>
                  <a:cubicBezTo>
                    <a:pt x="513686" y="1691051"/>
                    <a:pt x="520096" y="1665079"/>
                    <a:pt x="518601" y="1651064"/>
                  </a:cubicBezTo>
                  <a:cubicBezTo>
                    <a:pt x="517695" y="1642570"/>
                    <a:pt x="513482" y="1635288"/>
                    <a:pt x="505962" y="1629218"/>
                  </a:cubicBezTo>
                  <a:close/>
                  <a:moveTo>
                    <a:pt x="424794" y="1617259"/>
                  </a:moveTo>
                  <a:lnTo>
                    <a:pt x="417591" y="1646376"/>
                  </a:lnTo>
                  <a:lnTo>
                    <a:pt x="433424" y="1649841"/>
                  </a:lnTo>
                  <a:lnTo>
                    <a:pt x="440627" y="1620724"/>
                  </a:lnTo>
                  <a:close/>
                  <a:moveTo>
                    <a:pt x="4308388" y="1615328"/>
                  </a:moveTo>
                  <a:lnTo>
                    <a:pt x="4297720" y="1660278"/>
                  </a:lnTo>
                  <a:lnTo>
                    <a:pt x="4313009" y="1658647"/>
                  </a:lnTo>
                  <a:lnTo>
                    <a:pt x="4324221" y="1618794"/>
                  </a:lnTo>
                  <a:close/>
                  <a:moveTo>
                    <a:pt x="366389" y="1577100"/>
                  </a:moveTo>
                  <a:lnTo>
                    <a:pt x="354362" y="1609309"/>
                  </a:lnTo>
                  <a:lnTo>
                    <a:pt x="370195" y="1612774"/>
                  </a:lnTo>
                  <a:lnTo>
                    <a:pt x="382766" y="1585661"/>
                  </a:lnTo>
                  <a:close/>
                  <a:moveTo>
                    <a:pt x="497094" y="1521922"/>
                  </a:moveTo>
                  <a:lnTo>
                    <a:pt x="476708" y="1524097"/>
                  </a:lnTo>
                  <a:lnTo>
                    <a:pt x="482145" y="1575060"/>
                  </a:lnTo>
                  <a:lnTo>
                    <a:pt x="502530" y="1572886"/>
                  </a:lnTo>
                  <a:close/>
                  <a:moveTo>
                    <a:pt x="4302884" y="1515406"/>
                  </a:moveTo>
                  <a:cubicBezTo>
                    <a:pt x="4288977" y="1546098"/>
                    <a:pt x="4288388" y="1572791"/>
                    <a:pt x="4301117" y="1595487"/>
                  </a:cubicBezTo>
                  <a:cubicBezTo>
                    <a:pt x="4300574" y="1590390"/>
                    <a:pt x="4308524" y="1584388"/>
                    <a:pt x="4324968" y="1577479"/>
                  </a:cubicBezTo>
                  <a:cubicBezTo>
                    <a:pt x="4306780" y="1551930"/>
                    <a:pt x="4299418" y="1531239"/>
                    <a:pt x="4302884" y="1515406"/>
                  </a:cubicBezTo>
                  <a:close/>
                  <a:moveTo>
                    <a:pt x="200893" y="1499398"/>
                  </a:moveTo>
                  <a:cubicBezTo>
                    <a:pt x="182139" y="1516862"/>
                    <a:pt x="174573" y="1542582"/>
                    <a:pt x="178198" y="1576558"/>
                  </a:cubicBezTo>
                  <a:lnTo>
                    <a:pt x="207689" y="1563103"/>
                  </a:lnTo>
                  <a:close/>
                  <a:moveTo>
                    <a:pt x="219647" y="1481935"/>
                  </a:moveTo>
                  <a:lnTo>
                    <a:pt x="213804" y="1523793"/>
                  </a:lnTo>
                  <a:lnTo>
                    <a:pt x="229093" y="1522162"/>
                  </a:lnTo>
                  <a:lnTo>
                    <a:pt x="235481" y="1485400"/>
                  </a:lnTo>
                  <a:close/>
                  <a:moveTo>
                    <a:pt x="271155" y="1481595"/>
                  </a:moveTo>
                  <a:lnTo>
                    <a:pt x="250770" y="1483769"/>
                  </a:lnTo>
                  <a:lnTo>
                    <a:pt x="253488" y="1509251"/>
                  </a:lnTo>
                  <a:lnTo>
                    <a:pt x="273873" y="1507076"/>
                  </a:lnTo>
                  <a:close/>
                  <a:moveTo>
                    <a:pt x="519619" y="1419010"/>
                  </a:moveTo>
                  <a:lnTo>
                    <a:pt x="504330" y="1420641"/>
                  </a:lnTo>
                  <a:lnTo>
                    <a:pt x="507592" y="1451219"/>
                  </a:lnTo>
                  <a:lnTo>
                    <a:pt x="522881" y="1449588"/>
                  </a:lnTo>
                  <a:close/>
                  <a:moveTo>
                    <a:pt x="338800" y="1415104"/>
                  </a:moveTo>
                  <a:cubicBezTo>
                    <a:pt x="325934" y="1423348"/>
                    <a:pt x="318585" y="1443032"/>
                    <a:pt x="316750" y="1474154"/>
                  </a:cubicBezTo>
                  <a:lnTo>
                    <a:pt x="315459" y="1510372"/>
                  </a:lnTo>
                  <a:cubicBezTo>
                    <a:pt x="315029" y="1522444"/>
                    <a:pt x="313387" y="1531210"/>
                    <a:pt x="310533" y="1536669"/>
                  </a:cubicBezTo>
                  <a:cubicBezTo>
                    <a:pt x="302832" y="1528900"/>
                    <a:pt x="300340" y="1537756"/>
                    <a:pt x="303059" y="1563238"/>
                  </a:cubicBezTo>
                  <a:cubicBezTo>
                    <a:pt x="306456" y="1562876"/>
                    <a:pt x="321723" y="1544925"/>
                    <a:pt x="348858" y="1509386"/>
                  </a:cubicBezTo>
                  <a:close/>
                  <a:moveTo>
                    <a:pt x="488972" y="1373313"/>
                  </a:moveTo>
                  <a:lnTo>
                    <a:pt x="479765" y="1407798"/>
                  </a:lnTo>
                  <a:lnTo>
                    <a:pt x="498146" y="1410991"/>
                  </a:lnTo>
                  <a:lnTo>
                    <a:pt x="505349" y="1381874"/>
                  </a:lnTo>
                  <a:close/>
                  <a:moveTo>
                    <a:pt x="3850902" y="1357134"/>
                  </a:moveTo>
                  <a:lnTo>
                    <a:pt x="3853588" y="1362315"/>
                  </a:lnTo>
                  <a:cubicBezTo>
                    <a:pt x="3848491" y="1362858"/>
                    <a:pt x="3847184" y="1361548"/>
                    <a:pt x="3849665" y="1358384"/>
                  </a:cubicBezTo>
                  <a:close/>
                  <a:moveTo>
                    <a:pt x="505009" y="1330367"/>
                  </a:moveTo>
                  <a:lnTo>
                    <a:pt x="499165" y="1372225"/>
                  </a:lnTo>
                  <a:lnTo>
                    <a:pt x="514454" y="1370594"/>
                  </a:lnTo>
                  <a:lnTo>
                    <a:pt x="520841" y="1333833"/>
                  </a:lnTo>
                  <a:close/>
                  <a:moveTo>
                    <a:pt x="450410" y="1325883"/>
                  </a:moveTo>
                  <a:lnTo>
                    <a:pt x="466242" y="1329348"/>
                  </a:lnTo>
                  <a:lnTo>
                    <a:pt x="454215" y="1361557"/>
                  </a:lnTo>
                  <a:lnTo>
                    <a:pt x="437839" y="1352995"/>
                  </a:lnTo>
                  <a:close/>
                  <a:moveTo>
                    <a:pt x="4201601" y="1314882"/>
                  </a:moveTo>
                  <a:lnTo>
                    <a:pt x="4235135" y="1411814"/>
                  </a:lnTo>
                  <a:lnTo>
                    <a:pt x="4251139" y="1381203"/>
                  </a:lnTo>
                  <a:lnTo>
                    <a:pt x="4249704" y="1380784"/>
                  </a:lnTo>
                  <a:cubicBezTo>
                    <a:pt x="4243780" y="1376584"/>
                    <a:pt x="4227745" y="1354616"/>
                    <a:pt x="4201601" y="1314882"/>
                  </a:cubicBezTo>
                  <a:close/>
                  <a:moveTo>
                    <a:pt x="664456" y="1303050"/>
                  </a:moveTo>
                  <a:lnTo>
                    <a:pt x="597151" y="1421048"/>
                  </a:lnTo>
                  <a:cubicBezTo>
                    <a:pt x="589631" y="1414977"/>
                    <a:pt x="582474" y="1412305"/>
                    <a:pt x="575679" y="1413029"/>
                  </a:cubicBezTo>
                  <a:lnTo>
                    <a:pt x="579484" y="1448704"/>
                  </a:lnTo>
                  <a:cubicBezTo>
                    <a:pt x="579122" y="1445306"/>
                    <a:pt x="581976" y="1439848"/>
                    <a:pt x="588046" y="1432328"/>
                  </a:cubicBezTo>
                  <a:cubicBezTo>
                    <a:pt x="594411" y="1443676"/>
                    <a:pt x="598426" y="1453126"/>
                    <a:pt x="600091" y="1460680"/>
                  </a:cubicBezTo>
                  <a:lnTo>
                    <a:pt x="600808" y="1470361"/>
                  </a:lnTo>
                  <a:close/>
                  <a:moveTo>
                    <a:pt x="426490" y="1294931"/>
                  </a:moveTo>
                  <a:cubicBezTo>
                    <a:pt x="428484" y="1313617"/>
                    <a:pt x="421893" y="1332361"/>
                    <a:pt x="406717" y="1351161"/>
                  </a:cubicBezTo>
                  <a:cubicBezTo>
                    <a:pt x="404837" y="1349643"/>
                    <a:pt x="400046" y="1345000"/>
                    <a:pt x="392345" y="1337231"/>
                  </a:cubicBezTo>
                  <a:cubicBezTo>
                    <a:pt x="384644" y="1329462"/>
                    <a:pt x="379853" y="1324819"/>
                    <a:pt x="377973" y="1323301"/>
                  </a:cubicBezTo>
                  <a:lnTo>
                    <a:pt x="367815" y="1445512"/>
                  </a:lnTo>
                  <a:lnTo>
                    <a:pt x="388574" y="1422680"/>
                  </a:lnTo>
                  <a:lnTo>
                    <a:pt x="401350" y="1542444"/>
                  </a:lnTo>
                  <a:lnTo>
                    <a:pt x="427919" y="1549919"/>
                  </a:lnTo>
                  <a:lnTo>
                    <a:pt x="419493" y="1470925"/>
                  </a:lnTo>
                  <a:cubicBezTo>
                    <a:pt x="420059" y="1427912"/>
                    <a:pt x="435053" y="1407414"/>
                    <a:pt x="464476" y="1409429"/>
                  </a:cubicBezTo>
                  <a:lnTo>
                    <a:pt x="474771" y="1385136"/>
                  </a:lnTo>
                  <a:cubicBezTo>
                    <a:pt x="483332" y="1368760"/>
                    <a:pt x="487160" y="1356325"/>
                    <a:pt x="486254" y="1347831"/>
                  </a:cubicBezTo>
                  <a:lnTo>
                    <a:pt x="482449" y="1312156"/>
                  </a:lnTo>
                  <a:cubicBezTo>
                    <a:pt x="460365" y="1314512"/>
                    <a:pt x="441712" y="1308770"/>
                    <a:pt x="426490" y="1294931"/>
                  </a:cubicBezTo>
                  <a:close/>
                  <a:moveTo>
                    <a:pt x="870620" y="1206319"/>
                  </a:moveTo>
                  <a:lnTo>
                    <a:pt x="839295" y="1250895"/>
                  </a:lnTo>
                  <a:cubicBezTo>
                    <a:pt x="830801" y="1251801"/>
                    <a:pt x="817460" y="1239480"/>
                    <a:pt x="799271" y="1213930"/>
                  </a:cubicBezTo>
                  <a:lnTo>
                    <a:pt x="826384" y="1226501"/>
                  </a:lnTo>
                  <a:cubicBezTo>
                    <a:pt x="840586" y="1214678"/>
                    <a:pt x="855331" y="1207950"/>
                    <a:pt x="870620" y="1206319"/>
                  </a:cubicBezTo>
                  <a:close/>
                  <a:moveTo>
                    <a:pt x="586991" y="1156683"/>
                  </a:moveTo>
                  <a:lnTo>
                    <a:pt x="560048" y="1169865"/>
                  </a:lnTo>
                  <a:cubicBezTo>
                    <a:pt x="564714" y="1181394"/>
                    <a:pt x="568497" y="1200749"/>
                    <a:pt x="571396" y="1227930"/>
                  </a:cubicBezTo>
                  <a:lnTo>
                    <a:pt x="548905" y="1258678"/>
                  </a:lnTo>
                  <a:cubicBezTo>
                    <a:pt x="534092" y="1280876"/>
                    <a:pt x="527047" y="1295372"/>
                    <a:pt x="527772" y="1302167"/>
                  </a:cubicBezTo>
                  <a:cubicBezTo>
                    <a:pt x="531532" y="1305202"/>
                    <a:pt x="538509" y="1306176"/>
                    <a:pt x="548701" y="1305089"/>
                  </a:cubicBezTo>
                  <a:lnTo>
                    <a:pt x="572892" y="1338589"/>
                  </a:lnTo>
                  <a:lnTo>
                    <a:pt x="602621" y="1399847"/>
                  </a:lnTo>
                  <a:close/>
                  <a:moveTo>
                    <a:pt x="539866" y="1125629"/>
                  </a:moveTo>
                  <a:cubicBezTo>
                    <a:pt x="505823" y="1144724"/>
                    <a:pt x="475686" y="1176287"/>
                    <a:pt x="449458" y="1220320"/>
                  </a:cubicBezTo>
                  <a:cubicBezTo>
                    <a:pt x="474939" y="1217602"/>
                    <a:pt x="488949" y="1228134"/>
                    <a:pt x="491486" y="1251917"/>
                  </a:cubicBezTo>
                  <a:cubicBezTo>
                    <a:pt x="498711" y="1239120"/>
                    <a:pt x="508337" y="1216616"/>
                    <a:pt x="520365" y="1184407"/>
                  </a:cubicBezTo>
                  <a:close/>
                  <a:moveTo>
                    <a:pt x="634149" y="1115571"/>
                  </a:moveTo>
                  <a:lnTo>
                    <a:pt x="613763" y="1117746"/>
                  </a:lnTo>
                  <a:lnTo>
                    <a:pt x="619472" y="1171258"/>
                  </a:lnTo>
                  <a:lnTo>
                    <a:pt x="639857" y="1169083"/>
                  </a:lnTo>
                  <a:close/>
                  <a:moveTo>
                    <a:pt x="419762" y="1086898"/>
                  </a:moveTo>
                  <a:lnTo>
                    <a:pt x="423024" y="1117476"/>
                  </a:lnTo>
                  <a:lnTo>
                    <a:pt x="402638" y="1119651"/>
                  </a:lnTo>
                  <a:lnTo>
                    <a:pt x="399376" y="1089072"/>
                  </a:lnTo>
                  <a:close/>
                  <a:moveTo>
                    <a:pt x="808172" y="1055773"/>
                  </a:moveTo>
                  <a:lnTo>
                    <a:pt x="787786" y="1057948"/>
                  </a:lnTo>
                  <a:lnTo>
                    <a:pt x="793223" y="1108911"/>
                  </a:lnTo>
                  <a:lnTo>
                    <a:pt x="813608" y="1106737"/>
                  </a:lnTo>
                  <a:close/>
                  <a:moveTo>
                    <a:pt x="1022898" y="942666"/>
                  </a:moveTo>
                  <a:lnTo>
                    <a:pt x="1038730" y="946132"/>
                  </a:lnTo>
                  <a:lnTo>
                    <a:pt x="1026160" y="973245"/>
                  </a:lnTo>
                  <a:lnTo>
                    <a:pt x="1010327" y="969779"/>
                  </a:lnTo>
                  <a:close/>
                  <a:moveTo>
                    <a:pt x="1169231" y="937365"/>
                  </a:moveTo>
                  <a:lnTo>
                    <a:pt x="1185064" y="940831"/>
                  </a:lnTo>
                  <a:lnTo>
                    <a:pt x="1172493" y="967943"/>
                  </a:lnTo>
                  <a:lnTo>
                    <a:pt x="1156660" y="964478"/>
                  </a:lnTo>
                  <a:close/>
                  <a:moveTo>
                    <a:pt x="1322800" y="830782"/>
                  </a:moveTo>
                  <a:cubicBezTo>
                    <a:pt x="1324794" y="849469"/>
                    <a:pt x="1307705" y="874486"/>
                    <a:pt x="1271532" y="905835"/>
                  </a:cubicBezTo>
                  <a:cubicBezTo>
                    <a:pt x="1259097" y="902007"/>
                    <a:pt x="1245688" y="905156"/>
                    <a:pt x="1231305" y="915281"/>
                  </a:cubicBezTo>
                  <a:lnTo>
                    <a:pt x="1198178" y="918814"/>
                  </a:lnTo>
                  <a:lnTo>
                    <a:pt x="1264192" y="837034"/>
                  </a:lnTo>
                  <a:close/>
                  <a:moveTo>
                    <a:pt x="1481093" y="744313"/>
                  </a:moveTo>
                  <a:lnTo>
                    <a:pt x="1497197" y="750326"/>
                  </a:lnTo>
                  <a:lnTo>
                    <a:pt x="1485170" y="782536"/>
                  </a:lnTo>
                  <a:lnTo>
                    <a:pt x="1469337" y="779070"/>
                  </a:lnTo>
                  <a:close/>
                  <a:moveTo>
                    <a:pt x="1144767" y="708029"/>
                  </a:moveTo>
                  <a:cubicBezTo>
                    <a:pt x="1161755" y="706217"/>
                    <a:pt x="1176738" y="709773"/>
                    <a:pt x="1189717" y="718697"/>
                  </a:cubicBezTo>
                  <a:lnTo>
                    <a:pt x="1164405" y="747169"/>
                  </a:lnTo>
                  <a:cubicBezTo>
                    <a:pt x="1153125" y="738063"/>
                    <a:pt x="1146579" y="725017"/>
                    <a:pt x="1144767" y="708029"/>
                  </a:cubicBezTo>
                  <a:close/>
                  <a:moveTo>
                    <a:pt x="843300" y="660295"/>
                  </a:moveTo>
                  <a:cubicBezTo>
                    <a:pt x="826766" y="730784"/>
                    <a:pt x="797422" y="818102"/>
                    <a:pt x="755271" y="922249"/>
                  </a:cubicBezTo>
                  <a:lnTo>
                    <a:pt x="743039" y="807581"/>
                  </a:lnTo>
                  <a:cubicBezTo>
                    <a:pt x="752325" y="798000"/>
                    <a:pt x="764375" y="782110"/>
                    <a:pt x="779189" y="759913"/>
                  </a:cubicBezTo>
                  <a:close/>
                  <a:moveTo>
                    <a:pt x="991638" y="649626"/>
                  </a:moveTo>
                  <a:lnTo>
                    <a:pt x="1008014" y="658188"/>
                  </a:lnTo>
                  <a:lnTo>
                    <a:pt x="978048" y="715505"/>
                  </a:lnTo>
                  <a:lnTo>
                    <a:pt x="959124" y="707215"/>
                  </a:lnTo>
                  <a:close/>
                  <a:moveTo>
                    <a:pt x="1642681" y="616257"/>
                  </a:moveTo>
                  <a:cubicBezTo>
                    <a:pt x="1649045" y="627605"/>
                    <a:pt x="1664969" y="631920"/>
                    <a:pt x="1690450" y="629202"/>
                  </a:cubicBezTo>
                  <a:cubicBezTo>
                    <a:pt x="1698446" y="655838"/>
                    <a:pt x="1688005" y="670697"/>
                    <a:pt x="1659125" y="673778"/>
                  </a:cubicBezTo>
                  <a:cubicBezTo>
                    <a:pt x="1645535" y="675228"/>
                    <a:pt x="1641775" y="672193"/>
                    <a:pt x="1647845" y="664673"/>
                  </a:cubicBezTo>
                  <a:cubicBezTo>
                    <a:pt x="1652398" y="659033"/>
                    <a:pt x="1651854" y="653936"/>
                    <a:pt x="1646214" y="649384"/>
                  </a:cubicBezTo>
                  <a:cubicBezTo>
                    <a:pt x="1643179" y="653143"/>
                    <a:pt x="1643111" y="668614"/>
                    <a:pt x="1646011" y="695794"/>
                  </a:cubicBezTo>
                  <a:lnTo>
                    <a:pt x="1624164" y="708434"/>
                  </a:lnTo>
                  <a:cubicBezTo>
                    <a:pt x="1609600" y="716859"/>
                    <a:pt x="1598071" y="721526"/>
                    <a:pt x="1589577" y="722432"/>
                  </a:cubicBezTo>
                  <a:cubicBezTo>
                    <a:pt x="1584481" y="722975"/>
                    <a:pt x="1582420" y="719759"/>
                    <a:pt x="1583393" y="712783"/>
                  </a:cubicBezTo>
                  <a:cubicBezTo>
                    <a:pt x="1582669" y="705987"/>
                    <a:pt x="1578909" y="702952"/>
                    <a:pt x="1572114" y="703677"/>
                  </a:cubicBezTo>
                  <a:cubicBezTo>
                    <a:pt x="1553427" y="705671"/>
                    <a:pt x="1537979" y="721923"/>
                    <a:pt x="1525771" y="752433"/>
                  </a:cubicBezTo>
                  <a:cubicBezTo>
                    <a:pt x="1512611" y="741810"/>
                    <a:pt x="1505668" y="733101"/>
                    <a:pt x="1504944" y="726306"/>
                  </a:cubicBezTo>
                  <a:cubicBezTo>
                    <a:pt x="1529157" y="711696"/>
                    <a:pt x="1575069" y="675013"/>
                    <a:pt x="1642681" y="616257"/>
                  </a:cubicBezTo>
                  <a:close/>
                  <a:moveTo>
                    <a:pt x="3192992" y="605510"/>
                  </a:moveTo>
                  <a:lnTo>
                    <a:pt x="3183887" y="616790"/>
                  </a:lnTo>
                  <a:lnTo>
                    <a:pt x="3200807" y="630448"/>
                  </a:lnTo>
                  <a:lnTo>
                    <a:pt x="3209912" y="619168"/>
                  </a:lnTo>
                  <a:close/>
                  <a:moveTo>
                    <a:pt x="1166340" y="499554"/>
                  </a:moveTo>
                  <a:lnTo>
                    <a:pt x="1183260" y="513212"/>
                  </a:lnTo>
                  <a:lnTo>
                    <a:pt x="1174155" y="524492"/>
                  </a:lnTo>
                  <a:lnTo>
                    <a:pt x="1154686" y="511106"/>
                  </a:lnTo>
                  <a:close/>
                  <a:moveTo>
                    <a:pt x="1554920" y="494183"/>
                  </a:moveTo>
                  <a:lnTo>
                    <a:pt x="1542621" y="523844"/>
                  </a:lnTo>
                  <a:lnTo>
                    <a:pt x="1558454" y="527310"/>
                  </a:lnTo>
                  <a:lnTo>
                    <a:pt x="1570753" y="497649"/>
                  </a:lnTo>
                  <a:close/>
                  <a:moveTo>
                    <a:pt x="3074111" y="481601"/>
                  </a:moveTo>
                  <a:lnTo>
                    <a:pt x="3087021" y="505996"/>
                  </a:lnTo>
                  <a:lnTo>
                    <a:pt x="3072276" y="512723"/>
                  </a:lnTo>
                  <a:lnTo>
                    <a:pt x="3058821" y="483232"/>
                  </a:lnTo>
                  <a:close/>
                  <a:moveTo>
                    <a:pt x="2872363" y="474774"/>
                  </a:moveTo>
                  <a:lnTo>
                    <a:pt x="2989817" y="536982"/>
                  </a:lnTo>
                  <a:lnTo>
                    <a:pt x="2961957" y="565726"/>
                  </a:lnTo>
                  <a:cubicBezTo>
                    <a:pt x="2930541" y="545024"/>
                    <a:pt x="2896146" y="536666"/>
                    <a:pt x="2858773" y="540653"/>
                  </a:cubicBezTo>
                  <a:lnTo>
                    <a:pt x="2865975" y="511536"/>
                  </a:lnTo>
                  <a:cubicBezTo>
                    <a:pt x="2870958" y="493823"/>
                    <a:pt x="2873087" y="481569"/>
                    <a:pt x="2872363" y="474774"/>
                  </a:cubicBezTo>
                  <a:close/>
                  <a:moveTo>
                    <a:pt x="1452279" y="474206"/>
                  </a:moveTo>
                  <a:lnTo>
                    <a:pt x="1411509" y="478555"/>
                  </a:lnTo>
                  <a:cubicBezTo>
                    <a:pt x="1384079" y="495226"/>
                    <a:pt x="1346174" y="534491"/>
                    <a:pt x="1297793" y="596350"/>
                  </a:cubicBezTo>
                  <a:cubicBezTo>
                    <a:pt x="1313626" y="599815"/>
                    <a:pt x="1328122" y="606859"/>
                    <a:pt x="1341282" y="617483"/>
                  </a:cubicBezTo>
                  <a:cubicBezTo>
                    <a:pt x="1352765" y="580177"/>
                    <a:pt x="1371191" y="551581"/>
                    <a:pt x="1396560" y="531694"/>
                  </a:cubicBezTo>
                  <a:cubicBezTo>
                    <a:pt x="1404261" y="539462"/>
                    <a:pt x="1408293" y="545046"/>
                    <a:pt x="1408655" y="548443"/>
                  </a:cubicBezTo>
                  <a:cubicBezTo>
                    <a:pt x="1407500" y="553721"/>
                    <a:pt x="1400003" y="563970"/>
                    <a:pt x="1386163" y="579192"/>
                  </a:cubicBezTo>
                  <a:cubicBezTo>
                    <a:pt x="1374023" y="594231"/>
                    <a:pt x="1367375" y="604390"/>
                    <a:pt x="1366220" y="609668"/>
                  </a:cubicBezTo>
                  <a:cubicBezTo>
                    <a:pt x="1403707" y="622850"/>
                    <a:pt x="1425848" y="629079"/>
                    <a:pt x="1432643" y="628354"/>
                  </a:cubicBezTo>
                  <a:cubicBezTo>
                    <a:pt x="1443515" y="601423"/>
                    <a:pt x="1451329" y="561931"/>
                    <a:pt x="1456085" y="509881"/>
                  </a:cubicBezTo>
                  <a:close/>
                  <a:moveTo>
                    <a:pt x="3204611" y="472835"/>
                  </a:moveTo>
                  <a:lnTo>
                    <a:pt x="3193671" y="515237"/>
                  </a:lnTo>
                  <a:lnTo>
                    <a:pt x="3208960" y="513606"/>
                  </a:lnTo>
                  <a:lnTo>
                    <a:pt x="3220444" y="476300"/>
                  </a:lnTo>
                  <a:close/>
                  <a:moveTo>
                    <a:pt x="1325244" y="467140"/>
                  </a:moveTo>
                  <a:lnTo>
                    <a:pt x="1304859" y="469315"/>
                  </a:lnTo>
                  <a:lnTo>
                    <a:pt x="1307577" y="494796"/>
                  </a:lnTo>
                  <a:lnTo>
                    <a:pt x="1327963" y="492622"/>
                  </a:lnTo>
                  <a:close/>
                  <a:moveTo>
                    <a:pt x="1767336" y="456061"/>
                  </a:moveTo>
                  <a:lnTo>
                    <a:pt x="1778616" y="465166"/>
                  </a:lnTo>
                  <a:lnTo>
                    <a:pt x="1747563" y="512291"/>
                  </a:lnTo>
                  <a:lnTo>
                    <a:pt x="1731186" y="503729"/>
                  </a:lnTo>
                  <a:close/>
                  <a:moveTo>
                    <a:pt x="2080630" y="448573"/>
                  </a:moveTo>
                  <a:lnTo>
                    <a:pt x="2081606" y="450984"/>
                  </a:lnTo>
                  <a:lnTo>
                    <a:pt x="2078384" y="448652"/>
                  </a:lnTo>
                  <a:cubicBezTo>
                    <a:pt x="2079143" y="447712"/>
                    <a:pt x="2079891" y="447686"/>
                    <a:pt x="2080630" y="448573"/>
                  </a:cubicBezTo>
                  <a:close/>
                  <a:moveTo>
                    <a:pt x="2939192" y="400638"/>
                  </a:moveTo>
                  <a:lnTo>
                    <a:pt x="2919894" y="413006"/>
                  </a:lnTo>
                  <a:lnTo>
                    <a:pt x="2931718" y="427207"/>
                  </a:lnTo>
                  <a:lnTo>
                    <a:pt x="2945919" y="415384"/>
                  </a:lnTo>
                  <a:close/>
                  <a:moveTo>
                    <a:pt x="3437888" y="388675"/>
                  </a:moveTo>
                  <a:lnTo>
                    <a:pt x="3429326" y="405052"/>
                  </a:lnTo>
                  <a:lnTo>
                    <a:pt x="3470539" y="429004"/>
                  </a:lnTo>
                  <a:lnTo>
                    <a:pt x="3478829" y="410080"/>
                  </a:lnTo>
                  <a:close/>
                  <a:moveTo>
                    <a:pt x="2789699" y="352156"/>
                  </a:moveTo>
                  <a:lnTo>
                    <a:pt x="2774409" y="353787"/>
                  </a:lnTo>
                  <a:lnTo>
                    <a:pt x="2792961" y="382734"/>
                  </a:lnTo>
                  <a:lnTo>
                    <a:pt x="2810254" y="375735"/>
                  </a:lnTo>
                  <a:close/>
                  <a:moveTo>
                    <a:pt x="2526676" y="314496"/>
                  </a:moveTo>
                  <a:cubicBezTo>
                    <a:pt x="2517242" y="314643"/>
                    <a:pt x="2505730" y="315442"/>
                    <a:pt x="2492139" y="316891"/>
                  </a:cubicBezTo>
                  <a:lnTo>
                    <a:pt x="2460984" y="387221"/>
                  </a:lnTo>
                  <a:cubicBezTo>
                    <a:pt x="2445944" y="375081"/>
                    <a:pt x="2436725" y="369192"/>
                    <a:pt x="2433327" y="369554"/>
                  </a:cubicBezTo>
                  <a:lnTo>
                    <a:pt x="2454053" y="418887"/>
                  </a:lnTo>
                  <a:lnTo>
                    <a:pt x="2471448" y="388682"/>
                  </a:lnTo>
                  <a:cubicBezTo>
                    <a:pt x="2483045" y="368546"/>
                    <a:pt x="2491029" y="354808"/>
                    <a:pt x="2495401" y="347469"/>
                  </a:cubicBezTo>
                  <a:lnTo>
                    <a:pt x="2506953" y="359123"/>
                  </a:lnTo>
                  <a:cubicBezTo>
                    <a:pt x="2512955" y="367073"/>
                    <a:pt x="2520203" y="370595"/>
                    <a:pt x="2528697" y="369689"/>
                  </a:cubicBezTo>
                  <a:cubicBezTo>
                    <a:pt x="2545685" y="367877"/>
                    <a:pt x="2552367" y="349983"/>
                    <a:pt x="2548743" y="316008"/>
                  </a:cubicBezTo>
                  <a:cubicBezTo>
                    <a:pt x="2543465" y="314852"/>
                    <a:pt x="2536109" y="314348"/>
                    <a:pt x="2526676" y="314496"/>
                  </a:cubicBezTo>
                  <a:close/>
                  <a:moveTo>
                    <a:pt x="1976760" y="311929"/>
                  </a:moveTo>
                  <a:lnTo>
                    <a:pt x="1978800" y="312376"/>
                  </a:lnTo>
                  <a:cubicBezTo>
                    <a:pt x="1977738" y="312489"/>
                    <a:pt x="1977047" y="312429"/>
                    <a:pt x="1976727" y="312194"/>
                  </a:cubicBezTo>
                  <a:close/>
                  <a:moveTo>
                    <a:pt x="2389227" y="294366"/>
                  </a:moveTo>
                  <a:lnTo>
                    <a:pt x="2300040" y="303880"/>
                  </a:lnTo>
                  <a:cubicBezTo>
                    <a:pt x="2252474" y="308954"/>
                    <a:pt x="2220888" y="326927"/>
                    <a:pt x="2205283" y="357800"/>
                  </a:cubicBezTo>
                  <a:lnTo>
                    <a:pt x="2182451" y="337041"/>
                  </a:lnTo>
                  <a:cubicBezTo>
                    <a:pt x="2165463" y="338853"/>
                    <a:pt x="2157603" y="345705"/>
                    <a:pt x="2158871" y="357597"/>
                  </a:cubicBezTo>
                  <a:cubicBezTo>
                    <a:pt x="2159778" y="366090"/>
                    <a:pt x="2162745" y="377801"/>
                    <a:pt x="2167774" y="392727"/>
                  </a:cubicBezTo>
                  <a:lnTo>
                    <a:pt x="2175045" y="412569"/>
                  </a:lnTo>
                  <a:cubicBezTo>
                    <a:pt x="2173595" y="398979"/>
                    <a:pt x="2183063" y="391096"/>
                    <a:pt x="2203448" y="388922"/>
                  </a:cubicBezTo>
                  <a:cubicBezTo>
                    <a:pt x="2215340" y="387653"/>
                    <a:pt x="2219462" y="394086"/>
                    <a:pt x="2215815" y="408220"/>
                  </a:cubicBezTo>
                  <a:lnTo>
                    <a:pt x="2208341" y="434789"/>
                  </a:lnTo>
                  <a:lnTo>
                    <a:pt x="2249112" y="430440"/>
                  </a:lnTo>
                  <a:lnTo>
                    <a:pt x="2260969" y="372477"/>
                  </a:lnTo>
                  <a:cubicBezTo>
                    <a:pt x="2276009" y="384618"/>
                    <a:pt x="2284435" y="399182"/>
                    <a:pt x="2286247" y="416170"/>
                  </a:cubicBezTo>
                  <a:cubicBezTo>
                    <a:pt x="2318229" y="393859"/>
                    <a:pt x="2365987" y="366429"/>
                    <a:pt x="2429522" y="333879"/>
                  </a:cubicBezTo>
                  <a:cubicBezTo>
                    <a:pt x="2426441" y="305000"/>
                    <a:pt x="2413009" y="291829"/>
                    <a:pt x="2389227" y="294366"/>
                  </a:cubicBezTo>
                  <a:close/>
                  <a:moveTo>
                    <a:pt x="3213715" y="268267"/>
                  </a:moveTo>
                  <a:cubicBezTo>
                    <a:pt x="3206739" y="267293"/>
                    <a:pt x="3196456" y="267531"/>
                    <a:pt x="3182865" y="268981"/>
                  </a:cubicBezTo>
                  <a:cubicBezTo>
                    <a:pt x="3183046" y="270679"/>
                    <a:pt x="3189049" y="278630"/>
                    <a:pt x="3200873" y="292831"/>
                  </a:cubicBezTo>
                  <a:cubicBezTo>
                    <a:pt x="3207667" y="292107"/>
                    <a:pt x="3215618" y="286104"/>
                    <a:pt x="3224723" y="274824"/>
                  </a:cubicBezTo>
                  <a:cubicBezTo>
                    <a:pt x="3224361" y="271427"/>
                    <a:pt x="3220692" y="269241"/>
                    <a:pt x="3213715" y="268267"/>
                  </a:cubicBezTo>
                  <a:close/>
                  <a:moveTo>
                    <a:pt x="2848986" y="255631"/>
                  </a:moveTo>
                  <a:cubicBezTo>
                    <a:pt x="2852429" y="287907"/>
                    <a:pt x="2851115" y="307806"/>
                    <a:pt x="2845045" y="315326"/>
                  </a:cubicBezTo>
                  <a:lnTo>
                    <a:pt x="2809371" y="319131"/>
                  </a:lnTo>
                  <a:cubicBezTo>
                    <a:pt x="2822463" y="345225"/>
                    <a:pt x="2865012" y="365598"/>
                    <a:pt x="2937018" y="380253"/>
                  </a:cubicBezTo>
                  <a:lnTo>
                    <a:pt x="2931309" y="326741"/>
                  </a:lnTo>
                  <a:cubicBezTo>
                    <a:pt x="2902430" y="329822"/>
                    <a:pt x="2887447" y="326266"/>
                    <a:pt x="2886359" y="316073"/>
                  </a:cubicBezTo>
                  <a:cubicBezTo>
                    <a:pt x="2892430" y="308553"/>
                    <a:pt x="2903109" y="303978"/>
                    <a:pt x="2918399" y="302347"/>
                  </a:cubicBezTo>
                  <a:cubicBezTo>
                    <a:pt x="2887412" y="269571"/>
                    <a:pt x="2864275" y="254000"/>
                    <a:pt x="2848986" y="255631"/>
                  </a:cubicBezTo>
                  <a:close/>
                  <a:moveTo>
                    <a:pt x="2005504" y="224481"/>
                  </a:moveTo>
                  <a:lnTo>
                    <a:pt x="2024497" y="281730"/>
                  </a:lnTo>
                  <a:cubicBezTo>
                    <a:pt x="1995278" y="297732"/>
                    <a:pt x="1979405" y="307479"/>
                    <a:pt x="1976878" y="310970"/>
                  </a:cubicBezTo>
                  <a:lnTo>
                    <a:pt x="1976760" y="311929"/>
                  </a:lnTo>
                  <a:lnTo>
                    <a:pt x="1970884" y="310643"/>
                  </a:lnTo>
                  <a:cubicBezTo>
                    <a:pt x="1969004" y="309126"/>
                    <a:pt x="1967883" y="306668"/>
                    <a:pt x="1967520" y="303270"/>
                  </a:cubicBezTo>
                  <a:cubicBezTo>
                    <a:pt x="1966795" y="296475"/>
                    <a:pt x="1963035" y="293440"/>
                    <a:pt x="1956240" y="294165"/>
                  </a:cubicBezTo>
                  <a:cubicBezTo>
                    <a:pt x="1947746" y="295071"/>
                    <a:pt x="1938278" y="302954"/>
                    <a:pt x="1927837" y="317812"/>
                  </a:cubicBezTo>
                  <a:cubicBezTo>
                    <a:pt x="1915877" y="334551"/>
                    <a:pt x="1907440" y="344042"/>
                    <a:pt x="1902525" y="346284"/>
                  </a:cubicBezTo>
                  <a:cubicBezTo>
                    <a:pt x="1899739" y="336272"/>
                    <a:pt x="1900656" y="320712"/>
                    <a:pt x="1905277" y="299602"/>
                  </a:cubicBezTo>
                  <a:lnTo>
                    <a:pt x="1912207" y="267936"/>
                  </a:lnTo>
                  <a:lnTo>
                    <a:pt x="1857337" y="260903"/>
                  </a:lnTo>
                  <a:lnTo>
                    <a:pt x="1827914" y="323317"/>
                  </a:lnTo>
                  <a:lnTo>
                    <a:pt x="1839059" y="427793"/>
                  </a:lnTo>
                  <a:cubicBezTo>
                    <a:pt x="1843611" y="422153"/>
                    <a:pt x="1862910" y="409785"/>
                    <a:pt x="1896953" y="390691"/>
                  </a:cubicBezTo>
                  <a:cubicBezTo>
                    <a:pt x="1904473" y="396761"/>
                    <a:pt x="1906715" y="401676"/>
                    <a:pt x="1903680" y="405436"/>
                  </a:cubicBezTo>
                  <a:cubicBezTo>
                    <a:pt x="1885470" y="427996"/>
                    <a:pt x="1866171" y="440364"/>
                    <a:pt x="1845786" y="442538"/>
                  </a:cubicBezTo>
                  <a:cubicBezTo>
                    <a:pt x="1842321" y="458371"/>
                    <a:pt x="1833544" y="480783"/>
                    <a:pt x="1819455" y="509776"/>
                  </a:cubicBezTo>
                  <a:lnTo>
                    <a:pt x="1798593" y="362525"/>
                  </a:lnTo>
                  <a:lnTo>
                    <a:pt x="1773247" y="269873"/>
                  </a:lnTo>
                  <a:cubicBezTo>
                    <a:pt x="1765477" y="277575"/>
                    <a:pt x="1759860" y="289342"/>
                    <a:pt x="1756395" y="305175"/>
                  </a:cubicBezTo>
                  <a:lnTo>
                    <a:pt x="1753542" y="375063"/>
                  </a:lnTo>
                  <a:cubicBezTo>
                    <a:pt x="1752749" y="383738"/>
                    <a:pt x="1752715" y="391473"/>
                    <a:pt x="1753440" y="398268"/>
                  </a:cubicBezTo>
                  <a:cubicBezTo>
                    <a:pt x="1751492" y="412221"/>
                    <a:pt x="1748242" y="422017"/>
                    <a:pt x="1743689" y="427658"/>
                  </a:cubicBezTo>
                  <a:cubicBezTo>
                    <a:pt x="1736169" y="421587"/>
                    <a:pt x="1725252" y="415879"/>
                    <a:pt x="1710936" y="410534"/>
                  </a:cubicBezTo>
                  <a:lnTo>
                    <a:pt x="1692555" y="407340"/>
                  </a:lnTo>
                  <a:cubicBezTo>
                    <a:pt x="1720845" y="366524"/>
                    <a:pt x="1727199" y="337497"/>
                    <a:pt x="1711615" y="320260"/>
                  </a:cubicBezTo>
                  <a:cubicBezTo>
                    <a:pt x="1696326" y="321891"/>
                    <a:pt x="1678647" y="309173"/>
                    <a:pt x="1658579" y="282105"/>
                  </a:cubicBezTo>
                  <a:cubicBezTo>
                    <a:pt x="1665601" y="315719"/>
                    <a:pt x="1657730" y="346625"/>
                    <a:pt x="1634966" y="374826"/>
                  </a:cubicBezTo>
                  <a:cubicBezTo>
                    <a:pt x="1613901" y="402845"/>
                    <a:pt x="1592542" y="411996"/>
                    <a:pt x="1570888" y="402279"/>
                  </a:cubicBezTo>
                  <a:cubicBezTo>
                    <a:pt x="1590957" y="429346"/>
                    <a:pt x="1610334" y="441883"/>
                    <a:pt x="1629021" y="439890"/>
                  </a:cubicBezTo>
                  <a:cubicBezTo>
                    <a:pt x="1627209" y="422901"/>
                    <a:pt x="1630765" y="407918"/>
                    <a:pt x="1639689" y="394939"/>
                  </a:cubicBezTo>
                  <a:cubicBezTo>
                    <a:pt x="1654910" y="408779"/>
                    <a:pt x="1660822" y="415879"/>
                    <a:pt x="1657424" y="416242"/>
                  </a:cubicBezTo>
                  <a:lnTo>
                    <a:pt x="1604967" y="504308"/>
                  </a:lnTo>
                  <a:cubicBezTo>
                    <a:pt x="1606846" y="505825"/>
                    <a:pt x="1613336" y="510287"/>
                    <a:pt x="1624435" y="517694"/>
                  </a:cubicBezTo>
                  <a:cubicBezTo>
                    <a:pt x="1635352" y="523402"/>
                    <a:pt x="1641751" y="527014"/>
                    <a:pt x="1643631" y="528532"/>
                  </a:cubicBezTo>
                  <a:lnTo>
                    <a:pt x="1647097" y="512699"/>
                  </a:lnTo>
                  <a:cubicBezTo>
                    <a:pt x="1647527" y="500626"/>
                    <a:pt x="1651989" y="494137"/>
                    <a:pt x="1660483" y="493231"/>
                  </a:cubicBezTo>
                  <a:cubicBezTo>
                    <a:pt x="1684266" y="490694"/>
                    <a:pt x="1698037" y="490943"/>
                    <a:pt x="1701797" y="493978"/>
                  </a:cubicBezTo>
                  <a:lnTo>
                    <a:pt x="1705331" y="527105"/>
                  </a:lnTo>
                  <a:cubicBezTo>
                    <a:pt x="1703021" y="537660"/>
                    <a:pt x="1691243" y="556097"/>
                    <a:pt x="1669997" y="582417"/>
                  </a:cubicBezTo>
                  <a:lnTo>
                    <a:pt x="1667822" y="562032"/>
                  </a:lnTo>
                  <a:cubicBezTo>
                    <a:pt x="1666735" y="551839"/>
                    <a:pt x="1661095" y="547286"/>
                    <a:pt x="1650902" y="548374"/>
                  </a:cubicBezTo>
                  <a:cubicBezTo>
                    <a:pt x="1644107" y="549099"/>
                    <a:pt x="1639464" y="553889"/>
                    <a:pt x="1636972" y="562746"/>
                  </a:cubicBezTo>
                  <a:cubicBezTo>
                    <a:pt x="1634481" y="571602"/>
                    <a:pt x="1631536" y="576211"/>
                    <a:pt x="1628139" y="576574"/>
                  </a:cubicBezTo>
                  <a:lnTo>
                    <a:pt x="1593109" y="562270"/>
                  </a:lnTo>
                  <a:cubicBezTo>
                    <a:pt x="1571456" y="552553"/>
                    <a:pt x="1560266" y="544297"/>
                    <a:pt x="1559541" y="537502"/>
                  </a:cubicBezTo>
                  <a:cubicBezTo>
                    <a:pt x="1550436" y="548782"/>
                    <a:pt x="1542667" y="556483"/>
                    <a:pt x="1536234" y="560606"/>
                  </a:cubicBezTo>
                  <a:cubicBezTo>
                    <a:pt x="1546767" y="611026"/>
                    <a:pt x="1511897" y="646531"/>
                    <a:pt x="1431624" y="667120"/>
                  </a:cubicBezTo>
                  <a:lnTo>
                    <a:pt x="1416675" y="720259"/>
                  </a:lnTo>
                  <a:lnTo>
                    <a:pt x="1371181" y="704494"/>
                  </a:lnTo>
                  <a:cubicBezTo>
                    <a:pt x="1364386" y="705219"/>
                    <a:pt x="1351521" y="713464"/>
                    <a:pt x="1332585" y="729229"/>
                  </a:cubicBezTo>
                  <a:cubicBezTo>
                    <a:pt x="1313649" y="744994"/>
                    <a:pt x="1301633" y="753148"/>
                    <a:pt x="1296537" y="753692"/>
                  </a:cubicBezTo>
                  <a:cubicBezTo>
                    <a:pt x="1289017" y="747621"/>
                    <a:pt x="1284169" y="734393"/>
                    <a:pt x="1281995" y="714008"/>
                  </a:cubicBezTo>
                  <a:cubicBezTo>
                    <a:pt x="1278711" y="731539"/>
                    <a:pt x="1253365" y="767746"/>
                    <a:pt x="1205958" y="822629"/>
                  </a:cubicBezTo>
                  <a:cubicBezTo>
                    <a:pt x="1196739" y="816740"/>
                    <a:pt x="1194497" y="811825"/>
                    <a:pt x="1199231" y="807883"/>
                  </a:cubicBezTo>
                  <a:lnTo>
                    <a:pt x="1202628" y="743092"/>
                  </a:lnTo>
                  <a:cubicBezTo>
                    <a:pt x="1204825" y="715367"/>
                    <a:pt x="1216784" y="698629"/>
                    <a:pt x="1238506" y="692876"/>
                  </a:cubicBezTo>
                  <a:cubicBezTo>
                    <a:pt x="1249242" y="696884"/>
                    <a:pt x="1253161" y="685299"/>
                    <a:pt x="1250261" y="658118"/>
                  </a:cubicBezTo>
                  <a:cubicBezTo>
                    <a:pt x="1240069" y="659206"/>
                    <a:pt x="1226082" y="664993"/>
                    <a:pt x="1208301" y="675480"/>
                  </a:cubicBezTo>
                  <a:lnTo>
                    <a:pt x="1186455" y="688119"/>
                  </a:lnTo>
                  <a:cubicBezTo>
                    <a:pt x="1171687" y="678527"/>
                    <a:pt x="1161672" y="671219"/>
                    <a:pt x="1156412" y="666197"/>
                  </a:cubicBezTo>
                  <a:lnTo>
                    <a:pt x="1152232" y="660573"/>
                  </a:lnTo>
                  <a:lnTo>
                    <a:pt x="1122207" y="689818"/>
                  </a:lnTo>
                  <a:cubicBezTo>
                    <a:pt x="1125967" y="692853"/>
                    <a:pt x="1128391" y="699467"/>
                    <a:pt x="1129478" y="709660"/>
                  </a:cubicBezTo>
                  <a:cubicBezTo>
                    <a:pt x="1130022" y="714757"/>
                    <a:pt x="1127621" y="724462"/>
                    <a:pt x="1122275" y="738777"/>
                  </a:cubicBezTo>
                  <a:lnTo>
                    <a:pt x="1106239" y="781723"/>
                  </a:lnTo>
                  <a:cubicBezTo>
                    <a:pt x="1098040" y="801497"/>
                    <a:pt x="1091935" y="816752"/>
                    <a:pt x="1087926" y="827488"/>
                  </a:cubicBezTo>
                  <a:cubicBezTo>
                    <a:pt x="1082581" y="841803"/>
                    <a:pt x="1080361" y="853208"/>
                    <a:pt x="1081267" y="861702"/>
                  </a:cubicBezTo>
                  <a:cubicBezTo>
                    <a:pt x="1081992" y="868497"/>
                    <a:pt x="1086964" y="874839"/>
                    <a:pt x="1096183" y="880728"/>
                  </a:cubicBezTo>
                  <a:cubicBezTo>
                    <a:pt x="1070384" y="912688"/>
                    <a:pt x="1052388" y="929212"/>
                    <a:pt x="1042196" y="930299"/>
                  </a:cubicBezTo>
                  <a:cubicBezTo>
                    <a:pt x="1037099" y="930843"/>
                    <a:pt x="1029002" y="927411"/>
                    <a:pt x="1017903" y="920005"/>
                  </a:cubicBezTo>
                  <a:cubicBezTo>
                    <a:pt x="1006623" y="910899"/>
                    <a:pt x="998435" y="906618"/>
                    <a:pt x="993338" y="907162"/>
                  </a:cubicBezTo>
                  <a:cubicBezTo>
                    <a:pt x="969555" y="909699"/>
                    <a:pt x="952466" y="934717"/>
                    <a:pt x="942070" y="982215"/>
                  </a:cubicBezTo>
                  <a:lnTo>
                    <a:pt x="953350" y="991320"/>
                  </a:lnTo>
                  <a:cubicBezTo>
                    <a:pt x="949930" y="1039792"/>
                    <a:pt x="939873" y="1074368"/>
                    <a:pt x="923180" y="1095048"/>
                  </a:cubicBezTo>
                  <a:lnTo>
                    <a:pt x="897358" y="1046259"/>
                  </a:lnTo>
                  <a:cubicBezTo>
                    <a:pt x="893168" y="1055297"/>
                    <a:pt x="894436" y="1067189"/>
                    <a:pt x="901164" y="1081934"/>
                  </a:cubicBezTo>
                  <a:cubicBezTo>
                    <a:pt x="898786" y="1107959"/>
                    <a:pt x="891073" y="1124245"/>
                    <a:pt x="878026" y="1130791"/>
                  </a:cubicBezTo>
                  <a:lnTo>
                    <a:pt x="812929" y="1197010"/>
                  </a:lnTo>
                  <a:cubicBezTo>
                    <a:pt x="789146" y="1199547"/>
                    <a:pt x="768523" y="1191439"/>
                    <a:pt x="751060" y="1172684"/>
                  </a:cubicBezTo>
                  <a:cubicBezTo>
                    <a:pt x="745216" y="1214542"/>
                    <a:pt x="734706" y="1244871"/>
                    <a:pt x="719531" y="1263671"/>
                  </a:cubicBezTo>
                  <a:cubicBezTo>
                    <a:pt x="704491" y="1251531"/>
                    <a:pt x="694423" y="1245732"/>
                    <a:pt x="689326" y="1246276"/>
                  </a:cubicBezTo>
                  <a:lnTo>
                    <a:pt x="687220" y="1274850"/>
                  </a:lnTo>
                  <a:cubicBezTo>
                    <a:pt x="684842" y="1300875"/>
                    <a:pt x="686043" y="1328237"/>
                    <a:pt x="690822" y="1356935"/>
                  </a:cubicBezTo>
                  <a:cubicBezTo>
                    <a:pt x="694446" y="1390910"/>
                    <a:pt x="681989" y="1435192"/>
                    <a:pt x="653450" y="1489780"/>
                  </a:cubicBezTo>
                  <a:lnTo>
                    <a:pt x="567934" y="1630338"/>
                  </a:lnTo>
                  <a:lnTo>
                    <a:pt x="543744" y="1790126"/>
                  </a:lnTo>
                  <a:cubicBezTo>
                    <a:pt x="529905" y="1805347"/>
                    <a:pt x="519826" y="1823604"/>
                    <a:pt x="513506" y="1844895"/>
                  </a:cubicBezTo>
                  <a:cubicBezTo>
                    <a:pt x="501117" y="1873707"/>
                    <a:pt x="493608" y="1908011"/>
                    <a:pt x="490981" y="1947808"/>
                  </a:cubicBezTo>
                  <a:lnTo>
                    <a:pt x="454831" y="1995476"/>
                  </a:lnTo>
                  <a:cubicBezTo>
                    <a:pt x="458818" y="2032849"/>
                    <a:pt x="468399" y="2042136"/>
                    <a:pt x="483575" y="2023336"/>
                  </a:cubicBezTo>
                  <a:cubicBezTo>
                    <a:pt x="486112" y="2047119"/>
                    <a:pt x="484436" y="2063620"/>
                    <a:pt x="478547" y="2072839"/>
                  </a:cubicBezTo>
                  <a:cubicBezTo>
                    <a:pt x="468354" y="2073926"/>
                    <a:pt x="462261" y="2065126"/>
                    <a:pt x="460268" y="2046440"/>
                  </a:cubicBezTo>
                  <a:cubicBezTo>
                    <a:pt x="450732" y="2069792"/>
                    <a:pt x="447776" y="2098456"/>
                    <a:pt x="451401" y="2132432"/>
                  </a:cubicBezTo>
                  <a:cubicBezTo>
                    <a:pt x="452488" y="2142625"/>
                    <a:pt x="448445" y="2161096"/>
                    <a:pt x="439271" y="2187847"/>
                  </a:cubicBezTo>
                  <a:lnTo>
                    <a:pt x="426327" y="2235617"/>
                  </a:lnTo>
                  <a:lnTo>
                    <a:pt x="433326" y="2252910"/>
                  </a:lnTo>
                  <a:lnTo>
                    <a:pt x="450960" y="2297419"/>
                  </a:lnTo>
                  <a:cubicBezTo>
                    <a:pt x="458231" y="2317260"/>
                    <a:pt x="463712" y="2336434"/>
                    <a:pt x="467405" y="2354939"/>
                  </a:cubicBezTo>
                  <a:cubicBezTo>
                    <a:pt x="473339" y="2378360"/>
                    <a:pt x="476544" y="2400353"/>
                    <a:pt x="477020" y="2420920"/>
                  </a:cubicBezTo>
                  <a:cubicBezTo>
                    <a:pt x="495209" y="2446469"/>
                    <a:pt x="506024" y="2475383"/>
                    <a:pt x="509468" y="2507660"/>
                  </a:cubicBezTo>
                  <a:cubicBezTo>
                    <a:pt x="516988" y="2513730"/>
                    <a:pt x="525810" y="2523957"/>
                    <a:pt x="535935" y="2538340"/>
                  </a:cubicBezTo>
                  <a:cubicBezTo>
                    <a:pt x="542119" y="2547989"/>
                    <a:pt x="553365" y="2564829"/>
                    <a:pt x="569673" y="2588861"/>
                  </a:cubicBezTo>
                  <a:cubicBezTo>
                    <a:pt x="566389" y="2606393"/>
                    <a:pt x="568835" y="2629326"/>
                    <a:pt x="577013" y="2657662"/>
                  </a:cubicBezTo>
                  <a:lnTo>
                    <a:pt x="637116" y="2762069"/>
                  </a:lnTo>
                  <a:cubicBezTo>
                    <a:pt x="629347" y="2769770"/>
                    <a:pt x="623583" y="2772103"/>
                    <a:pt x="619823" y="2769068"/>
                  </a:cubicBezTo>
                  <a:cubicBezTo>
                    <a:pt x="617943" y="2767550"/>
                    <a:pt x="605304" y="2745704"/>
                    <a:pt x="581905" y="2703529"/>
                  </a:cubicBezTo>
                  <a:cubicBezTo>
                    <a:pt x="583899" y="2722216"/>
                    <a:pt x="581860" y="2735319"/>
                    <a:pt x="575790" y="2742839"/>
                  </a:cubicBezTo>
                  <a:cubicBezTo>
                    <a:pt x="560750" y="2730699"/>
                    <a:pt x="551531" y="2724809"/>
                    <a:pt x="548134" y="2725172"/>
                  </a:cubicBezTo>
                  <a:cubicBezTo>
                    <a:pt x="555223" y="2743315"/>
                    <a:pt x="570445" y="2757154"/>
                    <a:pt x="593797" y="2766690"/>
                  </a:cubicBezTo>
                  <a:lnTo>
                    <a:pt x="624138" y="2882003"/>
                  </a:lnTo>
                  <a:cubicBezTo>
                    <a:pt x="632859" y="2915435"/>
                    <a:pt x="638975" y="2940554"/>
                    <a:pt x="642486" y="2957361"/>
                  </a:cubicBezTo>
                  <a:cubicBezTo>
                    <a:pt x="651388" y="2992492"/>
                    <a:pt x="655204" y="3004112"/>
                    <a:pt x="653936" y="2992220"/>
                  </a:cubicBezTo>
                  <a:cubicBezTo>
                    <a:pt x="653211" y="2985425"/>
                    <a:pt x="661286" y="2972537"/>
                    <a:pt x="678160" y="2953556"/>
                  </a:cubicBezTo>
                  <a:cubicBezTo>
                    <a:pt x="693200" y="2965696"/>
                    <a:pt x="702419" y="2971585"/>
                    <a:pt x="705817" y="2971223"/>
                  </a:cubicBezTo>
                  <a:lnTo>
                    <a:pt x="718184" y="2990521"/>
                  </a:lnTo>
                  <a:cubicBezTo>
                    <a:pt x="727245" y="3075460"/>
                    <a:pt x="751968" y="3138112"/>
                    <a:pt x="792354" y="3178474"/>
                  </a:cubicBezTo>
                  <a:cubicBezTo>
                    <a:pt x="833646" y="3227331"/>
                    <a:pt x="921213" y="3307332"/>
                    <a:pt x="1055056" y="3418477"/>
                  </a:cubicBezTo>
                  <a:cubicBezTo>
                    <a:pt x="1024478" y="3421739"/>
                    <a:pt x="1005553" y="3413449"/>
                    <a:pt x="998283" y="3393607"/>
                  </a:cubicBezTo>
                  <a:cubicBezTo>
                    <a:pt x="1001726" y="3425884"/>
                    <a:pt x="1021217" y="3455590"/>
                    <a:pt x="1056755" y="3482725"/>
                  </a:cubicBezTo>
                  <a:lnTo>
                    <a:pt x="1070889" y="3421942"/>
                  </a:lnTo>
                  <a:cubicBezTo>
                    <a:pt x="1103823" y="3440765"/>
                    <a:pt x="1132510" y="3460040"/>
                    <a:pt x="1156950" y="3479768"/>
                  </a:cubicBezTo>
                  <a:cubicBezTo>
                    <a:pt x="1177630" y="3496462"/>
                    <a:pt x="1192941" y="3511150"/>
                    <a:pt x="1202885" y="3523835"/>
                  </a:cubicBezTo>
                  <a:lnTo>
                    <a:pt x="1269580" y="3545069"/>
                  </a:lnTo>
                  <a:cubicBezTo>
                    <a:pt x="1270667" y="3555262"/>
                    <a:pt x="1268844" y="3562329"/>
                    <a:pt x="1264110" y="3566270"/>
                  </a:cubicBezTo>
                  <a:lnTo>
                    <a:pt x="1333251" y="3610438"/>
                  </a:lnTo>
                  <a:cubicBezTo>
                    <a:pt x="1337011" y="3613473"/>
                    <a:pt x="1343987" y="3614447"/>
                    <a:pt x="1354180" y="3613360"/>
                  </a:cubicBezTo>
                  <a:lnTo>
                    <a:pt x="1380477" y="3618286"/>
                  </a:lnTo>
                  <a:lnTo>
                    <a:pt x="1532417" y="3689702"/>
                  </a:lnTo>
                  <a:lnTo>
                    <a:pt x="1590652" y="3704107"/>
                  </a:lnTo>
                  <a:cubicBezTo>
                    <a:pt x="1597628" y="3705081"/>
                    <a:pt x="1602905" y="3706236"/>
                    <a:pt x="1606484" y="3707573"/>
                  </a:cubicBezTo>
                  <a:lnTo>
                    <a:pt x="1640970" y="3716780"/>
                  </a:lnTo>
                  <a:lnTo>
                    <a:pt x="1626156" y="3674548"/>
                  </a:lnTo>
                  <a:cubicBezTo>
                    <a:pt x="1623619" y="3650765"/>
                    <a:pt x="1633517" y="3630810"/>
                    <a:pt x="1655850" y="3614682"/>
                  </a:cubicBezTo>
                  <a:cubicBezTo>
                    <a:pt x="1687108" y="3585576"/>
                    <a:pt x="1706983" y="3570570"/>
                    <a:pt x="1715477" y="3569664"/>
                  </a:cubicBezTo>
                  <a:cubicBezTo>
                    <a:pt x="1748864" y="3528304"/>
                    <a:pt x="1763858" y="3507805"/>
                    <a:pt x="1760461" y="3508168"/>
                  </a:cubicBezTo>
                  <a:cubicBezTo>
                    <a:pt x="1789340" y="3505087"/>
                    <a:pt x="1814754" y="3517839"/>
                    <a:pt x="1836703" y="3546424"/>
                  </a:cubicBezTo>
                  <a:cubicBezTo>
                    <a:pt x="1860350" y="3574828"/>
                    <a:pt x="1869467" y="3603922"/>
                    <a:pt x="1864054" y="3633707"/>
                  </a:cubicBezTo>
                  <a:cubicBezTo>
                    <a:pt x="1862174" y="3632190"/>
                    <a:pt x="1865934" y="3635225"/>
                    <a:pt x="1875334" y="3642813"/>
                  </a:cubicBezTo>
                  <a:cubicBezTo>
                    <a:pt x="1882672" y="3647184"/>
                    <a:pt x="1888312" y="3651737"/>
                    <a:pt x="1892254" y="3656471"/>
                  </a:cubicBezTo>
                  <a:cubicBezTo>
                    <a:pt x="1917872" y="3751671"/>
                    <a:pt x="1987251" y="3806122"/>
                    <a:pt x="2100390" y="3819825"/>
                  </a:cubicBezTo>
                  <a:cubicBezTo>
                    <a:pt x="2148318" y="3818148"/>
                    <a:pt x="2234164" y="3817581"/>
                    <a:pt x="2357926" y="3818124"/>
                  </a:cubicBezTo>
                  <a:lnTo>
                    <a:pt x="2365265" y="3886925"/>
                  </a:lnTo>
                  <a:lnTo>
                    <a:pt x="2391834" y="3894399"/>
                  </a:lnTo>
                  <a:cubicBezTo>
                    <a:pt x="2414779" y="3867898"/>
                    <a:pt x="2426070" y="3852949"/>
                    <a:pt x="2425707" y="3849551"/>
                  </a:cubicBezTo>
                  <a:cubicBezTo>
                    <a:pt x="2408607" y="3834194"/>
                    <a:pt x="2403850" y="3821816"/>
                    <a:pt x="2411437" y="3812416"/>
                  </a:cubicBezTo>
                  <a:cubicBezTo>
                    <a:pt x="2410713" y="3805621"/>
                    <a:pt x="2422242" y="3800955"/>
                    <a:pt x="2446025" y="3798418"/>
                  </a:cubicBezTo>
                  <a:cubicBezTo>
                    <a:pt x="2452820" y="3797693"/>
                    <a:pt x="2465617" y="3804918"/>
                    <a:pt x="2484417" y="3820094"/>
                  </a:cubicBezTo>
                  <a:cubicBezTo>
                    <a:pt x="2498143" y="3787704"/>
                    <a:pt x="2514350" y="3770512"/>
                    <a:pt x="2533037" y="3768518"/>
                  </a:cubicBezTo>
                  <a:cubicBezTo>
                    <a:pt x="2538133" y="3767975"/>
                    <a:pt x="2545290" y="3770648"/>
                    <a:pt x="2554509" y="3776537"/>
                  </a:cubicBezTo>
                  <a:cubicBezTo>
                    <a:pt x="2563728" y="3782425"/>
                    <a:pt x="2570885" y="3785098"/>
                    <a:pt x="2575982" y="3784555"/>
                  </a:cubicBezTo>
                  <a:cubicBezTo>
                    <a:pt x="2632042" y="3778574"/>
                    <a:pt x="2674817" y="3768857"/>
                    <a:pt x="2704308" y="3755403"/>
                  </a:cubicBezTo>
                  <a:cubicBezTo>
                    <a:pt x="2709404" y="3754859"/>
                    <a:pt x="2718113" y="3747916"/>
                    <a:pt x="2730435" y="3734575"/>
                  </a:cubicBezTo>
                  <a:cubicBezTo>
                    <a:pt x="2742757" y="3721234"/>
                    <a:pt x="2752315" y="3714201"/>
                    <a:pt x="2759110" y="3713476"/>
                  </a:cubicBezTo>
                  <a:lnTo>
                    <a:pt x="2857945" y="3697779"/>
                  </a:lnTo>
                  <a:lnTo>
                    <a:pt x="2844219" y="3665740"/>
                  </a:lnTo>
                  <a:cubicBezTo>
                    <a:pt x="2859395" y="3646940"/>
                    <a:pt x="2875545" y="3621163"/>
                    <a:pt x="2892668" y="3588411"/>
                  </a:cubicBezTo>
                  <a:cubicBezTo>
                    <a:pt x="2898852" y="3598060"/>
                    <a:pt x="2889316" y="3621412"/>
                    <a:pt x="2864061" y="3658469"/>
                  </a:cubicBezTo>
                  <a:lnTo>
                    <a:pt x="2868138" y="3696691"/>
                  </a:lnTo>
                  <a:cubicBezTo>
                    <a:pt x="2874934" y="3695966"/>
                    <a:pt x="2883971" y="3700157"/>
                    <a:pt x="2895251" y="3709262"/>
                  </a:cubicBezTo>
                  <a:lnTo>
                    <a:pt x="2958887" y="3653508"/>
                  </a:lnTo>
                  <a:cubicBezTo>
                    <a:pt x="2992025" y="3625919"/>
                    <a:pt x="3016725" y="3607821"/>
                    <a:pt x="3032988" y="3599214"/>
                  </a:cubicBezTo>
                  <a:cubicBezTo>
                    <a:pt x="3046034" y="3592668"/>
                    <a:pt x="3056533" y="3586393"/>
                    <a:pt x="3064483" y="3580391"/>
                  </a:cubicBezTo>
                  <a:lnTo>
                    <a:pt x="3097983" y="3556200"/>
                  </a:lnTo>
                  <a:cubicBezTo>
                    <a:pt x="3122808" y="3531217"/>
                    <a:pt x="3138504" y="3501193"/>
                    <a:pt x="3145073" y="3466130"/>
                  </a:cubicBezTo>
                  <a:cubicBezTo>
                    <a:pt x="3141313" y="3463095"/>
                    <a:pt x="3132151" y="3465791"/>
                    <a:pt x="3117587" y="3474217"/>
                  </a:cubicBezTo>
                  <a:cubicBezTo>
                    <a:pt x="3111947" y="3469664"/>
                    <a:pt x="3109863" y="3450128"/>
                    <a:pt x="3111335" y="3415608"/>
                  </a:cubicBezTo>
                  <a:lnTo>
                    <a:pt x="3171030" y="3419549"/>
                  </a:lnTo>
                  <a:cubicBezTo>
                    <a:pt x="3171392" y="3422947"/>
                    <a:pt x="3192129" y="3383795"/>
                    <a:pt x="3233239" y="3302095"/>
                  </a:cubicBezTo>
                  <a:lnTo>
                    <a:pt x="3245945" y="3179612"/>
                  </a:lnTo>
                  <a:cubicBezTo>
                    <a:pt x="3253465" y="3185682"/>
                    <a:pt x="3260622" y="3188355"/>
                    <a:pt x="3267417" y="3187630"/>
                  </a:cubicBezTo>
                  <a:cubicBezTo>
                    <a:pt x="3263793" y="3153654"/>
                    <a:pt x="3258221" y="3133632"/>
                    <a:pt x="3250701" y="3127561"/>
                  </a:cubicBezTo>
                  <a:cubicBezTo>
                    <a:pt x="3250723" y="3079452"/>
                    <a:pt x="3258763" y="3009870"/>
                    <a:pt x="3274822" y="2918814"/>
                  </a:cubicBezTo>
                  <a:cubicBezTo>
                    <a:pt x="3281617" y="2918089"/>
                    <a:pt x="3285377" y="2921124"/>
                    <a:pt x="3286102" y="2927920"/>
                  </a:cubicBezTo>
                  <a:lnTo>
                    <a:pt x="3290451" y="2968691"/>
                  </a:lnTo>
                  <a:cubicBezTo>
                    <a:pt x="3291539" y="2978883"/>
                    <a:pt x="3290135" y="2997932"/>
                    <a:pt x="3286239" y="3025838"/>
                  </a:cubicBezTo>
                  <a:lnTo>
                    <a:pt x="3279105" y="3103914"/>
                  </a:lnTo>
                  <a:cubicBezTo>
                    <a:pt x="3282865" y="3106949"/>
                    <a:pt x="3285651" y="3116961"/>
                    <a:pt x="3287463" y="3133948"/>
                  </a:cubicBezTo>
                  <a:lnTo>
                    <a:pt x="3280804" y="3168162"/>
                  </a:lnTo>
                  <a:cubicBezTo>
                    <a:pt x="3275572" y="3199646"/>
                    <a:pt x="3269547" y="3239806"/>
                    <a:pt x="3262729" y="3288640"/>
                  </a:cubicBezTo>
                  <a:cubicBezTo>
                    <a:pt x="3279717" y="3286828"/>
                    <a:pt x="3291971" y="3288957"/>
                    <a:pt x="3299491" y="3295027"/>
                  </a:cubicBezTo>
                  <a:cubicBezTo>
                    <a:pt x="3298404" y="3284835"/>
                    <a:pt x="3303874" y="3263634"/>
                    <a:pt x="3315901" y="3231425"/>
                  </a:cubicBezTo>
                  <a:lnTo>
                    <a:pt x="3335675" y="3175195"/>
                  </a:lnTo>
                  <a:lnTo>
                    <a:pt x="3327587" y="2954421"/>
                  </a:lnTo>
                  <a:cubicBezTo>
                    <a:pt x="3331052" y="2938588"/>
                    <a:pt x="3328515" y="2914805"/>
                    <a:pt x="3319975" y="2883072"/>
                  </a:cubicBezTo>
                  <a:cubicBezTo>
                    <a:pt x="3315129" y="2869844"/>
                    <a:pt x="3311980" y="2856434"/>
                    <a:pt x="3310530" y="2842844"/>
                  </a:cubicBezTo>
                  <a:lnTo>
                    <a:pt x="3308084" y="2819911"/>
                  </a:lnTo>
                  <a:cubicBezTo>
                    <a:pt x="3305909" y="2799525"/>
                    <a:pt x="3314629" y="2768528"/>
                    <a:pt x="3334244" y="2726919"/>
                  </a:cubicBezTo>
                  <a:lnTo>
                    <a:pt x="3309306" y="2734733"/>
                  </a:lnTo>
                  <a:cubicBezTo>
                    <a:pt x="3295716" y="2736183"/>
                    <a:pt x="3284843" y="2698685"/>
                    <a:pt x="3276689" y="2622240"/>
                  </a:cubicBezTo>
                  <a:cubicBezTo>
                    <a:pt x="3275601" y="2612047"/>
                    <a:pt x="3282646" y="2597551"/>
                    <a:pt x="3297821" y="2578751"/>
                  </a:cubicBezTo>
                  <a:cubicBezTo>
                    <a:pt x="3271796" y="2576373"/>
                    <a:pt x="3259882" y="2561322"/>
                    <a:pt x="3262079" y="2533598"/>
                  </a:cubicBezTo>
                  <a:lnTo>
                    <a:pt x="3260108" y="2466801"/>
                  </a:lnTo>
                  <a:cubicBezTo>
                    <a:pt x="3243369" y="2454842"/>
                    <a:pt x="3234184" y="2441218"/>
                    <a:pt x="3232553" y="2425929"/>
                  </a:cubicBezTo>
                  <a:lnTo>
                    <a:pt x="3233674" y="2363957"/>
                  </a:lnTo>
                  <a:cubicBezTo>
                    <a:pt x="3232292" y="2334897"/>
                    <a:pt x="3232088" y="2316878"/>
                    <a:pt x="3233062" y="2309902"/>
                  </a:cubicBezTo>
                  <a:cubicBezTo>
                    <a:pt x="3171180" y="2180772"/>
                    <a:pt x="3134519" y="2086750"/>
                    <a:pt x="3123080" y="2027836"/>
                  </a:cubicBezTo>
                  <a:cubicBezTo>
                    <a:pt x="3108765" y="2022491"/>
                    <a:pt x="3099275" y="2014053"/>
                    <a:pt x="3094609" y="2002524"/>
                  </a:cubicBezTo>
                  <a:cubicBezTo>
                    <a:pt x="3063826" y="1923339"/>
                    <a:pt x="3016429" y="1825308"/>
                    <a:pt x="2952418" y="1708432"/>
                  </a:cubicBezTo>
                  <a:lnTo>
                    <a:pt x="2888305" y="1614761"/>
                  </a:lnTo>
                  <a:cubicBezTo>
                    <a:pt x="2863389" y="1574466"/>
                    <a:pt x="2849119" y="1537331"/>
                    <a:pt x="2845495" y="1503355"/>
                  </a:cubicBezTo>
                  <a:cubicBezTo>
                    <a:pt x="2843502" y="1484668"/>
                    <a:pt x="2844023" y="1473445"/>
                    <a:pt x="2847058" y="1469685"/>
                  </a:cubicBezTo>
                  <a:cubicBezTo>
                    <a:pt x="2862279" y="1483525"/>
                    <a:pt x="2873287" y="1490082"/>
                    <a:pt x="2880082" y="1489357"/>
                  </a:cubicBezTo>
                  <a:lnTo>
                    <a:pt x="2885519" y="1540320"/>
                  </a:lnTo>
                  <a:cubicBezTo>
                    <a:pt x="2938159" y="1582812"/>
                    <a:pt x="2968386" y="1616527"/>
                    <a:pt x="2976201" y="1641465"/>
                  </a:cubicBezTo>
                  <a:cubicBezTo>
                    <a:pt x="2990697" y="1648510"/>
                    <a:pt x="3007617" y="1662168"/>
                    <a:pt x="3026961" y="1682440"/>
                  </a:cubicBezTo>
                  <a:cubicBezTo>
                    <a:pt x="3042363" y="1697978"/>
                    <a:pt x="3059158" y="1718522"/>
                    <a:pt x="3077347" y="1744071"/>
                  </a:cubicBezTo>
                  <a:cubicBezTo>
                    <a:pt x="3083349" y="1752021"/>
                    <a:pt x="3091413" y="1763188"/>
                    <a:pt x="3101538" y="1777571"/>
                  </a:cubicBezTo>
                  <a:lnTo>
                    <a:pt x="3125185" y="1805975"/>
                  </a:lnTo>
                  <a:cubicBezTo>
                    <a:pt x="3141313" y="1828308"/>
                    <a:pt x="3153136" y="1842510"/>
                    <a:pt x="3160656" y="1848580"/>
                  </a:cubicBezTo>
                  <a:lnTo>
                    <a:pt x="3169014" y="1878614"/>
                  </a:lnTo>
                  <a:cubicBezTo>
                    <a:pt x="3167383" y="1863325"/>
                    <a:pt x="3172151" y="1851649"/>
                    <a:pt x="3183318" y="1843585"/>
                  </a:cubicBezTo>
                  <a:lnTo>
                    <a:pt x="3197791" y="1834310"/>
                  </a:lnTo>
                  <a:cubicBezTo>
                    <a:pt x="3236479" y="1874854"/>
                    <a:pt x="3258269" y="1918060"/>
                    <a:pt x="3263162" y="1963927"/>
                  </a:cubicBezTo>
                  <a:cubicBezTo>
                    <a:pt x="3266605" y="1996204"/>
                    <a:pt x="3266265" y="2009126"/>
                    <a:pt x="3262143" y="2002693"/>
                  </a:cubicBezTo>
                  <a:cubicBezTo>
                    <a:pt x="3257590" y="2008333"/>
                    <a:pt x="3260127" y="2032116"/>
                    <a:pt x="3269754" y="2074042"/>
                  </a:cubicBezTo>
                  <a:cubicBezTo>
                    <a:pt x="3267942" y="2057054"/>
                    <a:pt x="3270071" y="2044800"/>
                    <a:pt x="3276141" y="2037280"/>
                  </a:cubicBezTo>
                  <a:cubicBezTo>
                    <a:pt x="3292517" y="2045842"/>
                    <a:pt x="3303560" y="2044664"/>
                    <a:pt x="3309267" y="2033747"/>
                  </a:cubicBezTo>
                  <a:lnTo>
                    <a:pt x="3458253" y="2391544"/>
                  </a:lnTo>
                  <a:cubicBezTo>
                    <a:pt x="3497123" y="2562645"/>
                    <a:pt x="3549334" y="2810498"/>
                    <a:pt x="3614887" y="3135101"/>
                  </a:cubicBezTo>
                  <a:lnTo>
                    <a:pt x="3657187" y="3169247"/>
                  </a:lnTo>
                  <a:lnTo>
                    <a:pt x="3665477" y="3150322"/>
                  </a:lnTo>
                  <a:cubicBezTo>
                    <a:pt x="3669486" y="3139586"/>
                    <a:pt x="3672340" y="3134127"/>
                    <a:pt x="3674039" y="3133946"/>
                  </a:cubicBezTo>
                  <a:cubicBezTo>
                    <a:pt x="3652022" y="3120831"/>
                    <a:pt x="3640017" y="3104931"/>
                    <a:pt x="3638024" y="3086244"/>
                  </a:cubicBezTo>
                  <a:cubicBezTo>
                    <a:pt x="3636212" y="3069256"/>
                    <a:pt x="3661014" y="3027953"/>
                    <a:pt x="3712430" y="2962334"/>
                  </a:cubicBezTo>
                  <a:cubicBezTo>
                    <a:pt x="3710255" y="2941949"/>
                    <a:pt x="3710233" y="2925629"/>
                    <a:pt x="3712361" y="2913375"/>
                  </a:cubicBezTo>
                  <a:cubicBezTo>
                    <a:pt x="3731727" y="2885537"/>
                    <a:pt x="3755012" y="2846114"/>
                    <a:pt x="3782215" y="2795105"/>
                  </a:cubicBezTo>
                  <a:lnTo>
                    <a:pt x="3867561" y="2628793"/>
                  </a:lnTo>
                  <a:lnTo>
                    <a:pt x="3864299" y="2598215"/>
                  </a:lnTo>
                  <a:cubicBezTo>
                    <a:pt x="3864367" y="2582745"/>
                    <a:pt x="3864525" y="2568124"/>
                    <a:pt x="3864774" y="2554353"/>
                  </a:cubicBezTo>
                  <a:lnTo>
                    <a:pt x="3924605" y="2462923"/>
                  </a:lnTo>
                  <a:cubicBezTo>
                    <a:pt x="3936632" y="2430714"/>
                    <a:pt x="3962102" y="2387621"/>
                    <a:pt x="4001015" y="2333645"/>
                  </a:cubicBezTo>
                  <a:cubicBezTo>
                    <a:pt x="4005522" y="2295366"/>
                    <a:pt x="4008387" y="2265852"/>
                    <a:pt x="4009610" y="2245104"/>
                  </a:cubicBezTo>
                  <a:lnTo>
                    <a:pt x="4015556" y="2180041"/>
                  </a:lnTo>
                  <a:cubicBezTo>
                    <a:pt x="4032679" y="2147288"/>
                    <a:pt x="4041422" y="2132611"/>
                    <a:pt x="4041785" y="2136008"/>
                  </a:cubicBezTo>
                  <a:cubicBezTo>
                    <a:pt x="4040516" y="2124117"/>
                    <a:pt x="4034242" y="2113619"/>
                    <a:pt x="4022962" y="2104513"/>
                  </a:cubicBezTo>
                  <a:lnTo>
                    <a:pt x="4013313" y="2110696"/>
                  </a:lnTo>
                  <a:cubicBezTo>
                    <a:pt x="4008579" y="2114638"/>
                    <a:pt x="4001965" y="2117061"/>
                    <a:pt x="3993471" y="2117967"/>
                  </a:cubicBezTo>
                  <a:cubicBezTo>
                    <a:pt x="3986676" y="2118692"/>
                    <a:pt x="3982372" y="2110561"/>
                    <a:pt x="3980560" y="2093573"/>
                  </a:cubicBezTo>
                  <a:cubicBezTo>
                    <a:pt x="3992701" y="2078533"/>
                    <a:pt x="4008964" y="2069926"/>
                    <a:pt x="4029349" y="2067751"/>
                  </a:cubicBezTo>
                  <a:cubicBezTo>
                    <a:pt x="4021557" y="1994703"/>
                    <a:pt x="4015599" y="1954963"/>
                    <a:pt x="4011477" y="1948530"/>
                  </a:cubicBezTo>
                  <a:cubicBezTo>
                    <a:pt x="4013652" y="1968916"/>
                    <a:pt x="4013221" y="1980989"/>
                    <a:pt x="4010186" y="1984749"/>
                  </a:cubicBezTo>
                  <a:lnTo>
                    <a:pt x="3987626" y="1966538"/>
                  </a:lnTo>
                  <a:cubicBezTo>
                    <a:pt x="4003685" y="1875483"/>
                    <a:pt x="4008350" y="1822583"/>
                    <a:pt x="4001623" y="1807837"/>
                  </a:cubicBezTo>
                  <a:lnTo>
                    <a:pt x="3972607" y="1777429"/>
                  </a:lnTo>
                  <a:lnTo>
                    <a:pt x="3967103" y="1677506"/>
                  </a:lnTo>
                  <a:lnTo>
                    <a:pt x="3944746" y="1612885"/>
                  </a:lnTo>
                  <a:cubicBezTo>
                    <a:pt x="3936751" y="1586248"/>
                    <a:pt x="3939582" y="1564470"/>
                    <a:pt x="3953240" y="1547549"/>
                  </a:cubicBezTo>
                  <a:cubicBezTo>
                    <a:pt x="3925040" y="1524786"/>
                    <a:pt x="3905730" y="1496779"/>
                    <a:pt x="3895311" y="1463528"/>
                  </a:cubicBezTo>
                  <a:cubicBezTo>
                    <a:pt x="3898957" y="1449394"/>
                    <a:pt x="3897507" y="1435804"/>
                    <a:pt x="3890961" y="1422757"/>
                  </a:cubicBezTo>
                  <a:cubicBezTo>
                    <a:pt x="3873430" y="1419473"/>
                    <a:pt x="3863849" y="1410186"/>
                    <a:pt x="3862218" y="1394897"/>
                  </a:cubicBezTo>
                  <a:cubicBezTo>
                    <a:pt x="3887473" y="1357841"/>
                    <a:pt x="3897948" y="1335247"/>
                    <a:pt x="3893645" y="1327115"/>
                  </a:cubicBezTo>
                  <a:cubicBezTo>
                    <a:pt x="3873497" y="1339573"/>
                    <a:pt x="3860085" y="1348736"/>
                    <a:pt x="3853409" y="1354602"/>
                  </a:cubicBezTo>
                  <a:lnTo>
                    <a:pt x="3850902" y="1357134"/>
                  </a:lnTo>
                  <a:lnTo>
                    <a:pt x="3801672" y="1262188"/>
                  </a:lnTo>
                  <a:cubicBezTo>
                    <a:pt x="3780765" y="1211157"/>
                    <a:pt x="3750606" y="1161972"/>
                    <a:pt x="3711194" y="1114633"/>
                  </a:cubicBezTo>
                  <a:cubicBezTo>
                    <a:pt x="3714229" y="1110873"/>
                    <a:pt x="3714840" y="1100499"/>
                    <a:pt x="3713028" y="1083511"/>
                  </a:cubicBezTo>
                  <a:cubicBezTo>
                    <a:pt x="3456283" y="818819"/>
                    <a:pt x="3223457" y="649508"/>
                    <a:pt x="3014552" y="575579"/>
                  </a:cubicBezTo>
                  <a:lnTo>
                    <a:pt x="3011290" y="545001"/>
                  </a:lnTo>
                  <a:lnTo>
                    <a:pt x="3048969" y="535826"/>
                  </a:lnTo>
                  <a:cubicBezTo>
                    <a:pt x="3055696" y="550572"/>
                    <a:pt x="3099581" y="567367"/>
                    <a:pt x="3180625" y="586212"/>
                  </a:cubicBezTo>
                  <a:lnTo>
                    <a:pt x="3127045" y="542961"/>
                  </a:lnTo>
                  <a:lnTo>
                    <a:pt x="3114609" y="474704"/>
                  </a:lnTo>
                  <a:cubicBezTo>
                    <a:pt x="3110373" y="451102"/>
                    <a:pt x="3108380" y="432416"/>
                    <a:pt x="3108629" y="418644"/>
                  </a:cubicBezTo>
                  <a:lnTo>
                    <a:pt x="3083147" y="421362"/>
                  </a:lnTo>
                  <a:cubicBezTo>
                    <a:pt x="3077802" y="435678"/>
                    <a:pt x="3070577" y="448475"/>
                    <a:pt x="3061471" y="459755"/>
                  </a:cubicBezTo>
                  <a:cubicBezTo>
                    <a:pt x="3054495" y="458781"/>
                    <a:pt x="3046273" y="462235"/>
                    <a:pt x="3036805" y="470118"/>
                  </a:cubicBezTo>
                  <a:lnTo>
                    <a:pt x="3009863" y="483301"/>
                  </a:lnTo>
                  <a:cubicBezTo>
                    <a:pt x="2963995" y="488193"/>
                    <a:pt x="2905364" y="478126"/>
                    <a:pt x="2833970" y="453098"/>
                  </a:cubicBezTo>
                  <a:lnTo>
                    <a:pt x="2800673" y="430878"/>
                  </a:lnTo>
                  <a:cubicBezTo>
                    <a:pt x="2778476" y="416064"/>
                    <a:pt x="2763130" y="409111"/>
                    <a:pt x="2754636" y="410017"/>
                  </a:cubicBezTo>
                  <a:lnTo>
                    <a:pt x="2698576" y="415997"/>
                  </a:lnTo>
                  <a:cubicBezTo>
                    <a:pt x="2698757" y="417696"/>
                    <a:pt x="2704760" y="425646"/>
                    <a:pt x="2716583" y="439848"/>
                  </a:cubicBezTo>
                  <a:cubicBezTo>
                    <a:pt x="2724829" y="452713"/>
                    <a:pt x="2722881" y="466666"/>
                    <a:pt x="2710740" y="481706"/>
                  </a:cubicBezTo>
                  <a:cubicBezTo>
                    <a:pt x="2688293" y="480664"/>
                    <a:pt x="2653174" y="465511"/>
                    <a:pt x="2605381" y="436247"/>
                  </a:cubicBezTo>
                  <a:lnTo>
                    <a:pt x="2517282" y="455954"/>
                  </a:lnTo>
                  <a:cubicBezTo>
                    <a:pt x="2510487" y="456679"/>
                    <a:pt x="2498052" y="452851"/>
                    <a:pt x="2479977" y="444470"/>
                  </a:cubicBezTo>
                  <a:cubicBezTo>
                    <a:pt x="2461901" y="436090"/>
                    <a:pt x="2450316" y="432171"/>
                    <a:pt x="2445219" y="432715"/>
                  </a:cubicBezTo>
                  <a:lnTo>
                    <a:pt x="2389975" y="446340"/>
                  </a:lnTo>
                  <a:cubicBezTo>
                    <a:pt x="2378446" y="451005"/>
                    <a:pt x="2367675" y="454731"/>
                    <a:pt x="2357664" y="457518"/>
                  </a:cubicBezTo>
                  <a:lnTo>
                    <a:pt x="2239531" y="485582"/>
                  </a:lnTo>
                  <a:cubicBezTo>
                    <a:pt x="2166483" y="493375"/>
                    <a:pt x="2105021" y="505086"/>
                    <a:pt x="2055145" y="520715"/>
                  </a:cubicBezTo>
                  <a:lnTo>
                    <a:pt x="1942006" y="571441"/>
                  </a:lnTo>
                  <a:cubicBezTo>
                    <a:pt x="1889457" y="594228"/>
                    <a:pt x="1859785" y="605984"/>
                    <a:pt x="1852990" y="606709"/>
                  </a:cubicBezTo>
                  <a:cubicBezTo>
                    <a:pt x="1820713" y="610152"/>
                    <a:pt x="1788651" y="607559"/>
                    <a:pt x="1756805" y="598929"/>
                  </a:cubicBezTo>
                  <a:lnTo>
                    <a:pt x="1813068" y="546538"/>
                  </a:lnTo>
                  <a:cubicBezTo>
                    <a:pt x="1814948" y="548055"/>
                    <a:pt x="1823136" y="552336"/>
                    <a:pt x="1837633" y="559381"/>
                  </a:cubicBezTo>
                  <a:cubicBezTo>
                    <a:pt x="1850431" y="566606"/>
                    <a:pt x="1857769" y="570977"/>
                    <a:pt x="1859649" y="572495"/>
                  </a:cubicBezTo>
                  <a:cubicBezTo>
                    <a:pt x="1871676" y="540286"/>
                    <a:pt x="1883635" y="523547"/>
                    <a:pt x="1895527" y="522279"/>
                  </a:cubicBezTo>
                  <a:cubicBezTo>
                    <a:pt x="1917611" y="519923"/>
                    <a:pt x="1935018" y="530093"/>
                    <a:pt x="1947748" y="552789"/>
                  </a:cubicBezTo>
                  <a:lnTo>
                    <a:pt x="2036526" y="442808"/>
                  </a:lnTo>
                  <a:cubicBezTo>
                    <a:pt x="2066787" y="468788"/>
                    <a:pt x="2083616" y="481597"/>
                    <a:pt x="2087014" y="481235"/>
                  </a:cubicBezTo>
                  <a:cubicBezTo>
                    <a:pt x="2085655" y="468494"/>
                    <a:pt x="2084256" y="459408"/>
                    <a:pt x="2082818" y="453978"/>
                  </a:cubicBezTo>
                  <a:lnTo>
                    <a:pt x="2081606" y="450984"/>
                  </a:lnTo>
                  <a:lnTo>
                    <a:pt x="2106312" y="468868"/>
                  </a:lnTo>
                  <a:lnTo>
                    <a:pt x="2137909" y="426839"/>
                  </a:lnTo>
                  <a:lnTo>
                    <a:pt x="2128939" y="342749"/>
                  </a:lnTo>
                  <a:lnTo>
                    <a:pt x="2115009" y="357121"/>
                  </a:lnTo>
                  <a:cubicBezTo>
                    <a:pt x="2103842" y="365185"/>
                    <a:pt x="2094012" y="369669"/>
                    <a:pt x="2085518" y="370576"/>
                  </a:cubicBezTo>
                  <a:cubicBezTo>
                    <a:pt x="2071928" y="372025"/>
                    <a:pt x="2064317" y="365106"/>
                    <a:pt x="2062686" y="349817"/>
                  </a:cubicBezTo>
                  <a:cubicBezTo>
                    <a:pt x="2054850" y="372988"/>
                    <a:pt x="2039889" y="385751"/>
                    <a:pt x="2017805" y="388107"/>
                  </a:cubicBezTo>
                  <a:cubicBezTo>
                    <a:pt x="1994022" y="390644"/>
                    <a:pt x="1974610" y="385843"/>
                    <a:pt x="1959570" y="373702"/>
                  </a:cubicBezTo>
                  <a:lnTo>
                    <a:pt x="1938981" y="422288"/>
                  </a:lnTo>
                  <a:cubicBezTo>
                    <a:pt x="1929649" y="399230"/>
                    <a:pt x="1930600" y="375934"/>
                    <a:pt x="1941835" y="352400"/>
                  </a:cubicBezTo>
                  <a:cubicBezTo>
                    <a:pt x="1942560" y="359195"/>
                    <a:pt x="1953115" y="361505"/>
                    <a:pt x="1973500" y="359330"/>
                  </a:cubicBezTo>
                  <a:cubicBezTo>
                    <a:pt x="2014271" y="354981"/>
                    <a:pt x="2043501" y="314924"/>
                    <a:pt x="2061191" y="239157"/>
                  </a:cubicBezTo>
                  <a:cubicBezTo>
                    <a:pt x="2054396" y="239882"/>
                    <a:pt x="2043841" y="237572"/>
                    <a:pt x="2029525" y="232227"/>
                  </a:cubicBezTo>
                  <a:close/>
                  <a:moveTo>
                    <a:pt x="1962559" y="208444"/>
                  </a:moveTo>
                  <a:lnTo>
                    <a:pt x="1947270" y="210075"/>
                  </a:lnTo>
                  <a:lnTo>
                    <a:pt x="1951075" y="245750"/>
                  </a:lnTo>
                  <a:lnTo>
                    <a:pt x="1966364" y="244119"/>
                  </a:lnTo>
                  <a:close/>
                  <a:moveTo>
                    <a:pt x="2098156" y="199134"/>
                  </a:moveTo>
                  <a:lnTo>
                    <a:pt x="2090206" y="269566"/>
                  </a:lnTo>
                  <a:lnTo>
                    <a:pt x="2133525" y="264945"/>
                  </a:lnTo>
                  <a:lnTo>
                    <a:pt x="2174228" y="211636"/>
                  </a:lnTo>
                  <a:cubicBezTo>
                    <a:pt x="2150445" y="214173"/>
                    <a:pt x="2134001" y="221082"/>
                    <a:pt x="2124895" y="232362"/>
                  </a:cubicBezTo>
                  <a:cubicBezTo>
                    <a:pt x="2108156" y="220403"/>
                    <a:pt x="2099243" y="209327"/>
                    <a:pt x="2098156" y="199134"/>
                  </a:cubicBezTo>
                  <a:close/>
                  <a:moveTo>
                    <a:pt x="2777229" y="162775"/>
                  </a:moveTo>
                  <a:cubicBezTo>
                    <a:pt x="2746763" y="183206"/>
                    <a:pt x="2732165" y="199367"/>
                    <a:pt x="2733434" y="211259"/>
                  </a:cubicBezTo>
                  <a:cubicBezTo>
                    <a:pt x="2734159" y="218054"/>
                    <a:pt x="2748111" y="220002"/>
                    <a:pt x="2775292" y="217102"/>
                  </a:cubicBezTo>
                  <a:cubicBezTo>
                    <a:pt x="2771895" y="217465"/>
                    <a:pt x="2793560" y="203127"/>
                    <a:pt x="2840287" y="174089"/>
                  </a:cubicBezTo>
                  <a:close/>
                  <a:moveTo>
                    <a:pt x="2236505" y="143141"/>
                  </a:moveTo>
                  <a:cubicBezTo>
                    <a:pt x="2239585" y="172021"/>
                    <a:pt x="2235452" y="189642"/>
                    <a:pt x="2224104" y="196008"/>
                  </a:cubicBezTo>
                  <a:cubicBezTo>
                    <a:pt x="2235996" y="194739"/>
                    <a:pt x="2251341" y="201692"/>
                    <a:pt x="2270141" y="216868"/>
                  </a:cubicBezTo>
                  <a:cubicBezTo>
                    <a:pt x="2285317" y="198068"/>
                    <a:pt x="2291999" y="180174"/>
                    <a:pt x="2290187" y="163187"/>
                  </a:cubicBezTo>
                  <a:cubicBezTo>
                    <a:pt x="2271386" y="148011"/>
                    <a:pt x="2253493" y="141329"/>
                    <a:pt x="2236505" y="143141"/>
                  </a:cubicBezTo>
                  <a:close/>
                  <a:moveTo>
                    <a:pt x="2417425" y="123842"/>
                  </a:moveTo>
                  <a:cubicBezTo>
                    <a:pt x="2393642" y="126379"/>
                    <a:pt x="2374163" y="137047"/>
                    <a:pt x="2358987" y="155847"/>
                  </a:cubicBezTo>
                  <a:lnTo>
                    <a:pt x="2363337" y="196618"/>
                  </a:lnTo>
                  <a:cubicBezTo>
                    <a:pt x="2365216" y="198136"/>
                    <a:pt x="2367277" y="201352"/>
                    <a:pt x="2369520" y="206267"/>
                  </a:cubicBezTo>
                  <a:cubicBezTo>
                    <a:pt x="2371944" y="212881"/>
                    <a:pt x="2374095" y="216947"/>
                    <a:pt x="2375975" y="218465"/>
                  </a:cubicBezTo>
                  <a:lnTo>
                    <a:pt x="2416746" y="214115"/>
                  </a:lnTo>
                  <a:close/>
                  <a:moveTo>
                    <a:pt x="2157103" y="51101"/>
                  </a:moveTo>
                  <a:lnTo>
                    <a:pt x="2146163" y="93503"/>
                  </a:lnTo>
                  <a:lnTo>
                    <a:pt x="2161452" y="91872"/>
                  </a:lnTo>
                  <a:lnTo>
                    <a:pt x="2172936" y="54567"/>
                  </a:lnTo>
                  <a:close/>
                  <a:moveTo>
                    <a:pt x="2750081" y="29081"/>
                  </a:moveTo>
                  <a:lnTo>
                    <a:pt x="2751275" y="36174"/>
                  </a:lnTo>
                  <a:lnTo>
                    <a:pt x="2750447" y="34398"/>
                  </a:lnTo>
                  <a:cubicBezTo>
                    <a:pt x="2749959" y="32597"/>
                    <a:pt x="2749837" y="30825"/>
                    <a:pt x="2750081" y="29081"/>
                  </a:cubicBezTo>
                  <a:close/>
                  <a:moveTo>
                    <a:pt x="2442872" y="0"/>
                  </a:moveTo>
                  <a:lnTo>
                    <a:pt x="2549522" y="9241"/>
                  </a:lnTo>
                  <a:lnTo>
                    <a:pt x="2595389" y="4348"/>
                  </a:lnTo>
                  <a:cubicBezTo>
                    <a:pt x="2577722" y="32004"/>
                    <a:pt x="2569885" y="55176"/>
                    <a:pt x="2571878" y="73862"/>
                  </a:cubicBezTo>
                  <a:cubicBezTo>
                    <a:pt x="2592015" y="85459"/>
                    <a:pt x="2619320" y="75674"/>
                    <a:pt x="2653794" y="44507"/>
                  </a:cubicBezTo>
                  <a:cubicBezTo>
                    <a:pt x="2658279" y="54337"/>
                    <a:pt x="2656636" y="63103"/>
                    <a:pt x="2648867" y="70804"/>
                  </a:cubicBezTo>
                  <a:lnTo>
                    <a:pt x="2662967" y="82186"/>
                  </a:lnTo>
                  <a:cubicBezTo>
                    <a:pt x="2668970" y="90136"/>
                    <a:pt x="2674972" y="98086"/>
                    <a:pt x="2680975" y="106037"/>
                  </a:cubicBezTo>
                  <a:lnTo>
                    <a:pt x="2699185" y="83477"/>
                  </a:lnTo>
                  <a:lnTo>
                    <a:pt x="2726842" y="101144"/>
                  </a:lnTo>
                  <a:cubicBezTo>
                    <a:pt x="2743915" y="79994"/>
                    <a:pt x="2752540" y="61195"/>
                    <a:pt x="2752718" y="44746"/>
                  </a:cubicBezTo>
                  <a:lnTo>
                    <a:pt x="2751275" y="36174"/>
                  </a:lnTo>
                  <a:lnTo>
                    <a:pt x="2753005" y="39883"/>
                  </a:lnTo>
                  <a:cubicBezTo>
                    <a:pt x="2760314" y="51023"/>
                    <a:pt x="2780778" y="63175"/>
                    <a:pt x="2814397" y="76341"/>
                  </a:cubicBezTo>
                  <a:cubicBezTo>
                    <a:pt x="2794012" y="78516"/>
                    <a:pt x="2780784" y="83362"/>
                    <a:pt x="2774713" y="90883"/>
                  </a:cubicBezTo>
                  <a:cubicBezTo>
                    <a:pt x="2793513" y="106059"/>
                    <a:pt x="2819901" y="111834"/>
                    <a:pt x="2853877" y="108210"/>
                  </a:cubicBezTo>
                  <a:cubicBezTo>
                    <a:pt x="2862439" y="91833"/>
                    <a:pt x="2860174" y="70599"/>
                    <a:pt x="2847081" y="44505"/>
                  </a:cubicBezTo>
                  <a:lnTo>
                    <a:pt x="2890401" y="39884"/>
                  </a:lnTo>
                  <a:lnTo>
                    <a:pt x="2952712" y="92512"/>
                  </a:lnTo>
                  <a:cubicBezTo>
                    <a:pt x="2946642" y="100032"/>
                    <a:pt x="2943969" y="107190"/>
                    <a:pt x="2944694" y="113985"/>
                  </a:cubicBezTo>
                  <a:lnTo>
                    <a:pt x="2962158" y="132740"/>
                  </a:lnTo>
                  <a:cubicBezTo>
                    <a:pt x="2965805" y="118606"/>
                    <a:pt x="2978613" y="101776"/>
                    <a:pt x="3000584" y="82251"/>
                  </a:cubicBezTo>
                  <a:cubicBezTo>
                    <a:pt x="3004344" y="85286"/>
                    <a:pt x="3008489" y="108039"/>
                    <a:pt x="3013020" y="150509"/>
                  </a:cubicBezTo>
                  <a:lnTo>
                    <a:pt x="3126941" y="179591"/>
                  </a:lnTo>
                  <a:lnTo>
                    <a:pt x="3155344" y="155944"/>
                  </a:lnTo>
                  <a:cubicBezTo>
                    <a:pt x="3154121" y="176691"/>
                    <a:pt x="3167428" y="196748"/>
                    <a:pt x="3195266" y="216115"/>
                  </a:cubicBezTo>
                  <a:cubicBezTo>
                    <a:pt x="3219887" y="237541"/>
                    <a:pt x="3243240" y="247077"/>
                    <a:pt x="3265324" y="244721"/>
                  </a:cubicBezTo>
                  <a:cubicBezTo>
                    <a:pt x="3269084" y="247756"/>
                    <a:pt x="3273999" y="245514"/>
                    <a:pt x="3280070" y="237994"/>
                  </a:cubicBezTo>
                  <a:cubicBezTo>
                    <a:pt x="3239253" y="209704"/>
                    <a:pt x="3211019" y="194675"/>
                    <a:pt x="3195368" y="192909"/>
                  </a:cubicBezTo>
                  <a:cubicBezTo>
                    <a:pt x="3203929" y="176532"/>
                    <a:pt x="3207939" y="165796"/>
                    <a:pt x="3207395" y="160700"/>
                  </a:cubicBezTo>
                  <a:lnTo>
                    <a:pt x="3265256" y="195762"/>
                  </a:lnTo>
                  <a:cubicBezTo>
                    <a:pt x="3296310" y="213067"/>
                    <a:pt x="3321848" y="218933"/>
                    <a:pt x="3341871" y="213361"/>
                  </a:cubicBezTo>
                  <a:cubicBezTo>
                    <a:pt x="3350773" y="248492"/>
                    <a:pt x="3375666" y="272467"/>
                    <a:pt x="3416550" y="285287"/>
                  </a:cubicBezTo>
                  <a:cubicBezTo>
                    <a:pt x="3402643" y="315979"/>
                    <a:pt x="3387196" y="332231"/>
                    <a:pt x="3370208" y="334043"/>
                  </a:cubicBezTo>
                  <a:cubicBezTo>
                    <a:pt x="3348124" y="336399"/>
                    <a:pt x="3329471" y="330657"/>
                    <a:pt x="3314250" y="316817"/>
                  </a:cubicBezTo>
                  <a:lnTo>
                    <a:pt x="3312143" y="345391"/>
                  </a:lnTo>
                  <a:cubicBezTo>
                    <a:pt x="3343922" y="369491"/>
                    <a:pt x="3368306" y="380635"/>
                    <a:pt x="3385293" y="378823"/>
                  </a:cubicBezTo>
                  <a:lnTo>
                    <a:pt x="3435101" y="314234"/>
                  </a:lnTo>
                  <a:cubicBezTo>
                    <a:pt x="3507153" y="361528"/>
                    <a:pt x="3594210" y="428698"/>
                    <a:pt x="3696274" y="515742"/>
                  </a:cubicBezTo>
                  <a:cubicBezTo>
                    <a:pt x="3806401" y="613954"/>
                    <a:pt x="3860276" y="676073"/>
                    <a:pt x="3857898" y="702098"/>
                  </a:cubicBezTo>
                  <a:cubicBezTo>
                    <a:pt x="3854251" y="716232"/>
                    <a:pt x="3851403" y="725771"/>
                    <a:pt x="3849353" y="730715"/>
                  </a:cubicBezTo>
                  <a:lnTo>
                    <a:pt x="3847743" y="733296"/>
                  </a:lnTo>
                  <a:lnTo>
                    <a:pt x="3874943" y="752790"/>
                  </a:lnTo>
                  <a:cubicBezTo>
                    <a:pt x="3942257" y="804240"/>
                    <a:pt x="4001481" y="872338"/>
                    <a:pt x="4052615" y="957085"/>
                  </a:cubicBezTo>
                  <a:lnTo>
                    <a:pt x="4199018" y="1194030"/>
                  </a:lnTo>
                  <a:lnTo>
                    <a:pt x="4188825" y="1195118"/>
                  </a:lnTo>
                  <a:lnTo>
                    <a:pt x="4185360" y="1210950"/>
                  </a:lnTo>
                  <a:cubicBezTo>
                    <a:pt x="4185722" y="1214348"/>
                    <a:pt x="4205824" y="1233680"/>
                    <a:pt x="4245667" y="1268946"/>
                  </a:cubicBezTo>
                  <a:cubicBezTo>
                    <a:pt x="4250016" y="1309717"/>
                    <a:pt x="4273505" y="1352742"/>
                    <a:pt x="4316133" y="1398020"/>
                  </a:cubicBezTo>
                  <a:cubicBezTo>
                    <a:pt x="4324922" y="1415981"/>
                    <a:pt x="4323971" y="1439277"/>
                    <a:pt x="4313280" y="1467908"/>
                  </a:cubicBezTo>
                  <a:cubicBezTo>
                    <a:pt x="4324379" y="1475314"/>
                    <a:pt x="4335602" y="1475835"/>
                    <a:pt x="4346950" y="1469470"/>
                  </a:cubicBezTo>
                  <a:lnTo>
                    <a:pt x="4313076" y="1514319"/>
                  </a:lnTo>
                  <a:lnTo>
                    <a:pt x="4328365" y="1512688"/>
                  </a:lnTo>
                  <a:cubicBezTo>
                    <a:pt x="4343655" y="1511057"/>
                    <a:pt x="4353202" y="1528079"/>
                    <a:pt x="4357007" y="1563753"/>
                  </a:cubicBezTo>
                  <a:cubicBezTo>
                    <a:pt x="4337890" y="1577819"/>
                    <a:pt x="4332239" y="1597321"/>
                    <a:pt x="4340054" y="1622259"/>
                  </a:cubicBezTo>
                  <a:cubicBezTo>
                    <a:pt x="4350111" y="1652113"/>
                    <a:pt x="4359658" y="1669134"/>
                    <a:pt x="4368696" y="1673325"/>
                  </a:cubicBezTo>
                  <a:cubicBezTo>
                    <a:pt x="4365298" y="1673687"/>
                    <a:pt x="4355411" y="1669588"/>
                    <a:pt x="4339035" y="1661026"/>
                  </a:cubicBezTo>
                  <a:cubicBezTo>
                    <a:pt x="4323859" y="1679826"/>
                    <a:pt x="4316996" y="1696021"/>
                    <a:pt x="4318446" y="1709611"/>
                  </a:cubicBezTo>
                  <a:cubicBezTo>
                    <a:pt x="4321345" y="1736791"/>
                    <a:pt x="4345706" y="1796045"/>
                    <a:pt x="4391529" y="1887372"/>
                  </a:cubicBezTo>
                  <a:cubicBezTo>
                    <a:pt x="4394564" y="1883611"/>
                    <a:pt x="4395085" y="1872388"/>
                    <a:pt x="4393092" y="1853701"/>
                  </a:cubicBezTo>
                  <a:lnTo>
                    <a:pt x="4428496" y="2040636"/>
                  </a:lnTo>
                  <a:cubicBezTo>
                    <a:pt x="4438688" y="2039548"/>
                    <a:pt x="4446106" y="2036610"/>
                    <a:pt x="4450750" y="2031819"/>
                  </a:cubicBezTo>
                  <a:lnTo>
                    <a:pt x="4455140" y="2024111"/>
                  </a:lnTo>
                  <a:lnTo>
                    <a:pt x="4455091" y="2024953"/>
                  </a:lnTo>
                  <a:cubicBezTo>
                    <a:pt x="4454521" y="2037228"/>
                    <a:pt x="4454173" y="2057870"/>
                    <a:pt x="4454046" y="2086876"/>
                  </a:cubicBezTo>
                  <a:lnTo>
                    <a:pt x="4457716" y="2217921"/>
                  </a:lnTo>
                  <a:cubicBezTo>
                    <a:pt x="4458011" y="2236789"/>
                    <a:pt x="4458305" y="2255656"/>
                    <a:pt x="4458600" y="2274524"/>
                  </a:cubicBezTo>
                  <a:cubicBezTo>
                    <a:pt x="4446573" y="2306733"/>
                    <a:pt x="4439789" y="2347833"/>
                    <a:pt x="4438249" y="2397822"/>
                  </a:cubicBezTo>
                  <a:lnTo>
                    <a:pt x="4457989" y="2413757"/>
                  </a:lnTo>
                  <a:lnTo>
                    <a:pt x="4456495" y="2496386"/>
                  </a:lnTo>
                  <a:cubicBezTo>
                    <a:pt x="4441931" y="2504812"/>
                    <a:pt x="4433584" y="2515152"/>
                    <a:pt x="4431455" y="2527406"/>
                  </a:cubicBezTo>
                  <a:lnTo>
                    <a:pt x="4436449" y="2550067"/>
                  </a:lnTo>
                  <a:cubicBezTo>
                    <a:pt x="4437537" y="2560260"/>
                    <a:pt x="4439564" y="2571212"/>
                    <a:pt x="4442531" y="2582922"/>
                  </a:cubicBezTo>
                  <a:cubicBezTo>
                    <a:pt x="4414128" y="2606569"/>
                    <a:pt x="4407831" y="2644181"/>
                    <a:pt x="4423642" y="2695755"/>
                  </a:cubicBezTo>
                  <a:cubicBezTo>
                    <a:pt x="4396212" y="2712426"/>
                    <a:pt x="4372871" y="2743265"/>
                    <a:pt x="4353619" y="2788272"/>
                  </a:cubicBezTo>
                  <a:cubicBezTo>
                    <a:pt x="4357968" y="2829043"/>
                    <a:pt x="4366416" y="2859927"/>
                    <a:pt x="4378965" y="2880924"/>
                  </a:cubicBezTo>
                  <a:cubicBezTo>
                    <a:pt x="4384061" y="2880380"/>
                    <a:pt x="4393269" y="2845894"/>
                    <a:pt x="4406587" y="2777467"/>
                  </a:cubicBezTo>
                  <a:cubicBezTo>
                    <a:pt x="4412204" y="2830130"/>
                    <a:pt x="4412703" y="2867016"/>
                    <a:pt x="4408082" y="2888126"/>
                  </a:cubicBezTo>
                  <a:lnTo>
                    <a:pt x="4388784" y="2900493"/>
                  </a:lnTo>
                  <a:lnTo>
                    <a:pt x="4372136" y="2889384"/>
                  </a:lnTo>
                  <a:cubicBezTo>
                    <a:pt x="4362555" y="2880097"/>
                    <a:pt x="4354276" y="2874967"/>
                    <a:pt x="4347300" y="2873993"/>
                  </a:cubicBezTo>
                  <a:lnTo>
                    <a:pt x="4334729" y="2901105"/>
                  </a:lnTo>
                  <a:cubicBezTo>
                    <a:pt x="4341456" y="2915851"/>
                    <a:pt x="4357040" y="2933088"/>
                    <a:pt x="4381480" y="2952816"/>
                  </a:cubicBezTo>
                  <a:lnTo>
                    <a:pt x="4344141" y="3013497"/>
                  </a:lnTo>
                  <a:cubicBezTo>
                    <a:pt x="4326292" y="3039455"/>
                    <a:pt x="4310720" y="3062592"/>
                    <a:pt x="4297425" y="3082910"/>
                  </a:cubicBezTo>
                  <a:cubicBezTo>
                    <a:pt x="4244627" y="3119468"/>
                    <a:pt x="4220131" y="3155584"/>
                    <a:pt x="4223936" y="3191259"/>
                  </a:cubicBezTo>
                  <a:cubicBezTo>
                    <a:pt x="4236802" y="3311873"/>
                    <a:pt x="4207505" y="3431830"/>
                    <a:pt x="4136043" y="3551130"/>
                  </a:cubicBezTo>
                  <a:cubicBezTo>
                    <a:pt x="4097515" y="3560395"/>
                    <a:pt x="4075057" y="3583408"/>
                    <a:pt x="4068670" y="3620170"/>
                  </a:cubicBezTo>
                  <a:lnTo>
                    <a:pt x="4075397" y="3634915"/>
                  </a:lnTo>
                  <a:lnTo>
                    <a:pt x="4036461" y="3608142"/>
                  </a:lnTo>
                  <a:lnTo>
                    <a:pt x="4036631" y="3633896"/>
                  </a:lnTo>
                  <a:cubicBezTo>
                    <a:pt x="4037718" y="3644089"/>
                    <a:pt x="4038047" y="3655221"/>
                    <a:pt x="4037616" y="3667294"/>
                  </a:cubicBezTo>
                  <a:cubicBezTo>
                    <a:pt x="4043257" y="3671847"/>
                    <a:pt x="4048353" y="3671303"/>
                    <a:pt x="4052905" y="3665663"/>
                  </a:cubicBezTo>
                  <a:cubicBezTo>
                    <a:pt x="4058546" y="3670216"/>
                    <a:pt x="4035839" y="3707000"/>
                    <a:pt x="3984785" y="3776017"/>
                  </a:cubicBezTo>
                  <a:lnTo>
                    <a:pt x="3988047" y="3806595"/>
                  </a:lnTo>
                  <a:cubicBezTo>
                    <a:pt x="3991195" y="3820004"/>
                    <a:pt x="3994253" y="3832564"/>
                    <a:pt x="3997221" y="3844274"/>
                  </a:cubicBezTo>
                  <a:lnTo>
                    <a:pt x="3884660" y="4021220"/>
                  </a:lnTo>
                  <a:lnTo>
                    <a:pt x="3756131" y="4096783"/>
                  </a:lnTo>
                  <a:cubicBezTo>
                    <a:pt x="3732144" y="4145731"/>
                    <a:pt x="3693593" y="4203105"/>
                    <a:pt x="3640479" y="4268905"/>
                  </a:cubicBezTo>
                  <a:lnTo>
                    <a:pt x="3510930" y="4383234"/>
                  </a:lnTo>
                  <a:cubicBezTo>
                    <a:pt x="3459649" y="4417913"/>
                    <a:pt x="3407950" y="4440609"/>
                    <a:pt x="3355831" y="4451323"/>
                  </a:cubicBezTo>
                  <a:cubicBezTo>
                    <a:pt x="3282534" y="4472887"/>
                    <a:pt x="3206814" y="4487836"/>
                    <a:pt x="3128670" y="4496172"/>
                  </a:cubicBezTo>
                  <a:cubicBezTo>
                    <a:pt x="3109983" y="4498166"/>
                    <a:pt x="3093120" y="4493092"/>
                    <a:pt x="3078080" y="4480951"/>
                  </a:cubicBezTo>
                  <a:cubicBezTo>
                    <a:pt x="3069518" y="4497328"/>
                    <a:pt x="3055407" y="4510001"/>
                    <a:pt x="3035746" y="4518971"/>
                  </a:cubicBezTo>
                  <a:cubicBezTo>
                    <a:pt x="3021001" y="4525698"/>
                    <a:pt x="3000978" y="4531270"/>
                    <a:pt x="2975677" y="4535687"/>
                  </a:cubicBezTo>
                  <a:lnTo>
                    <a:pt x="2917341" y="4544487"/>
                  </a:lnTo>
                  <a:cubicBezTo>
                    <a:pt x="2896956" y="4546662"/>
                    <a:pt x="2884396" y="4549720"/>
                    <a:pt x="2879662" y="4553661"/>
                  </a:cubicBezTo>
                  <a:cubicBezTo>
                    <a:pt x="2881474" y="4570649"/>
                    <a:pt x="2889447" y="4580966"/>
                    <a:pt x="2903581" y="4584613"/>
                  </a:cubicBezTo>
                  <a:cubicBezTo>
                    <a:pt x="2939731" y="4601374"/>
                    <a:pt x="3031455" y="4615643"/>
                    <a:pt x="3178751" y="4627420"/>
                  </a:cubicBezTo>
                  <a:cubicBezTo>
                    <a:pt x="3181832" y="4656300"/>
                    <a:pt x="3168932" y="4672279"/>
                    <a:pt x="3140053" y="4675360"/>
                  </a:cubicBezTo>
                  <a:cubicBezTo>
                    <a:pt x="3063608" y="4683515"/>
                    <a:pt x="2957965" y="4659563"/>
                    <a:pt x="2823127" y="4603504"/>
                  </a:cubicBezTo>
                  <a:cubicBezTo>
                    <a:pt x="2798868" y="4585474"/>
                    <a:pt x="2758992" y="4557943"/>
                    <a:pt x="2703498" y="4520910"/>
                  </a:cubicBezTo>
                  <a:cubicBezTo>
                    <a:pt x="2698401" y="4521453"/>
                    <a:pt x="2683350" y="4533367"/>
                    <a:pt x="2658344" y="4556652"/>
                  </a:cubicBezTo>
                  <a:cubicBezTo>
                    <a:pt x="2652705" y="4552100"/>
                    <a:pt x="2655195" y="4543243"/>
                    <a:pt x="2665819" y="4530083"/>
                  </a:cubicBezTo>
                  <a:cubicBezTo>
                    <a:pt x="2423820" y="4387523"/>
                    <a:pt x="2277339" y="4318961"/>
                    <a:pt x="2226375" y="4324397"/>
                  </a:cubicBezTo>
                  <a:cubicBezTo>
                    <a:pt x="2207689" y="4326391"/>
                    <a:pt x="2190271" y="4340276"/>
                    <a:pt x="2174121" y="4366052"/>
                  </a:cubicBezTo>
                  <a:cubicBezTo>
                    <a:pt x="2171516" y="4357739"/>
                    <a:pt x="2164302" y="4346482"/>
                    <a:pt x="2152478" y="4332280"/>
                  </a:cubicBezTo>
                  <a:lnTo>
                    <a:pt x="2111639" y="4287670"/>
                  </a:lnTo>
                  <a:cubicBezTo>
                    <a:pt x="2108740" y="4260490"/>
                    <a:pt x="2093496" y="4230331"/>
                    <a:pt x="2065907" y="4197193"/>
                  </a:cubicBezTo>
                  <a:cubicBezTo>
                    <a:pt x="2037164" y="4169334"/>
                    <a:pt x="2014694" y="4151972"/>
                    <a:pt x="1998499" y="4145109"/>
                  </a:cubicBezTo>
                  <a:cubicBezTo>
                    <a:pt x="1987763" y="4141100"/>
                    <a:pt x="1971171" y="4138575"/>
                    <a:pt x="1948725" y="4137533"/>
                  </a:cubicBezTo>
                  <a:cubicBezTo>
                    <a:pt x="1944602" y="4131100"/>
                    <a:pt x="1936052" y="4123422"/>
                    <a:pt x="1923073" y="4114498"/>
                  </a:cubicBezTo>
                  <a:cubicBezTo>
                    <a:pt x="1921193" y="4112980"/>
                    <a:pt x="1918373" y="4110704"/>
                    <a:pt x="1914613" y="4107668"/>
                  </a:cubicBezTo>
                  <a:lnTo>
                    <a:pt x="1886413" y="4084905"/>
                  </a:lnTo>
                  <a:cubicBezTo>
                    <a:pt x="1866458" y="4075007"/>
                    <a:pt x="1825086" y="4065675"/>
                    <a:pt x="1762299" y="4056910"/>
                  </a:cubicBezTo>
                  <a:cubicBezTo>
                    <a:pt x="1753805" y="4057816"/>
                    <a:pt x="1733850" y="4047918"/>
                    <a:pt x="1702434" y="4027215"/>
                  </a:cubicBezTo>
                  <a:cubicBezTo>
                    <a:pt x="1670836" y="4004814"/>
                    <a:pt x="1650791" y="3994067"/>
                    <a:pt x="1642297" y="3994973"/>
                  </a:cubicBezTo>
                  <a:cubicBezTo>
                    <a:pt x="1638899" y="3995335"/>
                    <a:pt x="1636623" y="3998155"/>
                    <a:pt x="1635467" y="4003433"/>
                  </a:cubicBezTo>
                  <a:cubicBezTo>
                    <a:pt x="1636011" y="4008529"/>
                    <a:pt x="1632036" y="4011530"/>
                    <a:pt x="1623542" y="4012437"/>
                  </a:cubicBezTo>
                  <a:cubicBezTo>
                    <a:pt x="1599759" y="4014974"/>
                    <a:pt x="1551208" y="3986649"/>
                    <a:pt x="1477888" y="3927464"/>
                  </a:cubicBezTo>
                  <a:lnTo>
                    <a:pt x="1387070" y="3921689"/>
                  </a:lnTo>
                  <a:cubicBezTo>
                    <a:pt x="1388294" y="3900941"/>
                    <a:pt x="1382812" y="3881768"/>
                    <a:pt x="1370626" y="3864168"/>
                  </a:cubicBezTo>
                  <a:cubicBezTo>
                    <a:pt x="1358259" y="3844870"/>
                    <a:pt x="1345280" y="3835946"/>
                    <a:pt x="1331690" y="3837396"/>
                  </a:cubicBezTo>
                  <a:cubicBezTo>
                    <a:pt x="1315970" y="3851099"/>
                    <a:pt x="1318054" y="3870635"/>
                    <a:pt x="1337942" y="3896004"/>
                  </a:cubicBezTo>
                  <a:cubicBezTo>
                    <a:pt x="1280500" y="3872923"/>
                    <a:pt x="1222424" y="3843897"/>
                    <a:pt x="1163713" y="3808925"/>
                  </a:cubicBezTo>
                  <a:lnTo>
                    <a:pt x="1105954" y="3750657"/>
                  </a:lnTo>
                  <a:cubicBezTo>
                    <a:pt x="1071752" y="3719943"/>
                    <a:pt x="1047006" y="3705402"/>
                    <a:pt x="1031717" y="3707033"/>
                  </a:cubicBezTo>
                  <a:lnTo>
                    <a:pt x="997130" y="3721031"/>
                  </a:lnTo>
                  <a:cubicBezTo>
                    <a:pt x="967502" y="3636568"/>
                    <a:pt x="943345" y="3595333"/>
                    <a:pt x="924659" y="3597326"/>
                  </a:cubicBezTo>
                  <a:cubicBezTo>
                    <a:pt x="921261" y="3597689"/>
                    <a:pt x="918894" y="3599659"/>
                    <a:pt x="917558" y="3603238"/>
                  </a:cubicBezTo>
                  <a:cubicBezTo>
                    <a:pt x="917920" y="3606636"/>
                    <a:pt x="913854" y="3608787"/>
                    <a:pt x="905360" y="3609693"/>
                  </a:cubicBezTo>
                  <a:cubicBezTo>
                    <a:pt x="900264" y="3610237"/>
                    <a:pt x="877070" y="3586080"/>
                    <a:pt x="835778" y="3537224"/>
                  </a:cubicBezTo>
                  <a:cubicBezTo>
                    <a:pt x="792968" y="3490247"/>
                    <a:pt x="767316" y="3467211"/>
                    <a:pt x="758822" y="3468118"/>
                  </a:cubicBezTo>
                  <a:cubicBezTo>
                    <a:pt x="752027" y="3468842"/>
                    <a:pt x="747961" y="3470994"/>
                    <a:pt x="746625" y="3474573"/>
                  </a:cubicBezTo>
                  <a:cubicBezTo>
                    <a:pt x="746987" y="3477971"/>
                    <a:pt x="744621" y="3479941"/>
                    <a:pt x="739524" y="3480485"/>
                  </a:cubicBezTo>
                  <a:cubicBezTo>
                    <a:pt x="731030" y="3481391"/>
                    <a:pt x="723057" y="3471074"/>
                    <a:pt x="715605" y="3449533"/>
                  </a:cubicBezTo>
                  <a:lnTo>
                    <a:pt x="678470" y="3463803"/>
                  </a:lnTo>
                  <a:cubicBezTo>
                    <a:pt x="675027" y="3431526"/>
                    <a:pt x="656023" y="3398332"/>
                    <a:pt x="621458" y="3364221"/>
                  </a:cubicBezTo>
                  <a:cubicBezTo>
                    <a:pt x="605693" y="3345285"/>
                    <a:pt x="579678" y="3318852"/>
                    <a:pt x="543415" y="3284922"/>
                  </a:cubicBezTo>
                  <a:cubicBezTo>
                    <a:pt x="519541" y="3222181"/>
                    <a:pt x="504886" y="3165328"/>
                    <a:pt x="499449" y="3114364"/>
                  </a:cubicBezTo>
                  <a:cubicBezTo>
                    <a:pt x="486402" y="3120910"/>
                    <a:pt x="470751" y="3119144"/>
                    <a:pt x="452495" y="3109064"/>
                  </a:cubicBezTo>
                  <a:lnTo>
                    <a:pt x="426639" y="3132440"/>
                  </a:lnTo>
                  <a:cubicBezTo>
                    <a:pt x="422947" y="3113934"/>
                    <a:pt x="412766" y="3090967"/>
                    <a:pt x="396094" y="3063537"/>
                  </a:cubicBezTo>
                  <a:cubicBezTo>
                    <a:pt x="379061" y="3032710"/>
                    <a:pt x="352447" y="2992596"/>
                    <a:pt x="316251" y="2943196"/>
                  </a:cubicBezTo>
                  <a:cubicBezTo>
                    <a:pt x="294370" y="2899141"/>
                    <a:pt x="259964" y="2850408"/>
                    <a:pt x="213031" y="2796999"/>
                  </a:cubicBezTo>
                  <a:cubicBezTo>
                    <a:pt x="202069" y="2758652"/>
                    <a:pt x="183302" y="2735741"/>
                    <a:pt x="156733" y="2728266"/>
                  </a:cubicBezTo>
                  <a:lnTo>
                    <a:pt x="151772" y="2633440"/>
                  </a:lnTo>
                  <a:lnTo>
                    <a:pt x="116422" y="2617955"/>
                  </a:lnTo>
                  <a:lnTo>
                    <a:pt x="116710" y="2613543"/>
                  </a:lnTo>
                  <a:cubicBezTo>
                    <a:pt x="116777" y="2601590"/>
                    <a:pt x="114376" y="2572785"/>
                    <a:pt x="109506" y="2527130"/>
                  </a:cubicBezTo>
                  <a:lnTo>
                    <a:pt x="105157" y="2486360"/>
                  </a:lnTo>
                  <a:cubicBezTo>
                    <a:pt x="99335" y="2480108"/>
                    <a:pt x="93605" y="2474706"/>
                    <a:pt x="87965" y="2470153"/>
                  </a:cubicBezTo>
                  <a:cubicBezTo>
                    <a:pt x="83355" y="2467209"/>
                    <a:pt x="80133" y="2465190"/>
                    <a:pt x="78299" y="2464097"/>
                  </a:cubicBezTo>
                  <a:lnTo>
                    <a:pt x="76898" y="2463324"/>
                  </a:lnTo>
                  <a:lnTo>
                    <a:pt x="72060" y="2440723"/>
                  </a:lnTo>
                  <a:cubicBezTo>
                    <a:pt x="59061" y="2384042"/>
                    <a:pt x="35040" y="2304202"/>
                    <a:pt x="0" y="2201203"/>
                  </a:cubicBezTo>
                  <a:cubicBezTo>
                    <a:pt x="1879" y="2202720"/>
                    <a:pt x="8188" y="2205483"/>
                    <a:pt x="18924" y="2209492"/>
                  </a:cubicBezTo>
                  <a:cubicBezTo>
                    <a:pt x="31359" y="2213320"/>
                    <a:pt x="38517" y="2215993"/>
                    <a:pt x="40397" y="2217510"/>
                  </a:cubicBezTo>
                  <a:cubicBezTo>
                    <a:pt x="39491" y="2209016"/>
                    <a:pt x="42775" y="2191485"/>
                    <a:pt x="50249" y="2164916"/>
                  </a:cubicBezTo>
                  <a:cubicBezTo>
                    <a:pt x="48370" y="2163398"/>
                    <a:pt x="45368" y="2159423"/>
                    <a:pt x="41246" y="2152991"/>
                  </a:cubicBezTo>
                  <a:lnTo>
                    <a:pt x="32242" y="2141065"/>
                  </a:lnTo>
                  <a:cubicBezTo>
                    <a:pt x="25323" y="2148676"/>
                    <a:pt x="20223" y="2155233"/>
                    <a:pt x="16945" y="2160737"/>
                  </a:cubicBezTo>
                  <a:lnTo>
                    <a:pt x="13485" y="2168009"/>
                  </a:lnTo>
                  <a:lnTo>
                    <a:pt x="14762" y="2159520"/>
                  </a:lnTo>
                  <a:cubicBezTo>
                    <a:pt x="20724" y="2122052"/>
                    <a:pt x="32644" y="2060271"/>
                    <a:pt x="50520" y="1974176"/>
                  </a:cubicBezTo>
                  <a:cubicBezTo>
                    <a:pt x="37360" y="1963553"/>
                    <a:pt x="25355" y="1947652"/>
                    <a:pt x="14505" y="1926475"/>
                  </a:cubicBezTo>
                  <a:lnTo>
                    <a:pt x="9341" y="1878059"/>
                  </a:lnTo>
                  <a:cubicBezTo>
                    <a:pt x="18446" y="1866779"/>
                    <a:pt x="22636" y="1857742"/>
                    <a:pt x="21912" y="1850946"/>
                  </a:cubicBezTo>
                  <a:cubicBezTo>
                    <a:pt x="22274" y="1854344"/>
                    <a:pt x="28095" y="1860595"/>
                    <a:pt x="39375" y="1869701"/>
                  </a:cubicBezTo>
                  <a:lnTo>
                    <a:pt x="83611" y="1849519"/>
                  </a:lnTo>
                  <a:cubicBezTo>
                    <a:pt x="77541" y="1857039"/>
                    <a:pt x="74687" y="1862498"/>
                    <a:pt x="75050" y="1865895"/>
                  </a:cubicBezTo>
                  <a:cubicBezTo>
                    <a:pt x="75775" y="1872690"/>
                    <a:pt x="79987" y="1879972"/>
                    <a:pt x="87689" y="1887742"/>
                  </a:cubicBezTo>
                  <a:cubicBezTo>
                    <a:pt x="63906" y="1890279"/>
                    <a:pt x="52739" y="1898342"/>
                    <a:pt x="54189" y="1911933"/>
                  </a:cubicBezTo>
                  <a:cubicBezTo>
                    <a:pt x="55820" y="1927222"/>
                    <a:pt x="63883" y="1938388"/>
                    <a:pt x="78380" y="1945433"/>
                  </a:cubicBezTo>
                  <a:cubicBezTo>
                    <a:pt x="109026" y="1926700"/>
                    <a:pt x="118278" y="1860425"/>
                    <a:pt x="106137" y="1746606"/>
                  </a:cubicBezTo>
                  <a:lnTo>
                    <a:pt x="100156" y="1690547"/>
                  </a:lnTo>
                  <a:cubicBezTo>
                    <a:pt x="136261" y="1674668"/>
                    <a:pt x="151595" y="1641248"/>
                    <a:pt x="146159" y="1590284"/>
                  </a:cubicBezTo>
                  <a:cubicBezTo>
                    <a:pt x="139635" y="1529128"/>
                    <a:pt x="159284" y="1479784"/>
                    <a:pt x="205106" y="1442251"/>
                  </a:cubicBezTo>
                  <a:lnTo>
                    <a:pt x="231675" y="1449726"/>
                  </a:lnTo>
                  <a:cubicBezTo>
                    <a:pt x="224948" y="1434980"/>
                    <a:pt x="222320" y="1410348"/>
                    <a:pt x="223792" y="1375829"/>
                  </a:cubicBezTo>
                  <a:lnTo>
                    <a:pt x="246555" y="1347629"/>
                  </a:lnTo>
                  <a:cubicBezTo>
                    <a:pt x="250180" y="1381604"/>
                    <a:pt x="262083" y="1420710"/>
                    <a:pt x="282265" y="1464947"/>
                  </a:cubicBezTo>
                  <a:lnTo>
                    <a:pt x="315900" y="1345386"/>
                  </a:lnTo>
                  <a:cubicBezTo>
                    <a:pt x="320452" y="1339746"/>
                    <a:pt x="315696" y="1327367"/>
                    <a:pt x="301630" y="1308250"/>
                  </a:cubicBezTo>
                  <a:lnTo>
                    <a:pt x="316035" y="1250016"/>
                  </a:lnTo>
                  <a:cubicBezTo>
                    <a:pt x="319614" y="1251352"/>
                    <a:pt x="326681" y="1253175"/>
                    <a:pt x="337236" y="1255486"/>
                  </a:cubicBezTo>
                  <a:lnTo>
                    <a:pt x="371721" y="1264693"/>
                  </a:lnTo>
                  <a:cubicBezTo>
                    <a:pt x="374757" y="1260933"/>
                    <a:pt x="375187" y="1248860"/>
                    <a:pt x="373012" y="1228475"/>
                  </a:cubicBezTo>
                  <a:lnTo>
                    <a:pt x="342264" y="1205983"/>
                  </a:lnTo>
                  <a:lnTo>
                    <a:pt x="318413" y="1223990"/>
                  </a:lnTo>
                  <a:lnTo>
                    <a:pt x="331528" y="1201974"/>
                  </a:lnTo>
                  <a:cubicBezTo>
                    <a:pt x="337054" y="1189357"/>
                    <a:pt x="342309" y="1174193"/>
                    <a:pt x="347292" y="1156480"/>
                  </a:cubicBezTo>
                  <a:cubicBezTo>
                    <a:pt x="359546" y="1158609"/>
                    <a:pt x="380804" y="1172664"/>
                    <a:pt x="411065" y="1198644"/>
                  </a:cubicBezTo>
                  <a:cubicBezTo>
                    <a:pt x="427577" y="1176265"/>
                    <a:pt x="446977" y="1140692"/>
                    <a:pt x="469264" y="1091926"/>
                  </a:cubicBezTo>
                  <a:cubicBezTo>
                    <a:pt x="465142" y="1085493"/>
                    <a:pt x="461540" y="1067837"/>
                    <a:pt x="458460" y="1038957"/>
                  </a:cubicBezTo>
                  <a:cubicBezTo>
                    <a:pt x="470600" y="1023918"/>
                    <a:pt x="483262" y="997654"/>
                    <a:pt x="496444" y="960168"/>
                  </a:cubicBezTo>
                  <a:lnTo>
                    <a:pt x="481563" y="1062265"/>
                  </a:lnTo>
                  <a:lnTo>
                    <a:pt x="486728" y="1110680"/>
                  </a:lnTo>
                  <a:cubicBezTo>
                    <a:pt x="519911" y="1115731"/>
                    <a:pt x="550478" y="1072095"/>
                    <a:pt x="578428" y="979771"/>
                  </a:cubicBezTo>
                  <a:cubicBezTo>
                    <a:pt x="589277" y="1000949"/>
                    <a:pt x="605042" y="1019885"/>
                    <a:pt x="625722" y="1036578"/>
                  </a:cubicBezTo>
                  <a:cubicBezTo>
                    <a:pt x="650184" y="1008197"/>
                    <a:pt x="648984" y="980835"/>
                    <a:pt x="622120" y="954493"/>
                  </a:cubicBezTo>
                  <a:lnTo>
                    <a:pt x="643695" y="939306"/>
                  </a:lnTo>
                  <a:cubicBezTo>
                    <a:pt x="658440" y="932578"/>
                    <a:pt x="666572" y="928275"/>
                    <a:pt x="668089" y="926395"/>
                  </a:cubicBezTo>
                  <a:cubicBezTo>
                    <a:pt x="667183" y="917901"/>
                    <a:pt x="660694" y="913439"/>
                    <a:pt x="648621" y="913008"/>
                  </a:cubicBezTo>
                  <a:lnTo>
                    <a:pt x="632788" y="909543"/>
                  </a:lnTo>
                  <a:cubicBezTo>
                    <a:pt x="637341" y="903903"/>
                    <a:pt x="636797" y="898807"/>
                    <a:pt x="631157" y="894254"/>
                  </a:cubicBezTo>
                  <a:cubicBezTo>
                    <a:pt x="597114" y="913349"/>
                    <a:pt x="576842" y="932692"/>
                    <a:pt x="570341" y="952285"/>
                  </a:cubicBezTo>
                  <a:lnTo>
                    <a:pt x="580941" y="858376"/>
                  </a:lnTo>
                  <a:cubicBezTo>
                    <a:pt x="599990" y="859780"/>
                    <a:pt x="623263" y="844411"/>
                    <a:pt x="650761" y="812270"/>
                  </a:cubicBezTo>
                  <a:lnTo>
                    <a:pt x="654566" y="847945"/>
                  </a:lnTo>
                  <a:cubicBezTo>
                    <a:pt x="654680" y="865114"/>
                    <a:pt x="655858" y="876156"/>
                    <a:pt x="658100" y="881071"/>
                  </a:cubicBezTo>
                  <a:lnTo>
                    <a:pt x="711985" y="854706"/>
                  </a:lnTo>
                  <a:cubicBezTo>
                    <a:pt x="712167" y="856404"/>
                    <a:pt x="705304" y="872599"/>
                    <a:pt x="691396" y="903291"/>
                  </a:cubicBezTo>
                  <a:cubicBezTo>
                    <a:pt x="695519" y="909724"/>
                    <a:pt x="698305" y="919735"/>
                    <a:pt x="699755" y="933325"/>
                  </a:cubicBezTo>
                  <a:cubicBezTo>
                    <a:pt x="700842" y="943518"/>
                    <a:pt x="698984" y="958320"/>
                    <a:pt x="694183" y="977732"/>
                  </a:cubicBezTo>
                  <a:cubicBezTo>
                    <a:pt x="690536" y="991865"/>
                    <a:pt x="684795" y="1010518"/>
                    <a:pt x="676958" y="1033690"/>
                  </a:cubicBezTo>
                  <a:lnTo>
                    <a:pt x="659732" y="1089648"/>
                  </a:lnTo>
                  <a:cubicBezTo>
                    <a:pt x="654931" y="1109059"/>
                    <a:pt x="652043" y="1122253"/>
                    <a:pt x="651069" y="1129230"/>
                  </a:cubicBezTo>
                  <a:lnTo>
                    <a:pt x="667989" y="1142888"/>
                  </a:lnTo>
                  <a:cubicBezTo>
                    <a:pt x="674059" y="1135368"/>
                    <a:pt x="676732" y="1128210"/>
                    <a:pt x="676007" y="1121415"/>
                  </a:cubicBezTo>
                  <a:lnTo>
                    <a:pt x="702271" y="1198506"/>
                  </a:lnTo>
                  <a:lnTo>
                    <a:pt x="746777" y="987584"/>
                  </a:lnTo>
                  <a:cubicBezTo>
                    <a:pt x="736834" y="974900"/>
                    <a:pt x="725916" y="969192"/>
                    <a:pt x="714025" y="970461"/>
                  </a:cubicBezTo>
                  <a:cubicBezTo>
                    <a:pt x="718577" y="964821"/>
                    <a:pt x="728226" y="958637"/>
                    <a:pt x="742972" y="951910"/>
                  </a:cubicBezTo>
                  <a:cubicBezTo>
                    <a:pt x="740050" y="972839"/>
                    <a:pt x="753267" y="992046"/>
                    <a:pt x="782622" y="1009532"/>
                  </a:cubicBezTo>
                  <a:cubicBezTo>
                    <a:pt x="791002" y="991457"/>
                    <a:pt x="792407" y="972408"/>
                    <a:pt x="786834" y="952385"/>
                  </a:cubicBezTo>
                  <a:lnTo>
                    <a:pt x="828284" y="857763"/>
                  </a:lnTo>
                  <a:lnTo>
                    <a:pt x="856858" y="859869"/>
                  </a:lnTo>
                  <a:cubicBezTo>
                    <a:pt x="874027" y="859755"/>
                    <a:pt x="883064" y="863946"/>
                    <a:pt x="883970" y="872440"/>
                  </a:cubicBezTo>
                  <a:cubicBezTo>
                    <a:pt x="885964" y="891126"/>
                    <a:pt x="880188" y="917514"/>
                    <a:pt x="866643" y="951603"/>
                  </a:cubicBezTo>
                  <a:cubicBezTo>
                    <a:pt x="854797" y="985511"/>
                    <a:pt x="842442" y="1006587"/>
                    <a:pt x="829576" y="1014832"/>
                  </a:cubicBezTo>
                  <a:cubicBezTo>
                    <a:pt x="830482" y="1023326"/>
                    <a:pt x="836938" y="1035523"/>
                    <a:pt x="848943" y="1051424"/>
                  </a:cubicBezTo>
                  <a:lnTo>
                    <a:pt x="833654" y="1053055"/>
                  </a:lnTo>
                  <a:lnTo>
                    <a:pt x="836915" y="1083633"/>
                  </a:lnTo>
                  <a:lnTo>
                    <a:pt x="852204" y="1082002"/>
                  </a:lnTo>
                  <a:lnTo>
                    <a:pt x="848943" y="1051424"/>
                  </a:lnTo>
                  <a:cubicBezTo>
                    <a:pt x="863937" y="1030925"/>
                    <a:pt x="885398" y="998569"/>
                    <a:pt x="913326" y="954355"/>
                  </a:cubicBezTo>
                  <a:lnTo>
                    <a:pt x="928003" y="898669"/>
                  </a:lnTo>
                  <a:lnTo>
                    <a:pt x="941730" y="930707"/>
                  </a:lnTo>
                  <a:cubicBezTo>
                    <a:pt x="962002" y="911364"/>
                    <a:pt x="984799" y="875429"/>
                    <a:pt x="1010122" y="822902"/>
                  </a:cubicBezTo>
                  <a:cubicBezTo>
                    <a:pt x="1005999" y="816469"/>
                    <a:pt x="1002760" y="802211"/>
                    <a:pt x="1000405" y="780127"/>
                  </a:cubicBezTo>
                  <a:cubicBezTo>
                    <a:pt x="1003145" y="757499"/>
                    <a:pt x="1023395" y="721835"/>
                    <a:pt x="1061152" y="673137"/>
                  </a:cubicBezTo>
                  <a:cubicBezTo>
                    <a:pt x="1057030" y="666704"/>
                    <a:pt x="1053700" y="651596"/>
                    <a:pt x="1051163" y="627813"/>
                  </a:cubicBezTo>
                  <a:cubicBezTo>
                    <a:pt x="1054266" y="608583"/>
                    <a:pt x="1074028" y="576408"/>
                    <a:pt x="1110450" y="531288"/>
                  </a:cubicBezTo>
                  <a:lnTo>
                    <a:pt x="1133010" y="549499"/>
                  </a:lnTo>
                  <a:lnTo>
                    <a:pt x="1156317" y="526395"/>
                  </a:lnTo>
                  <a:cubicBezTo>
                    <a:pt x="1150247" y="533915"/>
                    <a:pt x="1148571" y="550416"/>
                    <a:pt x="1151289" y="575898"/>
                  </a:cubicBezTo>
                  <a:lnTo>
                    <a:pt x="1175854" y="588740"/>
                  </a:lnTo>
                  <a:cubicBezTo>
                    <a:pt x="1204733" y="585660"/>
                    <a:pt x="1218346" y="536100"/>
                    <a:pt x="1216692" y="440062"/>
                  </a:cubicBezTo>
                  <a:lnTo>
                    <a:pt x="1271562" y="447095"/>
                  </a:lnTo>
                  <a:cubicBezTo>
                    <a:pt x="1291948" y="444920"/>
                    <a:pt x="1304428" y="416958"/>
                    <a:pt x="1309003" y="363208"/>
                  </a:cubicBezTo>
                  <a:cubicBezTo>
                    <a:pt x="1325991" y="361396"/>
                    <a:pt x="1337520" y="356730"/>
                    <a:pt x="1343590" y="349210"/>
                  </a:cubicBezTo>
                  <a:lnTo>
                    <a:pt x="1368698" y="367149"/>
                  </a:lnTo>
                  <a:cubicBezTo>
                    <a:pt x="1378483" y="330025"/>
                    <a:pt x="1398665" y="309832"/>
                    <a:pt x="1429243" y="306570"/>
                  </a:cubicBezTo>
                  <a:cubicBezTo>
                    <a:pt x="1437737" y="305664"/>
                    <a:pt x="1444169" y="301542"/>
                    <a:pt x="1448541" y="294203"/>
                  </a:cubicBezTo>
                  <a:lnTo>
                    <a:pt x="1409469" y="362800"/>
                  </a:lnTo>
                  <a:lnTo>
                    <a:pt x="1406072" y="427592"/>
                  </a:lnTo>
                  <a:cubicBezTo>
                    <a:pt x="1409832" y="430627"/>
                    <a:pt x="1416809" y="431601"/>
                    <a:pt x="1427001" y="430514"/>
                  </a:cubicBezTo>
                  <a:cubicBezTo>
                    <a:pt x="1460977" y="426889"/>
                    <a:pt x="1494850" y="382041"/>
                    <a:pt x="1528622" y="295969"/>
                  </a:cubicBezTo>
                  <a:cubicBezTo>
                    <a:pt x="1539902" y="305074"/>
                    <a:pt x="1554828" y="300046"/>
                    <a:pt x="1573402" y="280884"/>
                  </a:cubicBezTo>
                  <a:cubicBezTo>
                    <a:pt x="1574126" y="287679"/>
                    <a:pt x="1582949" y="297905"/>
                    <a:pt x="1599869" y="311563"/>
                  </a:cubicBezTo>
                  <a:cubicBezTo>
                    <a:pt x="1622451" y="281665"/>
                    <a:pt x="1648805" y="230746"/>
                    <a:pt x="1678929" y="158808"/>
                  </a:cubicBezTo>
                  <a:lnTo>
                    <a:pt x="1692282" y="211504"/>
                  </a:lnTo>
                  <a:cubicBezTo>
                    <a:pt x="1698398" y="236623"/>
                    <a:pt x="1702577" y="251641"/>
                    <a:pt x="1704819" y="256556"/>
                  </a:cubicBezTo>
                  <a:cubicBezTo>
                    <a:pt x="1774084" y="164979"/>
                    <a:pt x="1821457" y="117832"/>
                    <a:pt x="1846939" y="115114"/>
                  </a:cubicBezTo>
                  <a:cubicBezTo>
                    <a:pt x="1853734" y="114389"/>
                    <a:pt x="1857494" y="117424"/>
                    <a:pt x="1858219" y="124219"/>
                  </a:cubicBezTo>
                  <a:cubicBezTo>
                    <a:pt x="1859306" y="134412"/>
                    <a:pt x="1864946" y="138965"/>
                    <a:pt x="1875139" y="137877"/>
                  </a:cubicBezTo>
                  <a:cubicBezTo>
                    <a:pt x="1909114" y="134253"/>
                    <a:pt x="1926295" y="110085"/>
                    <a:pt x="1926680" y="65373"/>
                  </a:cubicBezTo>
                  <a:lnTo>
                    <a:pt x="1969422" y="127820"/>
                  </a:lnTo>
                  <a:cubicBezTo>
                    <a:pt x="1982649" y="122973"/>
                    <a:pt x="2001891" y="102021"/>
                    <a:pt x="2027146" y="64964"/>
                  </a:cubicBezTo>
                  <a:cubicBezTo>
                    <a:pt x="2042186" y="77105"/>
                    <a:pt x="2056501" y="82450"/>
                    <a:pt x="2070091" y="81001"/>
                  </a:cubicBezTo>
                  <a:lnTo>
                    <a:pt x="2116876" y="60547"/>
                  </a:lnTo>
                  <a:cubicBezTo>
                    <a:pt x="2142969" y="47455"/>
                    <a:pt x="2159413" y="40546"/>
                    <a:pt x="2166208" y="39822"/>
                  </a:cubicBezTo>
                  <a:lnTo>
                    <a:pt x="2195325" y="47024"/>
                  </a:lnTo>
                  <a:cubicBezTo>
                    <a:pt x="2211339" y="52189"/>
                    <a:pt x="2221895" y="54499"/>
                    <a:pt x="2226991" y="53955"/>
                  </a:cubicBezTo>
                  <a:cubicBezTo>
                    <a:pt x="2221895" y="54499"/>
                    <a:pt x="2241193" y="42131"/>
                    <a:pt x="2284885" y="16853"/>
                  </a:cubicBezTo>
                  <a:lnTo>
                    <a:pt x="2299427" y="56537"/>
                  </a:lnTo>
                  <a:cubicBezTo>
                    <a:pt x="2268124" y="53003"/>
                    <a:pt x="2243005" y="59119"/>
                    <a:pt x="2224069" y="74884"/>
                  </a:cubicBezTo>
                  <a:lnTo>
                    <a:pt x="2226787" y="100366"/>
                  </a:lnTo>
                  <a:cubicBezTo>
                    <a:pt x="2242009" y="114206"/>
                    <a:pt x="2251318" y="120944"/>
                    <a:pt x="2254716" y="120582"/>
                  </a:cubicBezTo>
                  <a:cubicBezTo>
                    <a:pt x="2259812" y="120038"/>
                    <a:pt x="2261907" y="115519"/>
                    <a:pt x="2261001" y="107025"/>
                  </a:cubicBezTo>
                  <a:cubicBezTo>
                    <a:pt x="2261975" y="100048"/>
                    <a:pt x="2265859" y="96198"/>
                    <a:pt x="2272655" y="95473"/>
                  </a:cubicBezTo>
                  <a:cubicBezTo>
                    <a:pt x="2269257" y="95835"/>
                    <a:pt x="2275169" y="102936"/>
                    <a:pt x="2290390" y="116776"/>
                  </a:cubicBezTo>
                  <a:cubicBezTo>
                    <a:pt x="2289846" y="111680"/>
                    <a:pt x="2295192" y="97364"/>
                    <a:pt x="2306426" y="73830"/>
                  </a:cubicBezTo>
                  <a:cubicBezTo>
                    <a:pt x="2319178" y="48416"/>
                    <a:pt x="2325101" y="31463"/>
                    <a:pt x="2324195" y="22969"/>
                  </a:cubicBezTo>
                  <a:cubicBezTo>
                    <a:pt x="2339235" y="35109"/>
                    <a:pt x="2363199" y="34271"/>
                    <a:pt x="2396087" y="20454"/>
                  </a:cubicBezTo>
                  <a:close/>
                </a:path>
              </a:pathLst>
            </a:custGeom>
            <a:blipFill dpi="0" rotWithShape="0">
              <a:blip r:embed="rId11" cstate="hqprint">
                <a:alphaModFix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26803" r="-26803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41ABFF23-A6CC-41FE-AB63-A4E2A298CD0C}"/>
                </a:ext>
              </a:extLst>
            </p:cNvPr>
            <p:cNvSpPr>
              <a:spLocks noChangeAspect="1"/>
            </p:cNvSpPr>
            <p:nvPr>
              <p:custDataLst>
                <p:tags r:id="rId6"/>
              </p:custDataLst>
            </p:nvPr>
          </p:nvSpPr>
          <p:spPr>
            <a:xfrm rot="10535827">
              <a:off x="5515389" y="1593545"/>
              <a:ext cx="2743200" cy="2845834"/>
            </a:xfrm>
            <a:custGeom>
              <a:avLst/>
              <a:gdLst/>
              <a:ahLst/>
              <a:cxnLst/>
              <a:rect l="l" t="t" r="r" b="b"/>
              <a:pathLst>
                <a:path w="4458600" h="4676913">
                  <a:moveTo>
                    <a:pt x="3224482" y="4524609"/>
                  </a:moveTo>
                  <a:cubicBezTo>
                    <a:pt x="3205546" y="4540374"/>
                    <a:pt x="3186973" y="4559537"/>
                    <a:pt x="3168762" y="4582097"/>
                  </a:cubicBezTo>
                  <a:cubicBezTo>
                    <a:pt x="3157482" y="4572991"/>
                    <a:pt x="3148444" y="4568801"/>
                    <a:pt x="3141649" y="4569526"/>
                  </a:cubicBezTo>
                  <a:lnTo>
                    <a:pt x="3173518" y="4530046"/>
                  </a:lnTo>
                  <a:close/>
                  <a:moveTo>
                    <a:pt x="2199059" y="4358237"/>
                  </a:moveTo>
                  <a:lnTo>
                    <a:pt x="2241631" y="4394931"/>
                  </a:lnTo>
                  <a:lnTo>
                    <a:pt x="2230249" y="4409031"/>
                  </a:lnTo>
                  <a:lnTo>
                    <a:pt x="2189954" y="4369517"/>
                  </a:lnTo>
                  <a:close/>
                  <a:moveTo>
                    <a:pt x="3490747" y="4145710"/>
                  </a:moveTo>
                  <a:lnTo>
                    <a:pt x="3470361" y="4147885"/>
                  </a:lnTo>
                  <a:lnTo>
                    <a:pt x="3474982" y="4191204"/>
                  </a:lnTo>
                  <a:lnTo>
                    <a:pt x="3495368" y="4189029"/>
                  </a:lnTo>
                  <a:close/>
                  <a:moveTo>
                    <a:pt x="2592631" y="3988952"/>
                  </a:moveTo>
                  <a:lnTo>
                    <a:pt x="2572246" y="3991127"/>
                  </a:lnTo>
                  <a:lnTo>
                    <a:pt x="2576595" y="4031898"/>
                  </a:lnTo>
                  <a:lnTo>
                    <a:pt x="2596981" y="4029723"/>
                  </a:lnTo>
                  <a:close/>
                  <a:moveTo>
                    <a:pt x="1545601" y="3909932"/>
                  </a:moveTo>
                  <a:lnTo>
                    <a:pt x="1542136" y="3925765"/>
                  </a:lnTo>
                  <a:lnTo>
                    <a:pt x="1585353" y="3944349"/>
                  </a:lnTo>
                  <a:lnTo>
                    <a:pt x="1588003" y="3920872"/>
                  </a:lnTo>
                  <a:close/>
                  <a:moveTo>
                    <a:pt x="2801717" y="3871293"/>
                  </a:moveTo>
                  <a:cubicBezTo>
                    <a:pt x="2782170" y="3897432"/>
                    <a:pt x="2759078" y="3914499"/>
                    <a:pt x="2732441" y="3922495"/>
                  </a:cubicBezTo>
                  <a:cubicBezTo>
                    <a:pt x="2741660" y="3928384"/>
                    <a:pt x="2737288" y="3935723"/>
                    <a:pt x="2719327" y="3944511"/>
                  </a:cubicBezTo>
                  <a:lnTo>
                    <a:pt x="2679099" y="3953957"/>
                  </a:lnTo>
                  <a:cubicBezTo>
                    <a:pt x="2662292" y="3957468"/>
                    <a:pt x="2647003" y="3959099"/>
                    <a:pt x="2633232" y="3958850"/>
                  </a:cubicBezTo>
                  <a:lnTo>
                    <a:pt x="2607920" y="3987322"/>
                  </a:lnTo>
                  <a:cubicBezTo>
                    <a:pt x="2619200" y="3996427"/>
                    <a:pt x="2629269" y="4002225"/>
                    <a:pt x="2638125" y="4004717"/>
                  </a:cubicBezTo>
                  <a:cubicBezTo>
                    <a:pt x="2678057" y="3976403"/>
                    <a:pt x="2700572" y="3961975"/>
                    <a:pt x="2705668" y="3961431"/>
                  </a:cubicBezTo>
                  <a:cubicBezTo>
                    <a:pt x="2715861" y="3960344"/>
                    <a:pt x="2721139" y="3961499"/>
                    <a:pt x="2721501" y="3964897"/>
                  </a:cubicBezTo>
                  <a:cubicBezTo>
                    <a:pt x="2721863" y="3968294"/>
                    <a:pt x="2725442" y="3969631"/>
                    <a:pt x="2732237" y="3968906"/>
                  </a:cubicBezTo>
                  <a:cubicBezTo>
                    <a:pt x="2769611" y="3964919"/>
                    <a:pt x="2801808" y="3936572"/>
                    <a:pt x="2828830" y="3883864"/>
                  </a:cubicBezTo>
                  <a:cubicBezTo>
                    <a:pt x="2822035" y="3884589"/>
                    <a:pt x="2812997" y="3880398"/>
                    <a:pt x="2801717" y="3871293"/>
                  </a:cubicBezTo>
                  <a:close/>
                  <a:moveTo>
                    <a:pt x="2602619" y="3840988"/>
                  </a:moveTo>
                  <a:lnTo>
                    <a:pt x="2523592" y="3921579"/>
                  </a:lnTo>
                  <a:cubicBezTo>
                    <a:pt x="2542573" y="3938454"/>
                    <a:pt x="2552427" y="3950288"/>
                    <a:pt x="2553151" y="3957084"/>
                  </a:cubicBezTo>
                  <a:lnTo>
                    <a:pt x="2608055" y="3891952"/>
                  </a:lnTo>
                  <a:close/>
                  <a:moveTo>
                    <a:pt x="2671351" y="3784690"/>
                  </a:moveTo>
                  <a:lnTo>
                    <a:pt x="2662246" y="3795970"/>
                  </a:lnTo>
                  <a:lnTo>
                    <a:pt x="2706551" y="3824747"/>
                  </a:lnTo>
                  <a:lnTo>
                    <a:pt x="2715113" y="3808371"/>
                  </a:lnTo>
                  <a:close/>
                  <a:moveTo>
                    <a:pt x="2837900" y="3751460"/>
                  </a:moveTo>
                  <a:lnTo>
                    <a:pt x="2785476" y="3767361"/>
                  </a:lnTo>
                  <a:lnTo>
                    <a:pt x="2805386" y="3809050"/>
                  </a:lnTo>
                  <a:cubicBezTo>
                    <a:pt x="2829237" y="3791042"/>
                    <a:pt x="2840075" y="3771846"/>
                    <a:pt x="2837900" y="3751460"/>
                  </a:cubicBezTo>
                  <a:close/>
                  <a:moveTo>
                    <a:pt x="2948898" y="3608184"/>
                  </a:moveTo>
                  <a:lnTo>
                    <a:pt x="2950529" y="3623473"/>
                  </a:lnTo>
                  <a:lnTo>
                    <a:pt x="2924130" y="3641752"/>
                  </a:lnTo>
                  <a:lnTo>
                    <a:pt x="2912306" y="3627550"/>
                  </a:lnTo>
                  <a:close/>
                  <a:moveTo>
                    <a:pt x="3051674" y="3532791"/>
                  </a:moveTo>
                  <a:lnTo>
                    <a:pt x="3067507" y="3536257"/>
                  </a:lnTo>
                  <a:lnTo>
                    <a:pt x="3055751" y="3571014"/>
                  </a:lnTo>
                  <a:lnTo>
                    <a:pt x="3039919" y="3567548"/>
                  </a:lnTo>
                  <a:close/>
                  <a:moveTo>
                    <a:pt x="3092648" y="3482031"/>
                  </a:moveTo>
                  <a:lnTo>
                    <a:pt x="3104472" y="3496233"/>
                  </a:lnTo>
                  <a:lnTo>
                    <a:pt x="3081709" y="3524433"/>
                  </a:lnTo>
                  <a:lnTo>
                    <a:pt x="3070428" y="3515328"/>
                  </a:lnTo>
                  <a:close/>
                  <a:moveTo>
                    <a:pt x="4173619" y="3371874"/>
                  </a:moveTo>
                  <a:lnTo>
                    <a:pt x="4161048" y="3398987"/>
                  </a:lnTo>
                  <a:lnTo>
                    <a:pt x="4176881" y="3402452"/>
                  </a:lnTo>
                  <a:lnTo>
                    <a:pt x="4184356" y="3375883"/>
                  </a:lnTo>
                  <a:close/>
                  <a:moveTo>
                    <a:pt x="3286649" y="3319592"/>
                  </a:moveTo>
                  <a:lnTo>
                    <a:pt x="3274621" y="3351801"/>
                  </a:lnTo>
                  <a:lnTo>
                    <a:pt x="3290454" y="3355266"/>
                  </a:lnTo>
                  <a:lnTo>
                    <a:pt x="3302481" y="3323057"/>
                  </a:lnTo>
                  <a:close/>
                  <a:moveTo>
                    <a:pt x="3172456" y="3287961"/>
                  </a:moveTo>
                  <a:lnTo>
                    <a:pt x="3177077" y="3331280"/>
                  </a:lnTo>
                  <a:lnTo>
                    <a:pt x="3161788" y="3332911"/>
                  </a:lnTo>
                  <a:lnTo>
                    <a:pt x="3157167" y="3289592"/>
                  </a:lnTo>
                  <a:close/>
                  <a:moveTo>
                    <a:pt x="720700" y="3255702"/>
                  </a:moveTo>
                  <a:lnTo>
                    <a:pt x="712138" y="3272078"/>
                  </a:lnTo>
                  <a:lnTo>
                    <a:pt x="740338" y="3294842"/>
                  </a:lnTo>
                  <a:lnTo>
                    <a:pt x="749444" y="3283561"/>
                  </a:lnTo>
                  <a:close/>
                  <a:moveTo>
                    <a:pt x="3711751" y="3052608"/>
                  </a:moveTo>
                  <a:lnTo>
                    <a:pt x="3699724" y="3084817"/>
                  </a:lnTo>
                  <a:lnTo>
                    <a:pt x="3720653" y="3087738"/>
                  </a:lnTo>
                  <a:lnTo>
                    <a:pt x="3727584" y="3056073"/>
                  </a:lnTo>
                  <a:close/>
                  <a:moveTo>
                    <a:pt x="725115" y="2958856"/>
                  </a:moveTo>
                  <a:lnTo>
                    <a:pt x="743122" y="2982706"/>
                  </a:lnTo>
                  <a:lnTo>
                    <a:pt x="728377" y="2989434"/>
                  </a:lnTo>
                  <a:lnTo>
                    <a:pt x="709826" y="2960486"/>
                  </a:lnTo>
                  <a:close/>
                  <a:moveTo>
                    <a:pt x="699225" y="2861108"/>
                  </a:moveTo>
                  <a:lnTo>
                    <a:pt x="716213" y="2923725"/>
                  </a:lnTo>
                  <a:lnTo>
                    <a:pt x="695827" y="2925899"/>
                  </a:lnTo>
                  <a:lnTo>
                    <a:pt x="678839" y="2863282"/>
                  </a:lnTo>
                  <a:close/>
                  <a:moveTo>
                    <a:pt x="591419" y="2792715"/>
                  </a:moveTo>
                  <a:lnTo>
                    <a:pt x="571034" y="2794890"/>
                  </a:lnTo>
                  <a:lnTo>
                    <a:pt x="567637" y="2859682"/>
                  </a:lnTo>
                  <a:lnTo>
                    <a:pt x="582926" y="2858051"/>
                  </a:lnTo>
                  <a:close/>
                  <a:moveTo>
                    <a:pt x="369558" y="2790610"/>
                  </a:moveTo>
                  <a:lnTo>
                    <a:pt x="360452" y="2801891"/>
                  </a:lnTo>
                  <a:lnTo>
                    <a:pt x="377916" y="2820645"/>
                  </a:lnTo>
                  <a:lnTo>
                    <a:pt x="386478" y="2804268"/>
                  </a:lnTo>
                  <a:close/>
                  <a:moveTo>
                    <a:pt x="284312" y="2740429"/>
                  </a:moveTo>
                  <a:lnTo>
                    <a:pt x="263927" y="2742603"/>
                  </a:lnTo>
                  <a:lnTo>
                    <a:pt x="268004" y="2780826"/>
                  </a:lnTo>
                  <a:lnTo>
                    <a:pt x="288390" y="2778651"/>
                  </a:lnTo>
                  <a:close/>
                  <a:moveTo>
                    <a:pt x="113923" y="2616860"/>
                  </a:moveTo>
                  <a:lnTo>
                    <a:pt x="116422" y="2617955"/>
                  </a:lnTo>
                  <a:lnTo>
                    <a:pt x="116374" y="2618693"/>
                  </a:lnTo>
                  <a:cubicBezTo>
                    <a:pt x="116162" y="2619736"/>
                    <a:pt x="115853" y="2620104"/>
                    <a:pt x="115445" y="2619799"/>
                  </a:cubicBezTo>
                  <a:cubicBezTo>
                    <a:pt x="115036" y="2619493"/>
                    <a:pt x="114529" y="2618514"/>
                    <a:pt x="113923" y="2616860"/>
                  </a:cubicBezTo>
                  <a:close/>
                  <a:moveTo>
                    <a:pt x="3971831" y="2470771"/>
                  </a:moveTo>
                  <a:cubicBezTo>
                    <a:pt x="3951446" y="2472946"/>
                    <a:pt x="3935183" y="2481553"/>
                    <a:pt x="3923042" y="2496593"/>
                  </a:cubicBezTo>
                  <a:lnTo>
                    <a:pt x="3945942" y="2566311"/>
                  </a:lnTo>
                  <a:cubicBezTo>
                    <a:pt x="3965195" y="2521305"/>
                    <a:pt x="3975093" y="2501349"/>
                    <a:pt x="3975637" y="2506446"/>
                  </a:cubicBezTo>
                  <a:close/>
                  <a:moveTo>
                    <a:pt x="76587" y="2463152"/>
                  </a:moveTo>
                  <a:lnTo>
                    <a:pt x="76898" y="2463324"/>
                  </a:lnTo>
                  <a:lnTo>
                    <a:pt x="76956" y="2463596"/>
                  </a:lnTo>
                  <a:cubicBezTo>
                    <a:pt x="76486" y="2463217"/>
                    <a:pt x="76363" y="2463069"/>
                    <a:pt x="76587" y="2463152"/>
                  </a:cubicBezTo>
                  <a:close/>
                  <a:moveTo>
                    <a:pt x="94215" y="2335474"/>
                  </a:moveTo>
                  <a:lnTo>
                    <a:pt x="73830" y="2337648"/>
                  </a:lnTo>
                  <a:lnTo>
                    <a:pt x="78179" y="2378419"/>
                  </a:lnTo>
                  <a:lnTo>
                    <a:pt x="98565" y="2376245"/>
                  </a:lnTo>
                  <a:close/>
                  <a:moveTo>
                    <a:pt x="327288" y="2297725"/>
                  </a:moveTo>
                  <a:lnTo>
                    <a:pt x="306903" y="2299900"/>
                  </a:lnTo>
                  <a:lnTo>
                    <a:pt x="302419" y="2354499"/>
                  </a:lnTo>
                  <a:lnTo>
                    <a:pt x="317708" y="2352868"/>
                  </a:lnTo>
                  <a:close/>
                  <a:moveTo>
                    <a:pt x="13485" y="2168009"/>
                  </a:moveTo>
                  <a:lnTo>
                    <a:pt x="12571" y="2174090"/>
                  </a:lnTo>
                  <a:cubicBezTo>
                    <a:pt x="12389" y="2172391"/>
                    <a:pt x="12663" y="2170429"/>
                    <a:pt x="13392" y="2168203"/>
                  </a:cubicBezTo>
                  <a:close/>
                  <a:moveTo>
                    <a:pt x="241193" y="2118776"/>
                  </a:moveTo>
                  <a:lnTo>
                    <a:pt x="218259" y="2121222"/>
                  </a:lnTo>
                  <a:lnTo>
                    <a:pt x="224783" y="2182378"/>
                  </a:lnTo>
                  <a:lnTo>
                    <a:pt x="247716" y="2179932"/>
                  </a:lnTo>
                  <a:close/>
                  <a:moveTo>
                    <a:pt x="385351" y="2093089"/>
                  </a:moveTo>
                  <a:lnTo>
                    <a:pt x="379508" y="2134947"/>
                  </a:lnTo>
                  <a:lnTo>
                    <a:pt x="394797" y="2133316"/>
                  </a:lnTo>
                  <a:lnTo>
                    <a:pt x="401184" y="2096554"/>
                  </a:lnTo>
                  <a:close/>
                  <a:moveTo>
                    <a:pt x="4456355" y="2011892"/>
                  </a:moveTo>
                  <a:cubicBezTo>
                    <a:pt x="4456809" y="2016139"/>
                    <a:pt x="4456568" y="2019923"/>
                    <a:pt x="4455634" y="2023244"/>
                  </a:cubicBezTo>
                  <a:lnTo>
                    <a:pt x="4455140" y="2024111"/>
                  </a:lnTo>
                  <a:lnTo>
                    <a:pt x="4455459" y="2018592"/>
                  </a:lnTo>
                  <a:cubicBezTo>
                    <a:pt x="4455723" y="2015020"/>
                    <a:pt x="4456021" y="2012787"/>
                    <a:pt x="4456355" y="2011892"/>
                  </a:cubicBezTo>
                  <a:close/>
                  <a:moveTo>
                    <a:pt x="3127903" y="1831456"/>
                  </a:moveTo>
                  <a:lnTo>
                    <a:pt x="3112615" y="1833087"/>
                  </a:lnTo>
                  <a:lnTo>
                    <a:pt x="3118051" y="1884051"/>
                  </a:lnTo>
                  <a:lnTo>
                    <a:pt x="3133340" y="1882420"/>
                  </a:lnTo>
                  <a:close/>
                  <a:moveTo>
                    <a:pt x="449597" y="1704814"/>
                  </a:moveTo>
                  <a:lnTo>
                    <a:pt x="437026" y="1731927"/>
                  </a:lnTo>
                  <a:lnTo>
                    <a:pt x="453131" y="1737940"/>
                  </a:lnTo>
                  <a:lnTo>
                    <a:pt x="460333" y="1708823"/>
                  </a:lnTo>
                  <a:close/>
                  <a:moveTo>
                    <a:pt x="271972" y="1682527"/>
                  </a:moveTo>
                  <a:lnTo>
                    <a:pt x="251586" y="1684702"/>
                  </a:lnTo>
                  <a:lnTo>
                    <a:pt x="254304" y="1710184"/>
                  </a:lnTo>
                  <a:lnTo>
                    <a:pt x="274690" y="1708009"/>
                  </a:lnTo>
                  <a:close/>
                  <a:moveTo>
                    <a:pt x="165865" y="1678383"/>
                  </a:moveTo>
                  <a:lnTo>
                    <a:pt x="153838" y="1710592"/>
                  </a:lnTo>
                  <a:lnTo>
                    <a:pt x="169671" y="1714057"/>
                  </a:lnTo>
                  <a:lnTo>
                    <a:pt x="181698" y="1681848"/>
                  </a:lnTo>
                  <a:close/>
                  <a:moveTo>
                    <a:pt x="3089034" y="1660355"/>
                  </a:moveTo>
                  <a:lnTo>
                    <a:pt x="3102217" y="1687298"/>
                  </a:lnTo>
                  <a:lnTo>
                    <a:pt x="3087471" y="1694025"/>
                  </a:lnTo>
                  <a:lnTo>
                    <a:pt x="3073745" y="1661986"/>
                  </a:lnTo>
                  <a:close/>
                  <a:moveTo>
                    <a:pt x="497230" y="1619840"/>
                  </a:moveTo>
                  <a:cubicBezTo>
                    <a:pt x="493471" y="1681234"/>
                    <a:pt x="490356" y="1724519"/>
                    <a:pt x="487888" y="1749695"/>
                  </a:cubicBezTo>
                  <a:lnTo>
                    <a:pt x="486702" y="1760301"/>
                  </a:lnTo>
                  <a:lnTo>
                    <a:pt x="499369" y="1728981"/>
                  </a:lnTo>
                  <a:cubicBezTo>
                    <a:pt x="513686" y="1691051"/>
                    <a:pt x="520096" y="1665079"/>
                    <a:pt x="518601" y="1651064"/>
                  </a:cubicBezTo>
                  <a:cubicBezTo>
                    <a:pt x="517695" y="1642570"/>
                    <a:pt x="513482" y="1635288"/>
                    <a:pt x="505962" y="1629218"/>
                  </a:cubicBezTo>
                  <a:close/>
                  <a:moveTo>
                    <a:pt x="424794" y="1617259"/>
                  </a:moveTo>
                  <a:lnTo>
                    <a:pt x="417591" y="1646376"/>
                  </a:lnTo>
                  <a:lnTo>
                    <a:pt x="433424" y="1649841"/>
                  </a:lnTo>
                  <a:lnTo>
                    <a:pt x="440627" y="1620724"/>
                  </a:lnTo>
                  <a:close/>
                  <a:moveTo>
                    <a:pt x="4308388" y="1615328"/>
                  </a:moveTo>
                  <a:lnTo>
                    <a:pt x="4297720" y="1660278"/>
                  </a:lnTo>
                  <a:lnTo>
                    <a:pt x="4313009" y="1658647"/>
                  </a:lnTo>
                  <a:lnTo>
                    <a:pt x="4324221" y="1618794"/>
                  </a:lnTo>
                  <a:close/>
                  <a:moveTo>
                    <a:pt x="366389" y="1577100"/>
                  </a:moveTo>
                  <a:lnTo>
                    <a:pt x="354362" y="1609309"/>
                  </a:lnTo>
                  <a:lnTo>
                    <a:pt x="370195" y="1612774"/>
                  </a:lnTo>
                  <a:lnTo>
                    <a:pt x="382766" y="1585661"/>
                  </a:lnTo>
                  <a:close/>
                  <a:moveTo>
                    <a:pt x="497094" y="1521922"/>
                  </a:moveTo>
                  <a:lnTo>
                    <a:pt x="476708" y="1524097"/>
                  </a:lnTo>
                  <a:lnTo>
                    <a:pt x="482145" y="1575060"/>
                  </a:lnTo>
                  <a:lnTo>
                    <a:pt x="502530" y="1572886"/>
                  </a:lnTo>
                  <a:close/>
                  <a:moveTo>
                    <a:pt x="4302884" y="1515406"/>
                  </a:moveTo>
                  <a:cubicBezTo>
                    <a:pt x="4288977" y="1546098"/>
                    <a:pt x="4288388" y="1572791"/>
                    <a:pt x="4301117" y="1595487"/>
                  </a:cubicBezTo>
                  <a:cubicBezTo>
                    <a:pt x="4300574" y="1590390"/>
                    <a:pt x="4308524" y="1584388"/>
                    <a:pt x="4324968" y="1577479"/>
                  </a:cubicBezTo>
                  <a:cubicBezTo>
                    <a:pt x="4306780" y="1551930"/>
                    <a:pt x="4299418" y="1531239"/>
                    <a:pt x="4302884" y="1515406"/>
                  </a:cubicBezTo>
                  <a:close/>
                  <a:moveTo>
                    <a:pt x="200893" y="1499398"/>
                  </a:moveTo>
                  <a:cubicBezTo>
                    <a:pt x="182139" y="1516862"/>
                    <a:pt x="174573" y="1542582"/>
                    <a:pt x="178198" y="1576558"/>
                  </a:cubicBezTo>
                  <a:lnTo>
                    <a:pt x="207689" y="1563103"/>
                  </a:lnTo>
                  <a:close/>
                  <a:moveTo>
                    <a:pt x="219647" y="1481935"/>
                  </a:moveTo>
                  <a:lnTo>
                    <a:pt x="213804" y="1523793"/>
                  </a:lnTo>
                  <a:lnTo>
                    <a:pt x="229093" y="1522162"/>
                  </a:lnTo>
                  <a:lnTo>
                    <a:pt x="235481" y="1485400"/>
                  </a:lnTo>
                  <a:close/>
                  <a:moveTo>
                    <a:pt x="271155" y="1481595"/>
                  </a:moveTo>
                  <a:lnTo>
                    <a:pt x="250770" y="1483769"/>
                  </a:lnTo>
                  <a:lnTo>
                    <a:pt x="253488" y="1509251"/>
                  </a:lnTo>
                  <a:lnTo>
                    <a:pt x="273873" y="1507076"/>
                  </a:lnTo>
                  <a:close/>
                  <a:moveTo>
                    <a:pt x="519619" y="1419010"/>
                  </a:moveTo>
                  <a:lnTo>
                    <a:pt x="504330" y="1420641"/>
                  </a:lnTo>
                  <a:lnTo>
                    <a:pt x="507592" y="1451219"/>
                  </a:lnTo>
                  <a:lnTo>
                    <a:pt x="522881" y="1449588"/>
                  </a:lnTo>
                  <a:close/>
                  <a:moveTo>
                    <a:pt x="338800" y="1415104"/>
                  </a:moveTo>
                  <a:cubicBezTo>
                    <a:pt x="325934" y="1423348"/>
                    <a:pt x="318585" y="1443032"/>
                    <a:pt x="316750" y="1474154"/>
                  </a:cubicBezTo>
                  <a:lnTo>
                    <a:pt x="315459" y="1510372"/>
                  </a:lnTo>
                  <a:cubicBezTo>
                    <a:pt x="315029" y="1522444"/>
                    <a:pt x="313387" y="1531210"/>
                    <a:pt x="310533" y="1536669"/>
                  </a:cubicBezTo>
                  <a:cubicBezTo>
                    <a:pt x="302832" y="1528900"/>
                    <a:pt x="300340" y="1537756"/>
                    <a:pt x="303059" y="1563238"/>
                  </a:cubicBezTo>
                  <a:cubicBezTo>
                    <a:pt x="306456" y="1562876"/>
                    <a:pt x="321723" y="1544925"/>
                    <a:pt x="348858" y="1509386"/>
                  </a:cubicBezTo>
                  <a:close/>
                  <a:moveTo>
                    <a:pt x="488972" y="1373313"/>
                  </a:moveTo>
                  <a:lnTo>
                    <a:pt x="479765" y="1407798"/>
                  </a:lnTo>
                  <a:lnTo>
                    <a:pt x="498146" y="1410991"/>
                  </a:lnTo>
                  <a:lnTo>
                    <a:pt x="505349" y="1381874"/>
                  </a:lnTo>
                  <a:close/>
                  <a:moveTo>
                    <a:pt x="3850902" y="1357134"/>
                  </a:moveTo>
                  <a:lnTo>
                    <a:pt x="3853588" y="1362315"/>
                  </a:lnTo>
                  <a:cubicBezTo>
                    <a:pt x="3848491" y="1362858"/>
                    <a:pt x="3847184" y="1361548"/>
                    <a:pt x="3849665" y="1358384"/>
                  </a:cubicBezTo>
                  <a:close/>
                  <a:moveTo>
                    <a:pt x="505009" y="1330367"/>
                  </a:moveTo>
                  <a:lnTo>
                    <a:pt x="499165" y="1372225"/>
                  </a:lnTo>
                  <a:lnTo>
                    <a:pt x="514454" y="1370594"/>
                  </a:lnTo>
                  <a:lnTo>
                    <a:pt x="520841" y="1333833"/>
                  </a:lnTo>
                  <a:close/>
                  <a:moveTo>
                    <a:pt x="450410" y="1325883"/>
                  </a:moveTo>
                  <a:lnTo>
                    <a:pt x="466242" y="1329348"/>
                  </a:lnTo>
                  <a:lnTo>
                    <a:pt x="454215" y="1361557"/>
                  </a:lnTo>
                  <a:lnTo>
                    <a:pt x="437839" y="1352995"/>
                  </a:lnTo>
                  <a:close/>
                  <a:moveTo>
                    <a:pt x="4201601" y="1314882"/>
                  </a:moveTo>
                  <a:lnTo>
                    <a:pt x="4235135" y="1411814"/>
                  </a:lnTo>
                  <a:lnTo>
                    <a:pt x="4251139" y="1381203"/>
                  </a:lnTo>
                  <a:lnTo>
                    <a:pt x="4249704" y="1380784"/>
                  </a:lnTo>
                  <a:cubicBezTo>
                    <a:pt x="4243780" y="1376584"/>
                    <a:pt x="4227745" y="1354616"/>
                    <a:pt x="4201601" y="1314882"/>
                  </a:cubicBezTo>
                  <a:close/>
                  <a:moveTo>
                    <a:pt x="664456" y="1303050"/>
                  </a:moveTo>
                  <a:lnTo>
                    <a:pt x="597151" y="1421048"/>
                  </a:lnTo>
                  <a:cubicBezTo>
                    <a:pt x="589631" y="1414977"/>
                    <a:pt x="582474" y="1412305"/>
                    <a:pt x="575679" y="1413029"/>
                  </a:cubicBezTo>
                  <a:lnTo>
                    <a:pt x="579484" y="1448704"/>
                  </a:lnTo>
                  <a:cubicBezTo>
                    <a:pt x="579122" y="1445306"/>
                    <a:pt x="581976" y="1439848"/>
                    <a:pt x="588046" y="1432328"/>
                  </a:cubicBezTo>
                  <a:cubicBezTo>
                    <a:pt x="594411" y="1443676"/>
                    <a:pt x="598426" y="1453126"/>
                    <a:pt x="600091" y="1460680"/>
                  </a:cubicBezTo>
                  <a:lnTo>
                    <a:pt x="600808" y="1470361"/>
                  </a:lnTo>
                  <a:close/>
                  <a:moveTo>
                    <a:pt x="426490" y="1294931"/>
                  </a:moveTo>
                  <a:cubicBezTo>
                    <a:pt x="428484" y="1313617"/>
                    <a:pt x="421893" y="1332361"/>
                    <a:pt x="406717" y="1351161"/>
                  </a:cubicBezTo>
                  <a:cubicBezTo>
                    <a:pt x="404837" y="1349643"/>
                    <a:pt x="400046" y="1345000"/>
                    <a:pt x="392345" y="1337231"/>
                  </a:cubicBezTo>
                  <a:cubicBezTo>
                    <a:pt x="384644" y="1329462"/>
                    <a:pt x="379853" y="1324819"/>
                    <a:pt x="377973" y="1323301"/>
                  </a:cubicBezTo>
                  <a:lnTo>
                    <a:pt x="367815" y="1445512"/>
                  </a:lnTo>
                  <a:lnTo>
                    <a:pt x="388574" y="1422680"/>
                  </a:lnTo>
                  <a:lnTo>
                    <a:pt x="401350" y="1542444"/>
                  </a:lnTo>
                  <a:lnTo>
                    <a:pt x="427919" y="1549919"/>
                  </a:lnTo>
                  <a:lnTo>
                    <a:pt x="419493" y="1470925"/>
                  </a:lnTo>
                  <a:cubicBezTo>
                    <a:pt x="420059" y="1427912"/>
                    <a:pt x="435053" y="1407414"/>
                    <a:pt x="464476" y="1409429"/>
                  </a:cubicBezTo>
                  <a:lnTo>
                    <a:pt x="474771" y="1385136"/>
                  </a:lnTo>
                  <a:cubicBezTo>
                    <a:pt x="483332" y="1368760"/>
                    <a:pt x="487160" y="1356325"/>
                    <a:pt x="486254" y="1347831"/>
                  </a:cubicBezTo>
                  <a:lnTo>
                    <a:pt x="482449" y="1312156"/>
                  </a:lnTo>
                  <a:cubicBezTo>
                    <a:pt x="460365" y="1314512"/>
                    <a:pt x="441712" y="1308770"/>
                    <a:pt x="426490" y="1294931"/>
                  </a:cubicBezTo>
                  <a:close/>
                  <a:moveTo>
                    <a:pt x="870620" y="1206319"/>
                  </a:moveTo>
                  <a:lnTo>
                    <a:pt x="839295" y="1250895"/>
                  </a:lnTo>
                  <a:cubicBezTo>
                    <a:pt x="830801" y="1251801"/>
                    <a:pt x="817460" y="1239480"/>
                    <a:pt x="799271" y="1213930"/>
                  </a:cubicBezTo>
                  <a:lnTo>
                    <a:pt x="826384" y="1226501"/>
                  </a:lnTo>
                  <a:cubicBezTo>
                    <a:pt x="840586" y="1214678"/>
                    <a:pt x="855331" y="1207950"/>
                    <a:pt x="870620" y="1206319"/>
                  </a:cubicBezTo>
                  <a:close/>
                  <a:moveTo>
                    <a:pt x="586991" y="1156683"/>
                  </a:moveTo>
                  <a:lnTo>
                    <a:pt x="560048" y="1169865"/>
                  </a:lnTo>
                  <a:cubicBezTo>
                    <a:pt x="564714" y="1181394"/>
                    <a:pt x="568497" y="1200749"/>
                    <a:pt x="571396" y="1227930"/>
                  </a:cubicBezTo>
                  <a:lnTo>
                    <a:pt x="548905" y="1258678"/>
                  </a:lnTo>
                  <a:cubicBezTo>
                    <a:pt x="534092" y="1280876"/>
                    <a:pt x="527047" y="1295372"/>
                    <a:pt x="527772" y="1302167"/>
                  </a:cubicBezTo>
                  <a:cubicBezTo>
                    <a:pt x="531532" y="1305202"/>
                    <a:pt x="538509" y="1306176"/>
                    <a:pt x="548701" y="1305089"/>
                  </a:cubicBezTo>
                  <a:lnTo>
                    <a:pt x="572892" y="1338589"/>
                  </a:lnTo>
                  <a:lnTo>
                    <a:pt x="602621" y="1399847"/>
                  </a:lnTo>
                  <a:close/>
                  <a:moveTo>
                    <a:pt x="539866" y="1125629"/>
                  </a:moveTo>
                  <a:cubicBezTo>
                    <a:pt x="505823" y="1144724"/>
                    <a:pt x="475686" y="1176287"/>
                    <a:pt x="449458" y="1220320"/>
                  </a:cubicBezTo>
                  <a:cubicBezTo>
                    <a:pt x="474939" y="1217602"/>
                    <a:pt x="488949" y="1228134"/>
                    <a:pt x="491486" y="1251917"/>
                  </a:cubicBezTo>
                  <a:cubicBezTo>
                    <a:pt x="498711" y="1239120"/>
                    <a:pt x="508337" y="1216616"/>
                    <a:pt x="520365" y="1184407"/>
                  </a:cubicBezTo>
                  <a:close/>
                  <a:moveTo>
                    <a:pt x="634149" y="1115571"/>
                  </a:moveTo>
                  <a:lnTo>
                    <a:pt x="613763" y="1117746"/>
                  </a:lnTo>
                  <a:lnTo>
                    <a:pt x="619472" y="1171258"/>
                  </a:lnTo>
                  <a:lnTo>
                    <a:pt x="639857" y="1169083"/>
                  </a:lnTo>
                  <a:close/>
                  <a:moveTo>
                    <a:pt x="419762" y="1086898"/>
                  </a:moveTo>
                  <a:lnTo>
                    <a:pt x="423024" y="1117476"/>
                  </a:lnTo>
                  <a:lnTo>
                    <a:pt x="402638" y="1119651"/>
                  </a:lnTo>
                  <a:lnTo>
                    <a:pt x="399376" y="1089072"/>
                  </a:lnTo>
                  <a:close/>
                  <a:moveTo>
                    <a:pt x="808172" y="1055773"/>
                  </a:moveTo>
                  <a:lnTo>
                    <a:pt x="787786" y="1057948"/>
                  </a:lnTo>
                  <a:lnTo>
                    <a:pt x="793223" y="1108911"/>
                  </a:lnTo>
                  <a:lnTo>
                    <a:pt x="813608" y="1106737"/>
                  </a:lnTo>
                  <a:close/>
                  <a:moveTo>
                    <a:pt x="1022898" y="942666"/>
                  </a:moveTo>
                  <a:lnTo>
                    <a:pt x="1038730" y="946132"/>
                  </a:lnTo>
                  <a:lnTo>
                    <a:pt x="1026160" y="973245"/>
                  </a:lnTo>
                  <a:lnTo>
                    <a:pt x="1010327" y="969779"/>
                  </a:lnTo>
                  <a:close/>
                  <a:moveTo>
                    <a:pt x="1169231" y="937365"/>
                  </a:moveTo>
                  <a:lnTo>
                    <a:pt x="1185064" y="940831"/>
                  </a:lnTo>
                  <a:lnTo>
                    <a:pt x="1172493" y="967943"/>
                  </a:lnTo>
                  <a:lnTo>
                    <a:pt x="1156660" y="964478"/>
                  </a:lnTo>
                  <a:close/>
                  <a:moveTo>
                    <a:pt x="1322800" y="830782"/>
                  </a:moveTo>
                  <a:cubicBezTo>
                    <a:pt x="1324794" y="849469"/>
                    <a:pt x="1307705" y="874486"/>
                    <a:pt x="1271532" y="905835"/>
                  </a:cubicBezTo>
                  <a:cubicBezTo>
                    <a:pt x="1259097" y="902007"/>
                    <a:pt x="1245688" y="905156"/>
                    <a:pt x="1231305" y="915281"/>
                  </a:cubicBezTo>
                  <a:lnTo>
                    <a:pt x="1198178" y="918814"/>
                  </a:lnTo>
                  <a:lnTo>
                    <a:pt x="1264192" y="837034"/>
                  </a:lnTo>
                  <a:close/>
                  <a:moveTo>
                    <a:pt x="1481093" y="744313"/>
                  </a:moveTo>
                  <a:lnTo>
                    <a:pt x="1497197" y="750326"/>
                  </a:lnTo>
                  <a:lnTo>
                    <a:pt x="1485170" y="782536"/>
                  </a:lnTo>
                  <a:lnTo>
                    <a:pt x="1469337" y="779070"/>
                  </a:lnTo>
                  <a:close/>
                  <a:moveTo>
                    <a:pt x="1144767" y="708029"/>
                  </a:moveTo>
                  <a:cubicBezTo>
                    <a:pt x="1161755" y="706217"/>
                    <a:pt x="1176738" y="709773"/>
                    <a:pt x="1189717" y="718697"/>
                  </a:cubicBezTo>
                  <a:lnTo>
                    <a:pt x="1164405" y="747169"/>
                  </a:lnTo>
                  <a:cubicBezTo>
                    <a:pt x="1153125" y="738063"/>
                    <a:pt x="1146579" y="725017"/>
                    <a:pt x="1144767" y="708029"/>
                  </a:cubicBezTo>
                  <a:close/>
                  <a:moveTo>
                    <a:pt x="843300" y="660295"/>
                  </a:moveTo>
                  <a:cubicBezTo>
                    <a:pt x="826766" y="730784"/>
                    <a:pt x="797422" y="818102"/>
                    <a:pt x="755271" y="922249"/>
                  </a:cubicBezTo>
                  <a:lnTo>
                    <a:pt x="743039" y="807581"/>
                  </a:lnTo>
                  <a:cubicBezTo>
                    <a:pt x="752325" y="798000"/>
                    <a:pt x="764375" y="782110"/>
                    <a:pt x="779189" y="759913"/>
                  </a:cubicBezTo>
                  <a:close/>
                  <a:moveTo>
                    <a:pt x="991638" y="649626"/>
                  </a:moveTo>
                  <a:lnTo>
                    <a:pt x="1008014" y="658188"/>
                  </a:lnTo>
                  <a:lnTo>
                    <a:pt x="978048" y="715505"/>
                  </a:lnTo>
                  <a:lnTo>
                    <a:pt x="959124" y="707215"/>
                  </a:lnTo>
                  <a:close/>
                  <a:moveTo>
                    <a:pt x="1642681" y="616257"/>
                  </a:moveTo>
                  <a:cubicBezTo>
                    <a:pt x="1649045" y="627605"/>
                    <a:pt x="1664969" y="631920"/>
                    <a:pt x="1690450" y="629202"/>
                  </a:cubicBezTo>
                  <a:cubicBezTo>
                    <a:pt x="1698446" y="655838"/>
                    <a:pt x="1688005" y="670697"/>
                    <a:pt x="1659125" y="673778"/>
                  </a:cubicBezTo>
                  <a:cubicBezTo>
                    <a:pt x="1645535" y="675228"/>
                    <a:pt x="1641775" y="672193"/>
                    <a:pt x="1647845" y="664673"/>
                  </a:cubicBezTo>
                  <a:cubicBezTo>
                    <a:pt x="1652398" y="659033"/>
                    <a:pt x="1651854" y="653936"/>
                    <a:pt x="1646214" y="649384"/>
                  </a:cubicBezTo>
                  <a:cubicBezTo>
                    <a:pt x="1643179" y="653143"/>
                    <a:pt x="1643111" y="668614"/>
                    <a:pt x="1646011" y="695794"/>
                  </a:cubicBezTo>
                  <a:lnTo>
                    <a:pt x="1624164" y="708434"/>
                  </a:lnTo>
                  <a:cubicBezTo>
                    <a:pt x="1609600" y="716859"/>
                    <a:pt x="1598071" y="721526"/>
                    <a:pt x="1589577" y="722432"/>
                  </a:cubicBezTo>
                  <a:cubicBezTo>
                    <a:pt x="1584481" y="722975"/>
                    <a:pt x="1582420" y="719759"/>
                    <a:pt x="1583393" y="712783"/>
                  </a:cubicBezTo>
                  <a:cubicBezTo>
                    <a:pt x="1582669" y="705987"/>
                    <a:pt x="1578909" y="702952"/>
                    <a:pt x="1572114" y="703677"/>
                  </a:cubicBezTo>
                  <a:cubicBezTo>
                    <a:pt x="1553427" y="705671"/>
                    <a:pt x="1537979" y="721923"/>
                    <a:pt x="1525771" y="752433"/>
                  </a:cubicBezTo>
                  <a:cubicBezTo>
                    <a:pt x="1512611" y="741810"/>
                    <a:pt x="1505668" y="733101"/>
                    <a:pt x="1504944" y="726306"/>
                  </a:cubicBezTo>
                  <a:cubicBezTo>
                    <a:pt x="1529157" y="711696"/>
                    <a:pt x="1575069" y="675013"/>
                    <a:pt x="1642681" y="616257"/>
                  </a:cubicBezTo>
                  <a:close/>
                  <a:moveTo>
                    <a:pt x="3192992" y="605510"/>
                  </a:moveTo>
                  <a:lnTo>
                    <a:pt x="3183887" y="616790"/>
                  </a:lnTo>
                  <a:lnTo>
                    <a:pt x="3200807" y="630448"/>
                  </a:lnTo>
                  <a:lnTo>
                    <a:pt x="3209912" y="619168"/>
                  </a:lnTo>
                  <a:close/>
                  <a:moveTo>
                    <a:pt x="1166340" y="499554"/>
                  </a:moveTo>
                  <a:lnTo>
                    <a:pt x="1183260" y="513212"/>
                  </a:lnTo>
                  <a:lnTo>
                    <a:pt x="1174155" y="524492"/>
                  </a:lnTo>
                  <a:lnTo>
                    <a:pt x="1154686" y="511106"/>
                  </a:lnTo>
                  <a:close/>
                  <a:moveTo>
                    <a:pt x="1554920" y="494183"/>
                  </a:moveTo>
                  <a:lnTo>
                    <a:pt x="1542621" y="523844"/>
                  </a:lnTo>
                  <a:lnTo>
                    <a:pt x="1558454" y="527310"/>
                  </a:lnTo>
                  <a:lnTo>
                    <a:pt x="1570753" y="497649"/>
                  </a:lnTo>
                  <a:close/>
                  <a:moveTo>
                    <a:pt x="3074111" y="481601"/>
                  </a:moveTo>
                  <a:lnTo>
                    <a:pt x="3087021" y="505996"/>
                  </a:lnTo>
                  <a:lnTo>
                    <a:pt x="3072276" y="512723"/>
                  </a:lnTo>
                  <a:lnTo>
                    <a:pt x="3058821" y="483232"/>
                  </a:lnTo>
                  <a:close/>
                  <a:moveTo>
                    <a:pt x="2872363" y="474774"/>
                  </a:moveTo>
                  <a:lnTo>
                    <a:pt x="2989817" y="536982"/>
                  </a:lnTo>
                  <a:lnTo>
                    <a:pt x="2961957" y="565726"/>
                  </a:lnTo>
                  <a:cubicBezTo>
                    <a:pt x="2930541" y="545024"/>
                    <a:pt x="2896146" y="536666"/>
                    <a:pt x="2858773" y="540653"/>
                  </a:cubicBezTo>
                  <a:lnTo>
                    <a:pt x="2865975" y="511536"/>
                  </a:lnTo>
                  <a:cubicBezTo>
                    <a:pt x="2870958" y="493823"/>
                    <a:pt x="2873087" y="481569"/>
                    <a:pt x="2872363" y="474774"/>
                  </a:cubicBezTo>
                  <a:close/>
                  <a:moveTo>
                    <a:pt x="1452279" y="474206"/>
                  </a:moveTo>
                  <a:lnTo>
                    <a:pt x="1411509" y="478555"/>
                  </a:lnTo>
                  <a:cubicBezTo>
                    <a:pt x="1384079" y="495226"/>
                    <a:pt x="1346174" y="534491"/>
                    <a:pt x="1297793" y="596350"/>
                  </a:cubicBezTo>
                  <a:cubicBezTo>
                    <a:pt x="1313626" y="599815"/>
                    <a:pt x="1328122" y="606859"/>
                    <a:pt x="1341282" y="617483"/>
                  </a:cubicBezTo>
                  <a:cubicBezTo>
                    <a:pt x="1352765" y="580177"/>
                    <a:pt x="1371191" y="551581"/>
                    <a:pt x="1396560" y="531694"/>
                  </a:cubicBezTo>
                  <a:cubicBezTo>
                    <a:pt x="1404261" y="539462"/>
                    <a:pt x="1408293" y="545046"/>
                    <a:pt x="1408655" y="548443"/>
                  </a:cubicBezTo>
                  <a:cubicBezTo>
                    <a:pt x="1407500" y="553721"/>
                    <a:pt x="1400003" y="563970"/>
                    <a:pt x="1386163" y="579192"/>
                  </a:cubicBezTo>
                  <a:cubicBezTo>
                    <a:pt x="1374023" y="594231"/>
                    <a:pt x="1367375" y="604390"/>
                    <a:pt x="1366220" y="609668"/>
                  </a:cubicBezTo>
                  <a:cubicBezTo>
                    <a:pt x="1403707" y="622850"/>
                    <a:pt x="1425848" y="629079"/>
                    <a:pt x="1432643" y="628354"/>
                  </a:cubicBezTo>
                  <a:cubicBezTo>
                    <a:pt x="1443515" y="601423"/>
                    <a:pt x="1451329" y="561931"/>
                    <a:pt x="1456085" y="509881"/>
                  </a:cubicBezTo>
                  <a:close/>
                  <a:moveTo>
                    <a:pt x="3204611" y="472835"/>
                  </a:moveTo>
                  <a:lnTo>
                    <a:pt x="3193671" y="515237"/>
                  </a:lnTo>
                  <a:lnTo>
                    <a:pt x="3208960" y="513606"/>
                  </a:lnTo>
                  <a:lnTo>
                    <a:pt x="3220444" y="476300"/>
                  </a:lnTo>
                  <a:close/>
                  <a:moveTo>
                    <a:pt x="1325244" y="467140"/>
                  </a:moveTo>
                  <a:lnTo>
                    <a:pt x="1304859" y="469315"/>
                  </a:lnTo>
                  <a:lnTo>
                    <a:pt x="1307577" y="494796"/>
                  </a:lnTo>
                  <a:lnTo>
                    <a:pt x="1327963" y="492622"/>
                  </a:lnTo>
                  <a:close/>
                  <a:moveTo>
                    <a:pt x="1767336" y="456061"/>
                  </a:moveTo>
                  <a:lnTo>
                    <a:pt x="1778616" y="465166"/>
                  </a:lnTo>
                  <a:lnTo>
                    <a:pt x="1747563" y="512291"/>
                  </a:lnTo>
                  <a:lnTo>
                    <a:pt x="1731186" y="503729"/>
                  </a:lnTo>
                  <a:close/>
                  <a:moveTo>
                    <a:pt x="2080630" y="448573"/>
                  </a:moveTo>
                  <a:lnTo>
                    <a:pt x="2081606" y="450984"/>
                  </a:lnTo>
                  <a:lnTo>
                    <a:pt x="2078384" y="448652"/>
                  </a:lnTo>
                  <a:cubicBezTo>
                    <a:pt x="2079143" y="447712"/>
                    <a:pt x="2079891" y="447686"/>
                    <a:pt x="2080630" y="448573"/>
                  </a:cubicBezTo>
                  <a:close/>
                  <a:moveTo>
                    <a:pt x="2939192" y="400638"/>
                  </a:moveTo>
                  <a:lnTo>
                    <a:pt x="2919894" y="413006"/>
                  </a:lnTo>
                  <a:lnTo>
                    <a:pt x="2931718" y="427207"/>
                  </a:lnTo>
                  <a:lnTo>
                    <a:pt x="2945919" y="415384"/>
                  </a:lnTo>
                  <a:close/>
                  <a:moveTo>
                    <a:pt x="3437888" y="388675"/>
                  </a:moveTo>
                  <a:lnTo>
                    <a:pt x="3429326" y="405052"/>
                  </a:lnTo>
                  <a:lnTo>
                    <a:pt x="3470539" y="429004"/>
                  </a:lnTo>
                  <a:lnTo>
                    <a:pt x="3478829" y="410080"/>
                  </a:lnTo>
                  <a:close/>
                  <a:moveTo>
                    <a:pt x="2789699" y="352156"/>
                  </a:moveTo>
                  <a:lnTo>
                    <a:pt x="2774409" y="353787"/>
                  </a:lnTo>
                  <a:lnTo>
                    <a:pt x="2792961" y="382734"/>
                  </a:lnTo>
                  <a:lnTo>
                    <a:pt x="2810254" y="375735"/>
                  </a:lnTo>
                  <a:close/>
                  <a:moveTo>
                    <a:pt x="2526676" y="314496"/>
                  </a:moveTo>
                  <a:cubicBezTo>
                    <a:pt x="2517242" y="314643"/>
                    <a:pt x="2505730" y="315442"/>
                    <a:pt x="2492139" y="316891"/>
                  </a:cubicBezTo>
                  <a:lnTo>
                    <a:pt x="2460984" y="387221"/>
                  </a:lnTo>
                  <a:cubicBezTo>
                    <a:pt x="2445944" y="375081"/>
                    <a:pt x="2436725" y="369192"/>
                    <a:pt x="2433327" y="369554"/>
                  </a:cubicBezTo>
                  <a:lnTo>
                    <a:pt x="2454053" y="418887"/>
                  </a:lnTo>
                  <a:lnTo>
                    <a:pt x="2471448" y="388682"/>
                  </a:lnTo>
                  <a:cubicBezTo>
                    <a:pt x="2483045" y="368546"/>
                    <a:pt x="2491029" y="354808"/>
                    <a:pt x="2495401" y="347469"/>
                  </a:cubicBezTo>
                  <a:lnTo>
                    <a:pt x="2506953" y="359123"/>
                  </a:lnTo>
                  <a:cubicBezTo>
                    <a:pt x="2512955" y="367073"/>
                    <a:pt x="2520203" y="370595"/>
                    <a:pt x="2528697" y="369689"/>
                  </a:cubicBezTo>
                  <a:cubicBezTo>
                    <a:pt x="2545685" y="367877"/>
                    <a:pt x="2552367" y="349983"/>
                    <a:pt x="2548743" y="316008"/>
                  </a:cubicBezTo>
                  <a:cubicBezTo>
                    <a:pt x="2543465" y="314852"/>
                    <a:pt x="2536109" y="314348"/>
                    <a:pt x="2526676" y="314496"/>
                  </a:cubicBezTo>
                  <a:close/>
                  <a:moveTo>
                    <a:pt x="1976760" y="311929"/>
                  </a:moveTo>
                  <a:lnTo>
                    <a:pt x="1978800" y="312376"/>
                  </a:lnTo>
                  <a:cubicBezTo>
                    <a:pt x="1977738" y="312489"/>
                    <a:pt x="1977047" y="312429"/>
                    <a:pt x="1976727" y="312194"/>
                  </a:cubicBezTo>
                  <a:close/>
                  <a:moveTo>
                    <a:pt x="2389227" y="294366"/>
                  </a:moveTo>
                  <a:lnTo>
                    <a:pt x="2300040" y="303880"/>
                  </a:lnTo>
                  <a:cubicBezTo>
                    <a:pt x="2252474" y="308954"/>
                    <a:pt x="2220888" y="326927"/>
                    <a:pt x="2205283" y="357800"/>
                  </a:cubicBezTo>
                  <a:lnTo>
                    <a:pt x="2182451" y="337041"/>
                  </a:lnTo>
                  <a:cubicBezTo>
                    <a:pt x="2165463" y="338853"/>
                    <a:pt x="2157603" y="345705"/>
                    <a:pt x="2158871" y="357597"/>
                  </a:cubicBezTo>
                  <a:cubicBezTo>
                    <a:pt x="2159778" y="366090"/>
                    <a:pt x="2162745" y="377801"/>
                    <a:pt x="2167774" y="392727"/>
                  </a:cubicBezTo>
                  <a:lnTo>
                    <a:pt x="2175045" y="412569"/>
                  </a:lnTo>
                  <a:cubicBezTo>
                    <a:pt x="2173595" y="398979"/>
                    <a:pt x="2183063" y="391096"/>
                    <a:pt x="2203448" y="388922"/>
                  </a:cubicBezTo>
                  <a:cubicBezTo>
                    <a:pt x="2215340" y="387653"/>
                    <a:pt x="2219462" y="394086"/>
                    <a:pt x="2215815" y="408220"/>
                  </a:cubicBezTo>
                  <a:lnTo>
                    <a:pt x="2208341" y="434789"/>
                  </a:lnTo>
                  <a:lnTo>
                    <a:pt x="2249112" y="430440"/>
                  </a:lnTo>
                  <a:lnTo>
                    <a:pt x="2260969" y="372477"/>
                  </a:lnTo>
                  <a:cubicBezTo>
                    <a:pt x="2276009" y="384618"/>
                    <a:pt x="2284435" y="399182"/>
                    <a:pt x="2286247" y="416170"/>
                  </a:cubicBezTo>
                  <a:cubicBezTo>
                    <a:pt x="2318229" y="393859"/>
                    <a:pt x="2365987" y="366429"/>
                    <a:pt x="2429522" y="333879"/>
                  </a:cubicBezTo>
                  <a:cubicBezTo>
                    <a:pt x="2426441" y="305000"/>
                    <a:pt x="2413009" y="291829"/>
                    <a:pt x="2389227" y="294366"/>
                  </a:cubicBezTo>
                  <a:close/>
                  <a:moveTo>
                    <a:pt x="3213715" y="268267"/>
                  </a:moveTo>
                  <a:cubicBezTo>
                    <a:pt x="3206739" y="267293"/>
                    <a:pt x="3196456" y="267531"/>
                    <a:pt x="3182865" y="268981"/>
                  </a:cubicBezTo>
                  <a:cubicBezTo>
                    <a:pt x="3183046" y="270679"/>
                    <a:pt x="3189049" y="278630"/>
                    <a:pt x="3200873" y="292831"/>
                  </a:cubicBezTo>
                  <a:cubicBezTo>
                    <a:pt x="3207667" y="292107"/>
                    <a:pt x="3215618" y="286104"/>
                    <a:pt x="3224723" y="274824"/>
                  </a:cubicBezTo>
                  <a:cubicBezTo>
                    <a:pt x="3224361" y="271427"/>
                    <a:pt x="3220692" y="269241"/>
                    <a:pt x="3213715" y="268267"/>
                  </a:cubicBezTo>
                  <a:close/>
                  <a:moveTo>
                    <a:pt x="2848986" y="255631"/>
                  </a:moveTo>
                  <a:cubicBezTo>
                    <a:pt x="2852429" y="287907"/>
                    <a:pt x="2851115" y="307806"/>
                    <a:pt x="2845045" y="315326"/>
                  </a:cubicBezTo>
                  <a:lnTo>
                    <a:pt x="2809371" y="319131"/>
                  </a:lnTo>
                  <a:cubicBezTo>
                    <a:pt x="2822463" y="345225"/>
                    <a:pt x="2865012" y="365598"/>
                    <a:pt x="2937018" y="380253"/>
                  </a:cubicBezTo>
                  <a:lnTo>
                    <a:pt x="2931309" y="326741"/>
                  </a:lnTo>
                  <a:cubicBezTo>
                    <a:pt x="2902430" y="329822"/>
                    <a:pt x="2887447" y="326266"/>
                    <a:pt x="2886359" y="316073"/>
                  </a:cubicBezTo>
                  <a:cubicBezTo>
                    <a:pt x="2892430" y="308553"/>
                    <a:pt x="2903109" y="303978"/>
                    <a:pt x="2918399" y="302347"/>
                  </a:cubicBezTo>
                  <a:cubicBezTo>
                    <a:pt x="2887412" y="269571"/>
                    <a:pt x="2864275" y="254000"/>
                    <a:pt x="2848986" y="255631"/>
                  </a:cubicBezTo>
                  <a:close/>
                  <a:moveTo>
                    <a:pt x="2005504" y="224481"/>
                  </a:moveTo>
                  <a:lnTo>
                    <a:pt x="2024497" y="281730"/>
                  </a:lnTo>
                  <a:cubicBezTo>
                    <a:pt x="1995278" y="297732"/>
                    <a:pt x="1979405" y="307479"/>
                    <a:pt x="1976878" y="310970"/>
                  </a:cubicBezTo>
                  <a:lnTo>
                    <a:pt x="1976760" y="311929"/>
                  </a:lnTo>
                  <a:lnTo>
                    <a:pt x="1970884" y="310643"/>
                  </a:lnTo>
                  <a:cubicBezTo>
                    <a:pt x="1969004" y="309126"/>
                    <a:pt x="1967883" y="306668"/>
                    <a:pt x="1967520" y="303270"/>
                  </a:cubicBezTo>
                  <a:cubicBezTo>
                    <a:pt x="1966795" y="296475"/>
                    <a:pt x="1963035" y="293440"/>
                    <a:pt x="1956240" y="294165"/>
                  </a:cubicBezTo>
                  <a:cubicBezTo>
                    <a:pt x="1947746" y="295071"/>
                    <a:pt x="1938278" y="302954"/>
                    <a:pt x="1927837" y="317812"/>
                  </a:cubicBezTo>
                  <a:cubicBezTo>
                    <a:pt x="1915877" y="334551"/>
                    <a:pt x="1907440" y="344042"/>
                    <a:pt x="1902525" y="346284"/>
                  </a:cubicBezTo>
                  <a:cubicBezTo>
                    <a:pt x="1899739" y="336272"/>
                    <a:pt x="1900656" y="320712"/>
                    <a:pt x="1905277" y="299602"/>
                  </a:cubicBezTo>
                  <a:lnTo>
                    <a:pt x="1912207" y="267936"/>
                  </a:lnTo>
                  <a:lnTo>
                    <a:pt x="1857337" y="260903"/>
                  </a:lnTo>
                  <a:lnTo>
                    <a:pt x="1827914" y="323317"/>
                  </a:lnTo>
                  <a:lnTo>
                    <a:pt x="1839059" y="427793"/>
                  </a:lnTo>
                  <a:cubicBezTo>
                    <a:pt x="1843611" y="422153"/>
                    <a:pt x="1862910" y="409785"/>
                    <a:pt x="1896953" y="390691"/>
                  </a:cubicBezTo>
                  <a:cubicBezTo>
                    <a:pt x="1904473" y="396761"/>
                    <a:pt x="1906715" y="401676"/>
                    <a:pt x="1903680" y="405436"/>
                  </a:cubicBezTo>
                  <a:cubicBezTo>
                    <a:pt x="1885470" y="427996"/>
                    <a:pt x="1866171" y="440364"/>
                    <a:pt x="1845786" y="442538"/>
                  </a:cubicBezTo>
                  <a:cubicBezTo>
                    <a:pt x="1842321" y="458371"/>
                    <a:pt x="1833544" y="480783"/>
                    <a:pt x="1819455" y="509776"/>
                  </a:cubicBezTo>
                  <a:lnTo>
                    <a:pt x="1798593" y="362525"/>
                  </a:lnTo>
                  <a:lnTo>
                    <a:pt x="1773247" y="269873"/>
                  </a:lnTo>
                  <a:cubicBezTo>
                    <a:pt x="1765477" y="277575"/>
                    <a:pt x="1759860" y="289342"/>
                    <a:pt x="1756395" y="305175"/>
                  </a:cubicBezTo>
                  <a:lnTo>
                    <a:pt x="1753542" y="375063"/>
                  </a:lnTo>
                  <a:cubicBezTo>
                    <a:pt x="1752749" y="383738"/>
                    <a:pt x="1752715" y="391473"/>
                    <a:pt x="1753440" y="398268"/>
                  </a:cubicBezTo>
                  <a:cubicBezTo>
                    <a:pt x="1751492" y="412221"/>
                    <a:pt x="1748242" y="422017"/>
                    <a:pt x="1743689" y="427658"/>
                  </a:cubicBezTo>
                  <a:cubicBezTo>
                    <a:pt x="1736169" y="421587"/>
                    <a:pt x="1725252" y="415879"/>
                    <a:pt x="1710936" y="410534"/>
                  </a:cubicBezTo>
                  <a:lnTo>
                    <a:pt x="1692555" y="407340"/>
                  </a:lnTo>
                  <a:cubicBezTo>
                    <a:pt x="1720845" y="366524"/>
                    <a:pt x="1727199" y="337497"/>
                    <a:pt x="1711615" y="320260"/>
                  </a:cubicBezTo>
                  <a:cubicBezTo>
                    <a:pt x="1696326" y="321891"/>
                    <a:pt x="1678647" y="309173"/>
                    <a:pt x="1658579" y="282105"/>
                  </a:cubicBezTo>
                  <a:cubicBezTo>
                    <a:pt x="1665601" y="315719"/>
                    <a:pt x="1657730" y="346625"/>
                    <a:pt x="1634966" y="374826"/>
                  </a:cubicBezTo>
                  <a:cubicBezTo>
                    <a:pt x="1613901" y="402845"/>
                    <a:pt x="1592542" y="411996"/>
                    <a:pt x="1570888" y="402279"/>
                  </a:cubicBezTo>
                  <a:cubicBezTo>
                    <a:pt x="1590957" y="429346"/>
                    <a:pt x="1610334" y="441883"/>
                    <a:pt x="1629021" y="439890"/>
                  </a:cubicBezTo>
                  <a:cubicBezTo>
                    <a:pt x="1627209" y="422901"/>
                    <a:pt x="1630765" y="407918"/>
                    <a:pt x="1639689" y="394939"/>
                  </a:cubicBezTo>
                  <a:cubicBezTo>
                    <a:pt x="1654910" y="408779"/>
                    <a:pt x="1660822" y="415879"/>
                    <a:pt x="1657424" y="416242"/>
                  </a:cubicBezTo>
                  <a:lnTo>
                    <a:pt x="1604967" y="504308"/>
                  </a:lnTo>
                  <a:cubicBezTo>
                    <a:pt x="1606846" y="505825"/>
                    <a:pt x="1613336" y="510287"/>
                    <a:pt x="1624435" y="517694"/>
                  </a:cubicBezTo>
                  <a:cubicBezTo>
                    <a:pt x="1635352" y="523402"/>
                    <a:pt x="1641751" y="527014"/>
                    <a:pt x="1643631" y="528532"/>
                  </a:cubicBezTo>
                  <a:lnTo>
                    <a:pt x="1647097" y="512699"/>
                  </a:lnTo>
                  <a:cubicBezTo>
                    <a:pt x="1647527" y="500626"/>
                    <a:pt x="1651989" y="494137"/>
                    <a:pt x="1660483" y="493231"/>
                  </a:cubicBezTo>
                  <a:cubicBezTo>
                    <a:pt x="1684266" y="490694"/>
                    <a:pt x="1698037" y="490943"/>
                    <a:pt x="1701797" y="493978"/>
                  </a:cubicBezTo>
                  <a:lnTo>
                    <a:pt x="1705331" y="527105"/>
                  </a:lnTo>
                  <a:cubicBezTo>
                    <a:pt x="1703021" y="537660"/>
                    <a:pt x="1691243" y="556097"/>
                    <a:pt x="1669997" y="582417"/>
                  </a:cubicBezTo>
                  <a:lnTo>
                    <a:pt x="1667822" y="562032"/>
                  </a:lnTo>
                  <a:cubicBezTo>
                    <a:pt x="1666735" y="551839"/>
                    <a:pt x="1661095" y="547286"/>
                    <a:pt x="1650902" y="548374"/>
                  </a:cubicBezTo>
                  <a:cubicBezTo>
                    <a:pt x="1644107" y="549099"/>
                    <a:pt x="1639464" y="553889"/>
                    <a:pt x="1636972" y="562746"/>
                  </a:cubicBezTo>
                  <a:cubicBezTo>
                    <a:pt x="1634481" y="571602"/>
                    <a:pt x="1631536" y="576211"/>
                    <a:pt x="1628139" y="576574"/>
                  </a:cubicBezTo>
                  <a:lnTo>
                    <a:pt x="1593109" y="562270"/>
                  </a:lnTo>
                  <a:cubicBezTo>
                    <a:pt x="1571456" y="552553"/>
                    <a:pt x="1560266" y="544297"/>
                    <a:pt x="1559541" y="537502"/>
                  </a:cubicBezTo>
                  <a:cubicBezTo>
                    <a:pt x="1550436" y="548782"/>
                    <a:pt x="1542667" y="556483"/>
                    <a:pt x="1536234" y="560606"/>
                  </a:cubicBezTo>
                  <a:cubicBezTo>
                    <a:pt x="1546767" y="611026"/>
                    <a:pt x="1511897" y="646531"/>
                    <a:pt x="1431624" y="667120"/>
                  </a:cubicBezTo>
                  <a:lnTo>
                    <a:pt x="1416675" y="720259"/>
                  </a:lnTo>
                  <a:lnTo>
                    <a:pt x="1371181" y="704494"/>
                  </a:lnTo>
                  <a:cubicBezTo>
                    <a:pt x="1364386" y="705219"/>
                    <a:pt x="1351521" y="713464"/>
                    <a:pt x="1332585" y="729229"/>
                  </a:cubicBezTo>
                  <a:cubicBezTo>
                    <a:pt x="1313649" y="744994"/>
                    <a:pt x="1301633" y="753148"/>
                    <a:pt x="1296537" y="753692"/>
                  </a:cubicBezTo>
                  <a:cubicBezTo>
                    <a:pt x="1289017" y="747621"/>
                    <a:pt x="1284169" y="734393"/>
                    <a:pt x="1281995" y="714008"/>
                  </a:cubicBezTo>
                  <a:cubicBezTo>
                    <a:pt x="1278711" y="731539"/>
                    <a:pt x="1253365" y="767746"/>
                    <a:pt x="1205958" y="822629"/>
                  </a:cubicBezTo>
                  <a:cubicBezTo>
                    <a:pt x="1196739" y="816740"/>
                    <a:pt x="1194497" y="811825"/>
                    <a:pt x="1199231" y="807883"/>
                  </a:cubicBezTo>
                  <a:lnTo>
                    <a:pt x="1202628" y="743092"/>
                  </a:lnTo>
                  <a:cubicBezTo>
                    <a:pt x="1204825" y="715367"/>
                    <a:pt x="1216784" y="698629"/>
                    <a:pt x="1238506" y="692876"/>
                  </a:cubicBezTo>
                  <a:cubicBezTo>
                    <a:pt x="1249242" y="696884"/>
                    <a:pt x="1253161" y="685299"/>
                    <a:pt x="1250261" y="658118"/>
                  </a:cubicBezTo>
                  <a:cubicBezTo>
                    <a:pt x="1240069" y="659206"/>
                    <a:pt x="1226082" y="664993"/>
                    <a:pt x="1208301" y="675480"/>
                  </a:cubicBezTo>
                  <a:lnTo>
                    <a:pt x="1186455" y="688119"/>
                  </a:lnTo>
                  <a:cubicBezTo>
                    <a:pt x="1171687" y="678527"/>
                    <a:pt x="1161672" y="671219"/>
                    <a:pt x="1156412" y="666197"/>
                  </a:cubicBezTo>
                  <a:lnTo>
                    <a:pt x="1152232" y="660573"/>
                  </a:lnTo>
                  <a:lnTo>
                    <a:pt x="1122207" y="689818"/>
                  </a:lnTo>
                  <a:cubicBezTo>
                    <a:pt x="1125967" y="692853"/>
                    <a:pt x="1128391" y="699467"/>
                    <a:pt x="1129478" y="709660"/>
                  </a:cubicBezTo>
                  <a:cubicBezTo>
                    <a:pt x="1130022" y="714757"/>
                    <a:pt x="1127621" y="724462"/>
                    <a:pt x="1122275" y="738777"/>
                  </a:cubicBezTo>
                  <a:lnTo>
                    <a:pt x="1106239" y="781723"/>
                  </a:lnTo>
                  <a:cubicBezTo>
                    <a:pt x="1098040" y="801497"/>
                    <a:pt x="1091935" y="816752"/>
                    <a:pt x="1087926" y="827488"/>
                  </a:cubicBezTo>
                  <a:cubicBezTo>
                    <a:pt x="1082581" y="841803"/>
                    <a:pt x="1080361" y="853208"/>
                    <a:pt x="1081267" y="861702"/>
                  </a:cubicBezTo>
                  <a:cubicBezTo>
                    <a:pt x="1081992" y="868497"/>
                    <a:pt x="1086964" y="874839"/>
                    <a:pt x="1096183" y="880728"/>
                  </a:cubicBezTo>
                  <a:cubicBezTo>
                    <a:pt x="1070384" y="912688"/>
                    <a:pt x="1052388" y="929212"/>
                    <a:pt x="1042196" y="930299"/>
                  </a:cubicBezTo>
                  <a:cubicBezTo>
                    <a:pt x="1037099" y="930843"/>
                    <a:pt x="1029002" y="927411"/>
                    <a:pt x="1017903" y="920005"/>
                  </a:cubicBezTo>
                  <a:cubicBezTo>
                    <a:pt x="1006623" y="910899"/>
                    <a:pt x="998435" y="906618"/>
                    <a:pt x="993338" y="907162"/>
                  </a:cubicBezTo>
                  <a:cubicBezTo>
                    <a:pt x="969555" y="909699"/>
                    <a:pt x="952466" y="934717"/>
                    <a:pt x="942070" y="982215"/>
                  </a:cubicBezTo>
                  <a:lnTo>
                    <a:pt x="953350" y="991320"/>
                  </a:lnTo>
                  <a:cubicBezTo>
                    <a:pt x="949930" y="1039792"/>
                    <a:pt x="939873" y="1074368"/>
                    <a:pt x="923180" y="1095048"/>
                  </a:cubicBezTo>
                  <a:lnTo>
                    <a:pt x="897358" y="1046259"/>
                  </a:lnTo>
                  <a:cubicBezTo>
                    <a:pt x="893168" y="1055297"/>
                    <a:pt x="894436" y="1067189"/>
                    <a:pt x="901164" y="1081934"/>
                  </a:cubicBezTo>
                  <a:cubicBezTo>
                    <a:pt x="898786" y="1107959"/>
                    <a:pt x="891073" y="1124245"/>
                    <a:pt x="878026" y="1130791"/>
                  </a:cubicBezTo>
                  <a:lnTo>
                    <a:pt x="812929" y="1197010"/>
                  </a:lnTo>
                  <a:cubicBezTo>
                    <a:pt x="789146" y="1199547"/>
                    <a:pt x="768523" y="1191439"/>
                    <a:pt x="751060" y="1172684"/>
                  </a:cubicBezTo>
                  <a:cubicBezTo>
                    <a:pt x="745216" y="1214542"/>
                    <a:pt x="734706" y="1244871"/>
                    <a:pt x="719531" y="1263671"/>
                  </a:cubicBezTo>
                  <a:cubicBezTo>
                    <a:pt x="704491" y="1251531"/>
                    <a:pt x="694423" y="1245732"/>
                    <a:pt x="689326" y="1246276"/>
                  </a:cubicBezTo>
                  <a:lnTo>
                    <a:pt x="687220" y="1274850"/>
                  </a:lnTo>
                  <a:cubicBezTo>
                    <a:pt x="684842" y="1300875"/>
                    <a:pt x="686043" y="1328237"/>
                    <a:pt x="690822" y="1356935"/>
                  </a:cubicBezTo>
                  <a:cubicBezTo>
                    <a:pt x="694446" y="1390910"/>
                    <a:pt x="681989" y="1435192"/>
                    <a:pt x="653450" y="1489780"/>
                  </a:cubicBezTo>
                  <a:lnTo>
                    <a:pt x="567934" y="1630338"/>
                  </a:lnTo>
                  <a:lnTo>
                    <a:pt x="543744" y="1790126"/>
                  </a:lnTo>
                  <a:cubicBezTo>
                    <a:pt x="529905" y="1805347"/>
                    <a:pt x="519826" y="1823604"/>
                    <a:pt x="513506" y="1844895"/>
                  </a:cubicBezTo>
                  <a:cubicBezTo>
                    <a:pt x="501117" y="1873707"/>
                    <a:pt x="493608" y="1908011"/>
                    <a:pt x="490981" y="1947808"/>
                  </a:cubicBezTo>
                  <a:lnTo>
                    <a:pt x="454831" y="1995476"/>
                  </a:lnTo>
                  <a:cubicBezTo>
                    <a:pt x="458818" y="2032849"/>
                    <a:pt x="468399" y="2042136"/>
                    <a:pt x="483575" y="2023336"/>
                  </a:cubicBezTo>
                  <a:cubicBezTo>
                    <a:pt x="486112" y="2047119"/>
                    <a:pt x="484436" y="2063620"/>
                    <a:pt x="478547" y="2072839"/>
                  </a:cubicBezTo>
                  <a:cubicBezTo>
                    <a:pt x="468354" y="2073926"/>
                    <a:pt x="462261" y="2065126"/>
                    <a:pt x="460268" y="2046440"/>
                  </a:cubicBezTo>
                  <a:cubicBezTo>
                    <a:pt x="450732" y="2069792"/>
                    <a:pt x="447776" y="2098456"/>
                    <a:pt x="451401" y="2132432"/>
                  </a:cubicBezTo>
                  <a:cubicBezTo>
                    <a:pt x="452488" y="2142625"/>
                    <a:pt x="448445" y="2161096"/>
                    <a:pt x="439271" y="2187847"/>
                  </a:cubicBezTo>
                  <a:lnTo>
                    <a:pt x="426327" y="2235617"/>
                  </a:lnTo>
                  <a:lnTo>
                    <a:pt x="433326" y="2252910"/>
                  </a:lnTo>
                  <a:lnTo>
                    <a:pt x="450960" y="2297419"/>
                  </a:lnTo>
                  <a:cubicBezTo>
                    <a:pt x="458231" y="2317260"/>
                    <a:pt x="463712" y="2336434"/>
                    <a:pt x="467405" y="2354939"/>
                  </a:cubicBezTo>
                  <a:cubicBezTo>
                    <a:pt x="473339" y="2378360"/>
                    <a:pt x="476544" y="2400353"/>
                    <a:pt x="477020" y="2420920"/>
                  </a:cubicBezTo>
                  <a:cubicBezTo>
                    <a:pt x="495209" y="2446469"/>
                    <a:pt x="506024" y="2475383"/>
                    <a:pt x="509468" y="2507660"/>
                  </a:cubicBezTo>
                  <a:cubicBezTo>
                    <a:pt x="516988" y="2513730"/>
                    <a:pt x="525810" y="2523957"/>
                    <a:pt x="535935" y="2538340"/>
                  </a:cubicBezTo>
                  <a:cubicBezTo>
                    <a:pt x="542119" y="2547989"/>
                    <a:pt x="553365" y="2564829"/>
                    <a:pt x="569673" y="2588861"/>
                  </a:cubicBezTo>
                  <a:cubicBezTo>
                    <a:pt x="566389" y="2606393"/>
                    <a:pt x="568835" y="2629326"/>
                    <a:pt x="577013" y="2657662"/>
                  </a:cubicBezTo>
                  <a:lnTo>
                    <a:pt x="637116" y="2762069"/>
                  </a:lnTo>
                  <a:cubicBezTo>
                    <a:pt x="629347" y="2769770"/>
                    <a:pt x="623583" y="2772103"/>
                    <a:pt x="619823" y="2769068"/>
                  </a:cubicBezTo>
                  <a:cubicBezTo>
                    <a:pt x="617943" y="2767550"/>
                    <a:pt x="605304" y="2745704"/>
                    <a:pt x="581905" y="2703529"/>
                  </a:cubicBezTo>
                  <a:cubicBezTo>
                    <a:pt x="583899" y="2722216"/>
                    <a:pt x="581860" y="2735319"/>
                    <a:pt x="575790" y="2742839"/>
                  </a:cubicBezTo>
                  <a:cubicBezTo>
                    <a:pt x="560750" y="2730699"/>
                    <a:pt x="551531" y="2724809"/>
                    <a:pt x="548134" y="2725172"/>
                  </a:cubicBezTo>
                  <a:cubicBezTo>
                    <a:pt x="555223" y="2743315"/>
                    <a:pt x="570445" y="2757154"/>
                    <a:pt x="593797" y="2766690"/>
                  </a:cubicBezTo>
                  <a:lnTo>
                    <a:pt x="624138" y="2882003"/>
                  </a:lnTo>
                  <a:cubicBezTo>
                    <a:pt x="632859" y="2915435"/>
                    <a:pt x="638975" y="2940554"/>
                    <a:pt x="642486" y="2957361"/>
                  </a:cubicBezTo>
                  <a:cubicBezTo>
                    <a:pt x="651388" y="2992492"/>
                    <a:pt x="655204" y="3004112"/>
                    <a:pt x="653936" y="2992220"/>
                  </a:cubicBezTo>
                  <a:cubicBezTo>
                    <a:pt x="653211" y="2985425"/>
                    <a:pt x="661286" y="2972537"/>
                    <a:pt x="678160" y="2953556"/>
                  </a:cubicBezTo>
                  <a:cubicBezTo>
                    <a:pt x="693200" y="2965696"/>
                    <a:pt x="702419" y="2971585"/>
                    <a:pt x="705817" y="2971223"/>
                  </a:cubicBezTo>
                  <a:lnTo>
                    <a:pt x="718184" y="2990521"/>
                  </a:lnTo>
                  <a:cubicBezTo>
                    <a:pt x="727245" y="3075460"/>
                    <a:pt x="751968" y="3138112"/>
                    <a:pt x="792354" y="3178474"/>
                  </a:cubicBezTo>
                  <a:cubicBezTo>
                    <a:pt x="833646" y="3227331"/>
                    <a:pt x="921213" y="3307332"/>
                    <a:pt x="1055056" y="3418477"/>
                  </a:cubicBezTo>
                  <a:cubicBezTo>
                    <a:pt x="1024478" y="3421739"/>
                    <a:pt x="1005553" y="3413449"/>
                    <a:pt x="998283" y="3393607"/>
                  </a:cubicBezTo>
                  <a:cubicBezTo>
                    <a:pt x="1001726" y="3425884"/>
                    <a:pt x="1021217" y="3455590"/>
                    <a:pt x="1056755" y="3482725"/>
                  </a:cubicBezTo>
                  <a:lnTo>
                    <a:pt x="1070889" y="3421942"/>
                  </a:lnTo>
                  <a:cubicBezTo>
                    <a:pt x="1103823" y="3440765"/>
                    <a:pt x="1132510" y="3460040"/>
                    <a:pt x="1156950" y="3479768"/>
                  </a:cubicBezTo>
                  <a:cubicBezTo>
                    <a:pt x="1177630" y="3496462"/>
                    <a:pt x="1192941" y="3511150"/>
                    <a:pt x="1202885" y="3523835"/>
                  </a:cubicBezTo>
                  <a:lnTo>
                    <a:pt x="1269580" y="3545069"/>
                  </a:lnTo>
                  <a:cubicBezTo>
                    <a:pt x="1270667" y="3555262"/>
                    <a:pt x="1268844" y="3562329"/>
                    <a:pt x="1264110" y="3566270"/>
                  </a:cubicBezTo>
                  <a:lnTo>
                    <a:pt x="1333251" y="3610438"/>
                  </a:lnTo>
                  <a:cubicBezTo>
                    <a:pt x="1337011" y="3613473"/>
                    <a:pt x="1343987" y="3614447"/>
                    <a:pt x="1354180" y="3613360"/>
                  </a:cubicBezTo>
                  <a:lnTo>
                    <a:pt x="1380477" y="3618286"/>
                  </a:lnTo>
                  <a:lnTo>
                    <a:pt x="1532417" y="3689702"/>
                  </a:lnTo>
                  <a:lnTo>
                    <a:pt x="1590652" y="3704107"/>
                  </a:lnTo>
                  <a:cubicBezTo>
                    <a:pt x="1597628" y="3705081"/>
                    <a:pt x="1602905" y="3706236"/>
                    <a:pt x="1606484" y="3707573"/>
                  </a:cubicBezTo>
                  <a:lnTo>
                    <a:pt x="1640970" y="3716780"/>
                  </a:lnTo>
                  <a:lnTo>
                    <a:pt x="1626156" y="3674548"/>
                  </a:lnTo>
                  <a:cubicBezTo>
                    <a:pt x="1623619" y="3650765"/>
                    <a:pt x="1633517" y="3630810"/>
                    <a:pt x="1655850" y="3614682"/>
                  </a:cubicBezTo>
                  <a:cubicBezTo>
                    <a:pt x="1687108" y="3585576"/>
                    <a:pt x="1706983" y="3570570"/>
                    <a:pt x="1715477" y="3569664"/>
                  </a:cubicBezTo>
                  <a:cubicBezTo>
                    <a:pt x="1748864" y="3528304"/>
                    <a:pt x="1763858" y="3507805"/>
                    <a:pt x="1760461" y="3508168"/>
                  </a:cubicBezTo>
                  <a:cubicBezTo>
                    <a:pt x="1789340" y="3505087"/>
                    <a:pt x="1814754" y="3517839"/>
                    <a:pt x="1836703" y="3546424"/>
                  </a:cubicBezTo>
                  <a:cubicBezTo>
                    <a:pt x="1860350" y="3574828"/>
                    <a:pt x="1869467" y="3603922"/>
                    <a:pt x="1864054" y="3633707"/>
                  </a:cubicBezTo>
                  <a:cubicBezTo>
                    <a:pt x="1862174" y="3632190"/>
                    <a:pt x="1865934" y="3635225"/>
                    <a:pt x="1875334" y="3642813"/>
                  </a:cubicBezTo>
                  <a:cubicBezTo>
                    <a:pt x="1882672" y="3647184"/>
                    <a:pt x="1888312" y="3651737"/>
                    <a:pt x="1892254" y="3656471"/>
                  </a:cubicBezTo>
                  <a:cubicBezTo>
                    <a:pt x="1917872" y="3751671"/>
                    <a:pt x="1987251" y="3806122"/>
                    <a:pt x="2100390" y="3819825"/>
                  </a:cubicBezTo>
                  <a:cubicBezTo>
                    <a:pt x="2148318" y="3818148"/>
                    <a:pt x="2234164" y="3817581"/>
                    <a:pt x="2357926" y="3818124"/>
                  </a:cubicBezTo>
                  <a:lnTo>
                    <a:pt x="2365265" y="3886925"/>
                  </a:lnTo>
                  <a:lnTo>
                    <a:pt x="2391834" y="3894399"/>
                  </a:lnTo>
                  <a:cubicBezTo>
                    <a:pt x="2414779" y="3867898"/>
                    <a:pt x="2426070" y="3852949"/>
                    <a:pt x="2425707" y="3849551"/>
                  </a:cubicBezTo>
                  <a:cubicBezTo>
                    <a:pt x="2408607" y="3834194"/>
                    <a:pt x="2403850" y="3821816"/>
                    <a:pt x="2411437" y="3812416"/>
                  </a:cubicBezTo>
                  <a:cubicBezTo>
                    <a:pt x="2410713" y="3805621"/>
                    <a:pt x="2422242" y="3800955"/>
                    <a:pt x="2446025" y="3798418"/>
                  </a:cubicBezTo>
                  <a:cubicBezTo>
                    <a:pt x="2452820" y="3797693"/>
                    <a:pt x="2465617" y="3804918"/>
                    <a:pt x="2484417" y="3820094"/>
                  </a:cubicBezTo>
                  <a:cubicBezTo>
                    <a:pt x="2498143" y="3787704"/>
                    <a:pt x="2514350" y="3770512"/>
                    <a:pt x="2533037" y="3768518"/>
                  </a:cubicBezTo>
                  <a:cubicBezTo>
                    <a:pt x="2538133" y="3767975"/>
                    <a:pt x="2545290" y="3770648"/>
                    <a:pt x="2554509" y="3776537"/>
                  </a:cubicBezTo>
                  <a:cubicBezTo>
                    <a:pt x="2563728" y="3782425"/>
                    <a:pt x="2570885" y="3785098"/>
                    <a:pt x="2575982" y="3784555"/>
                  </a:cubicBezTo>
                  <a:cubicBezTo>
                    <a:pt x="2632042" y="3778574"/>
                    <a:pt x="2674817" y="3768857"/>
                    <a:pt x="2704308" y="3755403"/>
                  </a:cubicBezTo>
                  <a:cubicBezTo>
                    <a:pt x="2709404" y="3754859"/>
                    <a:pt x="2718113" y="3747916"/>
                    <a:pt x="2730435" y="3734575"/>
                  </a:cubicBezTo>
                  <a:cubicBezTo>
                    <a:pt x="2742757" y="3721234"/>
                    <a:pt x="2752315" y="3714201"/>
                    <a:pt x="2759110" y="3713476"/>
                  </a:cubicBezTo>
                  <a:lnTo>
                    <a:pt x="2857945" y="3697779"/>
                  </a:lnTo>
                  <a:lnTo>
                    <a:pt x="2844219" y="3665740"/>
                  </a:lnTo>
                  <a:cubicBezTo>
                    <a:pt x="2859395" y="3646940"/>
                    <a:pt x="2875545" y="3621163"/>
                    <a:pt x="2892668" y="3588411"/>
                  </a:cubicBezTo>
                  <a:cubicBezTo>
                    <a:pt x="2898852" y="3598060"/>
                    <a:pt x="2889316" y="3621412"/>
                    <a:pt x="2864061" y="3658469"/>
                  </a:cubicBezTo>
                  <a:lnTo>
                    <a:pt x="2868138" y="3696691"/>
                  </a:lnTo>
                  <a:cubicBezTo>
                    <a:pt x="2874934" y="3695966"/>
                    <a:pt x="2883971" y="3700157"/>
                    <a:pt x="2895251" y="3709262"/>
                  </a:cubicBezTo>
                  <a:lnTo>
                    <a:pt x="2958887" y="3653508"/>
                  </a:lnTo>
                  <a:cubicBezTo>
                    <a:pt x="2992025" y="3625919"/>
                    <a:pt x="3016725" y="3607821"/>
                    <a:pt x="3032988" y="3599214"/>
                  </a:cubicBezTo>
                  <a:cubicBezTo>
                    <a:pt x="3046034" y="3592668"/>
                    <a:pt x="3056533" y="3586393"/>
                    <a:pt x="3064483" y="3580391"/>
                  </a:cubicBezTo>
                  <a:lnTo>
                    <a:pt x="3097983" y="3556200"/>
                  </a:lnTo>
                  <a:cubicBezTo>
                    <a:pt x="3122808" y="3531217"/>
                    <a:pt x="3138504" y="3501193"/>
                    <a:pt x="3145073" y="3466130"/>
                  </a:cubicBezTo>
                  <a:cubicBezTo>
                    <a:pt x="3141313" y="3463095"/>
                    <a:pt x="3132151" y="3465791"/>
                    <a:pt x="3117587" y="3474217"/>
                  </a:cubicBezTo>
                  <a:cubicBezTo>
                    <a:pt x="3111947" y="3469664"/>
                    <a:pt x="3109863" y="3450128"/>
                    <a:pt x="3111335" y="3415608"/>
                  </a:cubicBezTo>
                  <a:lnTo>
                    <a:pt x="3171030" y="3419549"/>
                  </a:lnTo>
                  <a:cubicBezTo>
                    <a:pt x="3171392" y="3422947"/>
                    <a:pt x="3192129" y="3383795"/>
                    <a:pt x="3233239" y="3302095"/>
                  </a:cubicBezTo>
                  <a:lnTo>
                    <a:pt x="3245945" y="3179612"/>
                  </a:lnTo>
                  <a:cubicBezTo>
                    <a:pt x="3253465" y="3185682"/>
                    <a:pt x="3260622" y="3188355"/>
                    <a:pt x="3267417" y="3187630"/>
                  </a:cubicBezTo>
                  <a:cubicBezTo>
                    <a:pt x="3263793" y="3153654"/>
                    <a:pt x="3258221" y="3133632"/>
                    <a:pt x="3250701" y="3127561"/>
                  </a:cubicBezTo>
                  <a:cubicBezTo>
                    <a:pt x="3250723" y="3079452"/>
                    <a:pt x="3258763" y="3009870"/>
                    <a:pt x="3274822" y="2918814"/>
                  </a:cubicBezTo>
                  <a:cubicBezTo>
                    <a:pt x="3281617" y="2918089"/>
                    <a:pt x="3285377" y="2921124"/>
                    <a:pt x="3286102" y="2927920"/>
                  </a:cubicBezTo>
                  <a:lnTo>
                    <a:pt x="3290451" y="2968691"/>
                  </a:lnTo>
                  <a:cubicBezTo>
                    <a:pt x="3291539" y="2978883"/>
                    <a:pt x="3290135" y="2997932"/>
                    <a:pt x="3286239" y="3025838"/>
                  </a:cubicBezTo>
                  <a:lnTo>
                    <a:pt x="3279105" y="3103914"/>
                  </a:lnTo>
                  <a:cubicBezTo>
                    <a:pt x="3282865" y="3106949"/>
                    <a:pt x="3285651" y="3116961"/>
                    <a:pt x="3287463" y="3133948"/>
                  </a:cubicBezTo>
                  <a:lnTo>
                    <a:pt x="3280804" y="3168162"/>
                  </a:lnTo>
                  <a:cubicBezTo>
                    <a:pt x="3275572" y="3199646"/>
                    <a:pt x="3269547" y="3239806"/>
                    <a:pt x="3262729" y="3288640"/>
                  </a:cubicBezTo>
                  <a:cubicBezTo>
                    <a:pt x="3279717" y="3286828"/>
                    <a:pt x="3291971" y="3288957"/>
                    <a:pt x="3299491" y="3295027"/>
                  </a:cubicBezTo>
                  <a:cubicBezTo>
                    <a:pt x="3298404" y="3284835"/>
                    <a:pt x="3303874" y="3263634"/>
                    <a:pt x="3315901" y="3231425"/>
                  </a:cubicBezTo>
                  <a:lnTo>
                    <a:pt x="3335675" y="3175195"/>
                  </a:lnTo>
                  <a:lnTo>
                    <a:pt x="3327587" y="2954421"/>
                  </a:lnTo>
                  <a:cubicBezTo>
                    <a:pt x="3331052" y="2938588"/>
                    <a:pt x="3328515" y="2914805"/>
                    <a:pt x="3319975" y="2883072"/>
                  </a:cubicBezTo>
                  <a:cubicBezTo>
                    <a:pt x="3315129" y="2869844"/>
                    <a:pt x="3311980" y="2856434"/>
                    <a:pt x="3310530" y="2842844"/>
                  </a:cubicBezTo>
                  <a:lnTo>
                    <a:pt x="3308084" y="2819911"/>
                  </a:lnTo>
                  <a:cubicBezTo>
                    <a:pt x="3305909" y="2799525"/>
                    <a:pt x="3314629" y="2768528"/>
                    <a:pt x="3334244" y="2726919"/>
                  </a:cubicBezTo>
                  <a:lnTo>
                    <a:pt x="3309306" y="2734733"/>
                  </a:lnTo>
                  <a:cubicBezTo>
                    <a:pt x="3295716" y="2736183"/>
                    <a:pt x="3284843" y="2698685"/>
                    <a:pt x="3276689" y="2622240"/>
                  </a:cubicBezTo>
                  <a:cubicBezTo>
                    <a:pt x="3275601" y="2612047"/>
                    <a:pt x="3282646" y="2597551"/>
                    <a:pt x="3297821" y="2578751"/>
                  </a:cubicBezTo>
                  <a:cubicBezTo>
                    <a:pt x="3271796" y="2576373"/>
                    <a:pt x="3259882" y="2561322"/>
                    <a:pt x="3262079" y="2533598"/>
                  </a:cubicBezTo>
                  <a:lnTo>
                    <a:pt x="3260108" y="2466801"/>
                  </a:lnTo>
                  <a:cubicBezTo>
                    <a:pt x="3243369" y="2454842"/>
                    <a:pt x="3234184" y="2441218"/>
                    <a:pt x="3232553" y="2425929"/>
                  </a:cubicBezTo>
                  <a:lnTo>
                    <a:pt x="3233674" y="2363957"/>
                  </a:lnTo>
                  <a:cubicBezTo>
                    <a:pt x="3232292" y="2334897"/>
                    <a:pt x="3232088" y="2316878"/>
                    <a:pt x="3233062" y="2309902"/>
                  </a:cubicBezTo>
                  <a:cubicBezTo>
                    <a:pt x="3171180" y="2180772"/>
                    <a:pt x="3134519" y="2086750"/>
                    <a:pt x="3123080" y="2027836"/>
                  </a:cubicBezTo>
                  <a:cubicBezTo>
                    <a:pt x="3108765" y="2022491"/>
                    <a:pt x="3099275" y="2014053"/>
                    <a:pt x="3094609" y="2002524"/>
                  </a:cubicBezTo>
                  <a:cubicBezTo>
                    <a:pt x="3063826" y="1923339"/>
                    <a:pt x="3016429" y="1825308"/>
                    <a:pt x="2952418" y="1708432"/>
                  </a:cubicBezTo>
                  <a:lnTo>
                    <a:pt x="2888305" y="1614761"/>
                  </a:lnTo>
                  <a:cubicBezTo>
                    <a:pt x="2863389" y="1574466"/>
                    <a:pt x="2849119" y="1537331"/>
                    <a:pt x="2845495" y="1503355"/>
                  </a:cubicBezTo>
                  <a:cubicBezTo>
                    <a:pt x="2843502" y="1484668"/>
                    <a:pt x="2844023" y="1473445"/>
                    <a:pt x="2847058" y="1469685"/>
                  </a:cubicBezTo>
                  <a:cubicBezTo>
                    <a:pt x="2862279" y="1483525"/>
                    <a:pt x="2873287" y="1490082"/>
                    <a:pt x="2880082" y="1489357"/>
                  </a:cubicBezTo>
                  <a:lnTo>
                    <a:pt x="2885519" y="1540320"/>
                  </a:lnTo>
                  <a:cubicBezTo>
                    <a:pt x="2938159" y="1582812"/>
                    <a:pt x="2968386" y="1616527"/>
                    <a:pt x="2976201" y="1641465"/>
                  </a:cubicBezTo>
                  <a:cubicBezTo>
                    <a:pt x="2990697" y="1648510"/>
                    <a:pt x="3007617" y="1662168"/>
                    <a:pt x="3026961" y="1682440"/>
                  </a:cubicBezTo>
                  <a:cubicBezTo>
                    <a:pt x="3042363" y="1697978"/>
                    <a:pt x="3059158" y="1718522"/>
                    <a:pt x="3077347" y="1744071"/>
                  </a:cubicBezTo>
                  <a:cubicBezTo>
                    <a:pt x="3083349" y="1752021"/>
                    <a:pt x="3091413" y="1763188"/>
                    <a:pt x="3101538" y="1777571"/>
                  </a:cubicBezTo>
                  <a:lnTo>
                    <a:pt x="3125185" y="1805975"/>
                  </a:lnTo>
                  <a:cubicBezTo>
                    <a:pt x="3141313" y="1828308"/>
                    <a:pt x="3153136" y="1842510"/>
                    <a:pt x="3160656" y="1848580"/>
                  </a:cubicBezTo>
                  <a:lnTo>
                    <a:pt x="3169014" y="1878614"/>
                  </a:lnTo>
                  <a:cubicBezTo>
                    <a:pt x="3167383" y="1863325"/>
                    <a:pt x="3172151" y="1851649"/>
                    <a:pt x="3183318" y="1843585"/>
                  </a:cubicBezTo>
                  <a:lnTo>
                    <a:pt x="3197791" y="1834310"/>
                  </a:lnTo>
                  <a:cubicBezTo>
                    <a:pt x="3236479" y="1874854"/>
                    <a:pt x="3258269" y="1918060"/>
                    <a:pt x="3263162" y="1963927"/>
                  </a:cubicBezTo>
                  <a:cubicBezTo>
                    <a:pt x="3266605" y="1996204"/>
                    <a:pt x="3266265" y="2009126"/>
                    <a:pt x="3262143" y="2002693"/>
                  </a:cubicBezTo>
                  <a:cubicBezTo>
                    <a:pt x="3257590" y="2008333"/>
                    <a:pt x="3260127" y="2032116"/>
                    <a:pt x="3269754" y="2074042"/>
                  </a:cubicBezTo>
                  <a:cubicBezTo>
                    <a:pt x="3267942" y="2057054"/>
                    <a:pt x="3270071" y="2044800"/>
                    <a:pt x="3276141" y="2037280"/>
                  </a:cubicBezTo>
                  <a:cubicBezTo>
                    <a:pt x="3292517" y="2045842"/>
                    <a:pt x="3303560" y="2044664"/>
                    <a:pt x="3309267" y="2033747"/>
                  </a:cubicBezTo>
                  <a:lnTo>
                    <a:pt x="3458253" y="2391544"/>
                  </a:lnTo>
                  <a:cubicBezTo>
                    <a:pt x="3497123" y="2562645"/>
                    <a:pt x="3549334" y="2810498"/>
                    <a:pt x="3614887" y="3135101"/>
                  </a:cubicBezTo>
                  <a:lnTo>
                    <a:pt x="3657187" y="3169247"/>
                  </a:lnTo>
                  <a:lnTo>
                    <a:pt x="3665477" y="3150322"/>
                  </a:lnTo>
                  <a:cubicBezTo>
                    <a:pt x="3669486" y="3139586"/>
                    <a:pt x="3672340" y="3134127"/>
                    <a:pt x="3674039" y="3133946"/>
                  </a:cubicBezTo>
                  <a:cubicBezTo>
                    <a:pt x="3652022" y="3120831"/>
                    <a:pt x="3640017" y="3104931"/>
                    <a:pt x="3638024" y="3086244"/>
                  </a:cubicBezTo>
                  <a:cubicBezTo>
                    <a:pt x="3636212" y="3069256"/>
                    <a:pt x="3661014" y="3027953"/>
                    <a:pt x="3712430" y="2962334"/>
                  </a:cubicBezTo>
                  <a:cubicBezTo>
                    <a:pt x="3710255" y="2941949"/>
                    <a:pt x="3710233" y="2925629"/>
                    <a:pt x="3712361" y="2913375"/>
                  </a:cubicBezTo>
                  <a:cubicBezTo>
                    <a:pt x="3731727" y="2885537"/>
                    <a:pt x="3755012" y="2846114"/>
                    <a:pt x="3782215" y="2795105"/>
                  </a:cubicBezTo>
                  <a:lnTo>
                    <a:pt x="3867561" y="2628793"/>
                  </a:lnTo>
                  <a:lnTo>
                    <a:pt x="3864299" y="2598215"/>
                  </a:lnTo>
                  <a:cubicBezTo>
                    <a:pt x="3864367" y="2582745"/>
                    <a:pt x="3864525" y="2568124"/>
                    <a:pt x="3864774" y="2554353"/>
                  </a:cubicBezTo>
                  <a:lnTo>
                    <a:pt x="3924605" y="2462923"/>
                  </a:lnTo>
                  <a:cubicBezTo>
                    <a:pt x="3936632" y="2430714"/>
                    <a:pt x="3962102" y="2387621"/>
                    <a:pt x="4001015" y="2333645"/>
                  </a:cubicBezTo>
                  <a:cubicBezTo>
                    <a:pt x="4005522" y="2295366"/>
                    <a:pt x="4008387" y="2265852"/>
                    <a:pt x="4009610" y="2245104"/>
                  </a:cubicBezTo>
                  <a:lnTo>
                    <a:pt x="4015556" y="2180041"/>
                  </a:lnTo>
                  <a:cubicBezTo>
                    <a:pt x="4032679" y="2147288"/>
                    <a:pt x="4041422" y="2132611"/>
                    <a:pt x="4041785" y="2136008"/>
                  </a:cubicBezTo>
                  <a:cubicBezTo>
                    <a:pt x="4040516" y="2124117"/>
                    <a:pt x="4034242" y="2113619"/>
                    <a:pt x="4022962" y="2104513"/>
                  </a:cubicBezTo>
                  <a:lnTo>
                    <a:pt x="4013313" y="2110696"/>
                  </a:lnTo>
                  <a:cubicBezTo>
                    <a:pt x="4008579" y="2114638"/>
                    <a:pt x="4001965" y="2117061"/>
                    <a:pt x="3993471" y="2117967"/>
                  </a:cubicBezTo>
                  <a:cubicBezTo>
                    <a:pt x="3986676" y="2118692"/>
                    <a:pt x="3982372" y="2110561"/>
                    <a:pt x="3980560" y="2093573"/>
                  </a:cubicBezTo>
                  <a:cubicBezTo>
                    <a:pt x="3992701" y="2078533"/>
                    <a:pt x="4008964" y="2069926"/>
                    <a:pt x="4029349" y="2067751"/>
                  </a:cubicBezTo>
                  <a:cubicBezTo>
                    <a:pt x="4021557" y="1994703"/>
                    <a:pt x="4015599" y="1954963"/>
                    <a:pt x="4011477" y="1948530"/>
                  </a:cubicBezTo>
                  <a:cubicBezTo>
                    <a:pt x="4013652" y="1968916"/>
                    <a:pt x="4013221" y="1980989"/>
                    <a:pt x="4010186" y="1984749"/>
                  </a:cubicBezTo>
                  <a:lnTo>
                    <a:pt x="3987626" y="1966538"/>
                  </a:lnTo>
                  <a:cubicBezTo>
                    <a:pt x="4003685" y="1875483"/>
                    <a:pt x="4008350" y="1822583"/>
                    <a:pt x="4001623" y="1807837"/>
                  </a:cubicBezTo>
                  <a:lnTo>
                    <a:pt x="3972607" y="1777429"/>
                  </a:lnTo>
                  <a:lnTo>
                    <a:pt x="3967103" y="1677506"/>
                  </a:lnTo>
                  <a:lnTo>
                    <a:pt x="3944746" y="1612885"/>
                  </a:lnTo>
                  <a:cubicBezTo>
                    <a:pt x="3936751" y="1586248"/>
                    <a:pt x="3939582" y="1564470"/>
                    <a:pt x="3953240" y="1547549"/>
                  </a:cubicBezTo>
                  <a:cubicBezTo>
                    <a:pt x="3925040" y="1524786"/>
                    <a:pt x="3905730" y="1496779"/>
                    <a:pt x="3895311" y="1463528"/>
                  </a:cubicBezTo>
                  <a:cubicBezTo>
                    <a:pt x="3898957" y="1449394"/>
                    <a:pt x="3897507" y="1435804"/>
                    <a:pt x="3890961" y="1422757"/>
                  </a:cubicBezTo>
                  <a:cubicBezTo>
                    <a:pt x="3873430" y="1419473"/>
                    <a:pt x="3863849" y="1410186"/>
                    <a:pt x="3862218" y="1394897"/>
                  </a:cubicBezTo>
                  <a:cubicBezTo>
                    <a:pt x="3887473" y="1357841"/>
                    <a:pt x="3897948" y="1335247"/>
                    <a:pt x="3893645" y="1327115"/>
                  </a:cubicBezTo>
                  <a:cubicBezTo>
                    <a:pt x="3873497" y="1339573"/>
                    <a:pt x="3860085" y="1348736"/>
                    <a:pt x="3853409" y="1354602"/>
                  </a:cubicBezTo>
                  <a:lnTo>
                    <a:pt x="3850902" y="1357134"/>
                  </a:lnTo>
                  <a:lnTo>
                    <a:pt x="3801672" y="1262188"/>
                  </a:lnTo>
                  <a:cubicBezTo>
                    <a:pt x="3780765" y="1211157"/>
                    <a:pt x="3750606" y="1161972"/>
                    <a:pt x="3711194" y="1114633"/>
                  </a:cubicBezTo>
                  <a:cubicBezTo>
                    <a:pt x="3714229" y="1110873"/>
                    <a:pt x="3714840" y="1100499"/>
                    <a:pt x="3713028" y="1083511"/>
                  </a:cubicBezTo>
                  <a:cubicBezTo>
                    <a:pt x="3456283" y="818819"/>
                    <a:pt x="3223457" y="649508"/>
                    <a:pt x="3014552" y="575579"/>
                  </a:cubicBezTo>
                  <a:lnTo>
                    <a:pt x="3011290" y="545001"/>
                  </a:lnTo>
                  <a:lnTo>
                    <a:pt x="3048969" y="535826"/>
                  </a:lnTo>
                  <a:cubicBezTo>
                    <a:pt x="3055696" y="550572"/>
                    <a:pt x="3099581" y="567367"/>
                    <a:pt x="3180625" y="586212"/>
                  </a:cubicBezTo>
                  <a:lnTo>
                    <a:pt x="3127045" y="542961"/>
                  </a:lnTo>
                  <a:lnTo>
                    <a:pt x="3114609" y="474704"/>
                  </a:lnTo>
                  <a:cubicBezTo>
                    <a:pt x="3110373" y="451102"/>
                    <a:pt x="3108380" y="432416"/>
                    <a:pt x="3108629" y="418644"/>
                  </a:cubicBezTo>
                  <a:lnTo>
                    <a:pt x="3083147" y="421362"/>
                  </a:lnTo>
                  <a:cubicBezTo>
                    <a:pt x="3077802" y="435678"/>
                    <a:pt x="3070577" y="448475"/>
                    <a:pt x="3061471" y="459755"/>
                  </a:cubicBezTo>
                  <a:cubicBezTo>
                    <a:pt x="3054495" y="458781"/>
                    <a:pt x="3046273" y="462235"/>
                    <a:pt x="3036805" y="470118"/>
                  </a:cubicBezTo>
                  <a:lnTo>
                    <a:pt x="3009863" y="483301"/>
                  </a:lnTo>
                  <a:cubicBezTo>
                    <a:pt x="2963995" y="488193"/>
                    <a:pt x="2905364" y="478126"/>
                    <a:pt x="2833970" y="453098"/>
                  </a:cubicBezTo>
                  <a:lnTo>
                    <a:pt x="2800673" y="430878"/>
                  </a:lnTo>
                  <a:cubicBezTo>
                    <a:pt x="2778476" y="416064"/>
                    <a:pt x="2763130" y="409111"/>
                    <a:pt x="2754636" y="410017"/>
                  </a:cubicBezTo>
                  <a:lnTo>
                    <a:pt x="2698576" y="415997"/>
                  </a:lnTo>
                  <a:cubicBezTo>
                    <a:pt x="2698757" y="417696"/>
                    <a:pt x="2704760" y="425646"/>
                    <a:pt x="2716583" y="439848"/>
                  </a:cubicBezTo>
                  <a:cubicBezTo>
                    <a:pt x="2724829" y="452713"/>
                    <a:pt x="2722881" y="466666"/>
                    <a:pt x="2710740" y="481706"/>
                  </a:cubicBezTo>
                  <a:cubicBezTo>
                    <a:pt x="2688293" y="480664"/>
                    <a:pt x="2653174" y="465511"/>
                    <a:pt x="2605381" y="436247"/>
                  </a:cubicBezTo>
                  <a:lnTo>
                    <a:pt x="2517282" y="455954"/>
                  </a:lnTo>
                  <a:cubicBezTo>
                    <a:pt x="2510487" y="456679"/>
                    <a:pt x="2498052" y="452851"/>
                    <a:pt x="2479977" y="444470"/>
                  </a:cubicBezTo>
                  <a:cubicBezTo>
                    <a:pt x="2461901" y="436090"/>
                    <a:pt x="2450316" y="432171"/>
                    <a:pt x="2445219" y="432715"/>
                  </a:cubicBezTo>
                  <a:lnTo>
                    <a:pt x="2389975" y="446340"/>
                  </a:lnTo>
                  <a:cubicBezTo>
                    <a:pt x="2378446" y="451005"/>
                    <a:pt x="2367675" y="454731"/>
                    <a:pt x="2357664" y="457518"/>
                  </a:cubicBezTo>
                  <a:lnTo>
                    <a:pt x="2239531" y="485582"/>
                  </a:lnTo>
                  <a:cubicBezTo>
                    <a:pt x="2166483" y="493375"/>
                    <a:pt x="2105021" y="505086"/>
                    <a:pt x="2055145" y="520715"/>
                  </a:cubicBezTo>
                  <a:lnTo>
                    <a:pt x="1942006" y="571441"/>
                  </a:lnTo>
                  <a:cubicBezTo>
                    <a:pt x="1889457" y="594228"/>
                    <a:pt x="1859785" y="605984"/>
                    <a:pt x="1852990" y="606709"/>
                  </a:cubicBezTo>
                  <a:cubicBezTo>
                    <a:pt x="1820713" y="610152"/>
                    <a:pt x="1788651" y="607559"/>
                    <a:pt x="1756805" y="598929"/>
                  </a:cubicBezTo>
                  <a:lnTo>
                    <a:pt x="1813068" y="546538"/>
                  </a:lnTo>
                  <a:cubicBezTo>
                    <a:pt x="1814948" y="548055"/>
                    <a:pt x="1823136" y="552336"/>
                    <a:pt x="1837633" y="559381"/>
                  </a:cubicBezTo>
                  <a:cubicBezTo>
                    <a:pt x="1850431" y="566606"/>
                    <a:pt x="1857769" y="570977"/>
                    <a:pt x="1859649" y="572495"/>
                  </a:cubicBezTo>
                  <a:cubicBezTo>
                    <a:pt x="1871676" y="540286"/>
                    <a:pt x="1883635" y="523547"/>
                    <a:pt x="1895527" y="522279"/>
                  </a:cubicBezTo>
                  <a:cubicBezTo>
                    <a:pt x="1917611" y="519923"/>
                    <a:pt x="1935018" y="530093"/>
                    <a:pt x="1947748" y="552789"/>
                  </a:cubicBezTo>
                  <a:lnTo>
                    <a:pt x="2036526" y="442808"/>
                  </a:lnTo>
                  <a:cubicBezTo>
                    <a:pt x="2066787" y="468788"/>
                    <a:pt x="2083616" y="481597"/>
                    <a:pt x="2087014" y="481235"/>
                  </a:cubicBezTo>
                  <a:cubicBezTo>
                    <a:pt x="2085655" y="468494"/>
                    <a:pt x="2084256" y="459408"/>
                    <a:pt x="2082818" y="453978"/>
                  </a:cubicBezTo>
                  <a:lnTo>
                    <a:pt x="2081606" y="450984"/>
                  </a:lnTo>
                  <a:lnTo>
                    <a:pt x="2106312" y="468868"/>
                  </a:lnTo>
                  <a:lnTo>
                    <a:pt x="2137909" y="426839"/>
                  </a:lnTo>
                  <a:lnTo>
                    <a:pt x="2128939" y="342749"/>
                  </a:lnTo>
                  <a:lnTo>
                    <a:pt x="2115009" y="357121"/>
                  </a:lnTo>
                  <a:cubicBezTo>
                    <a:pt x="2103842" y="365185"/>
                    <a:pt x="2094012" y="369669"/>
                    <a:pt x="2085518" y="370576"/>
                  </a:cubicBezTo>
                  <a:cubicBezTo>
                    <a:pt x="2071928" y="372025"/>
                    <a:pt x="2064317" y="365106"/>
                    <a:pt x="2062686" y="349817"/>
                  </a:cubicBezTo>
                  <a:cubicBezTo>
                    <a:pt x="2054850" y="372988"/>
                    <a:pt x="2039889" y="385751"/>
                    <a:pt x="2017805" y="388107"/>
                  </a:cubicBezTo>
                  <a:cubicBezTo>
                    <a:pt x="1994022" y="390644"/>
                    <a:pt x="1974610" y="385843"/>
                    <a:pt x="1959570" y="373702"/>
                  </a:cubicBezTo>
                  <a:lnTo>
                    <a:pt x="1938981" y="422288"/>
                  </a:lnTo>
                  <a:cubicBezTo>
                    <a:pt x="1929649" y="399230"/>
                    <a:pt x="1930600" y="375934"/>
                    <a:pt x="1941835" y="352400"/>
                  </a:cubicBezTo>
                  <a:cubicBezTo>
                    <a:pt x="1942560" y="359195"/>
                    <a:pt x="1953115" y="361505"/>
                    <a:pt x="1973500" y="359330"/>
                  </a:cubicBezTo>
                  <a:cubicBezTo>
                    <a:pt x="2014271" y="354981"/>
                    <a:pt x="2043501" y="314924"/>
                    <a:pt x="2061191" y="239157"/>
                  </a:cubicBezTo>
                  <a:cubicBezTo>
                    <a:pt x="2054396" y="239882"/>
                    <a:pt x="2043841" y="237572"/>
                    <a:pt x="2029525" y="232227"/>
                  </a:cubicBezTo>
                  <a:close/>
                  <a:moveTo>
                    <a:pt x="1962559" y="208444"/>
                  </a:moveTo>
                  <a:lnTo>
                    <a:pt x="1947270" y="210075"/>
                  </a:lnTo>
                  <a:lnTo>
                    <a:pt x="1951075" y="245750"/>
                  </a:lnTo>
                  <a:lnTo>
                    <a:pt x="1966364" y="244119"/>
                  </a:lnTo>
                  <a:close/>
                  <a:moveTo>
                    <a:pt x="2098156" y="199134"/>
                  </a:moveTo>
                  <a:lnTo>
                    <a:pt x="2090206" y="269566"/>
                  </a:lnTo>
                  <a:lnTo>
                    <a:pt x="2133525" y="264945"/>
                  </a:lnTo>
                  <a:lnTo>
                    <a:pt x="2174228" y="211636"/>
                  </a:lnTo>
                  <a:cubicBezTo>
                    <a:pt x="2150445" y="214173"/>
                    <a:pt x="2134001" y="221082"/>
                    <a:pt x="2124895" y="232362"/>
                  </a:cubicBezTo>
                  <a:cubicBezTo>
                    <a:pt x="2108156" y="220403"/>
                    <a:pt x="2099243" y="209327"/>
                    <a:pt x="2098156" y="199134"/>
                  </a:cubicBezTo>
                  <a:close/>
                  <a:moveTo>
                    <a:pt x="2777229" y="162775"/>
                  </a:moveTo>
                  <a:cubicBezTo>
                    <a:pt x="2746763" y="183206"/>
                    <a:pt x="2732165" y="199367"/>
                    <a:pt x="2733434" y="211259"/>
                  </a:cubicBezTo>
                  <a:cubicBezTo>
                    <a:pt x="2734159" y="218054"/>
                    <a:pt x="2748111" y="220002"/>
                    <a:pt x="2775292" y="217102"/>
                  </a:cubicBezTo>
                  <a:cubicBezTo>
                    <a:pt x="2771895" y="217465"/>
                    <a:pt x="2793560" y="203127"/>
                    <a:pt x="2840287" y="174089"/>
                  </a:cubicBezTo>
                  <a:close/>
                  <a:moveTo>
                    <a:pt x="2236505" y="143141"/>
                  </a:moveTo>
                  <a:cubicBezTo>
                    <a:pt x="2239585" y="172021"/>
                    <a:pt x="2235452" y="189642"/>
                    <a:pt x="2224104" y="196008"/>
                  </a:cubicBezTo>
                  <a:cubicBezTo>
                    <a:pt x="2235996" y="194739"/>
                    <a:pt x="2251341" y="201692"/>
                    <a:pt x="2270141" y="216868"/>
                  </a:cubicBezTo>
                  <a:cubicBezTo>
                    <a:pt x="2285317" y="198068"/>
                    <a:pt x="2291999" y="180174"/>
                    <a:pt x="2290187" y="163187"/>
                  </a:cubicBezTo>
                  <a:cubicBezTo>
                    <a:pt x="2271386" y="148011"/>
                    <a:pt x="2253493" y="141329"/>
                    <a:pt x="2236505" y="143141"/>
                  </a:cubicBezTo>
                  <a:close/>
                  <a:moveTo>
                    <a:pt x="2417425" y="123842"/>
                  </a:moveTo>
                  <a:cubicBezTo>
                    <a:pt x="2393642" y="126379"/>
                    <a:pt x="2374163" y="137047"/>
                    <a:pt x="2358987" y="155847"/>
                  </a:cubicBezTo>
                  <a:lnTo>
                    <a:pt x="2363337" y="196618"/>
                  </a:lnTo>
                  <a:cubicBezTo>
                    <a:pt x="2365216" y="198136"/>
                    <a:pt x="2367277" y="201352"/>
                    <a:pt x="2369520" y="206267"/>
                  </a:cubicBezTo>
                  <a:cubicBezTo>
                    <a:pt x="2371944" y="212881"/>
                    <a:pt x="2374095" y="216947"/>
                    <a:pt x="2375975" y="218465"/>
                  </a:cubicBezTo>
                  <a:lnTo>
                    <a:pt x="2416746" y="214115"/>
                  </a:lnTo>
                  <a:close/>
                  <a:moveTo>
                    <a:pt x="2157103" y="51101"/>
                  </a:moveTo>
                  <a:lnTo>
                    <a:pt x="2146163" y="93503"/>
                  </a:lnTo>
                  <a:lnTo>
                    <a:pt x="2161452" y="91872"/>
                  </a:lnTo>
                  <a:lnTo>
                    <a:pt x="2172936" y="54567"/>
                  </a:lnTo>
                  <a:close/>
                  <a:moveTo>
                    <a:pt x="2750081" y="29081"/>
                  </a:moveTo>
                  <a:lnTo>
                    <a:pt x="2751275" y="36174"/>
                  </a:lnTo>
                  <a:lnTo>
                    <a:pt x="2750447" y="34398"/>
                  </a:lnTo>
                  <a:cubicBezTo>
                    <a:pt x="2749959" y="32597"/>
                    <a:pt x="2749837" y="30825"/>
                    <a:pt x="2750081" y="29081"/>
                  </a:cubicBezTo>
                  <a:close/>
                  <a:moveTo>
                    <a:pt x="2442872" y="0"/>
                  </a:moveTo>
                  <a:lnTo>
                    <a:pt x="2549522" y="9241"/>
                  </a:lnTo>
                  <a:lnTo>
                    <a:pt x="2595389" y="4348"/>
                  </a:lnTo>
                  <a:cubicBezTo>
                    <a:pt x="2577722" y="32004"/>
                    <a:pt x="2569885" y="55176"/>
                    <a:pt x="2571878" y="73862"/>
                  </a:cubicBezTo>
                  <a:cubicBezTo>
                    <a:pt x="2592015" y="85459"/>
                    <a:pt x="2619320" y="75674"/>
                    <a:pt x="2653794" y="44507"/>
                  </a:cubicBezTo>
                  <a:cubicBezTo>
                    <a:pt x="2658279" y="54337"/>
                    <a:pt x="2656636" y="63103"/>
                    <a:pt x="2648867" y="70804"/>
                  </a:cubicBezTo>
                  <a:lnTo>
                    <a:pt x="2662967" y="82186"/>
                  </a:lnTo>
                  <a:cubicBezTo>
                    <a:pt x="2668970" y="90136"/>
                    <a:pt x="2674972" y="98086"/>
                    <a:pt x="2680975" y="106037"/>
                  </a:cubicBezTo>
                  <a:lnTo>
                    <a:pt x="2699185" y="83477"/>
                  </a:lnTo>
                  <a:lnTo>
                    <a:pt x="2726842" y="101144"/>
                  </a:lnTo>
                  <a:cubicBezTo>
                    <a:pt x="2743915" y="79994"/>
                    <a:pt x="2752540" y="61195"/>
                    <a:pt x="2752718" y="44746"/>
                  </a:cubicBezTo>
                  <a:lnTo>
                    <a:pt x="2751275" y="36174"/>
                  </a:lnTo>
                  <a:lnTo>
                    <a:pt x="2753005" y="39883"/>
                  </a:lnTo>
                  <a:cubicBezTo>
                    <a:pt x="2760314" y="51023"/>
                    <a:pt x="2780778" y="63175"/>
                    <a:pt x="2814397" y="76341"/>
                  </a:cubicBezTo>
                  <a:cubicBezTo>
                    <a:pt x="2794012" y="78516"/>
                    <a:pt x="2780784" y="83362"/>
                    <a:pt x="2774713" y="90883"/>
                  </a:cubicBezTo>
                  <a:cubicBezTo>
                    <a:pt x="2793513" y="106059"/>
                    <a:pt x="2819901" y="111834"/>
                    <a:pt x="2853877" y="108210"/>
                  </a:cubicBezTo>
                  <a:cubicBezTo>
                    <a:pt x="2862439" y="91833"/>
                    <a:pt x="2860174" y="70599"/>
                    <a:pt x="2847081" y="44505"/>
                  </a:cubicBezTo>
                  <a:lnTo>
                    <a:pt x="2890401" y="39884"/>
                  </a:lnTo>
                  <a:lnTo>
                    <a:pt x="2952712" y="92512"/>
                  </a:lnTo>
                  <a:cubicBezTo>
                    <a:pt x="2946642" y="100032"/>
                    <a:pt x="2943969" y="107190"/>
                    <a:pt x="2944694" y="113985"/>
                  </a:cubicBezTo>
                  <a:lnTo>
                    <a:pt x="2962158" y="132740"/>
                  </a:lnTo>
                  <a:cubicBezTo>
                    <a:pt x="2965805" y="118606"/>
                    <a:pt x="2978613" y="101776"/>
                    <a:pt x="3000584" y="82251"/>
                  </a:cubicBezTo>
                  <a:cubicBezTo>
                    <a:pt x="3004344" y="85286"/>
                    <a:pt x="3008489" y="108039"/>
                    <a:pt x="3013020" y="150509"/>
                  </a:cubicBezTo>
                  <a:lnTo>
                    <a:pt x="3126941" y="179591"/>
                  </a:lnTo>
                  <a:lnTo>
                    <a:pt x="3155344" y="155944"/>
                  </a:lnTo>
                  <a:cubicBezTo>
                    <a:pt x="3154121" y="176691"/>
                    <a:pt x="3167428" y="196748"/>
                    <a:pt x="3195266" y="216115"/>
                  </a:cubicBezTo>
                  <a:cubicBezTo>
                    <a:pt x="3219887" y="237541"/>
                    <a:pt x="3243240" y="247077"/>
                    <a:pt x="3265324" y="244721"/>
                  </a:cubicBezTo>
                  <a:cubicBezTo>
                    <a:pt x="3269084" y="247756"/>
                    <a:pt x="3273999" y="245514"/>
                    <a:pt x="3280070" y="237994"/>
                  </a:cubicBezTo>
                  <a:cubicBezTo>
                    <a:pt x="3239253" y="209704"/>
                    <a:pt x="3211019" y="194675"/>
                    <a:pt x="3195368" y="192909"/>
                  </a:cubicBezTo>
                  <a:cubicBezTo>
                    <a:pt x="3203929" y="176532"/>
                    <a:pt x="3207939" y="165796"/>
                    <a:pt x="3207395" y="160700"/>
                  </a:cubicBezTo>
                  <a:lnTo>
                    <a:pt x="3265256" y="195762"/>
                  </a:lnTo>
                  <a:cubicBezTo>
                    <a:pt x="3296310" y="213067"/>
                    <a:pt x="3321848" y="218933"/>
                    <a:pt x="3341871" y="213361"/>
                  </a:cubicBezTo>
                  <a:cubicBezTo>
                    <a:pt x="3350773" y="248492"/>
                    <a:pt x="3375666" y="272467"/>
                    <a:pt x="3416550" y="285287"/>
                  </a:cubicBezTo>
                  <a:cubicBezTo>
                    <a:pt x="3402643" y="315979"/>
                    <a:pt x="3387196" y="332231"/>
                    <a:pt x="3370208" y="334043"/>
                  </a:cubicBezTo>
                  <a:cubicBezTo>
                    <a:pt x="3348124" y="336399"/>
                    <a:pt x="3329471" y="330657"/>
                    <a:pt x="3314250" y="316817"/>
                  </a:cubicBezTo>
                  <a:lnTo>
                    <a:pt x="3312143" y="345391"/>
                  </a:lnTo>
                  <a:cubicBezTo>
                    <a:pt x="3343922" y="369491"/>
                    <a:pt x="3368306" y="380635"/>
                    <a:pt x="3385293" y="378823"/>
                  </a:cubicBezTo>
                  <a:lnTo>
                    <a:pt x="3435101" y="314234"/>
                  </a:lnTo>
                  <a:cubicBezTo>
                    <a:pt x="3507153" y="361528"/>
                    <a:pt x="3594210" y="428698"/>
                    <a:pt x="3696274" y="515742"/>
                  </a:cubicBezTo>
                  <a:cubicBezTo>
                    <a:pt x="3806401" y="613954"/>
                    <a:pt x="3860276" y="676073"/>
                    <a:pt x="3857898" y="702098"/>
                  </a:cubicBezTo>
                  <a:cubicBezTo>
                    <a:pt x="3854251" y="716232"/>
                    <a:pt x="3851403" y="725771"/>
                    <a:pt x="3849353" y="730715"/>
                  </a:cubicBezTo>
                  <a:lnTo>
                    <a:pt x="3847743" y="733296"/>
                  </a:lnTo>
                  <a:lnTo>
                    <a:pt x="3874943" y="752790"/>
                  </a:lnTo>
                  <a:cubicBezTo>
                    <a:pt x="3942257" y="804240"/>
                    <a:pt x="4001481" y="872338"/>
                    <a:pt x="4052615" y="957085"/>
                  </a:cubicBezTo>
                  <a:lnTo>
                    <a:pt x="4199018" y="1194030"/>
                  </a:lnTo>
                  <a:lnTo>
                    <a:pt x="4188825" y="1195118"/>
                  </a:lnTo>
                  <a:lnTo>
                    <a:pt x="4185360" y="1210950"/>
                  </a:lnTo>
                  <a:cubicBezTo>
                    <a:pt x="4185722" y="1214348"/>
                    <a:pt x="4205824" y="1233680"/>
                    <a:pt x="4245667" y="1268946"/>
                  </a:cubicBezTo>
                  <a:cubicBezTo>
                    <a:pt x="4250016" y="1309717"/>
                    <a:pt x="4273505" y="1352742"/>
                    <a:pt x="4316133" y="1398020"/>
                  </a:cubicBezTo>
                  <a:cubicBezTo>
                    <a:pt x="4324922" y="1415981"/>
                    <a:pt x="4323971" y="1439277"/>
                    <a:pt x="4313280" y="1467908"/>
                  </a:cubicBezTo>
                  <a:cubicBezTo>
                    <a:pt x="4324379" y="1475314"/>
                    <a:pt x="4335602" y="1475835"/>
                    <a:pt x="4346950" y="1469470"/>
                  </a:cubicBezTo>
                  <a:lnTo>
                    <a:pt x="4313076" y="1514319"/>
                  </a:lnTo>
                  <a:lnTo>
                    <a:pt x="4328365" y="1512688"/>
                  </a:lnTo>
                  <a:cubicBezTo>
                    <a:pt x="4343655" y="1511057"/>
                    <a:pt x="4353202" y="1528079"/>
                    <a:pt x="4357007" y="1563753"/>
                  </a:cubicBezTo>
                  <a:cubicBezTo>
                    <a:pt x="4337890" y="1577819"/>
                    <a:pt x="4332239" y="1597321"/>
                    <a:pt x="4340054" y="1622259"/>
                  </a:cubicBezTo>
                  <a:cubicBezTo>
                    <a:pt x="4350111" y="1652113"/>
                    <a:pt x="4359658" y="1669134"/>
                    <a:pt x="4368696" y="1673325"/>
                  </a:cubicBezTo>
                  <a:cubicBezTo>
                    <a:pt x="4365298" y="1673687"/>
                    <a:pt x="4355411" y="1669588"/>
                    <a:pt x="4339035" y="1661026"/>
                  </a:cubicBezTo>
                  <a:cubicBezTo>
                    <a:pt x="4323859" y="1679826"/>
                    <a:pt x="4316996" y="1696021"/>
                    <a:pt x="4318446" y="1709611"/>
                  </a:cubicBezTo>
                  <a:cubicBezTo>
                    <a:pt x="4321345" y="1736791"/>
                    <a:pt x="4345706" y="1796045"/>
                    <a:pt x="4391529" y="1887372"/>
                  </a:cubicBezTo>
                  <a:cubicBezTo>
                    <a:pt x="4394564" y="1883611"/>
                    <a:pt x="4395085" y="1872388"/>
                    <a:pt x="4393092" y="1853701"/>
                  </a:cubicBezTo>
                  <a:lnTo>
                    <a:pt x="4428496" y="2040636"/>
                  </a:lnTo>
                  <a:cubicBezTo>
                    <a:pt x="4438688" y="2039548"/>
                    <a:pt x="4446106" y="2036610"/>
                    <a:pt x="4450750" y="2031819"/>
                  </a:cubicBezTo>
                  <a:lnTo>
                    <a:pt x="4455140" y="2024111"/>
                  </a:lnTo>
                  <a:lnTo>
                    <a:pt x="4455091" y="2024953"/>
                  </a:lnTo>
                  <a:cubicBezTo>
                    <a:pt x="4454521" y="2037228"/>
                    <a:pt x="4454173" y="2057870"/>
                    <a:pt x="4454046" y="2086876"/>
                  </a:cubicBezTo>
                  <a:lnTo>
                    <a:pt x="4457716" y="2217921"/>
                  </a:lnTo>
                  <a:cubicBezTo>
                    <a:pt x="4458011" y="2236789"/>
                    <a:pt x="4458305" y="2255656"/>
                    <a:pt x="4458600" y="2274524"/>
                  </a:cubicBezTo>
                  <a:cubicBezTo>
                    <a:pt x="4446573" y="2306733"/>
                    <a:pt x="4439789" y="2347833"/>
                    <a:pt x="4438249" y="2397822"/>
                  </a:cubicBezTo>
                  <a:lnTo>
                    <a:pt x="4457989" y="2413757"/>
                  </a:lnTo>
                  <a:lnTo>
                    <a:pt x="4456495" y="2496386"/>
                  </a:lnTo>
                  <a:cubicBezTo>
                    <a:pt x="4441931" y="2504812"/>
                    <a:pt x="4433584" y="2515152"/>
                    <a:pt x="4431455" y="2527406"/>
                  </a:cubicBezTo>
                  <a:lnTo>
                    <a:pt x="4436449" y="2550067"/>
                  </a:lnTo>
                  <a:cubicBezTo>
                    <a:pt x="4437537" y="2560260"/>
                    <a:pt x="4439564" y="2571212"/>
                    <a:pt x="4442531" y="2582922"/>
                  </a:cubicBezTo>
                  <a:cubicBezTo>
                    <a:pt x="4414128" y="2606569"/>
                    <a:pt x="4407831" y="2644181"/>
                    <a:pt x="4423642" y="2695755"/>
                  </a:cubicBezTo>
                  <a:cubicBezTo>
                    <a:pt x="4396212" y="2712426"/>
                    <a:pt x="4372871" y="2743265"/>
                    <a:pt x="4353619" y="2788272"/>
                  </a:cubicBezTo>
                  <a:cubicBezTo>
                    <a:pt x="4357968" y="2829043"/>
                    <a:pt x="4366416" y="2859927"/>
                    <a:pt x="4378965" y="2880924"/>
                  </a:cubicBezTo>
                  <a:cubicBezTo>
                    <a:pt x="4384061" y="2880380"/>
                    <a:pt x="4393269" y="2845894"/>
                    <a:pt x="4406587" y="2777467"/>
                  </a:cubicBezTo>
                  <a:cubicBezTo>
                    <a:pt x="4412204" y="2830130"/>
                    <a:pt x="4412703" y="2867016"/>
                    <a:pt x="4408082" y="2888126"/>
                  </a:cubicBezTo>
                  <a:lnTo>
                    <a:pt x="4388784" y="2900493"/>
                  </a:lnTo>
                  <a:lnTo>
                    <a:pt x="4372136" y="2889384"/>
                  </a:lnTo>
                  <a:cubicBezTo>
                    <a:pt x="4362555" y="2880097"/>
                    <a:pt x="4354276" y="2874967"/>
                    <a:pt x="4347300" y="2873993"/>
                  </a:cubicBezTo>
                  <a:lnTo>
                    <a:pt x="4334729" y="2901105"/>
                  </a:lnTo>
                  <a:cubicBezTo>
                    <a:pt x="4341456" y="2915851"/>
                    <a:pt x="4357040" y="2933088"/>
                    <a:pt x="4381480" y="2952816"/>
                  </a:cubicBezTo>
                  <a:lnTo>
                    <a:pt x="4344141" y="3013497"/>
                  </a:lnTo>
                  <a:cubicBezTo>
                    <a:pt x="4326292" y="3039455"/>
                    <a:pt x="4310720" y="3062592"/>
                    <a:pt x="4297425" y="3082910"/>
                  </a:cubicBezTo>
                  <a:cubicBezTo>
                    <a:pt x="4244627" y="3119468"/>
                    <a:pt x="4220131" y="3155584"/>
                    <a:pt x="4223936" y="3191259"/>
                  </a:cubicBezTo>
                  <a:cubicBezTo>
                    <a:pt x="4236802" y="3311873"/>
                    <a:pt x="4207505" y="3431830"/>
                    <a:pt x="4136043" y="3551130"/>
                  </a:cubicBezTo>
                  <a:cubicBezTo>
                    <a:pt x="4097515" y="3560395"/>
                    <a:pt x="4075057" y="3583408"/>
                    <a:pt x="4068670" y="3620170"/>
                  </a:cubicBezTo>
                  <a:lnTo>
                    <a:pt x="4075397" y="3634915"/>
                  </a:lnTo>
                  <a:lnTo>
                    <a:pt x="4036461" y="3608142"/>
                  </a:lnTo>
                  <a:lnTo>
                    <a:pt x="4036631" y="3633896"/>
                  </a:lnTo>
                  <a:cubicBezTo>
                    <a:pt x="4037718" y="3644089"/>
                    <a:pt x="4038047" y="3655221"/>
                    <a:pt x="4037616" y="3667294"/>
                  </a:cubicBezTo>
                  <a:cubicBezTo>
                    <a:pt x="4043257" y="3671847"/>
                    <a:pt x="4048353" y="3671303"/>
                    <a:pt x="4052905" y="3665663"/>
                  </a:cubicBezTo>
                  <a:cubicBezTo>
                    <a:pt x="4058546" y="3670216"/>
                    <a:pt x="4035839" y="3707000"/>
                    <a:pt x="3984785" y="3776017"/>
                  </a:cubicBezTo>
                  <a:lnTo>
                    <a:pt x="3988047" y="3806595"/>
                  </a:lnTo>
                  <a:cubicBezTo>
                    <a:pt x="3991195" y="3820004"/>
                    <a:pt x="3994253" y="3832564"/>
                    <a:pt x="3997221" y="3844274"/>
                  </a:cubicBezTo>
                  <a:lnTo>
                    <a:pt x="3884660" y="4021220"/>
                  </a:lnTo>
                  <a:lnTo>
                    <a:pt x="3756131" y="4096783"/>
                  </a:lnTo>
                  <a:cubicBezTo>
                    <a:pt x="3732144" y="4145731"/>
                    <a:pt x="3693593" y="4203105"/>
                    <a:pt x="3640479" y="4268905"/>
                  </a:cubicBezTo>
                  <a:lnTo>
                    <a:pt x="3510930" y="4383234"/>
                  </a:lnTo>
                  <a:cubicBezTo>
                    <a:pt x="3459649" y="4417913"/>
                    <a:pt x="3407950" y="4440609"/>
                    <a:pt x="3355831" y="4451323"/>
                  </a:cubicBezTo>
                  <a:cubicBezTo>
                    <a:pt x="3282534" y="4472887"/>
                    <a:pt x="3206814" y="4487836"/>
                    <a:pt x="3128670" y="4496172"/>
                  </a:cubicBezTo>
                  <a:cubicBezTo>
                    <a:pt x="3109983" y="4498166"/>
                    <a:pt x="3093120" y="4493092"/>
                    <a:pt x="3078080" y="4480951"/>
                  </a:cubicBezTo>
                  <a:cubicBezTo>
                    <a:pt x="3069518" y="4497328"/>
                    <a:pt x="3055407" y="4510001"/>
                    <a:pt x="3035746" y="4518971"/>
                  </a:cubicBezTo>
                  <a:cubicBezTo>
                    <a:pt x="3021001" y="4525698"/>
                    <a:pt x="3000978" y="4531270"/>
                    <a:pt x="2975677" y="4535687"/>
                  </a:cubicBezTo>
                  <a:lnTo>
                    <a:pt x="2917341" y="4544487"/>
                  </a:lnTo>
                  <a:cubicBezTo>
                    <a:pt x="2896956" y="4546662"/>
                    <a:pt x="2884396" y="4549720"/>
                    <a:pt x="2879662" y="4553661"/>
                  </a:cubicBezTo>
                  <a:cubicBezTo>
                    <a:pt x="2881474" y="4570649"/>
                    <a:pt x="2889447" y="4580966"/>
                    <a:pt x="2903581" y="4584613"/>
                  </a:cubicBezTo>
                  <a:cubicBezTo>
                    <a:pt x="2939731" y="4601374"/>
                    <a:pt x="3031455" y="4615643"/>
                    <a:pt x="3178751" y="4627420"/>
                  </a:cubicBezTo>
                  <a:cubicBezTo>
                    <a:pt x="3181832" y="4656300"/>
                    <a:pt x="3168932" y="4672279"/>
                    <a:pt x="3140053" y="4675360"/>
                  </a:cubicBezTo>
                  <a:cubicBezTo>
                    <a:pt x="3063608" y="4683515"/>
                    <a:pt x="2957965" y="4659563"/>
                    <a:pt x="2823127" y="4603504"/>
                  </a:cubicBezTo>
                  <a:cubicBezTo>
                    <a:pt x="2798868" y="4585474"/>
                    <a:pt x="2758992" y="4557943"/>
                    <a:pt x="2703498" y="4520910"/>
                  </a:cubicBezTo>
                  <a:cubicBezTo>
                    <a:pt x="2698401" y="4521453"/>
                    <a:pt x="2683350" y="4533367"/>
                    <a:pt x="2658344" y="4556652"/>
                  </a:cubicBezTo>
                  <a:cubicBezTo>
                    <a:pt x="2652705" y="4552100"/>
                    <a:pt x="2655195" y="4543243"/>
                    <a:pt x="2665819" y="4530083"/>
                  </a:cubicBezTo>
                  <a:cubicBezTo>
                    <a:pt x="2423820" y="4387523"/>
                    <a:pt x="2277339" y="4318961"/>
                    <a:pt x="2226375" y="4324397"/>
                  </a:cubicBezTo>
                  <a:cubicBezTo>
                    <a:pt x="2207689" y="4326391"/>
                    <a:pt x="2190271" y="4340276"/>
                    <a:pt x="2174121" y="4366052"/>
                  </a:cubicBezTo>
                  <a:cubicBezTo>
                    <a:pt x="2171516" y="4357739"/>
                    <a:pt x="2164302" y="4346482"/>
                    <a:pt x="2152478" y="4332280"/>
                  </a:cubicBezTo>
                  <a:lnTo>
                    <a:pt x="2111639" y="4287670"/>
                  </a:lnTo>
                  <a:cubicBezTo>
                    <a:pt x="2108740" y="4260490"/>
                    <a:pt x="2093496" y="4230331"/>
                    <a:pt x="2065907" y="4197193"/>
                  </a:cubicBezTo>
                  <a:cubicBezTo>
                    <a:pt x="2037164" y="4169334"/>
                    <a:pt x="2014694" y="4151972"/>
                    <a:pt x="1998499" y="4145109"/>
                  </a:cubicBezTo>
                  <a:cubicBezTo>
                    <a:pt x="1987763" y="4141100"/>
                    <a:pt x="1971171" y="4138575"/>
                    <a:pt x="1948725" y="4137533"/>
                  </a:cubicBezTo>
                  <a:cubicBezTo>
                    <a:pt x="1944602" y="4131100"/>
                    <a:pt x="1936052" y="4123422"/>
                    <a:pt x="1923073" y="4114498"/>
                  </a:cubicBezTo>
                  <a:cubicBezTo>
                    <a:pt x="1921193" y="4112980"/>
                    <a:pt x="1918373" y="4110704"/>
                    <a:pt x="1914613" y="4107668"/>
                  </a:cubicBezTo>
                  <a:lnTo>
                    <a:pt x="1886413" y="4084905"/>
                  </a:lnTo>
                  <a:cubicBezTo>
                    <a:pt x="1866458" y="4075007"/>
                    <a:pt x="1825086" y="4065675"/>
                    <a:pt x="1762299" y="4056910"/>
                  </a:cubicBezTo>
                  <a:cubicBezTo>
                    <a:pt x="1753805" y="4057816"/>
                    <a:pt x="1733850" y="4047918"/>
                    <a:pt x="1702434" y="4027215"/>
                  </a:cubicBezTo>
                  <a:cubicBezTo>
                    <a:pt x="1670836" y="4004814"/>
                    <a:pt x="1650791" y="3994067"/>
                    <a:pt x="1642297" y="3994973"/>
                  </a:cubicBezTo>
                  <a:cubicBezTo>
                    <a:pt x="1638899" y="3995335"/>
                    <a:pt x="1636623" y="3998155"/>
                    <a:pt x="1635467" y="4003433"/>
                  </a:cubicBezTo>
                  <a:cubicBezTo>
                    <a:pt x="1636011" y="4008529"/>
                    <a:pt x="1632036" y="4011530"/>
                    <a:pt x="1623542" y="4012437"/>
                  </a:cubicBezTo>
                  <a:cubicBezTo>
                    <a:pt x="1599759" y="4014974"/>
                    <a:pt x="1551208" y="3986649"/>
                    <a:pt x="1477888" y="3927464"/>
                  </a:cubicBezTo>
                  <a:lnTo>
                    <a:pt x="1387070" y="3921689"/>
                  </a:lnTo>
                  <a:cubicBezTo>
                    <a:pt x="1388294" y="3900941"/>
                    <a:pt x="1382812" y="3881768"/>
                    <a:pt x="1370626" y="3864168"/>
                  </a:cubicBezTo>
                  <a:cubicBezTo>
                    <a:pt x="1358259" y="3844870"/>
                    <a:pt x="1345280" y="3835946"/>
                    <a:pt x="1331690" y="3837396"/>
                  </a:cubicBezTo>
                  <a:cubicBezTo>
                    <a:pt x="1315970" y="3851099"/>
                    <a:pt x="1318054" y="3870635"/>
                    <a:pt x="1337942" y="3896004"/>
                  </a:cubicBezTo>
                  <a:cubicBezTo>
                    <a:pt x="1280500" y="3872923"/>
                    <a:pt x="1222424" y="3843897"/>
                    <a:pt x="1163713" y="3808925"/>
                  </a:cubicBezTo>
                  <a:lnTo>
                    <a:pt x="1105954" y="3750657"/>
                  </a:lnTo>
                  <a:cubicBezTo>
                    <a:pt x="1071752" y="3719943"/>
                    <a:pt x="1047006" y="3705402"/>
                    <a:pt x="1031717" y="3707033"/>
                  </a:cubicBezTo>
                  <a:lnTo>
                    <a:pt x="997130" y="3721031"/>
                  </a:lnTo>
                  <a:cubicBezTo>
                    <a:pt x="967502" y="3636568"/>
                    <a:pt x="943345" y="3595333"/>
                    <a:pt x="924659" y="3597326"/>
                  </a:cubicBezTo>
                  <a:cubicBezTo>
                    <a:pt x="921261" y="3597689"/>
                    <a:pt x="918894" y="3599659"/>
                    <a:pt x="917558" y="3603238"/>
                  </a:cubicBezTo>
                  <a:cubicBezTo>
                    <a:pt x="917920" y="3606636"/>
                    <a:pt x="913854" y="3608787"/>
                    <a:pt x="905360" y="3609693"/>
                  </a:cubicBezTo>
                  <a:cubicBezTo>
                    <a:pt x="900264" y="3610237"/>
                    <a:pt x="877070" y="3586080"/>
                    <a:pt x="835778" y="3537224"/>
                  </a:cubicBezTo>
                  <a:cubicBezTo>
                    <a:pt x="792968" y="3490247"/>
                    <a:pt x="767316" y="3467211"/>
                    <a:pt x="758822" y="3468118"/>
                  </a:cubicBezTo>
                  <a:cubicBezTo>
                    <a:pt x="752027" y="3468842"/>
                    <a:pt x="747961" y="3470994"/>
                    <a:pt x="746625" y="3474573"/>
                  </a:cubicBezTo>
                  <a:cubicBezTo>
                    <a:pt x="746987" y="3477971"/>
                    <a:pt x="744621" y="3479941"/>
                    <a:pt x="739524" y="3480485"/>
                  </a:cubicBezTo>
                  <a:cubicBezTo>
                    <a:pt x="731030" y="3481391"/>
                    <a:pt x="723057" y="3471074"/>
                    <a:pt x="715605" y="3449533"/>
                  </a:cubicBezTo>
                  <a:lnTo>
                    <a:pt x="678470" y="3463803"/>
                  </a:lnTo>
                  <a:cubicBezTo>
                    <a:pt x="675027" y="3431526"/>
                    <a:pt x="656023" y="3398332"/>
                    <a:pt x="621458" y="3364221"/>
                  </a:cubicBezTo>
                  <a:cubicBezTo>
                    <a:pt x="605693" y="3345285"/>
                    <a:pt x="579678" y="3318852"/>
                    <a:pt x="543415" y="3284922"/>
                  </a:cubicBezTo>
                  <a:cubicBezTo>
                    <a:pt x="519541" y="3222181"/>
                    <a:pt x="504886" y="3165328"/>
                    <a:pt x="499449" y="3114364"/>
                  </a:cubicBezTo>
                  <a:cubicBezTo>
                    <a:pt x="486402" y="3120910"/>
                    <a:pt x="470751" y="3119144"/>
                    <a:pt x="452495" y="3109064"/>
                  </a:cubicBezTo>
                  <a:lnTo>
                    <a:pt x="426639" y="3132440"/>
                  </a:lnTo>
                  <a:cubicBezTo>
                    <a:pt x="422947" y="3113934"/>
                    <a:pt x="412766" y="3090967"/>
                    <a:pt x="396094" y="3063537"/>
                  </a:cubicBezTo>
                  <a:cubicBezTo>
                    <a:pt x="379061" y="3032710"/>
                    <a:pt x="352447" y="2992596"/>
                    <a:pt x="316251" y="2943196"/>
                  </a:cubicBezTo>
                  <a:cubicBezTo>
                    <a:pt x="294370" y="2899141"/>
                    <a:pt x="259964" y="2850408"/>
                    <a:pt x="213031" y="2796999"/>
                  </a:cubicBezTo>
                  <a:cubicBezTo>
                    <a:pt x="202069" y="2758652"/>
                    <a:pt x="183302" y="2735741"/>
                    <a:pt x="156733" y="2728266"/>
                  </a:cubicBezTo>
                  <a:lnTo>
                    <a:pt x="151772" y="2633440"/>
                  </a:lnTo>
                  <a:lnTo>
                    <a:pt x="116422" y="2617955"/>
                  </a:lnTo>
                  <a:lnTo>
                    <a:pt x="116710" y="2613543"/>
                  </a:lnTo>
                  <a:cubicBezTo>
                    <a:pt x="116777" y="2601590"/>
                    <a:pt x="114376" y="2572785"/>
                    <a:pt x="109506" y="2527130"/>
                  </a:cubicBezTo>
                  <a:lnTo>
                    <a:pt x="105157" y="2486360"/>
                  </a:lnTo>
                  <a:cubicBezTo>
                    <a:pt x="99335" y="2480108"/>
                    <a:pt x="93605" y="2474706"/>
                    <a:pt x="87965" y="2470153"/>
                  </a:cubicBezTo>
                  <a:cubicBezTo>
                    <a:pt x="83355" y="2467209"/>
                    <a:pt x="80133" y="2465190"/>
                    <a:pt x="78299" y="2464097"/>
                  </a:cubicBezTo>
                  <a:lnTo>
                    <a:pt x="76898" y="2463324"/>
                  </a:lnTo>
                  <a:lnTo>
                    <a:pt x="72060" y="2440723"/>
                  </a:lnTo>
                  <a:cubicBezTo>
                    <a:pt x="59061" y="2384042"/>
                    <a:pt x="35040" y="2304202"/>
                    <a:pt x="0" y="2201203"/>
                  </a:cubicBezTo>
                  <a:cubicBezTo>
                    <a:pt x="1879" y="2202720"/>
                    <a:pt x="8188" y="2205483"/>
                    <a:pt x="18924" y="2209492"/>
                  </a:cubicBezTo>
                  <a:cubicBezTo>
                    <a:pt x="31359" y="2213320"/>
                    <a:pt x="38517" y="2215993"/>
                    <a:pt x="40397" y="2217510"/>
                  </a:cubicBezTo>
                  <a:cubicBezTo>
                    <a:pt x="39491" y="2209016"/>
                    <a:pt x="42775" y="2191485"/>
                    <a:pt x="50249" y="2164916"/>
                  </a:cubicBezTo>
                  <a:cubicBezTo>
                    <a:pt x="48370" y="2163398"/>
                    <a:pt x="45368" y="2159423"/>
                    <a:pt x="41246" y="2152991"/>
                  </a:cubicBezTo>
                  <a:lnTo>
                    <a:pt x="32242" y="2141065"/>
                  </a:lnTo>
                  <a:cubicBezTo>
                    <a:pt x="25323" y="2148676"/>
                    <a:pt x="20223" y="2155233"/>
                    <a:pt x="16945" y="2160737"/>
                  </a:cubicBezTo>
                  <a:lnTo>
                    <a:pt x="13485" y="2168009"/>
                  </a:lnTo>
                  <a:lnTo>
                    <a:pt x="14762" y="2159520"/>
                  </a:lnTo>
                  <a:cubicBezTo>
                    <a:pt x="20724" y="2122052"/>
                    <a:pt x="32644" y="2060271"/>
                    <a:pt x="50520" y="1974176"/>
                  </a:cubicBezTo>
                  <a:cubicBezTo>
                    <a:pt x="37360" y="1963553"/>
                    <a:pt x="25355" y="1947652"/>
                    <a:pt x="14505" y="1926475"/>
                  </a:cubicBezTo>
                  <a:lnTo>
                    <a:pt x="9341" y="1878059"/>
                  </a:lnTo>
                  <a:cubicBezTo>
                    <a:pt x="18446" y="1866779"/>
                    <a:pt x="22636" y="1857742"/>
                    <a:pt x="21912" y="1850946"/>
                  </a:cubicBezTo>
                  <a:cubicBezTo>
                    <a:pt x="22274" y="1854344"/>
                    <a:pt x="28095" y="1860595"/>
                    <a:pt x="39375" y="1869701"/>
                  </a:cubicBezTo>
                  <a:lnTo>
                    <a:pt x="83611" y="1849519"/>
                  </a:lnTo>
                  <a:cubicBezTo>
                    <a:pt x="77541" y="1857039"/>
                    <a:pt x="74687" y="1862498"/>
                    <a:pt x="75050" y="1865895"/>
                  </a:cubicBezTo>
                  <a:cubicBezTo>
                    <a:pt x="75775" y="1872690"/>
                    <a:pt x="79987" y="1879972"/>
                    <a:pt x="87689" y="1887742"/>
                  </a:cubicBezTo>
                  <a:cubicBezTo>
                    <a:pt x="63906" y="1890279"/>
                    <a:pt x="52739" y="1898342"/>
                    <a:pt x="54189" y="1911933"/>
                  </a:cubicBezTo>
                  <a:cubicBezTo>
                    <a:pt x="55820" y="1927222"/>
                    <a:pt x="63883" y="1938388"/>
                    <a:pt x="78380" y="1945433"/>
                  </a:cubicBezTo>
                  <a:cubicBezTo>
                    <a:pt x="109026" y="1926700"/>
                    <a:pt x="118278" y="1860425"/>
                    <a:pt x="106137" y="1746606"/>
                  </a:cubicBezTo>
                  <a:lnTo>
                    <a:pt x="100156" y="1690547"/>
                  </a:lnTo>
                  <a:cubicBezTo>
                    <a:pt x="136261" y="1674668"/>
                    <a:pt x="151595" y="1641248"/>
                    <a:pt x="146159" y="1590284"/>
                  </a:cubicBezTo>
                  <a:cubicBezTo>
                    <a:pt x="139635" y="1529128"/>
                    <a:pt x="159284" y="1479784"/>
                    <a:pt x="205106" y="1442251"/>
                  </a:cubicBezTo>
                  <a:lnTo>
                    <a:pt x="231675" y="1449726"/>
                  </a:lnTo>
                  <a:cubicBezTo>
                    <a:pt x="224948" y="1434980"/>
                    <a:pt x="222320" y="1410348"/>
                    <a:pt x="223792" y="1375829"/>
                  </a:cubicBezTo>
                  <a:lnTo>
                    <a:pt x="246555" y="1347629"/>
                  </a:lnTo>
                  <a:cubicBezTo>
                    <a:pt x="250180" y="1381604"/>
                    <a:pt x="262083" y="1420710"/>
                    <a:pt x="282265" y="1464947"/>
                  </a:cubicBezTo>
                  <a:lnTo>
                    <a:pt x="315900" y="1345386"/>
                  </a:lnTo>
                  <a:cubicBezTo>
                    <a:pt x="320452" y="1339746"/>
                    <a:pt x="315696" y="1327367"/>
                    <a:pt x="301630" y="1308250"/>
                  </a:cubicBezTo>
                  <a:lnTo>
                    <a:pt x="316035" y="1250016"/>
                  </a:lnTo>
                  <a:cubicBezTo>
                    <a:pt x="319614" y="1251352"/>
                    <a:pt x="326681" y="1253175"/>
                    <a:pt x="337236" y="1255486"/>
                  </a:cubicBezTo>
                  <a:lnTo>
                    <a:pt x="371721" y="1264693"/>
                  </a:lnTo>
                  <a:cubicBezTo>
                    <a:pt x="374757" y="1260933"/>
                    <a:pt x="375187" y="1248860"/>
                    <a:pt x="373012" y="1228475"/>
                  </a:cubicBezTo>
                  <a:lnTo>
                    <a:pt x="342264" y="1205983"/>
                  </a:lnTo>
                  <a:lnTo>
                    <a:pt x="318413" y="1223990"/>
                  </a:lnTo>
                  <a:lnTo>
                    <a:pt x="331528" y="1201974"/>
                  </a:lnTo>
                  <a:cubicBezTo>
                    <a:pt x="337054" y="1189357"/>
                    <a:pt x="342309" y="1174193"/>
                    <a:pt x="347292" y="1156480"/>
                  </a:cubicBezTo>
                  <a:cubicBezTo>
                    <a:pt x="359546" y="1158609"/>
                    <a:pt x="380804" y="1172664"/>
                    <a:pt x="411065" y="1198644"/>
                  </a:cubicBezTo>
                  <a:cubicBezTo>
                    <a:pt x="427577" y="1176265"/>
                    <a:pt x="446977" y="1140692"/>
                    <a:pt x="469264" y="1091926"/>
                  </a:cubicBezTo>
                  <a:cubicBezTo>
                    <a:pt x="465142" y="1085493"/>
                    <a:pt x="461540" y="1067837"/>
                    <a:pt x="458460" y="1038957"/>
                  </a:cubicBezTo>
                  <a:cubicBezTo>
                    <a:pt x="470600" y="1023918"/>
                    <a:pt x="483262" y="997654"/>
                    <a:pt x="496444" y="960168"/>
                  </a:cubicBezTo>
                  <a:lnTo>
                    <a:pt x="481563" y="1062265"/>
                  </a:lnTo>
                  <a:lnTo>
                    <a:pt x="486728" y="1110680"/>
                  </a:lnTo>
                  <a:cubicBezTo>
                    <a:pt x="519911" y="1115731"/>
                    <a:pt x="550478" y="1072095"/>
                    <a:pt x="578428" y="979771"/>
                  </a:cubicBezTo>
                  <a:cubicBezTo>
                    <a:pt x="589277" y="1000949"/>
                    <a:pt x="605042" y="1019885"/>
                    <a:pt x="625722" y="1036578"/>
                  </a:cubicBezTo>
                  <a:cubicBezTo>
                    <a:pt x="650184" y="1008197"/>
                    <a:pt x="648984" y="980835"/>
                    <a:pt x="622120" y="954493"/>
                  </a:cubicBezTo>
                  <a:lnTo>
                    <a:pt x="643695" y="939306"/>
                  </a:lnTo>
                  <a:cubicBezTo>
                    <a:pt x="658440" y="932578"/>
                    <a:pt x="666572" y="928275"/>
                    <a:pt x="668089" y="926395"/>
                  </a:cubicBezTo>
                  <a:cubicBezTo>
                    <a:pt x="667183" y="917901"/>
                    <a:pt x="660694" y="913439"/>
                    <a:pt x="648621" y="913008"/>
                  </a:cubicBezTo>
                  <a:lnTo>
                    <a:pt x="632788" y="909543"/>
                  </a:lnTo>
                  <a:cubicBezTo>
                    <a:pt x="637341" y="903903"/>
                    <a:pt x="636797" y="898807"/>
                    <a:pt x="631157" y="894254"/>
                  </a:cubicBezTo>
                  <a:cubicBezTo>
                    <a:pt x="597114" y="913349"/>
                    <a:pt x="576842" y="932692"/>
                    <a:pt x="570341" y="952285"/>
                  </a:cubicBezTo>
                  <a:lnTo>
                    <a:pt x="580941" y="858376"/>
                  </a:lnTo>
                  <a:cubicBezTo>
                    <a:pt x="599990" y="859780"/>
                    <a:pt x="623263" y="844411"/>
                    <a:pt x="650761" y="812270"/>
                  </a:cubicBezTo>
                  <a:lnTo>
                    <a:pt x="654566" y="847945"/>
                  </a:lnTo>
                  <a:cubicBezTo>
                    <a:pt x="654680" y="865114"/>
                    <a:pt x="655858" y="876156"/>
                    <a:pt x="658100" y="881071"/>
                  </a:cubicBezTo>
                  <a:lnTo>
                    <a:pt x="711985" y="854706"/>
                  </a:lnTo>
                  <a:cubicBezTo>
                    <a:pt x="712167" y="856404"/>
                    <a:pt x="705304" y="872599"/>
                    <a:pt x="691396" y="903291"/>
                  </a:cubicBezTo>
                  <a:cubicBezTo>
                    <a:pt x="695519" y="909724"/>
                    <a:pt x="698305" y="919735"/>
                    <a:pt x="699755" y="933325"/>
                  </a:cubicBezTo>
                  <a:cubicBezTo>
                    <a:pt x="700842" y="943518"/>
                    <a:pt x="698984" y="958320"/>
                    <a:pt x="694183" y="977732"/>
                  </a:cubicBezTo>
                  <a:cubicBezTo>
                    <a:pt x="690536" y="991865"/>
                    <a:pt x="684795" y="1010518"/>
                    <a:pt x="676958" y="1033690"/>
                  </a:cubicBezTo>
                  <a:lnTo>
                    <a:pt x="659732" y="1089648"/>
                  </a:lnTo>
                  <a:cubicBezTo>
                    <a:pt x="654931" y="1109059"/>
                    <a:pt x="652043" y="1122253"/>
                    <a:pt x="651069" y="1129230"/>
                  </a:cubicBezTo>
                  <a:lnTo>
                    <a:pt x="667989" y="1142888"/>
                  </a:lnTo>
                  <a:cubicBezTo>
                    <a:pt x="674059" y="1135368"/>
                    <a:pt x="676732" y="1128210"/>
                    <a:pt x="676007" y="1121415"/>
                  </a:cubicBezTo>
                  <a:lnTo>
                    <a:pt x="702271" y="1198506"/>
                  </a:lnTo>
                  <a:lnTo>
                    <a:pt x="746777" y="987584"/>
                  </a:lnTo>
                  <a:cubicBezTo>
                    <a:pt x="736834" y="974900"/>
                    <a:pt x="725916" y="969192"/>
                    <a:pt x="714025" y="970461"/>
                  </a:cubicBezTo>
                  <a:cubicBezTo>
                    <a:pt x="718577" y="964821"/>
                    <a:pt x="728226" y="958637"/>
                    <a:pt x="742972" y="951910"/>
                  </a:cubicBezTo>
                  <a:cubicBezTo>
                    <a:pt x="740050" y="972839"/>
                    <a:pt x="753267" y="992046"/>
                    <a:pt x="782622" y="1009532"/>
                  </a:cubicBezTo>
                  <a:cubicBezTo>
                    <a:pt x="791002" y="991457"/>
                    <a:pt x="792407" y="972408"/>
                    <a:pt x="786834" y="952385"/>
                  </a:cubicBezTo>
                  <a:lnTo>
                    <a:pt x="828284" y="857763"/>
                  </a:lnTo>
                  <a:lnTo>
                    <a:pt x="856858" y="859869"/>
                  </a:lnTo>
                  <a:cubicBezTo>
                    <a:pt x="874027" y="859755"/>
                    <a:pt x="883064" y="863946"/>
                    <a:pt x="883970" y="872440"/>
                  </a:cubicBezTo>
                  <a:cubicBezTo>
                    <a:pt x="885964" y="891126"/>
                    <a:pt x="880188" y="917514"/>
                    <a:pt x="866643" y="951603"/>
                  </a:cubicBezTo>
                  <a:cubicBezTo>
                    <a:pt x="854797" y="985511"/>
                    <a:pt x="842442" y="1006587"/>
                    <a:pt x="829576" y="1014832"/>
                  </a:cubicBezTo>
                  <a:cubicBezTo>
                    <a:pt x="830482" y="1023326"/>
                    <a:pt x="836938" y="1035523"/>
                    <a:pt x="848943" y="1051424"/>
                  </a:cubicBezTo>
                  <a:lnTo>
                    <a:pt x="833654" y="1053055"/>
                  </a:lnTo>
                  <a:lnTo>
                    <a:pt x="836915" y="1083633"/>
                  </a:lnTo>
                  <a:lnTo>
                    <a:pt x="852204" y="1082002"/>
                  </a:lnTo>
                  <a:lnTo>
                    <a:pt x="848943" y="1051424"/>
                  </a:lnTo>
                  <a:cubicBezTo>
                    <a:pt x="863937" y="1030925"/>
                    <a:pt x="885398" y="998569"/>
                    <a:pt x="913326" y="954355"/>
                  </a:cubicBezTo>
                  <a:lnTo>
                    <a:pt x="928003" y="898669"/>
                  </a:lnTo>
                  <a:lnTo>
                    <a:pt x="941730" y="930707"/>
                  </a:lnTo>
                  <a:cubicBezTo>
                    <a:pt x="962002" y="911364"/>
                    <a:pt x="984799" y="875429"/>
                    <a:pt x="1010122" y="822902"/>
                  </a:cubicBezTo>
                  <a:cubicBezTo>
                    <a:pt x="1005999" y="816469"/>
                    <a:pt x="1002760" y="802211"/>
                    <a:pt x="1000405" y="780127"/>
                  </a:cubicBezTo>
                  <a:cubicBezTo>
                    <a:pt x="1003145" y="757499"/>
                    <a:pt x="1023395" y="721835"/>
                    <a:pt x="1061152" y="673137"/>
                  </a:cubicBezTo>
                  <a:cubicBezTo>
                    <a:pt x="1057030" y="666704"/>
                    <a:pt x="1053700" y="651596"/>
                    <a:pt x="1051163" y="627813"/>
                  </a:cubicBezTo>
                  <a:cubicBezTo>
                    <a:pt x="1054266" y="608583"/>
                    <a:pt x="1074028" y="576408"/>
                    <a:pt x="1110450" y="531288"/>
                  </a:cubicBezTo>
                  <a:lnTo>
                    <a:pt x="1133010" y="549499"/>
                  </a:lnTo>
                  <a:lnTo>
                    <a:pt x="1156317" y="526395"/>
                  </a:lnTo>
                  <a:cubicBezTo>
                    <a:pt x="1150247" y="533915"/>
                    <a:pt x="1148571" y="550416"/>
                    <a:pt x="1151289" y="575898"/>
                  </a:cubicBezTo>
                  <a:lnTo>
                    <a:pt x="1175854" y="588740"/>
                  </a:lnTo>
                  <a:cubicBezTo>
                    <a:pt x="1204733" y="585660"/>
                    <a:pt x="1218346" y="536100"/>
                    <a:pt x="1216692" y="440062"/>
                  </a:cubicBezTo>
                  <a:lnTo>
                    <a:pt x="1271562" y="447095"/>
                  </a:lnTo>
                  <a:cubicBezTo>
                    <a:pt x="1291948" y="444920"/>
                    <a:pt x="1304428" y="416958"/>
                    <a:pt x="1309003" y="363208"/>
                  </a:cubicBezTo>
                  <a:cubicBezTo>
                    <a:pt x="1325991" y="361396"/>
                    <a:pt x="1337520" y="356730"/>
                    <a:pt x="1343590" y="349210"/>
                  </a:cubicBezTo>
                  <a:lnTo>
                    <a:pt x="1368698" y="367149"/>
                  </a:lnTo>
                  <a:cubicBezTo>
                    <a:pt x="1378483" y="330025"/>
                    <a:pt x="1398665" y="309832"/>
                    <a:pt x="1429243" y="306570"/>
                  </a:cubicBezTo>
                  <a:cubicBezTo>
                    <a:pt x="1437737" y="305664"/>
                    <a:pt x="1444169" y="301542"/>
                    <a:pt x="1448541" y="294203"/>
                  </a:cubicBezTo>
                  <a:lnTo>
                    <a:pt x="1409469" y="362800"/>
                  </a:lnTo>
                  <a:lnTo>
                    <a:pt x="1406072" y="427592"/>
                  </a:lnTo>
                  <a:cubicBezTo>
                    <a:pt x="1409832" y="430627"/>
                    <a:pt x="1416809" y="431601"/>
                    <a:pt x="1427001" y="430514"/>
                  </a:cubicBezTo>
                  <a:cubicBezTo>
                    <a:pt x="1460977" y="426889"/>
                    <a:pt x="1494850" y="382041"/>
                    <a:pt x="1528622" y="295969"/>
                  </a:cubicBezTo>
                  <a:cubicBezTo>
                    <a:pt x="1539902" y="305074"/>
                    <a:pt x="1554828" y="300046"/>
                    <a:pt x="1573402" y="280884"/>
                  </a:cubicBezTo>
                  <a:cubicBezTo>
                    <a:pt x="1574126" y="287679"/>
                    <a:pt x="1582949" y="297905"/>
                    <a:pt x="1599869" y="311563"/>
                  </a:cubicBezTo>
                  <a:cubicBezTo>
                    <a:pt x="1622451" y="281665"/>
                    <a:pt x="1648805" y="230746"/>
                    <a:pt x="1678929" y="158808"/>
                  </a:cubicBezTo>
                  <a:lnTo>
                    <a:pt x="1692282" y="211504"/>
                  </a:lnTo>
                  <a:cubicBezTo>
                    <a:pt x="1698398" y="236623"/>
                    <a:pt x="1702577" y="251641"/>
                    <a:pt x="1704819" y="256556"/>
                  </a:cubicBezTo>
                  <a:cubicBezTo>
                    <a:pt x="1774084" y="164979"/>
                    <a:pt x="1821457" y="117832"/>
                    <a:pt x="1846939" y="115114"/>
                  </a:cubicBezTo>
                  <a:cubicBezTo>
                    <a:pt x="1853734" y="114389"/>
                    <a:pt x="1857494" y="117424"/>
                    <a:pt x="1858219" y="124219"/>
                  </a:cubicBezTo>
                  <a:cubicBezTo>
                    <a:pt x="1859306" y="134412"/>
                    <a:pt x="1864946" y="138965"/>
                    <a:pt x="1875139" y="137877"/>
                  </a:cubicBezTo>
                  <a:cubicBezTo>
                    <a:pt x="1909114" y="134253"/>
                    <a:pt x="1926295" y="110085"/>
                    <a:pt x="1926680" y="65373"/>
                  </a:cubicBezTo>
                  <a:lnTo>
                    <a:pt x="1969422" y="127820"/>
                  </a:lnTo>
                  <a:cubicBezTo>
                    <a:pt x="1982649" y="122973"/>
                    <a:pt x="2001891" y="102021"/>
                    <a:pt x="2027146" y="64964"/>
                  </a:cubicBezTo>
                  <a:cubicBezTo>
                    <a:pt x="2042186" y="77105"/>
                    <a:pt x="2056501" y="82450"/>
                    <a:pt x="2070091" y="81001"/>
                  </a:cubicBezTo>
                  <a:lnTo>
                    <a:pt x="2116876" y="60547"/>
                  </a:lnTo>
                  <a:cubicBezTo>
                    <a:pt x="2142969" y="47455"/>
                    <a:pt x="2159413" y="40546"/>
                    <a:pt x="2166208" y="39822"/>
                  </a:cubicBezTo>
                  <a:lnTo>
                    <a:pt x="2195325" y="47024"/>
                  </a:lnTo>
                  <a:cubicBezTo>
                    <a:pt x="2211339" y="52189"/>
                    <a:pt x="2221895" y="54499"/>
                    <a:pt x="2226991" y="53955"/>
                  </a:cubicBezTo>
                  <a:cubicBezTo>
                    <a:pt x="2221895" y="54499"/>
                    <a:pt x="2241193" y="42131"/>
                    <a:pt x="2284885" y="16853"/>
                  </a:cubicBezTo>
                  <a:lnTo>
                    <a:pt x="2299427" y="56537"/>
                  </a:lnTo>
                  <a:cubicBezTo>
                    <a:pt x="2268124" y="53003"/>
                    <a:pt x="2243005" y="59119"/>
                    <a:pt x="2224069" y="74884"/>
                  </a:cubicBezTo>
                  <a:lnTo>
                    <a:pt x="2226787" y="100366"/>
                  </a:lnTo>
                  <a:cubicBezTo>
                    <a:pt x="2242009" y="114206"/>
                    <a:pt x="2251318" y="120944"/>
                    <a:pt x="2254716" y="120582"/>
                  </a:cubicBezTo>
                  <a:cubicBezTo>
                    <a:pt x="2259812" y="120038"/>
                    <a:pt x="2261907" y="115519"/>
                    <a:pt x="2261001" y="107025"/>
                  </a:cubicBezTo>
                  <a:cubicBezTo>
                    <a:pt x="2261975" y="100048"/>
                    <a:pt x="2265859" y="96198"/>
                    <a:pt x="2272655" y="95473"/>
                  </a:cubicBezTo>
                  <a:cubicBezTo>
                    <a:pt x="2269257" y="95835"/>
                    <a:pt x="2275169" y="102936"/>
                    <a:pt x="2290390" y="116776"/>
                  </a:cubicBezTo>
                  <a:cubicBezTo>
                    <a:pt x="2289846" y="111680"/>
                    <a:pt x="2295192" y="97364"/>
                    <a:pt x="2306426" y="73830"/>
                  </a:cubicBezTo>
                  <a:cubicBezTo>
                    <a:pt x="2319178" y="48416"/>
                    <a:pt x="2325101" y="31463"/>
                    <a:pt x="2324195" y="22969"/>
                  </a:cubicBezTo>
                  <a:cubicBezTo>
                    <a:pt x="2339235" y="35109"/>
                    <a:pt x="2363199" y="34271"/>
                    <a:pt x="2396087" y="20454"/>
                  </a:cubicBezTo>
                  <a:close/>
                </a:path>
              </a:pathLst>
            </a:custGeom>
            <a:blipFill dpi="0" rotWithShape="0">
              <a:blip r:embed="rId12" cstate="hqprint">
                <a:alphaModFix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26803" r="-26803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5D76BF1C-D3A7-4577-85C0-D9FF829CA297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70" y="4929712"/>
            <a:ext cx="1647493" cy="192828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F8B2EA2-7E85-43F7-82C4-1B6F3781E3B4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clrChange>
              <a:clrFrom>
                <a:srgbClr val="EEE6D9"/>
              </a:clrFrom>
              <a:clrTo>
                <a:srgbClr val="EEE6D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95" t="2767" r="11859" b="2767"/>
          <a:stretch/>
        </p:blipFill>
        <p:spPr>
          <a:xfrm>
            <a:off x="10885193" y="0"/>
            <a:ext cx="1590776" cy="1815994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29BFC892-7EBB-449C-8A2F-C3E50046E605}"/>
              </a:ext>
            </a:extLst>
          </p:cNvPr>
          <p:cNvGrpSpPr>
            <a:grpSpLocks noChangeAspect="1"/>
          </p:cNvGrpSpPr>
          <p:nvPr/>
        </p:nvGrpSpPr>
        <p:grpSpPr>
          <a:xfrm rot="16421845">
            <a:off x="22343" y="-5119250"/>
            <a:ext cx="1555515" cy="1681057"/>
            <a:chOff x="2304973" y="1614357"/>
            <a:chExt cx="2644364" cy="2857784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D76ECDE6-4A29-407A-84DE-1C8DAAC2F9F3}"/>
                </a:ext>
              </a:extLst>
            </p:cNvPr>
            <p:cNvGrpSpPr/>
            <p:nvPr/>
          </p:nvGrpSpPr>
          <p:grpSpPr>
            <a:xfrm>
              <a:off x="2304973" y="1614357"/>
              <a:ext cx="2644364" cy="2857784"/>
              <a:chOff x="5410200" y="1593545"/>
              <a:chExt cx="2848389" cy="3078275"/>
            </a:xfrm>
          </p:grpSpPr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DE1CEEB3-A9CC-4589-B270-A5ACE38687A4}"/>
                  </a:ext>
                </a:extLst>
              </p:cNvPr>
              <p:cNvSpPr>
                <a:spLocks noChangeAspect="1"/>
              </p:cNvSpPr>
              <p:nvPr>
                <p:custDataLst>
                  <p:tags r:id="rId3"/>
                </p:custDataLst>
              </p:nvPr>
            </p:nvSpPr>
            <p:spPr>
              <a:xfrm>
                <a:off x="5410200" y="1825986"/>
                <a:ext cx="2743200" cy="2845834"/>
              </a:xfrm>
              <a:custGeom>
                <a:avLst/>
                <a:gdLst/>
                <a:ahLst/>
                <a:cxnLst/>
                <a:rect l="l" t="t" r="r" b="b"/>
                <a:pathLst>
                  <a:path w="4458600" h="4676913">
                    <a:moveTo>
                      <a:pt x="3224482" y="4524609"/>
                    </a:moveTo>
                    <a:cubicBezTo>
                      <a:pt x="3205546" y="4540374"/>
                      <a:pt x="3186973" y="4559537"/>
                      <a:pt x="3168762" y="4582097"/>
                    </a:cubicBezTo>
                    <a:cubicBezTo>
                      <a:pt x="3157482" y="4572991"/>
                      <a:pt x="3148444" y="4568801"/>
                      <a:pt x="3141649" y="4569526"/>
                    </a:cubicBezTo>
                    <a:lnTo>
                      <a:pt x="3173518" y="4530046"/>
                    </a:lnTo>
                    <a:close/>
                    <a:moveTo>
                      <a:pt x="2199059" y="4358237"/>
                    </a:moveTo>
                    <a:lnTo>
                      <a:pt x="2241631" y="4394931"/>
                    </a:lnTo>
                    <a:lnTo>
                      <a:pt x="2230249" y="4409031"/>
                    </a:lnTo>
                    <a:lnTo>
                      <a:pt x="2189954" y="4369517"/>
                    </a:lnTo>
                    <a:close/>
                    <a:moveTo>
                      <a:pt x="3490747" y="4145710"/>
                    </a:moveTo>
                    <a:lnTo>
                      <a:pt x="3470361" y="4147885"/>
                    </a:lnTo>
                    <a:lnTo>
                      <a:pt x="3474982" y="4191204"/>
                    </a:lnTo>
                    <a:lnTo>
                      <a:pt x="3495368" y="4189029"/>
                    </a:lnTo>
                    <a:close/>
                    <a:moveTo>
                      <a:pt x="2592631" y="3988952"/>
                    </a:moveTo>
                    <a:lnTo>
                      <a:pt x="2572246" y="3991127"/>
                    </a:lnTo>
                    <a:lnTo>
                      <a:pt x="2576595" y="4031898"/>
                    </a:lnTo>
                    <a:lnTo>
                      <a:pt x="2596981" y="4029723"/>
                    </a:lnTo>
                    <a:close/>
                    <a:moveTo>
                      <a:pt x="1545601" y="3909932"/>
                    </a:moveTo>
                    <a:lnTo>
                      <a:pt x="1542136" y="3925765"/>
                    </a:lnTo>
                    <a:lnTo>
                      <a:pt x="1585353" y="3944349"/>
                    </a:lnTo>
                    <a:lnTo>
                      <a:pt x="1588003" y="3920872"/>
                    </a:lnTo>
                    <a:close/>
                    <a:moveTo>
                      <a:pt x="2801717" y="3871293"/>
                    </a:moveTo>
                    <a:cubicBezTo>
                      <a:pt x="2782170" y="3897432"/>
                      <a:pt x="2759078" y="3914499"/>
                      <a:pt x="2732441" y="3922495"/>
                    </a:cubicBezTo>
                    <a:cubicBezTo>
                      <a:pt x="2741660" y="3928384"/>
                      <a:pt x="2737288" y="3935723"/>
                      <a:pt x="2719327" y="3944511"/>
                    </a:cubicBezTo>
                    <a:lnTo>
                      <a:pt x="2679099" y="3953957"/>
                    </a:lnTo>
                    <a:cubicBezTo>
                      <a:pt x="2662292" y="3957468"/>
                      <a:pt x="2647003" y="3959099"/>
                      <a:pt x="2633232" y="3958850"/>
                    </a:cubicBezTo>
                    <a:lnTo>
                      <a:pt x="2607920" y="3987322"/>
                    </a:lnTo>
                    <a:cubicBezTo>
                      <a:pt x="2619200" y="3996427"/>
                      <a:pt x="2629269" y="4002225"/>
                      <a:pt x="2638125" y="4004717"/>
                    </a:cubicBezTo>
                    <a:cubicBezTo>
                      <a:pt x="2678057" y="3976403"/>
                      <a:pt x="2700572" y="3961975"/>
                      <a:pt x="2705668" y="3961431"/>
                    </a:cubicBezTo>
                    <a:cubicBezTo>
                      <a:pt x="2715861" y="3960344"/>
                      <a:pt x="2721139" y="3961499"/>
                      <a:pt x="2721501" y="3964897"/>
                    </a:cubicBezTo>
                    <a:cubicBezTo>
                      <a:pt x="2721863" y="3968294"/>
                      <a:pt x="2725442" y="3969631"/>
                      <a:pt x="2732237" y="3968906"/>
                    </a:cubicBezTo>
                    <a:cubicBezTo>
                      <a:pt x="2769611" y="3964919"/>
                      <a:pt x="2801808" y="3936572"/>
                      <a:pt x="2828830" y="3883864"/>
                    </a:cubicBezTo>
                    <a:cubicBezTo>
                      <a:pt x="2822035" y="3884589"/>
                      <a:pt x="2812997" y="3880398"/>
                      <a:pt x="2801717" y="3871293"/>
                    </a:cubicBezTo>
                    <a:close/>
                    <a:moveTo>
                      <a:pt x="2602619" y="3840988"/>
                    </a:moveTo>
                    <a:lnTo>
                      <a:pt x="2523592" y="3921579"/>
                    </a:lnTo>
                    <a:cubicBezTo>
                      <a:pt x="2542573" y="3938454"/>
                      <a:pt x="2552427" y="3950288"/>
                      <a:pt x="2553151" y="3957084"/>
                    </a:cubicBezTo>
                    <a:lnTo>
                      <a:pt x="2608055" y="3891952"/>
                    </a:lnTo>
                    <a:close/>
                    <a:moveTo>
                      <a:pt x="2671351" y="3784690"/>
                    </a:moveTo>
                    <a:lnTo>
                      <a:pt x="2662246" y="3795970"/>
                    </a:lnTo>
                    <a:lnTo>
                      <a:pt x="2706551" y="3824747"/>
                    </a:lnTo>
                    <a:lnTo>
                      <a:pt x="2715113" y="3808371"/>
                    </a:lnTo>
                    <a:close/>
                    <a:moveTo>
                      <a:pt x="2837900" y="3751460"/>
                    </a:moveTo>
                    <a:lnTo>
                      <a:pt x="2785476" y="3767361"/>
                    </a:lnTo>
                    <a:lnTo>
                      <a:pt x="2805386" y="3809050"/>
                    </a:lnTo>
                    <a:cubicBezTo>
                      <a:pt x="2829237" y="3791042"/>
                      <a:pt x="2840075" y="3771846"/>
                      <a:pt x="2837900" y="3751460"/>
                    </a:cubicBezTo>
                    <a:close/>
                    <a:moveTo>
                      <a:pt x="2948898" y="3608184"/>
                    </a:moveTo>
                    <a:lnTo>
                      <a:pt x="2950529" y="3623473"/>
                    </a:lnTo>
                    <a:lnTo>
                      <a:pt x="2924130" y="3641752"/>
                    </a:lnTo>
                    <a:lnTo>
                      <a:pt x="2912306" y="3627550"/>
                    </a:lnTo>
                    <a:close/>
                    <a:moveTo>
                      <a:pt x="3051674" y="3532791"/>
                    </a:moveTo>
                    <a:lnTo>
                      <a:pt x="3067507" y="3536257"/>
                    </a:lnTo>
                    <a:lnTo>
                      <a:pt x="3055751" y="3571014"/>
                    </a:lnTo>
                    <a:lnTo>
                      <a:pt x="3039919" y="3567548"/>
                    </a:lnTo>
                    <a:close/>
                    <a:moveTo>
                      <a:pt x="3092648" y="3482031"/>
                    </a:moveTo>
                    <a:lnTo>
                      <a:pt x="3104472" y="3496233"/>
                    </a:lnTo>
                    <a:lnTo>
                      <a:pt x="3081709" y="3524433"/>
                    </a:lnTo>
                    <a:lnTo>
                      <a:pt x="3070428" y="3515328"/>
                    </a:lnTo>
                    <a:close/>
                    <a:moveTo>
                      <a:pt x="4173619" y="3371874"/>
                    </a:moveTo>
                    <a:lnTo>
                      <a:pt x="4161048" y="3398987"/>
                    </a:lnTo>
                    <a:lnTo>
                      <a:pt x="4176881" y="3402452"/>
                    </a:lnTo>
                    <a:lnTo>
                      <a:pt x="4184356" y="3375883"/>
                    </a:lnTo>
                    <a:close/>
                    <a:moveTo>
                      <a:pt x="3286649" y="3319592"/>
                    </a:moveTo>
                    <a:lnTo>
                      <a:pt x="3274621" y="3351801"/>
                    </a:lnTo>
                    <a:lnTo>
                      <a:pt x="3290454" y="3355266"/>
                    </a:lnTo>
                    <a:lnTo>
                      <a:pt x="3302481" y="3323057"/>
                    </a:lnTo>
                    <a:close/>
                    <a:moveTo>
                      <a:pt x="3172456" y="3287961"/>
                    </a:moveTo>
                    <a:lnTo>
                      <a:pt x="3177077" y="3331280"/>
                    </a:lnTo>
                    <a:lnTo>
                      <a:pt x="3161788" y="3332911"/>
                    </a:lnTo>
                    <a:lnTo>
                      <a:pt x="3157167" y="3289592"/>
                    </a:lnTo>
                    <a:close/>
                    <a:moveTo>
                      <a:pt x="720700" y="3255702"/>
                    </a:moveTo>
                    <a:lnTo>
                      <a:pt x="712138" y="3272078"/>
                    </a:lnTo>
                    <a:lnTo>
                      <a:pt x="740338" y="3294842"/>
                    </a:lnTo>
                    <a:lnTo>
                      <a:pt x="749444" y="3283561"/>
                    </a:lnTo>
                    <a:close/>
                    <a:moveTo>
                      <a:pt x="3711751" y="3052608"/>
                    </a:moveTo>
                    <a:lnTo>
                      <a:pt x="3699724" y="3084817"/>
                    </a:lnTo>
                    <a:lnTo>
                      <a:pt x="3720653" y="3087738"/>
                    </a:lnTo>
                    <a:lnTo>
                      <a:pt x="3727584" y="3056073"/>
                    </a:lnTo>
                    <a:close/>
                    <a:moveTo>
                      <a:pt x="725115" y="2958856"/>
                    </a:moveTo>
                    <a:lnTo>
                      <a:pt x="743122" y="2982706"/>
                    </a:lnTo>
                    <a:lnTo>
                      <a:pt x="728377" y="2989434"/>
                    </a:lnTo>
                    <a:lnTo>
                      <a:pt x="709826" y="2960486"/>
                    </a:lnTo>
                    <a:close/>
                    <a:moveTo>
                      <a:pt x="699225" y="2861108"/>
                    </a:moveTo>
                    <a:lnTo>
                      <a:pt x="716213" y="2923725"/>
                    </a:lnTo>
                    <a:lnTo>
                      <a:pt x="695827" y="2925899"/>
                    </a:lnTo>
                    <a:lnTo>
                      <a:pt x="678839" y="2863282"/>
                    </a:lnTo>
                    <a:close/>
                    <a:moveTo>
                      <a:pt x="591419" y="2792715"/>
                    </a:moveTo>
                    <a:lnTo>
                      <a:pt x="571034" y="2794890"/>
                    </a:lnTo>
                    <a:lnTo>
                      <a:pt x="567637" y="2859682"/>
                    </a:lnTo>
                    <a:lnTo>
                      <a:pt x="582926" y="2858051"/>
                    </a:lnTo>
                    <a:close/>
                    <a:moveTo>
                      <a:pt x="369558" y="2790610"/>
                    </a:moveTo>
                    <a:lnTo>
                      <a:pt x="360452" y="2801891"/>
                    </a:lnTo>
                    <a:lnTo>
                      <a:pt x="377916" y="2820645"/>
                    </a:lnTo>
                    <a:lnTo>
                      <a:pt x="386478" y="2804268"/>
                    </a:lnTo>
                    <a:close/>
                    <a:moveTo>
                      <a:pt x="284312" y="2740429"/>
                    </a:moveTo>
                    <a:lnTo>
                      <a:pt x="263927" y="2742603"/>
                    </a:lnTo>
                    <a:lnTo>
                      <a:pt x="268004" y="2780826"/>
                    </a:lnTo>
                    <a:lnTo>
                      <a:pt x="288390" y="2778651"/>
                    </a:lnTo>
                    <a:close/>
                    <a:moveTo>
                      <a:pt x="113923" y="2616860"/>
                    </a:moveTo>
                    <a:lnTo>
                      <a:pt x="116422" y="2617955"/>
                    </a:lnTo>
                    <a:lnTo>
                      <a:pt x="116374" y="2618693"/>
                    </a:lnTo>
                    <a:cubicBezTo>
                      <a:pt x="116162" y="2619736"/>
                      <a:pt x="115853" y="2620104"/>
                      <a:pt x="115445" y="2619799"/>
                    </a:cubicBezTo>
                    <a:cubicBezTo>
                      <a:pt x="115036" y="2619493"/>
                      <a:pt x="114529" y="2618514"/>
                      <a:pt x="113923" y="2616860"/>
                    </a:cubicBezTo>
                    <a:close/>
                    <a:moveTo>
                      <a:pt x="3971831" y="2470771"/>
                    </a:moveTo>
                    <a:cubicBezTo>
                      <a:pt x="3951446" y="2472946"/>
                      <a:pt x="3935183" y="2481553"/>
                      <a:pt x="3923042" y="2496593"/>
                    </a:cubicBezTo>
                    <a:lnTo>
                      <a:pt x="3945942" y="2566311"/>
                    </a:lnTo>
                    <a:cubicBezTo>
                      <a:pt x="3965195" y="2521305"/>
                      <a:pt x="3975093" y="2501349"/>
                      <a:pt x="3975637" y="2506446"/>
                    </a:cubicBezTo>
                    <a:close/>
                    <a:moveTo>
                      <a:pt x="76587" y="2463152"/>
                    </a:moveTo>
                    <a:lnTo>
                      <a:pt x="76898" y="2463324"/>
                    </a:lnTo>
                    <a:lnTo>
                      <a:pt x="76956" y="2463596"/>
                    </a:lnTo>
                    <a:cubicBezTo>
                      <a:pt x="76486" y="2463217"/>
                      <a:pt x="76363" y="2463069"/>
                      <a:pt x="76587" y="2463152"/>
                    </a:cubicBezTo>
                    <a:close/>
                    <a:moveTo>
                      <a:pt x="94215" y="2335474"/>
                    </a:moveTo>
                    <a:lnTo>
                      <a:pt x="73830" y="2337648"/>
                    </a:lnTo>
                    <a:lnTo>
                      <a:pt x="78179" y="2378419"/>
                    </a:lnTo>
                    <a:lnTo>
                      <a:pt x="98565" y="2376245"/>
                    </a:lnTo>
                    <a:close/>
                    <a:moveTo>
                      <a:pt x="327288" y="2297725"/>
                    </a:moveTo>
                    <a:lnTo>
                      <a:pt x="306903" y="2299900"/>
                    </a:lnTo>
                    <a:lnTo>
                      <a:pt x="302419" y="2354499"/>
                    </a:lnTo>
                    <a:lnTo>
                      <a:pt x="317708" y="2352868"/>
                    </a:lnTo>
                    <a:close/>
                    <a:moveTo>
                      <a:pt x="13485" y="2168009"/>
                    </a:moveTo>
                    <a:lnTo>
                      <a:pt x="12571" y="2174090"/>
                    </a:lnTo>
                    <a:cubicBezTo>
                      <a:pt x="12389" y="2172391"/>
                      <a:pt x="12663" y="2170429"/>
                      <a:pt x="13392" y="2168203"/>
                    </a:cubicBezTo>
                    <a:close/>
                    <a:moveTo>
                      <a:pt x="241193" y="2118776"/>
                    </a:moveTo>
                    <a:lnTo>
                      <a:pt x="218259" y="2121222"/>
                    </a:lnTo>
                    <a:lnTo>
                      <a:pt x="224783" y="2182378"/>
                    </a:lnTo>
                    <a:lnTo>
                      <a:pt x="247716" y="2179932"/>
                    </a:lnTo>
                    <a:close/>
                    <a:moveTo>
                      <a:pt x="385351" y="2093089"/>
                    </a:moveTo>
                    <a:lnTo>
                      <a:pt x="379508" y="2134947"/>
                    </a:lnTo>
                    <a:lnTo>
                      <a:pt x="394797" y="2133316"/>
                    </a:lnTo>
                    <a:lnTo>
                      <a:pt x="401184" y="2096554"/>
                    </a:lnTo>
                    <a:close/>
                    <a:moveTo>
                      <a:pt x="4456355" y="2011892"/>
                    </a:moveTo>
                    <a:cubicBezTo>
                      <a:pt x="4456809" y="2016139"/>
                      <a:pt x="4456568" y="2019923"/>
                      <a:pt x="4455634" y="2023244"/>
                    </a:cubicBezTo>
                    <a:lnTo>
                      <a:pt x="4455140" y="2024111"/>
                    </a:lnTo>
                    <a:lnTo>
                      <a:pt x="4455459" y="2018592"/>
                    </a:lnTo>
                    <a:cubicBezTo>
                      <a:pt x="4455723" y="2015020"/>
                      <a:pt x="4456021" y="2012787"/>
                      <a:pt x="4456355" y="2011892"/>
                    </a:cubicBezTo>
                    <a:close/>
                    <a:moveTo>
                      <a:pt x="3127903" y="1831456"/>
                    </a:moveTo>
                    <a:lnTo>
                      <a:pt x="3112615" y="1833087"/>
                    </a:lnTo>
                    <a:lnTo>
                      <a:pt x="3118051" y="1884051"/>
                    </a:lnTo>
                    <a:lnTo>
                      <a:pt x="3133340" y="1882420"/>
                    </a:lnTo>
                    <a:close/>
                    <a:moveTo>
                      <a:pt x="449597" y="1704814"/>
                    </a:moveTo>
                    <a:lnTo>
                      <a:pt x="437026" y="1731927"/>
                    </a:lnTo>
                    <a:lnTo>
                      <a:pt x="453131" y="1737940"/>
                    </a:lnTo>
                    <a:lnTo>
                      <a:pt x="460333" y="1708823"/>
                    </a:lnTo>
                    <a:close/>
                    <a:moveTo>
                      <a:pt x="271972" y="1682527"/>
                    </a:moveTo>
                    <a:lnTo>
                      <a:pt x="251586" y="1684702"/>
                    </a:lnTo>
                    <a:lnTo>
                      <a:pt x="254304" y="1710184"/>
                    </a:lnTo>
                    <a:lnTo>
                      <a:pt x="274690" y="1708009"/>
                    </a:lnTo>
                    <a:close/>
                    <a:moveTo>
                      <a:pt x="165865" y="1678383"/>
                    </a:moveTo>
                    <a:lnTo>
                      <a:pt x="153838" y="1710592"/>
                    </a:lnTo>
                    <a:lnTo>
                      <a:pt x="169671" y="1714057"/>
                    </a:lnTo>
                    <a:lnTo>
                      <a:pt x="181698" y="1681848"/>
                    </a:lnTo>
                    <a:close/>
                    <a:moveTo>
                      <a:pt x="3089034" y="1660355"/>
                    </a:moveTo>
                    <a:lnTo>
                      <a:pt x="3102217" y="1687298"/>
                    </a:lnTo>
                    <a:lnTo>
                      <a:pt x="3087471" y="1694025"/>
                    </a:lnTo>
                    <a:lnTo>
                      <a:pt x="3073745" y="1661986"/>
                    </a:lnTo>
                    <a:close/>
                    <a:moveTo>
                      <a:pt x="497230" y="1619840"/>
                    </a:moveTo>
                    <a:cubicBezTo>
                      <a:pt x="493471" y="1681234"/>
                      <a:pt x="490356" y="1724519"/>
                      <a:pt x="487888" y="1749695"/>
                    </a:cubicBezTo>
                    <a:lnTo>
                      <a:pt x="486702" y="1760301"/>
                    </a:lnTo>
                    <a:lnTo>
                      <a:pt x="499369" y="1728981"/>
                    </a:lnTo>
                    <a:cubicBezTo>
                      <a:pt x="513686" y="1691051"/>
                      <a:pt x="520096" y="1665079"/>
                      <a:pt x="518601" y="1651064"/>
                    </a:cubicBezTo>
                    <a:cubicBezTo>
                      <a:pt x="517695" y="1642570"/>
                      <a:pt x="513482" y="1635288"/>
                      <a:pt x="505962" y="1629218"/>
                    </a:cubicBezTo>
                    <a:close/>
                    <a:moveTo>
                      <a:pt x="424794" y="1617259"/>
                    </a:moveTo>
                    <a:lnTo>
                      <a:pt x="417591" y="1646376"/>
                    </a:lnTo>
                    <a:lnTo>
                      <a:pt x="433424" y="1649841"/>
                    </a:lnTo>
                    <a:lnTo>
                      <a:pt x="440627" y="1620724"/>
                    </a:lnTo>
                    <a:close/>
                    <a:moveTo>
                      <a:pt x="4308388" y="1615328"/>
                    </a:moveTo>
                    <a:lnTo>
                      <a:pt x="4297720" y="1660278"/>
                    </a:lnTo>
                    <a:lnTo>
                      <a:pt x="4313009" y="1658647"/>
                    </a:lnTo>
                    <a:lnTo>
                      <a:pt x="4324221" y="1618794"/>
                    </a:lnTo>
                    <a:close/>
                    <a:moveTo>
                      <a:pt x="366389" y="1577100"/>
                    </a:moveTo>
                    <a:lnTo>
                      <a:pt x="354362" y="1609309"/>
                    </a:lnTo>
                    <a:lnTo>
                      <a:pt x="370195" y="1612774"/>
                    </a:lnTo>
                    <a:lnTo>
                      <a:pt x="382766" y="1585661"/>
                    </a:lnTo>
                    <a:close/>
                    <a:moveTo>
                      <a:pt x="497094" y="1521922"/>
                    </a:moveTo>
                    <a:lnTo>
                      <a:pt x="476708" y="1524097"/>
                    </a:lnTo>
                    <a:lnTo>
                      <a:pt x="482145" y="1575060"/>
                    </a:lnTo>
                    <a:lnTo>
                      <a:pt x="502530" y="1572886"/>
                    </a:lnTo>
                    <a:close/>
                    <a:moveTo>
                      <a:pt x="4302884" y="1515406"/>
                    </a:moveTo>
                    <a:cubicBezTo>
                      <a:pt x="4288977" y="1546098"/>
                      <a:pt x="4288388" y="1572791"/>
                      <a:pt x="4301117" y="1595487"/>
                    </a:cubicBezTo>
                    <a:cubicBezTo>
                      <a:pt x="4300574" y="1590390"/>
                      <a:pt x="4308524" y="1584388"/>
                      <a:pt x="4324968" y="1577479"/>
                    </a:cubicBezTo>
                    <a:cubicBezTo>
                      <a:pt x="4306780" y="1551930"/>
                      <a:pt x="4299418" y="1531239"/>
                      <a:pt x="4302884" y="1515406"/>
                    </a:cubicBezTo>
                    <a:close/>
                    <a:moveTo>
                      <a:pt x="200893" y="1499398"/>
                    </a:moveTo>
                    <a:cubicBezTo>
                      <a:pt x="182139" y="1516862"/>
                      <a:pt x="174573" y="1542582"/>
                      <a:pt x="178198" y="1576558"/>
                    </a:cubicBezTo>
                    <a:lnTo>
                      <a:pt x="207689" y="1563103"/>
                    </a:lnTo>
                    <a:close/>
                    <a:moveTo>
                      <a:pt x="219647" y="1481935"/>
                    </a:moveTo>
                    <a:lnTo>
                      <a:pt x="213804" y="1523793"/>
                    </a:lnTo>
                    <a:lnTo>
                      <a:pt x="229093" y="1522162"/>
                    </a:lnTo>
                    <a:lnTo>
                      <a:pt x="235481" y="1485400"/>
                    </a:lnTo>
                    <a:close/>
                    <a:moveTo>
                      <a:pt x="271155" y="1481595"/>
                    </a:moveTo>
                    <a:lnTo>
                      <a:pt x="250770" y="1483769"/>
                    </a:lnTo>
                    <a:lnTo>
                      <a:pt x="253488" y="1509251"/>
                    </a:lnTo>
                    <a:lnTo>
                      <a:pt x="273873" y="1507076"/>
                    </a:lnTo>
                    <a:close/>
                    <a:moveTo>
                      <a:pt x="519619" y="1419010"/>
                    </a:moveTo>
                    <a:lnTo>
                      <a:pt x="504330" y="1420641"/>
                    </a:lnTo>
                    <a:lnTo>
                      <a:pt x="507592" y="1451219"/>
                    </a:lnTo>
                    <a:lnTo>
                      <a:pt x="522881" y="1449588"/>
                    </a:lnTo>
                    <a:close/>
                    <a:moveTo>
                      <a:pt x="338800" y="1415104"/>
                    </a:moveTo>
                    <a:cubicBezTo>
                      <a:pt x="325934" y="1423348"/>
                      <a:pt x="318585" y="1443032"/>
                      <a:pt x="316750" y="1474154"/>
                    </a:cubicBezTo>
                    <a:lnTo>
                      <a:pt x="315459" y="1510372"/>
                    </a:lnTo>
                    <a:cubicBezTo>
                      <a:pt x="315029" y="1522444"/>
                      <a:pt x="313387" y="1531210"/>
                      <a:pt x="310533" y="1536669"/>
                    </a:cubicBezTo>
                    <a:cubicBezTo>
                      <a:pt x="302832" y="1528900"/>
                      <a:pt x="300340" y="1537756"/>
                      <a:pt x="303059" y="1563238"/>
                    </a:cubicBezTo>
                    <a:cubicBezTo>
                      <a:pt x="306456" y="1562876"/>
                      <a:pt x="321723" y="1544925"/>
                      <a:pt x="348858" y="1509386"/>
                    </a:cubicBezTo>
                    <a:close/>
                    <a:moveTo>
                      <a:pt x="488972" y="1373313"/>
                    </a:moveTo>
                    <a:lnTo>
                      <a:pt x="479765" y="1407798"/>
                    </a:lnTo>
                    <a:lnTo>
                      <a:pt x="498146" y="1410991"/>
                    </a:lnTo>
                    <a:lnTo>
                      <a:pt x="505349" y="1381874"/>
                    </a:lnTo>
                    <a:close/>
                    <a:moveTo>
                      <a:pt x="3850902" y="1357134"/>
                    </a:moveTo>
                    <a:lnTo>
                      <a:pt x="3853588" y="1362315"/>
                    </a:lnTo>
                    <a:cubicBezTo>
                      <a:pt x="3848491" y="1362858"/>
                      <a:pt x="3847184" y="1361548"/>
                      <a:pt x="3849665" y="1358384"/>
                    </a:cubicBezTo>
                    <a:close/>
                    <a:moveTo>
                      <a:pt x="505009" y="1330367"/>
                    </a:moveTo>
                    <a:lnTo>
                      <a:pt x="499165" y="1372225"/>
                    </a:lnTo>
                    <a:lnTo>
                      <a:pt x="514454" y="1370594"/>
                    </a:lnTo>
                    <a:lnTo>
                      <a:pt x="520841" y="1333833"/>
                    </a:lnTo>
                    <a:close/>
                    <a:moveTo>
                      <a:pt x="450410" y="1325883"/>
                    </a:moveTo>
                    <a:lnTo>
                      <a:pt x="466242" y="1329348"/>
                    </a:lnTo>
                    <a:lnTo>
                      <a:pt x="454215" y="1361557"/>
                    </a:lnTo>
                    <a:lnTo>
                      <a:pt x="437839" y="1352995"/>
                    </a:lnTo>
                    <a:close/>
                    <a:moveTo>
                      <a:pt x="4201601" y="1314882"/>
                    </a:moveTo>
                    <a:lnTo>
                      <a:pt x="4235135" y="1411814"/>
                    </a:lnTo>
                    <a:lnTo>
                      <a:pt x="4251139" y="1381203"/>
                    </a:lnTo>
                    <a:lnTo>
                      <a:pt x="4249704" y="1380784"/>
                    </a:lnTo>
                    <a:cubicBezTo>
                      <a:pt x="4243780" y="1376584"/>
                      <a:pt x="4227745" y="1354616"/>
                      <a:pt x="4201601" y="1314882"/>
                    </a:cubicBezTo>
                    <a:close/>
                    <a:moveTo>
                      <a:pt x="664456" y="1303050"/>
                    </a:moveTo>
                    <a:lnTo>
                      <a:pt x="597151" y="1421048"/>
                    </a:lnTo>
                    <a:cubicBezTo>
                      <a:pt x="589631" y="1414977"/>
                      <a:pt x="582474" y="1412305"/>
                      <a:pt x="575679" y="1413029"/>
                    </a:cubicBezTo>
                    <a:lnTo>
                      <a:pt x="579484" y="1448704"/>
                    </a:lnTo>
                    <a:cubicBezTo>
                      <a:pt x="579122" y="1445306"/>
                      <a:pt x="581976" y="1439848"/>
                      <a:pt x="588046" y="1432328"/>
                    </a:cubicBezTo>
                    <a:cubicBezTo>
                      <a:pt x="594411" y="1443676"/>
                      <a:pt x="598426" y="1453126"/>
                      <a:pt x="600091" y="1460680"/>
                    </a:cubicBezTo>
                    <a:lnTo>
                      <a:pt x="600808" y="1470361"/>
                    </a:lnTo>
                    <a:close/>
                    <a:moveTo>
                      <a:pt x="426490" y="1294931"/>
                    </a:moveTo>
                    <a:cubicBezTo>
                      <a:pt x="428484" y="1313617"/>
                      <a:pt x="421893" y="1332361"/>
                      <a:pt x="406717" y="1351161"/>
                    </a:cubicBezTo>
                    <a:cubicBezTo>
                      <a:pt x="404837" y="1349643"/>
                      <a:pt x="400046" y="1345000"/>
                      <a:pt x="392345" y="1337231"/>
                    </a:cubicBezTo>
                    <a:cubicBezTo>
                      <a:pt x="384644" y="1329462"/>
                      <a:pt x="379853" y="1324819"/>
                      <a:pt x="377973" y="1323301"/>
                    </a:cubicBezTo>
                    <a:lnTo>
                      <a:pt x="367815" y="1445512"/>
                    </a:lnTo>
                    <a:lnTo>
                      <a:pt x="388574" y="1422680"/>
                    </a:lnTo>
                    <a:lnTo>
                      <a:pt x="401350" y="1542444"/>
                    </a:lnTo>
                    <a:lnTo>
                      <a:pt x="427919" y="1549919"/>
                    </a:lnTo>
                    <a:lnTo>
                      <a:pt x="419493" y="1470925"/>
                    </a:lnTo>
                    <a:cubicBezTo>
                      <a:pt x="420059" y="1427912"/>
                      <a:pt x="435053" y="1407414"/>
                      <a:pt x="464476" y="1409429"/>
                    </a:cubicBezTo>
                    <a:lnTo>
                      <a:pt x="474771" y="1385136"/>
                    </a:lnTo>
                    <a:cubicBezTo>
                      <a:pt x="483332" y="1368760"/>
                      <a:pt x="487160" y="1356325"/>
                      <a:pt x="486254" y="1347831"/>
                    </a:cubicBezTo>
                    <a:lnTo>
                      <a:pt x="482449" y="1312156"/>
                    </a:lnTo>
                    <a:cubicBezTo>
                      <a:pt x="460365" y="1314512"/>
                      <a:pt x="441712" y="1308770"/>
                      <a:pt x="426490" y="1294931"/>
                    </a:cubicBezTo>
                    <a:close/>
                    <a:moveTo>
                      <a:pt x="870620" y="1206319"/>
                    </a:moveTo>
                    <a:lnTo>
                      <a:pt x="839295" y="1250895"/>
                    </a:lnTo>
                    <a:cubicBezTo>
                      <a:pt x="830801" y="1251801"/>
                      <a:pt x="817460" y="1239480"/>
                      <a:pt x="799271" y="1213930"/>
                    </a:cubicBezTo>
                    <a:lnTo>
                      <a:pt x="826384" y="1226501"/>
                    </a:lnTo>
                    <a:cubicBezTo>
                      <a:pt x="840586" y="1214678"/>
                      <a:pt x="855331" y="1207950"/>
                      <a:pt x="870620" y="1206319"/>
                    </a:cubicBezTo>
                    <a:close/>
                    <a:moveTo>
                      <a:pt x="586991" y="1156683"/>
                    </a:moveTo>
                    <a:lnTo>
                      <a:pt x="560048" y="1169865"/>
                    </a:lnTo>
                    <a:cubicBezTo>
                      <a:pt x="564714" y="1181394"/>
                      <a:pt x="568497" y="1200749"/>
                      <a:pt x="571396" y="1227930"/>
                    </a:cubicBezTo>
                    <a:lnTo>
                      <a:pt x="548905" y="1258678"/>
                    </a:lnTo>
                    <a:cubicBezTo>
                      <a:pt x="534092" y="1280876"/>
                      <a:pt x="527047" y="1295372"/>
                      <a:pt x="527772" y="1302167"/>
                    </a:cubicBezTo>
                    <a:cubicBezTo>
                      <a:pt x="531532" y="1305202"/>
                      <a:pt x="538509" y="1306176"/>
                      <a:pt x="548701" y="1305089"/>
                    </a:cubicBezTo>
                    <a:lnTo>
                      <a:pt x="572892" y="1338589"/>
                    </a:lnTo>
                    <a:lnTo>
                      <a:pt x="602621" y="1399847"/>
                    </a:lnTo>
                    <a:close/>
                    <a:moveTo>
                      <a:pt x="539866" y="1125629"/>
                    </a:moveTo>
                    <a:cubicBezTo>
                      <a:pt x="505823" y="1144724"/>
                      <a:pt x="475686" y="1176287"/>
                      <a:pt x="449458" y="1220320"/>
                    </a:cubicBezTo>
                    <a:cubicBezTo>
                      <a:pt x="474939" y="1217602"/>
                      <a:pt x="488949" y="1228134"/>
                      <a:pt x="491486" y="1251917"/>
                    </a:cubicBezTo>
                    <a:cubicBezTo>
                      <a:pt x="498711" y="1239120"/>
                      <a:pt x="508337" y="1216616"/>
                      <a:pt x="520365" y="1184407"/>
                    </a:cubicBezTo>
                    <a:close/>
                    <a:moveTo>
                      <a:pt x="634149" y="1115571"/>
                    </a:moveTo>
                    <a:lnTo>
                      <a:pt x="613763" y="1117746"/>
                    </a:lnTo>
                    <a:lnTo>
                      <a:pt x="619472" y="1171258"/>
                    </a:lnTo>
                    <a:lnTo>
                      <a:pt x="639857" y="1169083"/>
                    </a:lnTo>
                    <a:close/>
                    <a:moveTo>
                      <a:pt x="419762" y="1086898"/>
                    </a:moveTo>
                    <a:lnTo>
                      <a:pt x="423024" y="1117476"/>
                    </a:lnTo>
                    <a:lnTo>
                      <a:pt x="402638" y="1119651"/>
                    </a:lnTo>
                    <a:lnTo>
                      <a:pt x="399376" y="1089072"/>
                    </a:lnTo>
                    <a:close/>
                    <a:moveTo>
                      <a:pt x="808172" y="1055773"/>
                    </a:moveTo>
                    <a:lnTo>
                      <a:pt x="787786" y="1057948"/>
                    </a:lnTo>
                    <a:lnTo>
                      <a:pt x="793223" y="1108911"/>
                    </a:lnTo>
                    <a:lnTo>
                      <a:pt x="813608" y="1106737"/>
                    </a:lnTo>
                    <a:close/>
                    <a:moveTo>
                      <a:pt x="1022898" y="942666"/>
                    </a:moveTo>
                    <a:lnTo>
                      <a:pt x="1038730" y="946132"/>
                    </a:lnTo>
                    <a:lnTo>
                      <a:pt x="1026160" y="973245"/>
                    </a:lnTo>
                    <a:lnTo>
                      <a:pt x="1010327" y="969779"/>
                    </a:lnTo>
                    <a:close/>
                    <a:moveTo>
                      <a:pt x="1169231" y="937365"/>
                    </a:moveTo>
                    <a:lnTo>
                      <a:pt x="1185064" y="940831"/>
                    </a:lnTo>
                    <a:lnTo>
                      <a:pt x="1172493" y="967943"/>
                    </a:lnTo>
                    <a:lnTo>
                      <a:pt x="1156660" y="964478"/>
                    </a:lnTo>
                    <a:close/>
                    <a:moveTo>
                      <a:pt x="1322800" y="830782"/>
                    </a:moveTo>
                    <a:cubicBezTo>
                      <a:pt x="1324794" y="849469"/>
                      <a:pt x="1307705" y="874486"/>
                      <a:pt x="1271532" y="905835"/>
                    </a:cubicBezTo>
                    <a:cubicBezTo>
                      <a:pt x="1259097" y="902007"/>
                      <a:pt x="1245688" y="905156"/>
                      <a:pt x="1231305" y="915281"/>
                    </a:cubicBezTo>
                    <a:lnTo>
                      <a:pt x="1198178" y="918814"/>
                    </a:lnTo>
                    <a:lnTo>
                      <a:pt x="1264192" y="837034"/>
                    </a:lnTo>
                    <a:close/>
                    <a:moveTo>
                      <a:pt x="1481093" y="744313"/>
                    </a:moveTo>
                    <a:lnTo>
                      <a:pt x="1497197" y="750326"/>
                    </a:lnTo>
                    <a:lnTo>
                      <a:pt x="1485170" y="782536"/>
                    </a:lnTo>
                    <a:lnTo>
                      <a:pt x="1469337" y="779070"/>
                    </a:lnTo>
                    <a:close/>
                    <a:moveTo>
                      <a:pt x="1144767" y="708029"/>
                    </a:moveTo>
                    <a:cubicBezTo>
                      <a:pt x="1161755" y="706217"/>
                      <a:pt x="1176738" y="709773"/>
                      <a:pt x="1189717" y="718697"/>
                    </a:cubicBezTo>
                    <a:lnTo>
                      <a:pt x="1164405" y="747169"/>
                    </a:lnTo>
                    <a:cubicBezTo>
                      <a:pt x="1153125" y="738063"/>
                      <a:pt x="1146579" y="725017"/>
                      <a:pt x="1144767" y="708029"/>
                    </a:cubicBezTo>
                    <a:close/>
                    <a:moveTo>
                      <a:pt x="843300" y="660295"/>
                    </a:moveTo>
                    <a:cubicBezTo>
                      <a:pt x="826766" y="730784"/>
                      <a:pt x="797422" y="818102"/>
                      <a:pt x="755271" y="922249"/>
                    </a:cubicBezTo>
                    <a:lnTo>
                      <a:pt x="743039" y="807581"/>
                    </a:lnTo>
                    <a:cubicBezTo>
                      <a:pt x="752325" y="798000"/>
                      <a:pt x="764375" y="782110"/>
                      <a:pt x="779189" y="759913"/>
                    </a:cubicBezTo>
                    <a:close/>
                    <a:moveTo>
                      <a:pt x="991638" y="649626"/>
                    </a:moveTo>
                    <a:lnTo>
                      <a:pt x="1008014" y="658188"/>
                    </a:lnTo>
                    <a:lnTo>
                      <a:pt x="978048" y="715505"/>
                    </a:lnTo>
                    <a:lnTo>
                      <a:pt x="959124" y="707215"/>
                    </a:lnTo>
                    <a:close/>
                    <a:moveTo>
                      <a:pt x="1642681" y="616257"/>
                    </a:moveTo>
                    <a:cubicBezTo>
                      <a:pt x="1649045" y="627605"/>
                      <a:pt x="1664969" y="631920"/>
                      <a:pt x="1690450" y="629202"/>
                    </a:cubicBezTo>
                    <a:cubicBezTo>
                      <a:pt x="1698446" y="655838"/>
                      <a:pt x="1688005" y="670697"/>
                      <a:pt x="1659125" y="673778"/>
                    </a:cubicBezTo>
                    <a:cubicBezTo>
                      <a:pt x="1645535" y="675228"/>
                      <a:pt x="1641775" y="672193"/>
                      <a:pt x="1647845" y="664673"/>
                    </a:cubicBezTo>
                    <a:cubicBezTo>
                      <a:pt x="1652398" y="659033"/>
                      <a:pt x="1651854" y="653936"/>
                      <a:pt x="1646214" y="649384"/>
                    </a:cubicBezTo>
                    <a:cubicBezTo>
                      <a:pt x="1643179" y="653143"/>
                      <a:pt x="1643111" y="668614"/>
                      <a:pt x="1646011" y="695794"/>
                    </a:cubicBezTo>
                    <a:lnTo>
                      <a:pt x="1624164" y="708434"/>
                    </a:lnTo>
                    <a:cubicBezTo>
                      <a:pt x="1609600" y="716859"/>
                      <a:pt x="1598071" y="721526"/>
                      <a:pt x="1589577" y="722432"/>
                    </a:cubicBezTo>
                    <a:cubicBezTo>
                      <a:pt x="1584481" y="722975"/>
                      <a:pt x="1582420" y="719759"/>
                      <a:pt x="1583393" y="712783"/>
                    </a:cubicBezTo>
                    <a:cubicBezTo>
                      <a:pt x="1582669" y="705987"/>
                      <a:pt x="1578909" y="702952"/>
                      <a:pt x="1572114" y="703677"/>
                    </a:cubicBezTo>
                    <a:cubicBezTo>
                      <a:pt x="1553427" y="705671"/>
                      <a:pt x="1537979" y="721923"/>
                      <a:pt x="1525771" y="752433"/>
                    </a:cubicBezTo>
                    <a:cubicBezTo>
                      <a:pt x="1512611" y="741810"/>
                      <a:pt x="1505668" y="733101"/>
                      <a:pt x="1504944" y="726306"/>
                    </a:cubicBezTo>
                    <a:cubicBezTo>
                      <a:pt x="1529157" y="711696"/>
                      <a:pt x="1575069" y="675013"/>
                      <a:pt x="1642681" y="616257"/>
                    </a:cubicBezTo>
                    <a:close/>
                    <a:moveTo>
                      <a:pt x="3192992" y="605510"/>
                    </a:moveTo>
                    <a:lnTo>
                      <a:pt x="3183887" y="616790"/>
                    </a:lnTo>
                    <a:lnTo>
                      <a:pt x="3200807" y="630448"/>
                    </a:lnTo>
                    <a:lnTo>
                      <a:pt x="3209912" y="619168"/>
                    </a:lnTo>
                    <a:close/>
                    <a:moveTo>
                      <a:pt x="1166340" y="499554"/>
                    </a:moveTo>
                    <a:lnTo>
                      <a:pt x="1183260" y="513212"/>
                    </a:lnTo>
                    <a:lnTo>
                      <a:pt x="1174155" y="524492"/>
                    </a:lnTo>
                    <a:lnTo>
                      <a:pt x="1154686" y="511106"/>
                    </a:lnTo>
                    <a:close/>
                    <a:moveTo>
                      <a:pt x="1554920" y="494183"/>
                    </a:moveTo>
                    <a:lnTo>
                      <a:pt x="1542621" y="523844"/>
                    </a:lnTo>
                    <a:lnTo>
                      <a:pt x="1558454" y="527310"/>
                    </a:lnTo>
                    <a:lnTo>
                      <a:pt x="1570753" y="497649"/>
                    </a:lnTo>
                    <a:close/>
                    <a:moveTo>
                      <a:pt x="3074111" y="481601"/>
                    </a:moveTo>
                    <a:lnTo>
                      <a:pt x="3087021" y="505996"/>
                    </a:lnTo>
                    <a:lnTo>
                      <a:pt x="3072276" y="512723"/>
                    </a:lnTo>
                    <a:lnTo>
                      <a:pt x="3058821" y="483232"/>
                    </a:lnTo>
                    <a:close/>
                    <a:moveTo>
                      <a:pt x="2872363" y="474774"/>
                    </a:moveTo>
                    <a:lnTo>
                      <a:pt x="2989817" y="536982"/>
                    </a:lnTo>
                    <a:lnTo>
                      <a:pt x="2961957" y="565726"/>
                    </a:lnTo>
                    <a:cubicBezTo>
                      <a:pt x="2930541" y="545024"/>
                      <a:pt x="2896146" y="536666"/>
                      <a:pt x="2858773" y="540653"/>
                    </a:cubicBezTo>
                    <a:lnTo>
                      <a:pt x="2865975" y="511536"/>
                    </a:lnTo>
                    <a:cubicBezTo>
                      <a:pt x="2870958" y="493823"/>
                      <a:pt x="2873087" y="481569"/>
                      <a:pt x="2872363" y="474774"/>
                    </a:cubicBezTo>
                    <a:close/>
                    <a:moveTo>
                      <a:pt x="1452279" y="474206"/>
                    </a:moveTo>
                    <a:lnTo>
                      <a:pt x="1411509" y="478555"/>
                    </a:lnTo>
                    <a:cubicBezTo>
                      <a:pt x="1384079" y="495226"/>
                      <a:pt x="1346174" y="534491"/>
                      <a:pt x="1297793" y="596350"/>
                    </a:cubicBezTo>
                    <a:cubicBezTo>
                      <a:pt x="1313626" y="599815"/>
                      <a:pt x="1328122" y="606859"/>
                      <a:pt x="1341282" y="617483"/>
                    </a:cubicBezTo>
                    <a:cubicBezTo>
                      <a:pt x="1352765" y="580177"/>
                      <a:pt x="1371191" y="551581"/>
                      <a:pt x="1396560" y="531694"/>
                    </a:cubicBezTo>
                    <a:cubicBezTo>
                      <a:pt x="1404261" y="539462"/>
                      <a:pt x="1408293" y="545046"/>
                      <a:pt x="1408655" y="548443"/>
                    </a:cubicBezTo>
                    <a:cubicBezTo>
                      <a:pt x="1407500" y="553721"/>
                      <a:pt x="1400003" y="563970"/>
                      <a:pt x="1386163" y="579192"/>
                    </a:cubicBezTo>
                    <a:cubicBezTo>
                      <a:pt x="1374023" y="594231"/>
                      <a:pt x="1367375" y="604390"/>
                      <a:pt x="1366220" y="609668"/>
                    </a:cubicBezTo>
                    <a:cubicBezTo>
                      <a:pt x="1403707" y="622850"/>
                      <a:pt x="1425848" y="629079"/>
                      <a:pt x="1432643" y="628354"/>
                    </a:cubicBezTo>
                    <a:cubicBezTo>
                      <a:pt x="1443515" y="601423"/>
                      <a:pt x="1451329" y="561931"/>
                      <a:pt x="1456085" y="509881"/>
                    </a:cubicBezTo>
                    <a:close/>
                    <a:moveTo>
                      <a:pt x="3204611" y="472835"/>
                    </a:moveTo>
                    <a:lnTo>
                      <a:pt x="3193671" y="515237"/>
                    </a:lnTo>
                    <a:lnTo>
                      <a:pt x="3208960" y="513606"/>
                    </a:lnTo>
                    <a:lnTo>
                      <a:pt x="3220444" y="476300"/>
                    </a:lnTo>
                    <a:close/>
                    <a:moveTo>
                      <a:pt x="1325244" y="467140"/>
                    </a:moveTo>
                    <a:lnTo>
                      <a:pt x="1304859" y="469315"/>
                    </a:lnTo>
                    <a:lnTo>
                      <a:pt x="1307577" y="494796"/>
                    </a:lnTo>
                    <a:lnTo>
                      <a:pt x="1327963" y="492622"/>
                    </a:lnTo>
                    <a:close/>
                    <a:moveTo>
                      <a:pt x="1767336" y="456061"/>
                    </a:moveTo>
                    <a:lnTo>
                      <a:pt x="1778616" y="465166"/>
                    </a:lnTo>
                    <a:lnTo>
                      <a:pt x="1747563" y="512291"/>
                    </a:lnTo>
                    <a:lnTo>
                      <a:pt x="1731186" y="503729"/>
                    </a:lnTo>
                    <a:close/>
                    <a:moveTo>
                      <a:pt x="2080630" y="448573"/>
                    </a:moveTo>
                    <a:lnTo>
                      <a:pt x="2081606" y="450984"/>
                    </a:lnTo>
                    <a:lnTo>
                      <a:pt x="2078384" y="448652"/>
                    </a:lnTo>
                    <a:cubicBezTo>
                      <a:pt x="2079143" y="447712"/>
                      <a:pt x="2079891" y="447686"/>
                      <a:pt x="2080630" y="448573"/>
                    </a:cubicBezTo>
                    <a:close/>
                    <a:moveTo>
                      <a:pt x="2939192" y="400638"/>
                    </a:moveTo>
                    <a:lnTo>
                      <a:pt x="2919894" y="413006"/>
                    </a:lnTo>
                    <a:lnTo>
                      <a:pt x="2931718" y="427207"/>
                    </a:lnTo>
                    <a:lnTo>
                      <a:pt x="2945919" y="415384"/>
                    </a:lnTo>
                    <a:close/>
                    <a:moveTo>
                      <a:pt x="3437888" y="388675"/>
                    </a:moveTo>
                    <a:lnTo>
                      <a:pt x="3429326" y="405052"/>
                    </a:lnTo>
                    <a:lnTo>
                      <a:pt x="3470539" y="429004"/>
                    </a:lnTo>
                    <a:lnTo>
                      <a:pt x="3478829" y="410080"/>
                    </a:lnTo>
                    <a:close/>
                    <a:moveTo>
                      <a:pt x="2789699" y="352156"/>
                    </a:moveTo>
                    <a:lnTo>
                      <a:pt x="2774409" y="353787"/>
                    </a:lnTo>
                    <a:lnTo>
                      <a:pt x="2792961" y="382734"/>
                    </a:lnTo>
                    <a:lnTo>
                      <a:pt x="2810254" y="375735"/>
                    </a:lnTo>
                    <a:close/>
                    <a:moveTo>
                      <a:pt x="2526676" y="314496"/>
                    </a:moveTo>
                    <a:cubicBezTo>
                      <a:pt x="2517242" y="314643"/>
                      <a:pt x="2505730" y="315442"/>
                      <a:pt x="2492139" y="316891"/>
                    </a:cubicBezTo>
                    <a:lnTo>
                      <a:pt x="2460984" y="387221"/>
                    </a:lnTo>
                    <a:cubicBezTo>
                      <a:pt x="2445944" y="375081"/>
                      <a:pt x="2436725" y="369192"/>
                      <a:pt x="2433327" y="369554"/>
                    </a:cubicBezTo>
                    <a:lnTo>
                      <a:pt x="2454053" y="418887"/>
                    </a:lnTo>
                    <a:lnTo>
                      <a:pt x="2471448" y="388682"/>
                    </a:lnTo>
                    <a:cubicBezTo>
                      <a:pt x="2483045" y="368546"/>
                      <a:pt x="2491029" y="354808"/>
                      <a:pt x="2495401" y="347469"/>
                    </a:cubicBezTo>
                    <a:lnTo>
                      <a:pt x="2506953" y="359123"/>
                    </a:lnTo>
                    <a:cubicBezTo>
                      <a:pt x="2512955" y="367073"/>
                      <a:pt x="2520203" y="370595"/>
                      <a:pt x="2528697" y="369689"/>
                    </a:cubicBezTo>
                    <a:cubicBezTo>
                      <a:pt x="2545685" y="367877"/>
                      <a:pt x="2552367" y="349983"/>
                      <a:pt x="2548743" y="316008"/>
                    </a:cubicBezTo>
                    <a:cubicBezTo>
                      <a:pt x="2543465" y="314852"/>
                      <a:pt x="2536109" y="314348"/>
                      <a:pt x="2526676" y="314496"/>
                    </a:cubicBezTo>
                    <a:close/>
                    <a:moveTo>
                      <a:pt x="1976760" y="311929"/>
                    </a:moveTo>
                    <a:lnTo>
                      <a:pt x="1978800" y="312376"/>
                    </a:lnTo>
                    <a:cubicBezTo>
                      <a:pt x="1977738" y="312489"/>
                      <a:pt x="1977047" y="312429"/>
                      <a:pt x="1976727" y="312194"/>
                    </a:cubicBezTo>
                    <a:close/>
                    <a:moveTo>
                      <a:pt x="2389227" y="294366"/>
                    </a:moveTo>
                    <a:lnTo>
                      <a:pt x="2300040" y="303880"/>
                    </a:lnTo>
                    <a:cubicBezTo>
                      <a:pt x="2252474" y="308954"/>
                      <a:pt x="2220888" y="326927"/>
                      <a:pt x="2205283" y="357800"/>
                    </a:cubicBezTo>
                    <a:lnTo>
                      <a:pt x="2182451" y="337041"/>
                    </a:lnTo>
                    <a:cubicBezTo>
                      <a:pt x="2165463" y="338853"/>
                      <a:pt x="2157603" y="345705"/>
                      <a:pt x="2158871" y="357597"/>
                    </a:cubicBezTo>
                    <a:cubicBezTo>
                      <a:pt x="2159778" y="366090"/>
                      <a:pt x="2162745" y="377801"/>
                      <a:pt x="2167774" y="392727"/>
                    </a:cubicBezTo>
                    <a:lnTo>
                      <a:pt x="2175045" y="412569"/>
                    </a:lnTo>
                    <a:cubicBezTo>
                      <a:pt x="2173595" y="398979"/>
                      <a:pt x="2183063" y="391096"/>
                      <a:pt x="2203448" y="388922"/>
                    </a:cubicBezTo>
                    <a:cubicBezTo>
                      <a:pt x="2215340" y="387653"/>
                      <a:pt x="2219462" y="394086"/>
                      <a:pt x="2215815" y="408220"/>
                    </a:cubicBezTo>
                    <a:lnTo>
                      <a:pt x="2208341" y="434789"/>
                    </a:lnTo>
                    <a:lnTo>
                      <a:pt x="2249112" y="430440"/>
                    </a:lnTo>
                    <a:lnTo>
                      <a:pt x="2260969" y="372477"/>
                    </a:lnTo>
                    <a:cubicBezTo>
                      <a:pt x="2276009" y="384618"/>
                      <a:pt x="2284435" y="399182"/>
                      <a:pt x="2286247" y="416170"/>
                    </a:cubicBezTo>
                    <a:cubicBezTo>
                      <a:pt x="2318229" y="393859"/>
                      <a:pt x="2365987" y="366429"/>
                      <a:pt x="2429522" y="333879"/>
                    </a:cubicBezTo>
                    <a:cubicBezTo>
                      <a:pt x="2426441" y="305000"/>
                      <a:pt x="2413009" y="291829"/>
                      <a:pt x="2389227" y="294366"/>
                    </a:cubicBezTo>
                    <a:close/>
                    <a:moveTo>
                      <a:pt x="3213715" y="268267"/>
                    </a:moveTo>
                    <a:cubicBezTo>
                      <a:pt x="3206739" y="267293"/>
                      <a:pt x="3196456" y="267531"/>
                      <a:pt x="3182865" y="268981"/>
                    </a:cubicBezTo>
                    <a:cubicBezTo>
                      <a:pt x="3183046" y="270679"/>
                      <a:pt x="3189049" y="278630"/>
                      <a:pt x="3200873" y="292831"/>
                    </a:cubicBezTo>
                    <a:cubicBezTo>
                      <a:pt x="3207667" y="292107"/>
                      <a:pt x="3215618" y="286104"/>
                      <a:pt x="3224723" y="274824"/>
                    </a:cubicBezTo>
                    <a:cubicBezTo>
                      <a:pt x="3224361" y="271427"/>
                      <a:pt x="3220692" y="269241"/>
                      <a:pt x="3213715" y="268267"/>
                    </a:cubicBezTo>
                    <a:close/>
                    <a:moveTo>
                      <a:pt x="2848986" y="255631"/>
                    </a:moveTo>
                    <a:cubicBezTo>
                      <a:pt x="2852429" y="287907"/>
                      <a:pt x="2851115" y="307806"/>
                      <a:pt x="2845045" y="315326"/>
                    </a:cubicBezTo>
                    <a:lnTo>
                      <a:pt x="2809371" y="319131"/>
                    </a:lnTo>
                    <a:cubicBezTo>
                      <a:pt x="2822463" y="345225"/>
                      <a:pt x="2865012" y="365598"/>
                      <a:pt x="2937018" y="380253"/>
                    </a:cubicBezTo>
                    <a:lnTo>
                      <a:pt x="2931309" y="326741"/>
                    </a:lnTo>
                    <a:cubicBezTo>
                      <a:pt x="2902430" y="329822"/>
                      <a:pt x="2887447" y="326266"/>
                      <a:pt x="2886359" y="316073"/>
                    </a:cubicBezTo>
                    <a:cubicBezTo>
                      <a:pt x="2892430" y="308553"/>
                      <a:pt x="2903109" y="303978"/>
                      <a:pt x="2918399" y="302347"/>
                    </a:cubicBezTo>
                    <a:cubicBezTo>
                      <a:pt x="2887412" y="269571"/>
                      <a:pt x="2864275" y="254000"/>
                      <a:pt x="2848986" y="255631"/>
                    </a:cubicBezTo>
                    <a:close/>
                    <a:moveTo>
                      <a:pt x="2005504" y="224481"/>
                    </a:moveTo>
                    <a:lnTo>
                      <a:pt x="2024497" y="281730"/>
                    </a:lnTo>
                    <a:cubicBezTo>
                      <a:pt x="1995278" y="297732"/>
                      <a:pt x="1979405" y="307479"/>
                      <a:pt x="1976878" y="310970"/>
                    </a:cubicBezTo>
                    <a:lnTo>
                      <a:pt x="1976760" y="311929"/>
                    </a:lnTo>
                    <a:lnTo>
                      <a:pt x="1970884" y="310643"/>
                    </a:lnTo>
                    <a:cubicBezTo>
                      <a:pt x="1969004" y="309126"/>
                      <a:pt x="1967883" y="306668"/>
                      <a:pt x="1967520" y="303270"/>
                    </a:cubicBezTo>
                    <a:cubicBezTo>
                      <a:pt x="1966795" y="296475"/>
                      <a:pt x="1963035" y="293440"/>
                      <a:pt x="1956240" y="294165"/>
                    </a:cubicBezTo>
                    <a:cubicBezTo>
                      <a:pt x="1947746" y="295071"/>
                      <a:pt x="1938278" y="302954"/>
                      <a:pt x="1927837" y="317812"/>
                    </a:cubicBezTo>
                    <a:cubicBezTo>
                      <a:pt x="1915877" y="334551"/>
                      <a:pt x="1907440" y="344042"/>
                      <a:pt x="1902525" y="346284"/>
                    </a:cubicBezTo>
                    <a:cubicBezTo>
                      <a:pt x="1899739" y="336272"/>
                      <a:pt x="1900656" y="320712"/>
                      <a:pt x="1905277" y="299602"/>
                    </a:cubicBezTo>
                    <a:lnTo>
                      <a:pt x="1912207" y="267936"/>
                    </a:lnTo>
                    <a:lnTo>
                      <a:pt x="1857337" y="260903"/>
                    </a:lnTo>
                    <a:lnTo>
                      <a:pt x="1827914" y="323317"/>
                    </a:lnTo>
                    <a:lnTo>
                      <a:pt x="1839059" y="427793"/>
                    </a:lnTo>
                    <a:cubicBezTo>
                      <a:pt x="1843611" y="422153"/>
                      <a:pt x="1862910" y="409785"/>
                      <a:pt x="1896953" y="390691"/>
                    </a:cubicBezTo>
                    <a:cubicBezTo>
                      <a:pt x="1904473" y="396761"/>
                      <a:pt x="1906715" y="401676"/>
                      <a:pt x="1903680" y="405436"/>
                    </a:cubicBezTo>
                    <a:cubicBezTo>
                      <a:pt x="1885470" y="427996"/>
                      <a:pt x="1866171" y="440364"/>
                      <a:pt x="1845786" y="442538"/>
                    </a:cubicBezTo>
                    <a:cubicBezTo>
                      <a:pt x="1842321" y="458371"/>
                      <a:pt x="1833544" y="480783"/>
                      <a:pt x="1819455" y="509776"/>
                    </a:cubicBezTo>
                    <a:lnTo>
                      <a:pt x="1798593" y="362525"/>
                    </a:lnTo>
                    <a:lnTo>
                      <a:pt x="1773247" y="269873"/>
                    </a:lnTo>
                    <a:cubicBezTo>
                      <a:pt x="1765477" y="277575"/>
                      <a:pt x="1759860" y="289342"/>
                      <a:pt x="1756395" y="305175"/>
                    </a:cubicBezTo>
                    <a:lnTo>
                      <a:pt x="1753542" y="375063"/>
                    </a:lnTo>
                    <a:cubicBezTo>
                      <a:pt x="1752749" y="383738"/>
                      <a:pt x="1752715" y="391473"/>
                      <a:pt x="1753440" y="398268"/>
                    </a:cubicBezTo>
                    <a:cubicBezTo>
                      <a:pt x="1751492" y="412221"/>
                      <a:pt x="1748242" y="422017"/>
                      <a:pt x="1743689" y="427658"/>
                    </a:cubicBezTo>
                    <a:cubicBezTo>
                      <a:pt x="1736169" y="421587"/>
                      <a:pt x="1725252" y="415879"/>
                      <a:pt x="1710936" y="410534"/>
                    </a:cubicBezTo>
                    <a:lnTo>
                      <a:pt x="1692555" y="407340"/>
                    </a:lnTo>
                    <a:cubicBezTo>
                      <a:pt x="1720845" y="366524"/>
                      <a:pt x="1727199" y="337497"/>
                      <a:pt x="1711615" y="320260"/>
                    </a:cubicBezTo>
                    <a:cubicBezTo>
                      <a:pt x="1696326" y="321891"/>
                      <a:pt x="1678647" y="309173"/>
                      <a:pt x="1658579" y="282105"/>
                    </a:cubicBezTo>
                    <a:cubicBezTo>
                      <a:pt x="1665601" y="315719"/>
                      <a:pt x="1657730" y="346625"/>
                      <a:pt x="1634966" y="374826"/>
                    </a:cubicBezTo>
                    <a:cubicBezTo>
                      <a:pt x="1613901" y="402845"/>
                      <a:pt x="1592542" y="411996"/>
                      <a:pt x="1570888" y="402279"/>
                    </a:cubicBezTo>
                    <a:cubicBezTo>
                      <a:pt x="1590957" y="429346"/>
                      <a:pt x="1610334" y="441883"/>
                      <a:pt x="1629021" y="439890"/>
                    </a:cubicBezTo>
                    <a:cubicBezTo>
                      <a:pt x="1627209" y="422901"/>
                      <a:pt x="1630765" y="407918"/>
                      <a:pt x="1639689" y="394939"/>
                    </a:cubicBezTo>
                    <a:cubicBezTo>
                      <a:pt x="1654910" y="408779"/>
                      <a:pt x="1660822" y="415879"/>
                      <a:pt x="1657424" y="416242"/>
                    </a:cubicBezTo>
                    <a:lnTo>
                      <a:pt x="1604967" y="504308"/>
                    </a:lnTo>
                    <a:cubicBezTo>
                      <a:pt x="1606846" y="505825"/>
                      <a:pt x="1613336" y="510287"/>
                      <a:pt x="1624435" y="517694"/>
                    </a:cubicBezTo>
                    <a:cubicBezTo>
                      <a:pt x="1635352" y="523402"/>
                      <a:pt x="1641751" y="527014"/>
                      <a:pt x="1643631" y="528532"/>
                    </a:cubicBezTo>
                    <a:lnTo>
                      <a:pt x="1647097" y="512699"/>
                    </a:lnTo>
                    <a:cubicBezTo>
                      <a:pt x="1647527" y="500626"/>
                      <a:pt x="1651989" y="494137"/>
                      <a:pt x="1660483" y="493231"/>
                    </a:cubicBezTo>
                    <a:cubicBezTo>
                      <a:pt x="1684266" y="490694"/>
                      <a:pt x="1698037" y="490943"/>
                      <a:pt x="1701797" y="493978"/>
                    </a:cubicBezTo>
                    <a:lnTo>
                      <a:pt x="1705331" y="527105"/>
                    </a:lnTo>
                    <a:cubicBezTo>
                      <a:pt x="1703021" y="537660"/>
                      <a:pt x="1691243" y="556097"/>
                      <a:pt x="1669997" y="582417"/>
                    </a:cubicBezTo>
                    <a:lnTo>
                      <a:pt x="1667822" y="562032"/>
                    </a:lnTo>
                    <a:cubicBezTo>
                      <a:pt x="1666735" y="551839"/>
                      <a:pt x="1661095" y="547286"/>
                      <a:pt x="1650902" y="548374"/>
                    </a:cubicBezTo>
                    <a:cubicBezTo>
                      <a:pt x="1644107" y="549099"/>
                      <a:pt x="1639464" y="553889"/>
                      <a:pt x="1636972" y="562746"/>
                    </a:cubicBezTo>
                    <a:cubicBezTo>
                      <a:pt x="1634481" y="571602"/>
                      <a:pt x="1631536" y="576211"/>
                      <a:pt x="1628139" y="576574"/>
                    </a:cubicBezTo>
                    <a:lnTo>
                      <a:pt x="1593109" y="562270"/>
                    </a:lnTo>
                    <a:cubicBezTo>
                      <a:pt x="1571456" y="552553"/>
                      <a:pt x="1560266" y="544297"/>
                      <a:pt x="1559541" y="537502"/>
                    </a:cubicBezTo>
                    <a:cubicBezTo>
                      <a:pt x="1550436" y="548782"/>
                      <a:pt x="1542667" y="556483"/>
                      <a:pt x="1536234" y="560606"/>
                    </a:cubicBezTo>
                    <a:cubicBezTo>
                      <a:pt x="1546767" y="611026"/>
                      <a:pt x="1511897" y="646531"/>
                      <a:pt x="1431624" y="667120"/>
                    </a:cubicBezTo>
                    <a:lnTo>
                      <a:pt x="1416675" y="720259"/>
                    </a:lnTo>
                    <a:lnTo>
                      <a:pt x="1371181" y="704494"/>
                    </a:lnTo>
                    <a:cubicBezTo>
                      <a:pt x="1364386" y="705219"/>
                      <a:pt x="1351521" y="713464"/>
                      <a:pt x="1332585" y="729229"/>
                    </a:cubicBezTo>
                    <a:cubicBezTo>
                      <a:pt x="1313649" y="744994"/>
                      <a:pt x="1301633" y="753148"/>
                      <a:pt x="1296537" y="753692"/>
                    </a:cubicBezTo>
                    <a:cubicBezTo>
                      <a:pt x="1289017" y="747621"/>
                      <a:pt x="1284169" y="734393"/>
                      <a:pt x="1281995" y="714008"/>
                    </a:cubicBezTo>
                    <a:cubicBezTo>
                      <a:pt x="1278711" y="731539"/>
                      <a:pt x="1253365" y="767746"/>
                      <a:pt x="1205958" y="822629"/>
                    </a:cubicBezTo>
                    <a:cubicBezTo>
                      <a:pt x="1196739" y="816740"/>
                      <a:pt x="1194497" y="811825"/>
                      <a:pt x="1199231" y="807883"/>
                    </a:cubicBezTo>
                    <a:lnTo>
                      <a:pt x="1202628" y="743092"/>
                    </a:lnTo>
                    <a:cubicBezTo>
                      <a:pt x="1204825" y="715367"/>
                      <a:pt x="1216784" y="698629"/>
                      <a:pt x="1238506" y="692876"/>
                    </a:cubicBezTo>
                    <a:cubicBezTo>
                      <a:pt x="1249242" y="696884"/>
                      <a:pt x="1253161" y="685299"/>
                      <a:pt x="1250261" y="658118"/>
                    </a:cubicBezTo>
                    <a:cubicBezTo>
                      <a:pt x="1240069" y="659206"/>
                      <a:pt x="1226082" y="664993"/>
                      <a:pt x="1208301" y="675480"/>
                    </a:cubicBezTo>
                    <a:lnTo>
                      <a:pt x="1186455" y="688119"/>
                    </a:lnTo>
                    <a:cubicBezTo>
                      <a:pt x="1171687" y="678527"/>
                      <a:pt x="1161672" y="671219"/>
                      <a:pt x="1156412" y="666197"/>
                    </a:cubicBezTo>
                    <a:lnTo>
                      <a:pt x="1152232" y="660573"/>
                    </a:lnTo>
                    <a:lnTo>
                      <a:pt x="1122207" y="689818"/>
                    </a:lnTo>
                    <a:cubicBezTo>
                      <a:pt x="1125967" y="692853"/>
                      <a:pt x="1128391" y="699467"/>
                      <a:pt x="1129478" y="709660"/>
                    </a:cubicBezTo>
                    <a:cubicBezTo>
                      <a:pt x="1130022" y="714757"/>
                      <a:pt x="1127621" y="724462"/>
                      <a:pt x="1122275" y="738777"/>
                    </a:cubicBezTo>
                    <a:lnTo>
                      <a:pt x="1106239" y="781723"/>
                    </a:lnTo>
                    <a:cubicBezTo>
                      <a:pt x="1098040" y="801497"/>
                      <a:pt x="1091935" y="816752"/>
                      <a:pt x="1087926" y="827488"/>
                    </a:cubicBezTo>
                    <a:cubicBezTo>
                      <a:pt x="1082581" y="841803"/>
                      <a:pt x="1080361" y="853208"/>
                      <a:pt x="1081267" y="861702"/>
                    </a:cubicBezTo>
                    <a:cubicBezTo>
                      <a:pt x="1081992" y="868497"/>
                      <a:pt x="1086964" y="874839"/>
                      <a:pt x="1096183" y="880728"/>
                    </a:cubicBezTo>
                    <a:cubicBezTo>
                      <a:pt x="1070384" y="912688"/>
                      <a:pt x="1052388" y="929212"/>
                      <a:pt x="1042196" y="930299"/>
                    </a:cubicBezTo>
                    <a:cubicBezTo>
                      <a:pt x="1037099" y="930843"/>
                      <a:pt x="1029002" y="927411"/>
                      <a:pt x="1017903" y="920005"/>
                    </a:cubicBezTo>
                    <a:cubicBezTo>
                      <a:pt x="1006623" y="910899"/>
                      <a:pt x="998435" y="906618"/>
                      <a:pt x="993338" y="907162"/>
                    </a:cubicBezTo>
                    <a:cubicBezTo>
                      <a:pt x="969555" y="909699"/>
                      <a:pt x="952466" y="934717"/>
                      <a:pt x="942070" y="982215"/>
                    </a:cubicBezTo>
                    <a:lnTo>
                      <a:pt x="953350" y="991320"/>
                    </a:lnTo>
                    <a:cubicBezTo>
                      <a:pt x="949930" y="1039792"/>
                      <a:pt x="939873" y="1074368"/>
                      <a:pt x="923180" y="1095048"/>
                    </a:cubicBezTo>
                    <a:lnTo>
                      <a:pt x="897358" y="1046259"/>
                    </a:lnTo>
                    <a:cubicBezTo>
                      <a:pt x="893168" y="1055297"/>
                      <a:pt x="894436" y="1067189"/>
                      <a:pt x="901164" y="1081934"/>
                    </a:cubicBezTo>
                    <a:cubicBezTo>
                      <a:pt x="898786" y="1107959"/>
                      <a:pt x="891073" y="1124245"/>
                      <a:pt x="878026" y="1130791"/>
                    </a:cubicBezTo>
                    <a:lnTo>
                      <a:pt x="812929" y="1197010"/>
                    </a:lnTo>
                    <a:cubicBezTo>
                      <a:pt x="789146" y="1199547"/>
                      <a:pt x="768523" y="1191439"/>
                      <a:pt x="751060" y="1172684"/>
                    </a:cubicBezTo>
                    <a:cubicBezTo>
                      <a:pt x="745216" y="1214542"/>
                      <a:pt x="734706" y="1244871"/>
                      <a:pt x="719531" y="1263671"/>
                    </a:cubicBezTo>
                    <a:cubicBezTo>
                      <a:pt x="704491" y="1251531"/>
                      <a:pt x="694423" y="1245732"/>
                      <a:pt x="689326" y="1246276"/>
                    </a:cubicBezTo>
                    <a:lnTo>
                      <a:pt x="687220" y="1274850"/>
                    </a:lnTo>
                    <a:cubicBezTo>
                      <a:pt x="684842" y="1300875"/>
                      <a:pt x="686043" y="1328237"/>
                      <a:pt x="690822" y="1356935"/>
                    </a:cubicBezTo>
                    <a:cubicBezTo>
                      <a:pt x="694446" y="1390910"/>
                      <a:pt x="681989" y="1435192"/>
                      <a:pt x="653450" y="1489780"/>
                    </a:cubicBezTo>
                    <a:lnTo>
                      <a:pt x="567934" y="1630338"/>
                    </a:lnTo>
                    <a:lnTo>
                      <a:pt x="543744" y="1790126"/>
                    </a:lnTo>
                    <a:cubicBezTo>
                      <a:pt x="529905" y="1805347"/>
                      <a:pt x="519826" y="1823604"/>
                      <a:pt x="513506" y="1844895"/>
                    </a:cubicBezTo>
                    <a:cubicBezTo>
                      <a:pt x="501117" y="1873707"/>
                      <a:pt x="493608" y="1908011"/>
                      <a:pt x="490981" y="1947808"/>
                    </a:cubicBezTo>
                    <a:lnTo>
                      <a:pt x="454831" y="1995476"/>
                    </a:lnTo>
                    <a:cubicBezTo>
                      <a:pt x="458818" y="2032849"/>
                      <a:pt x="468399" y="2042136"/>
                      <a:pt x="483575" y="2023336"/>
                    </a:cubicBezTo>
                    <a:cubicBezTo>
                      <a:pt x="486112" y="2047119"/>
                      <a:pt x="484436" y="2063620"/>
                      <a:pt x="478547" y="2072839"/>
                    </a:cubicBezTo>
                    <a:cubicBezTo>
                      <a:pt x="468354" y="2073926"/>
                      <a:pt x="462261" y="2065126"/>
                      <a:pt x="460268" y="2046440"/>
                    </a:cubicBezTo>
                    <a:cubicBezTo>
                      <a:pt x="450732" y="2069792"/>
                      <a:pt x="447776" y="2098456"/>
                      <a:pt x="451401" y="2132432"/>
                    </a:cubicBezTo>
                    <a:cubicBezTo>
                      <a:pt x="452488" y="2142625"/>
                      <a:pt x="448445" y="2161096"/>
                      <a:pt x="439271" y="2187847"/>
                    </a:cubicBezTo>
                    <a:lnTo>
                      <a:pt x="426327" y="2235617"/>
                    </a:lnTo>
                    <a:lnTo>
                      <a:pt x="433326" y="2252910"/>
                    </a:lnTo>
                    <a:lnTo>
                      <a:pt x="450960" y="2297419"/>
                    </a:lnTo>
                    <a:cubicBezTo>
                      <a:pt x="458231" y="2317260"/>
                      <a:pt x="463712" y="2336434"/>
                      <a:pt x="467405" y="2354939"/>
                    </a:cubicBezTo>
                    <a:cubicBezTo>
                      <a:pt x="473339" y="2378360"/>
                      <a:pt x="476544" y="2400353"/>
                      <a:pt x="477020" y="2420920"/>
                    </a:cubicBezTo>
                    <a:cubicBezTo>
                      <a:pt x="495209" y="2446469"/>
                      <a:pt x="506024" y="2475383"/>
                      <a:pt x="509468" y="2507660"/>
                    </a:cubicBezTo>
                    <a:cubicBezTo>
                      <a:pt x="516988" y="2513730"/>
                      <a:pt x="525810" y="2523957"/>
                      <a:pt x="535935" y="2538340"/>
                    </a:cubicBezTo>
                    <a:cubicBezTo>
                      <a:pt x="542119" y="2547989"/>
                      <a:pt x="553365" y="2564829"/>
                      <a:pt x="569673" y="2588861"/>
                    </a:cubicBezTo>
                    <a:cubicBezTo>
                      <a:pt x="566389" y="2606393"/>
                      <a:pt x="568835" y="2629326"/>
                      <a:pt x="577013" y="2657662"/>
                    </a:cubicBezTo>
                    <a:lnTo>
                      <a:pt x="637116" y="2762069"/>
                    </a:lnTo>
                    <a:cubicBezTo>
                      <a:pt x="629347" y="2769770"/>
                      <a:pt x="623583" y="2772103"/>
                      <a:pt x="619823" y="2769068"/>
                    </a:cubicBezTo>
                    <a:cubicBezTo>
                      <a:pt x="617943" y="2767550"/>
                      <a:pt x="605304" y="2745704"/>
                      <a:pt x="581905" y="2703529"/>
                    </a:cubicBezTo>
                    <a:cubicBezTo>
                      <a:pt x="583899" y="2722216"/>
                      <a:pt x="581860" y="2735319"/>
                      <a:pt x="575790" y="2742839"/>
                    </a:cubicBezTo>
                    <a:cubicBezTo>
                      <a:pt x="560750" y="2730699"/>
                      <a:pt x="551531" y="2724809"/>
                      <a:pt x="548134" y="2725172"/>
                    </a:cubicBezTo>
                    <a:cubicBezTo>
                      <a:pt x="555223" y="2743315"/>
                      <a:pt x="570445" y="2757154"/>
                      <a:pt x="593797" y="2766690"/>
                    </a:cubicBezTo>
                    <a:lnTo>
                      <a:pt x="624138" y="2882003"/>
                    </a:lnTo>
                    <a:cubicBezTo>
                      <a:pt x="632859" y="2915435"/>
                      <a:pt x="638975" y="2940554"/>
                      <a:pt x="642486" y="2957361"/>
                    </a:cubicBezTo>
                    <a:cubicBezTo>
                      <a:pt x="651388" y="2992492"/>
                      <a:pt x="655204" y="3004112"/>
                      <a:pt x="653936" y="2992220"/>
                    </a:cubicBezTo>
                    <a:cubicBezTo>
                      <a:pt x="653211" y="2985425"/>
                      <a:pt x="661286" y="2972537"/>
                      <a:pt x="678160" y="2953556"/>
                    </a:cubicBezTo>
                    <a:cubicBezTo>
                      <a:pt x="693200" y="2965696"/>
                      <a:pt x="702419" y="2971585"/>
                      <a:pt x="705817" y="2971223"/>
                    </a:cubicBezTo>
                    <a:lnTo>
                      <a:pt x="718184" y="2990521"/>
                    </a:lnTo>
                    <a:cubicBezTo>
                      <a:pt x="727245" y="3075460"/>
                      <a:pt x="751968" y="3138112"/>
                      <a:pt x="792354" y="3178474"/>
                    </a:cubicBezTo>
                    <a:cubicBezTo>
                      <a:pt x="833646" y="3227331"/>
                      <a:pt x="921213" y="3307332"/>
                      <a:pt x="1055056" y="3418477"/>
                    </a:cubicBezTo>
                    <a:cubicBezTo>
                      <a:pt x="1024478" y="3421739"/>
                      <a:pt x="1005553" y="3413449"/>
                      <a:pt x="998283" y="3393607"/>
                    </a:cubicBezTo>
                    <a:cubicBezTo>
                      <a:pt x="1001726" y="3425884"/>
                      <a:pt x="1021217" y="3455590"/>
                      <a:pt x="1056755" y="3482725"/>
                    </a:cubicBezTo>
                    <a:lnTo>
                      <a:pt x="1070889" y="3421942"/>
                    </a:lnTo>
                    <a:cubicBezTo>
                      <a:pt x="1103823" y="3440765"/>
                      <a:pt x="1132510" y="3460040"/>
                      <a:pt x="1156950" y="3479768"/>
                    </a:cubicBezTo>
                    <a:cubicBezTo>
                      <a:pt x="1177630" y="3496462"/>
                      <a:pt x="1192941" y="3511150"/>
                      <a:pt x="1202885" y="3523835"/>
                    </a:cubicBezTo>
                    <a:lnTo>
                      <a:pt x="1269580" y="3545069"/>
                    </a:lnTo>
                    <a:cubicBezTo>
                      <a:pt x="1270667" y="3555262"/>
                      <a:pt x="1268844" y="3562329"/>
                      <a:pt x="1264110" y="3566270"/>
                    </a:cubicBezTo>
                    <a:lnTo>
                      <a:pt x="1333251" y="3610438"/>
                    </a:lnTo>
                    <a:cubicBezTo>
                      <a:pt x="1337011" y="3613473"/>
                      <a:pt x="1343987" y="3614447"/>
                      <a:pt x="1354180" y="3613360"/>
                    </a:cubicBezTo>
                    <a:lnTo>
                      <a:pt x="1380477" y="3618286"/>
                    </a:lnTo>
                    <a:lnTo>
                      <a:pt x="1532417" y="3689702"/>
                    </a:lnTo>
                    <a:lnTo>
                      <a:pt x="1590652" y="3704107"/>
                    </a:lnTo>
                    <a:cubicBezTo>
                      <a:pt x="1597628" y="3705081"/>
                      <a:pt x="1602905" y="3706236"/>
                      <a:pt x="1606484" y="3707573"/>
                    </a:cubicBezTo>
                    <a:lnTo>
                      <a:pt x="1640970" y="3716780"/>
                    </a:lnTo>
                    <a:lnTo>
                      <a:pt x="1626156" y="3674548"/>
                    </a:lnTo>
                    <a:cubicBezTo>
                      <a:pt x="1623619" y="3650765"/>
                      <a:pt x="1633517" y="3630810"/>
                      <a:pt x="1655850" y="3614682"/>
                    </a:cubicBezTo>
                    <a:cubicBezTo>
                      <a:pt x="1687108" y="3585576"/>
                      <a:pt x="1706983" y="3570570"/>
                      <a:pt x="1715477" y="3569664"/>
                    </a:cubicBezTo>
                    <a:cubicBezTo>
                      <a:pt x="1748864" y="3528304"/>
                      <a:pt x="1763858" y="3507805"/>
                      <a:pt x="1760461" y="3508168"/>
                    </a:cubicBezTo>
                    <a:cubicBezTo>
                      <a:pt x="1789340" y="3505087"/>
                      <a:pt x="1814754" y="3517839"/>
                      <a:pt x="1836703" y="3546424"/>
                    </a:cubicBezTo>
                    <a:cubicBezTo>
                      <a:pt x="1860350" y="3574828"/>
                      <a:pt x="1869467" y="3603922"/>
                      <a:pt x="1864054" y="3633707"/>
                    </a:cubicBezTo>
                    <a:cubicBezTo>
                      <a:pt x="1862174" y="3632190"/>
                      <a:pt x="1865934" y="3635225"/>
                      <a:pt x="1875334" y="3642813"/>
                    </a:cubicBezTo>
                    <a:cubicBezTo>
                      <a:pt x="1882672" y="3647184"/>
                      <a:pt x="1888312" y="3651737"/>
                      <a:pt x="1892254" y="3656471"/>
                    </a:cubicBezTo>
                    <a:cubicBezTo>
                      <a:pt x="1917872" y="3751671"/>
                      <a:pt x="1987251" y="3806122"/>
                      <a:pt x="2100390" y="3819825"/>
                    </a:cubicBezTo>
                    <a:cubicBezTo>
                      <a:pt x="2148318" y="3818148"/>
                      <a:pt x="2234164" y="3817581"/>
                      <a:pt x="2357926" y="3818124"/>
                    </a:cubicBezTo>
                    <a:lnTo>
                      <a:pt x="2365265" y="3886925"/>
                    </a:lnTo>
                    <a:lnTo>
                      <a:pt x="2391834" y="3894399"/>
                    </a:lnTo>
                    <a:cubicBezTo>
                      <a:pt x="2414779" y="3867898"/>
                      <a:pt x="2426070" y="3852949"/>
                      <a:pt x="2425707" y="3849551"/>
                    </a:cubicBezTo>
                    <a:cubicBezTo>
                      <a:pt x="2408607" y="3834194"/>
                      <a:pt x="2403850" y="3821816"/>
                      <a:pt x="2411437" y="3812416"/>
                    </a:cubicBezTo>
                    <a:cubicBezTo>
                      <a:pt x="2410713" y="3805621"/>
                      <a:pt x="2422242" y="3800955"/>
                      <a:pt x="2446025" y="3798418"/>
                    </a:cubicBezTo>
                    <a:cubicBezTo>
                      <a:pt x="2452820" y="3797693"/>
                      <a:pt x="2465617" y="3804918"/>
                      <a:pt x="2484417" y="3820094"/>
                    </a:cubicBezTo>
                    <a:cubicBezTo>
                      <a:pt x="2498143" y="3787704"/>
                      <a:pt x="2514350" y="3770512"/>
                      <a:pt x="2533037" y="3768518"/>
                    </a:cubicBezTo>
                    <a:cubicBezTo>
                      <a:pt x="2538133" y="3767975"/>
                      <a:pt x="2545290" y="3770648"/>
                      <a:pt x="2554509" y="3776537"/>
                    </a:cubicBezTo>
                    <a:cubicBezTo>
                      <a:pt x="2563728" y="3782425"/>
                      <a:pt x="2570885" y="3785098"/>
                      <a:pt x="2575982" y="3784555"/>
                    </a:cubicBezTo>
                    <a:cubicBezTo>
                      <a:pt x="2632042" y="3778574"/>
                      <a:pt x="2674817" y="3768857"/>
                      <a:pt x="2704308" y="3755403"/>
                    </a:cubicBezTo>
                    <a:cubicBezTo>
                      <a:pt x="2709404" y="3754859"/>
                      <a:pt x="2718113" y="3747916"/>
                      <a:pt x="2730435" y="3734575"/>
                    </a:cubicBezTo>
                    <a:cubicBezTo>
                      <a:pt x="2742757" y="3721234"/>
                      <a:pt x="2752315" y="3714201"/>
                      <a:pt x="2759110" y="3713476"/>
                    </a:cubicBezTo>
                    <a:lnTo>
                      <a:pt x="2857945" y="3697779"/>
                    </a:lnTo>
                    <a:lnTo>
                      <a:pt x="2844219" y="3665740"/>
                    </a:lnTo>
                    <a:cubicBezTo>
                      <a:pt x="2859395" y="3646940"/>
                      <a:pt x="2875545" y="3621163"/>
                      <a:pt x="2892668" y="3588411"/>
                    </a:cubicBezTo>
                    <a:cubicBezTo>
                      <a:pt x="2898852" y="3598060"/>
                      <a:pt x="2889316" y="3621412"/>
                      <a:pt x="2864061" y="3658469"/>
                    </a:cubicBezTo>
                    <a:lnTo>
                      <a:pt x="2868138" y="3696691"/>
                    </a:lnTo>
                    <a:cubicBezTo>
                      <a:pt x="2874934" y="3695966"/>
                      <a:pt x="2883971" y="3700157"/>
                      <a:pt x="2895251" y="3709262"/>
                    </a:cubicBezTo>
                    <a:lnTo>
                      <a:pt x="2958887" y="3653508"/>
                    </a:lnTo>
                    <a:cubicBezTo>
                      <a:pt x="2992025" y="3625919"/>
                      <a:pt x="3016725" y="3607821"/>
                      <a:pt x="3032988" y="3599214"/>
                    </a:cubicBezTo>
                    <a:cubicBezTo>
                      <a:pt x="3046034" y="3592668"/>
                      <a:pt x="3056533" y="3586393"/>
                      <a:pt x="3064483" y="3580391"/>
                    </a:cubicBezTo>
                    <a:lnTo>
                      <a:pt x="3097983" y="3556200"/>
                    </a:lnTo>
                    <a:cubicBezTo>
                      <a:pt x="3122808" y="3531217"/>
                      <a:pt x="3138504" y="3501193"/>
                      <a:pt x="3145073" y="3466130"/>
                    </a:cubicBezTo>
                    <a:cubicBezTo>
                      <a:pt x="3141313" y="3463095"/>
                      <a:pt x="3132151" y="3465791"/>
                      <a:pt x="3117587" y="3474217"/>
                    </a:cubicBezTo>
                    <a:cubicBezTo>
                      <a:pt x="3111947" y="3469664"/>
                      <a:pt x="3109863" y="3450128"/>
                      <a:pt x="3111335" y="3415608"/>
                    </a:cubicBezTo>
                    <a:lnTo>
                      <a:pt x="3171030" y="3419549"/>
                    </a:lnTo>
                    <a:cubicBezTo>
                      <a:pt x="3171392" y="3422947"/>
                      <a:pt x="3192129" y="3383795"/>
                      <a:pt x="3233239" y="3302095"/>
                    </a:cubicBezTo>
                    <a:lnTo>
                      <a:pt x="3245945" y="3179612"/>
                    </a:lnTo>
                    <a:cubicBezTo>
                      <a:pt x="3253465" y="3185682"/>
                      <a:pt x="3260622" y="3188355"/>
                      <a:pt x="3267417" y="3187630"/>
                    </a:cubicBezTo>
                    <a:cubicBezTo>
                      <a:pt x="3263793" y="3153654"/>
                      <a:pt x="3258221" y="3133632"/>
                      <a:pt x="3250701" y="3127561"/>
                    </a:cubicBezTo>
                    <a:cubicBezTo>
                      <a:pt x="3250723" y="3079452"/>
                      <a:pt x="3258763" y="3009870"/>
                      <a:pt x="3274822" y="2918814"/>
                    </a:cubicBezTo>
                    <a:cubicBezTo>
                      <a:pt x="3281617" y="2918089"/>
                      <a:pt x="3285377" y="2921124"/>
                      <a:pt x="3286102" y="2927920"/>
                    </a:cubicBezTo>
                    <a:lnTo>
                      <a:pt x="3290451" y="2968691"/>
                    </a:lnTo>
                    <a:cubicBezTo>
                      <a:pt x="3291539" y="2978883"/>
                      <a:pt x="3290135" y="2997932"/>
                      <a:pt x="3286239" y="3025838"/>
                    </a:cubicBezTo>
                    <a:lnTo>
                      <a:pt x="3279105" y="3103914"/>
                    </a:lnTo>
                    <a:cubicBezTo>
                      <a:pt x="3282865" y="3106949"/>
                      <a:pt x="3285651" y="3116961"/>
                      <a:pt x="3287463" y="3133948"/>
                    </a:cubicBezTo>
                    <a:lnTo>
                      <a:pt x="3280804" y="3168162"/>
                    </a:lnTo>
                    <a:cubicBezTo>
                      <a:pt x="3275572" y="3199646"/>
                      <a:pt x="3269547" y="3239806"/>
                      <a:pt x="3262729" y="3288640"/>
                    </a:cubicBezTo>
                    <a:cubicBezTo>
                      <a:pt x="3279717" y="3286828"/>
                      <a:pt x="3291971" y="3288957"/>
                      <a:pt x="3299491" y="3295027"/>
                    </a:cubicBezTo>
                    <a:cubicBezTo>
                      <a:pt x="3298404" y="3284835"/>
                      <a:pt x="3303874" y="3263634"/>
                      <a:pt x="3315901" y="3231425"/>
                    </a:cubicBezTo>
                    <a:lnTo>
                      <a:pt x="3335675" y="3175195"/>
                    </a:lnTo>
                    <a:lnTo>
                      <a:pt x="3327587" y="2954421"/>
                    </a:lnTo>
                    <a:cubicBezTo>
                      <a:pt x="3331052" y="2938588"/>
                      <a:pt x="3328515" y="2914805"/>
                      <a:pt x="3319975" y="2883072"/>
                    </a:cubicBezTo>
                    <a:cubicBezTo>
                      <a:pt x="3315129" y="2869844"/>
                      <a:pt x="3311980" y="2856434"/>
                      <a:pt x="3310530" y="2842844"/>
                    </a:cubicBezTo>
                    <a:lnTo>
                      <a:pt x="3308084" y="2819911"/>
                    </a:lnTo>
                    <a:cubicBezTo>
                      <a:pt x="3305909" y="2799525"/>
                      <a:pt x="3314629" y="2768528"/>
                      <a:pt x="3334244" y="2726919"/>
                    </a:cubicBezTo>
                    <a:lnTo>
                      <a:pt x="3309306" y="2734733"/>
                    </a:lnTo>
                    <a:cubicBezTo>
                      <a:pt x="3295716" y="2736183"/>
                      <a:pt x="3284843" y="2698685"/>
                      <a:pt x="3276689" y="2622240"/>
                    </a:cubicBezTo>
                    <a:cubicBezTo>
                      <a:pt x="3275601" y="2612047"/>
                      <a:pt x="3282646" y="2597551"/>
                      <a:pt x="3297821" y="2578751"/>
                    </a:cubicBezTo>
                    <a:cubicBezTo>
                      <a:pt x="3271796" y="2576373"/>
                      <a:pt x="3259882" y="2561322"/>
                      <a:pt x="3262079" y="2533598"/>
                    </a:cubicBezTo>
                    <a:lnTo>
                      <a:pt x="3260108" y="2466801"/>
                    </a:lnTo>
                    <a:cubicBezTo>
                      <a:pt x="3243369" y="2454842"/>
                      <a:pt x="3234184" y="2441218"/>
                      <a:pt x="3232553" y="2425929"/>
                    </a:cubicBezTo>
                    <a:lnTo>
                      <a:pt x="3233674" y="2363957"/>
                    </a:lnTo>
                    <a:cubicBezTo>
                      <a:pt x="3232292" y="2334897"/>
                      <a:pt x="3232088" y="2316878"/>
                      <a:pt x="3233062" y="2309902"/>
                    </a:cubicBezTo>
                    <a:cubicBezTo>
                      <a:pt x="3171180" y="2180772"/>
                      <a:pt x="3134519" y="2086750"/>
                      <a:pt x="3123080" y="2027836"/>
                    </a:cubicBezTo>
                    <a:cubicBezTo>
                      <a:pt x="3108765" y="2022491"/>
                      <a:pt x="3099275" y="2014053"/>
                      <a:pt x="3094609" y="2002524"/>
                    </a:cubicBezTo>
                    <a:cubicBezTo>
                      <a:pt x="3063826" y="1923339"/>
                      <a:pt x="3016429" y="1825308"/>
                      <a:pt x="2952418" y="1708432"/>
                    </a:cubicBezTo>
                    <a:lnTo>
                      <a:pt x="2888305" y="1614761"/>
                    </a:lnTo>
                    <a:cubicBezTo>
                      <a:pt x="2863389" y="1574466"/>
                      <a:pt x="2849119" y="1537331"/>
                      <a:pt x="2845495" y="1503355"/>
                    </a:cubicBezTo>
                    <a:cubicBezTo>
                      <a:pt x="2843502" y="1484668"/>
                      <a:pt x="2844023" y="1473445"/>
                      <a:pt x="2847058" y="1469685"/>
                    </a:cubicBezTo>
                    <a:cubicBezTo>
                      <a:pt x="2862279" y="1483525"/>
                      <a:pt x="2873287" y="1490082"/>
                      <a:pt x="2880082" y="1489357"/>
                    </a:cubicBezTo>
                    <a:lnTo>
                      <a:pt x="2885519" y="1540320"/>
                    </a:lnTo>
                    <a:cubicBezTo>
                      <a:pt x="2938159" y="1582812"/>
                      <a:pt x="2968386" y="1616527"/>
                      <a:pt x="2976201" y="1641465"/>
                    </a:cubicBezTo>
                    <a:cubicBezTo>
                      <a:pt x="2990697" y="1648510"/>
                      <a:pt x="3007617" y="1662168"/>
                      <a:pt x="3026961" y="1682440"/>
                    </a:cubicBezTo>
                    <a:cubicBezTo>
                      <a:pt x="3042363" y="1697978"/>
                      <a:pt x="3059158" y="1718522"/>
                      <a:pt x="3077347" y="1744071"/>
                    </a:cubicBezTo>
                    <a:cubicBezTo>
                      <a:pt x="3083349" y="1752021"/>
                      <a:pt x="3091413" y="1763188"/>
                      <a:pt x="3101538" y="1777571"/>
                    </a:cubicBezTo>
                    <a:lnTo>
                      <a:pt x="3125185" y="1805975"/>
                    </a:lnTo>
                    <a:cubicBezTo>
                      <a:pt x="3141313" y="1828308"/>
                      <a:pt x="3153136" y="1842510"/>
                      <a:pt x="3160656" y="1848580"/>
                    </a:cubicBezTo>
                    <a:lnTo>
                      <a:pt x="3169014" y="1878614"/>
                    </a:lnTo>
                    <a:cubicBezTo>
                      <a:pt x="3167383" y="1863325"/>
                      <a:pt x="3172151" y="1851649"/>
                      <a:pt x="3183318" y="1843585"/>
                    </a:cubicBezTo>
                    <a:lnTo>
                      <a:pt x="3197791" y="1834310"/>
                    </a:lnTo>
                    <a:cubicBezTo>
                      <a:pt x="3236479" y="1874854"/>
                      <a:pt x="3258269" y="1918060"/>
                      <a:pt x="3263162" y="1963927"/>
                    </a:cubicBezTo>
                    <a:cubicBezTo>
                      <a:pt x="3266605" y="1996204"/>
                      <a:pt x="3266265" y="2009126"/>
                      <a:pt x="3262143" y="2002693"/>
                    </a:cubicBezTo>
                    <a:cubicBezTo>
                      <a:pt x="3257590" y="2008333"/>
                      <a:pt x="3260127" y="2032116"/>
                      <a:pt x="3269754" y="2074042"/>
                    </a:cubicBezTo>
                    <a:cubicBezTo>
                      <a:pt x="3267942" y="2057054"/>
                      <a:pt x="3270071" y="2044800"/>
                      <a:pt x="3276141" y="2037280"/>
                    </a:cubicBezTo>
                    <a:cubicBezTo>
                      <a:pt x="3292517" y="2045842"/>
                      <a:pt x="3303560" y="2044664"/>
                      <a:pt x="3309267" y="2033747"/>
                    </a:cubicBezTo>
                    <a:lnTo>
                      <a:pt x="3458253" y="2391544"/>
                    </a:lnTo>
                    <a:cubicBezTo>
                      <a:pt x="3497123" y="2562645"/>
                      <a:pt x="3549334" y="2810498"/>
                      <a:pt x="3614887" y="3135101"/>
                    </a:cubicBezTo>
                    <a:lnTo>
                      <a:pt x="3657187" y="3169247"/>
                    </a:lnTo>
                    <a:lnTo>
                      <a:pt x="3665477" y="3150322"/>
                    </a:lnTo>
                    <a:cubicBezTo>
                      <a:pt x="3669486" y="3139586"/>
                      <a:pt x="3672340" y="3134127"/>
                      <a:pt x="3674039" y="3133946"/>
                    </a:cubicBezTo>
                    <a:cubicBezTo>
                      <a:pt x="3652022" y="3120831"/>
                      <a:pt x="3640017" y="3104931"/>
                      <a:pt x="3638024" y="3086244"/>
                    </a:cubicBezTo>
                    <a:cubicBezTo>
                      <a:pt x="3636212" y="3069256"/>
                      <a:pt x="3661014" y="3027953"/>
                      <a:pt x="3712430" y="2962334"/>
                    </a:cubicBezTo>
                    <a:cubicBezTo>
                      <a:pt x="3710255" y="2941949"/>
                      <a:pt x="3710233" y="2925629"/>
                      <a:pt x="3712361" y="2913375"/>
                    </a:cubicBezTo>
                    <a:cubicBezTo>
                      <a:pt x="3731727" y="2885537"/>
                      <a:pt x="3755012" y="2846114"/>
                      <a:pt x="3782215" y="2795105"/>
                    </a:cubicBezTo>
                    <a:lnTo>
                      <a:pt x="3867561" y="2628793"/>
                    </a:lnTo>
                    <a:lnTo>
                      <a:pt x="3864299" y="2598215"/>
                    </a:lnTo>
                    <a:cubicBezTo>
                      <a:pt x="3864367" y="2582745"/>
                      <a:pt x="3864525" y="2568124"/>
                      <a:pt x="3864774" y="2554353"/>
                    </a:cubicBezTo>
                    <a:lnTo>
                      <a:pt x="3924605" y="2462923"/>
                    </a:lnTo>
                    <a:cubicBezTo>
                      <a:pt x="3936632" y="2430714"/>
                      <a:pt x="3962102" y="2387621"/>
                      <a:pt x="4001015" y="2333645"/>
                    </a:cubicBezTo>
                    <a:cubicBezTo>
                      <a:pt x="4005522" y="2295366"/>
                      <a:pt x="4008387" y="2265852"/>
                      <a:pt x="4009610" y="2245104"/>
                    </a:cubicBezTo>
                    <a:lnTo>
                      <a:pt x="4015556" y="2180041"/>
                    </a:lnTo>
                    <a:cubicBezTo>
                      <a:pt x="4032679" y="2147288"/>
                      <a:pt x="4041422" y="2132611"/>
                      <a:pt x="4041785" y="2136008"/>
                    </a:cubicBezTo>
                    <a:cubicBezTo>
                      <a:pt x="4040516" y="2124117"/>
                      <a:pt x="4034242" y="2113619"/>
                      <a:pt x="4022962" y="2104513"/>
                    </a:cubicBezTo>
                    <a:lnTo>
                      <a:pt x="4013313" y="2110696"/>
                    </a:lnTo>
                    <a:cubicBezTo>
                      <a:pt x="4008579" y="2114638"/>
                      <a:pt x="4001965" y="2117061"/>
                      <a:pt x="3993471" y="2117967"/>
                    </a:cubicBezTo>
                    <a:cubicBezTo>
                      <a:pt x="3986676" y="2118692"/>
                      <a:pt x="3982372" y="2110561"/>
                      <a:pt x="3980560" y="2093573"/>
                    </a:cubicBezTo>
                    <a:cubicBezTo>
                      <a:pt x="3992701" y="2078533"/>
                      <a:pt x="4008964" y="2069926"/>
                      <a:pt x="4029349" y="2067751"/>
                    </a:cubicBezTo>
                    <a:cubicBezTo>
                      <a:pt x="4021557" y="1994703"/>
                      <a:pt x="4015599" y="1954963"/>
                      <a:pt x="4011477" y="1948530"/>
                    </a:cubicBezTo>
                    <a:cubicBezTo>
                      <a:pt x="4013652" y="1968916"/>
                      <a:pt x="4013221" y="1980989"/>
                      <a:pt x="4010186" y="1984749"/>
                    </a:cubicBezTo>
                    <a:lnTo>
                      <a:pt x="3987626" y="1966538"/>
                    </a:lnTo>
                    <a:cubicBezTo>
                      <a:pt x="4003685" y="1875483"/>
                      <a:pt x="4008350" y="1822583"/>
                      <a:pt x="4001623" y="1807837"/>
                    </a:cubicBezTo>
                    <a:lnTo>
                      <a:pt x="3972607" y="1777429"/>
                    </a:lnTo>
                    <a:lnTo>
                      <a:pt x="3967103" y="1677506"/>
                    </a:lnTo>
                    <a:lnTo>
                      <a:pt x="3944746" y="1612885"/>
                    </a:lnTo>
                    <a:cubicBezTo>
                      <a:pt x="3936751" y="1586248"/>
                      <a:pt x="3939582" y="1564470"/>
                      <a:pt x="3953240" y="1547549"/>
                    </a:cubicBezTo>
                    <a:cubicBezTo>
                      <a:pt x="3925040" y="1524786"/>
                      <a:pt x="3905730" y="1496779"/>
                      <a:pt x="3895311" y="1463528"/>
                    </a:cubicBezTo>
                    <a:cubicBezTo>
                      <a:pt x="3898957" y="1449394"/>
                      <a:pt x="3897507" y="1435804"/>
                      <a:pt x="3890961" y="1422757"/>
                    </a:cubicBezTo>
                    <a:cubicBezTo>
                      <a:pt x="3873430" y="1419473"/>
                      <a:pt x="3863849" y="1410186"/>
                      <a:pt x="3862218" y="1394897"/>
                    </a:cubicBezTo>
                    <a:cubicBezTo>
                      <a:pt x="3887473" y="1357841"/>
                      <a:pt x="3897948" y="1335247"/>
                      <a:pt x="3893645" y="1327115"/>
                    </a:cubicBezTo>
                    <a:cubicBezTo>
                      <a:pt x="3873497" y="1339573"/>
                      <a:pt x="3860085" y="1348736"/>
                      <a:pt x="3853409" y="1354602"/>
                    </a:cubicBezTo>
                    <a:lnTo>
                      <a:pt x="3850902" y="1357134"/>
                    </a:lnTo>
                    <a:lnTo>
                      <a:pt x="3801672" y="1262188"/>
                    </a:lnTo>
                    <a:cubicBezTo>
                      <a:pt x="3780765" y="1211157"/>
                      <a:pt x="3750606" y="1161972"/>
                      <a:pt x="3711194" y="1114633"/>
                    </a:cubicBezTo>
                    <a:cubicBezTo>
                      <a:pt x="3714229" y="1110873"/>
                      <a:pt x="3714840" y="1100499"/>
                      <a:pt x="3713028" y="1083511"/>
                    </a:cubicBezTo>
                    <a:cubicBezTo>
                      <a:pt x="3456283" y="818819"/>
                      <a:pt x="3223457" y="649508"/>
                      <a:pt x="3014552" y="575579"/>
                    </a:cubicBezTo>
                    <a:lnTo>
                      <a:pt x="3011290" y="545001"/>
                    </a:lnTo>
                    <a:lnTo>
                      <a:pt x="3048969" y="535826"/>
                    </a:lnTo>
                    <a:cubicBezTo>
                      <a:pt x="3055696" y="550572"/>
                      <a:pt x="3099581" y="567367"/>
                      <a:pt x="3180625" y="586212"/>
                    </a:cubicBezTo>
                    <a:lnTo>
                      <a:pt x="3127045" y="542961"/>
                    </a:lnTo>
                    <a:lnTo>
                      <a:pt x="3114609" y="474704"/>
                    </a:lnTo>
                    <a:cubicBezTo>
                      <a:pt x="3110373" y="451102"/>
                      <a:pt x="3108380" y="432416"/>
                      <a:pt x="3108629" y="418644"/>
                    </a:cubicBezTo>
                    <a:lnTo>
                      <a:pt x="3083147" y="421362"/>
                    </a:lnTo>
                    <a:cubicBezTo>
                      <a:pt x="3077802" y="435678"/>
                      <a:pt x="3070577" y="448475"/>
                      <a:pt x="3061471" y="459755"/>
                    </a:cubicBezTo>
                    <a:cubicBezTo>
                      <a:pt x="3054495" y="458781"/>
                      <a:pt x="3046273" y="462235"/>
                      <a:pt x="3036805" y="470118"/>
                    </a:cubicBezTo>
                    <a:lnTo>
                      <a:pt x="3009863" y="483301"/>
                    </a:lnTo>
                    <a:cubicBezTo>
                      <a:pt x="2963995" y="488193"/>
                      <a:pt x="2905364" y="478126"/>
                      <a:pt x="2833970" y="453098"/>
                    </a:cubicBezTo>
                    <a:lnTo>
                      <a:pt x="2800673" y="430878"/>
                    </a:lnTo>
                    <a:cubicBezTo>
                      <a:pt x="2778476" y="416064"/>
                      <a:pt x="2763130" y="409111"/>
                      <a:pt x="2754636" y="410017"/>
                    </a:cubicBezTo>
                    <a:lnTo>
                      <a:pt x="2698576" y="415997"/>
                    </a:lnTo>
                    <a:cubicBezTo>
                      <a:pt x="2698757" y="417696"/>
                      <a:pt x="2704760" y="425646"/>
                      <a:pt x="2716583" y="439848"/>
                    </a:cubicBezTo>
                    <a:cubicBezTo>
                      <a:pt x="2724829" y="452713"/>
                      <a:pt x="2722881" y="466666"/>
                      <a:pt x="2710740" y="481706"/>
                    </a:cubicBezTo>
                    <a:cubicBezTo>
                      <a:pt x="2688293" y="480664"/>
                      <a:pt x="2653174" y="465511"/>
                      <a:pt x="2605381" y="436247"/>
                    </a:cubicBezTo>
                    <a:lnTo>
                      <a:pt x="2517282" y="455954"/>
                    </a:lnTo>
                    <a:cubicBezTo>
                      <a:pt x="2510487" y="456679"/>
                      <a:pt x="2498052" y="452851"/>
                      <a:pt x="2479977" y="444470"/>
                    </a:cubicBezTo>
                    <a:cubicBezTo>
                      <a:pt x="2461901" y="436090"/>
                      <a:pt x="2450316" y="432171"/>
                      <a:pt x="2445219" y="432715"/>
                    </a:cubicBezTo>
                    <a:lnTo>
                      <a:pt x="2389975" y="446340"/>
                    </a:lnTo>
                    <a:cubicBezTo>
                      <a:pt x="2378446" y="451005"/>
                      <a:pt x="2367675" y="454731"/>
                      <a:pt x="2357664" y="457518"/>
                    </a:cubicBezTo>
                    <a:lnTo>
                      <a:pt x="2239531" y="485582"/>
                    </a:lnTo>
                    <a:cubicBezTo>
                      <a:pt x="2166483" y="493375"/>
                      <a:pt x="2105021" y="505086"/>
                      <a:pt x="2055145" y="520715"/>
                    </a:cubicBezTo>
                    <a:lnTo>
                      <a:pt x="1942006" y="571441"/>
                    </a:lnTo>
                    <a:cubicBezTo>
                      <a:pt x="1889457" y="594228"/>
                      <a:pt x="1859785" y="605984"/>
                      <a:pt x="1852990" y="606709"/>
                    </a:cubicBezTo>
                    <a:cubicBezTo>
                      <a:pt x="1820713" y="610152"/>
                      <a:pt x="1788651" y="607559"/>
                      <a:pt x="1756805" y="598929"/>
                    </a:cubicBezTo>
                    <a:lnTo>
                      <a:pt x="1813068" y="546538"/>
                    </a:lnTo>
                    <a:cubicBezTo>
                      <a:pt x="1814948" y="548055"/>
                      <a:pt x="1823136" y="552336"/>
                      <a:pt x="1837633" y="559381"/>
                    </a:cubicBezTo>
                    <a:cubicBezTo>
                      <a:pt x="1850431" y="566606"/>
                      <a:pt x="1857769" y="570977"/>
                      <a:pt x="1859649" y="572495"/>
                    </a:cubicBezTo>
                    <a:cubicBezTo>
                      <a:pt x="1871676" y="540286"/>
                      <a:pt x="1883635" y="523547"/>
                      <a:pt x="1895527" y="522279"/>
                    </a:cubicBezTo>
                    <a:cubicBezTo>
                      <a:pt x="1917611" y="519923"/>
                      <a:pt x="1935018" y="530093"/>
                      <a:pt x="1947748" y="552789"/>
                    </a:cubicBezTo>
                    <a:lnTo>
                      <a:pt x="2036526" y="442808"/>
                    </a:lnTo>
                    <a:cubicBezTo>
                      <a:pt x="2066787" y="468788"/>
                      <a:pt x="2083616" y="481597"/>
                      <a:pt x="2087014" y="481235"/>
                    </a:cubicBezTo>
                    <a:cubicBezTo>
                      <a:pt x="2085655" y="468494"/>
                      <a:pt x="2084256" y="459408"/>
                      <a:pt x="2082818" y="453978"/>
                    </a:cubicBezTo>
                    <a:lnTo>
                      <a:pt x="2081606" y="450984"/>
                    </a:lnTo>
                    <a:lnTo>
                      <a:pt x="2106312" y="468868"/>
                    </a:lnTo>
                    <a:lnTo>
                      <a:pt x="2137909" y="426839"/>
                    </a:lnTo>
                    <a:lnTo>
                      <a:pt x="2128939" y="342749"/>
                    </a:lnTo>
                    <a:lnTo>
                      <a:pt x="2115009" y="357121"/>
                    </a:lnTo>
                    <a:cubicBezTo>
                      <a:pt x="2103842" y="365185"/>
                      <a:pt x="2094012" y="369669"/>
                      <a:pt x="2085518" y="370576"/>
                    </a:cubicBezTo>
                    <a:cubicBezTo>
                      <a:pt x="2071928" y="372025"/>
                      <a:pt x="2064317" y="365106"/>
                      <a:pt x="2062686" y="349817"/>
                    </a:cubicBezTo>
                    <a:cubicBezTo>
                      <a:pt x="2054850" y="372988"/>
                      <a:pt x="2039889" y="385751"/>
                      <a:pt x="2017805" y="388107"/>
                    </a:cubicBezTo>
                    <a:cubicBezTo>
                      <a:pt x="1994022" y="390644"/>
                      <a:pt x="1974610" y="385843"/>
                      <a:pt x="1959570" y="373702"/>
                    </a:cubicBezTo>
                    <a:lnTo>
                      <a:pt x="1938981" y="422288"/>
                    </a:lnTo>
                    <a:cubicBezTo>
                      <a:pt x="1929649" y="399230"/>
                      <a:pt x="1930600" y="375934"/>
                      <a:pt x="1941835" y="352400"/>
                    </a:cubicBezTo>
                    <a:cubicBezTo>
                      <a:pt x="1942560" y="359195"/>
                      <a:pt x="1953115" y="361505"/>
                      <a:pt x="1973500" y="359330"/>
                    </a:cubicBezTo>
                    <a:cubicBezTo>
                      <a:pt x="2014271" y="354981"/>
                      <a:pt x="2043501" y="314924"/>
                      <a:pt x="2061191" y="239157"/>
                    </a:cubicBezTo>
                    <a:cubicBezTo>
                      <a:pt x="2054396" y="239882"/>
                      <a:pt x="2043841" y="237572"/>
                      <a:pt x="2029525" y="232227"/>
                    </a:cubicBezTo>
                    <a:close/>
                    <a:moveTo>
                      <a:pt x="1962559" y="208444"/>
                    </a:moveTo>
                    <a:lnTo>
                      <a:pt x="1947270" y="210075"/>
                    </a:lnTo>
                    <a:lnTo>
                      <a:pt x="1951075" y="245750"/>
                    </a:lnTo>
                    <a:lnTo>
                      <a:pt x="1966364" y="244119"/>
                    </a:lnTo>
                    <a:close/>
                    <a:moveTo>
                      <a:pt x="2098156" y="199134"/>
                    </a:moveTo>
                    <a:lnTo>
                      <a:pt x="2090206" y="269566"/>
                    </a:lnTo>
                    <a:lnTo>
                      <a:pt x="2133525" y="264945"/>
                    </a:lnTo>
                    <a:lnTo>
                      <a:pt x="2174228" y="211636"/>
                    </a:lnTo>
                    <a:cubicBezTo>
                      <a:pt x="2150445" y="214173"/>
                      <a:pt x="2134001" y="221082"/>
                      <a:pt x="2124895" y="232362"/>
                    </a:cubicBezTo>
                    <a:cubicBezTo>
                      <a:pt x="2108156" y="220403"/>
                      <a:pt x="2099243" y="209327"/>
                      <a:pt x="2098156" y="199134"/>
                    </a:cubicBezTo>
                    <a:close/>
                    <a:moveTo>
                      <a:pt x="2777229" y="162775"/>
                    </a:moveTo>
                    <a:cubicBezTo>
                      <a:pt x="2746763" y="183206"/>
                      <a:pt x="2732165" y="199367"/>
                      <a:pt x="2733434" y="211259"/>
                    </a:cubicBezTo>
                    <a:cubicBezTo>
                      <a:pt x="2734159" y="218054"/>
                      <a:pt x="2748111" y="220002"/>
                      <a:pt x="2775292" y="217102"/>
                    </a:cubicBezTo>
                    <a:cubicBezTo>
                      <a:pt x="2771895" y="217465"/>
                      <a:pt x="2793560" y="203127"/>
                      <a:pt x="2840287" y="174089"/>
                    </a:cubicBezTo>
                    <a:close/>
                    <a:moveTo>
                      <a:pt x="2236505" y="143141"/>
                    </a:moveTo>
                    <a:cubicBezTo>
                      <a:pt x="2239585" y="172021"/>
                      <a:pt x="2235452" y="189642"/>
                      <a:pt x="2224104" y="196008"/>
                    </a:cubicBezTo>
                    <a:cubicBezTo>
                      <a:pt x="2235996" y="194739"/>
                      <a:pt x="2251341" y="201692"/>
                      <a:pt x="2270141" y="216868"/>
                    </a:cubicBezTo>
                    <a:cubicBezTo>
                      <a:pt x="2285317" y="198068"/>
                      <a:pt x="2291999" y="180174"/>
                      <a:pt x="2290187" y="163187"/>
                    </a:cubicBezTo>
                    <a:cubicBezTo>
                      <a:pt x="2271386" y="148011"/>
                      <a:pt x="2253493" y="141329"/>
                      <a:pt x="2236505" y="143141"/>
                    </a:cubicBezTo>
                    <a:close/>
                    <a:moveTo>
                      <a:pt x="2417425" y="123842"/>
                    </a:moveTo>
                    <a:cubicBezTo>
                      <a:pt x="2393642" y="126379"/>
                      <a:pt x="2374163" y="137047"/>
                      <a:pt x="2358987" y="155847"/>
                    </a:cubicBezTo>
                    <a:lnTo>
                      <a:pt x="2363337" y="196618"/>
                    </a:lnTo>
                    <a:cubicBezTo>
                      <a:pt x="2365216" y="198136"/>
                      <a:pt x="2367277" y="201352"/>
                      <a:pt x="2369520" y="206267"/>
                    </a:cubicBezTo>
                    <a:cubicBezTo>
                      <a:pt x="2371944" y="212881"/>
                      <a:pt x="2374095" y="216947"/>
                      <a:pt x="2375975" y="218465"/>
                    </a:cubicBezTo>
                    <a:lnTo>
                      <a:pt x="2416746" y="214115"/>
                    </a:lnTo>
                    <a:close/>
                    <a:moveTo>
                      <a:pt x="2157103" y="51101"/>
                    </a:moveTo>
                    <a:lnTo>
                      <a:pt x="2146163" y="93503"/>
                    </a:lnTo>
                    <a:lnTo>
                      <a:pt x="2161452" y="91872"/>
                    </a:lnTo>
                    <a:lnTo>
                      <a:pt x="2172936" y="54567"/>
                    </a:lnTo>
                    <a:close/>
                    <a:moveTo>
                      <a:pt x="2750081" y="29081"/>
                    </a:moveTo>
                    <a:lnTo>
                      <a:pt x="2751275" y="36174"/>
                    </a:lnTo>
                    <a:lnTo>
                      <a:pt x="2750447" y="34398"/>
                    </a:lnTo>
                    <a:cubicBezTo>
                      <a:pt x="2749959" y="32597"/>
                      <a:pt x="2749837" y="30825"/>
                      <a:pt x="2750081" y="29081"/>
                    </a:cubicBezTo>
                    <a:close/>
                    <a:moveTo>
                      <a:pt x="2442872" y="0"/>
                    </a:moveTo>
                    <a:lnTo>
                      <a:pt x="2549522" y="9241"/>
                    </a:lnTo>
                    <a:lnTo>
                      <a:pt x="2595389" y="4348"/>
                    </a:lnTo>
                    <a:cubicBezTo>
                      <a:pt x="2577722" y="32004"/>
                      <a:pt x="2569885" y="55176"/>
                      <a:pt x="2571878" y="73862"/>
                    </a:cubicBezTo>
                    <a:cubicBezTo>
                      <a:pt x="2592015" y="85459"/>
                      <a:pt x="2619320" y="75674"/>
                      <a:pt x="2653794" y="44507"/>
                    </a:cubicBezTo>
                    <a:cubicBezTo>
                      <a:pt x="2658279" y="54337"/>
                      <a:pt x="2656636" y="63103"/>
                      <a:pt x="2648867" y="70804"/>
                    </a:cubicBezTo>
                    <a:lnTo>
                      <a:pt x="2662967" y="82186"/>
                    </a:lnTo>
                    <a:cubicBezTo>
                      <a:pt x="2668970" y="90136"/>
                      <a:pt x="2674972" y="98086"/>
                      <a:pt x="2680975" y="106037"/>
                    </a:cubicBezTo>
                    <a:lnTo>
                      <a:pt x="2699185" y="83477"/>
                    </a:lnTo>
                    <a:lnTo>
                      <a:pt x="2726842" y="101144"/>
                    </a:lnTo>
                    <a:cubicBezTo>
                      <a:pt x="2743915" y="79994"/>
                      <a:pt x="2752540" y="61195"/>
                      <a:pt x="2752718" y="44746"/>
                    </a:cubicBezTo>
                    <a:lnTo>
                      <a:pt x="2751275" y="36174"/>
                    </a:lnTo>
                    <a:lnTo>
                      <a:pt x="2753005" y="39883"/>
                    </a:lnTo>
                    <a:cubicBezTo>
                      <a:pt x="2760314" y="51023"/>
                      <a:pt x="2780778" y="63175"/>
                      <a:pt x="2814397" y="76341"/>
                    </a:cubicBezTo>
                    <a:cubicBezTo>
                      <a:pt x="2794012" y="78516"/>
                      <a:pt x="2780784" y="83362"/>
                      <a:pt x="2774713" y="90883"/>
                    </a:cubicBezTo>
                    <a:cubicBezTo>
                      <a:pt x="2793513" y="106059"/>
                      <a:pt x="2819901" y="111834"/>
                      <a:pt x="2853877" y="108210"/>
                    </a:cubicBezTo>
                    <a:cubicBezTo>
                      <a:pt x="2862439" y="91833"/>
                      <a:pt x="2860174" y="70599"/>
                      <a:pt x="2847081" y="44505"/>
                    </a:cubicBezTo>
                    <a:lnTo>
                      <a:pt x="2890401" y="39884"/>
                    </a:lnTo>
                    <a:lnTo>
                      <a:pt x="2952712" y="92512"/>
                    </a:lnTo>
                    <a:cubicBezTo>
                      <a:pt x="2946642" y="100032"/>
                      <a:pt x="2943969" y="107190"/>
                      <a:pt x="2944694" y="113985"/>
                    </a:cubicBezTo>
                    <a:lnTo>
                      <a:pt x="2962158" y="132740"/>
                    </a:lnTo>
                    <a:cubicBezTo>
                      <a:pt x="2965805" y="118606"/>
                      <a:pt x="2978613" y="101776"/>
                      <a:pt x="3000584" y="82251"/>
                    </a:cubicBezTo>
                    <a:cubicBezTo>
                      <a:pt x="3004344" y="85286"/>
                      <a:pt x="3008489" y="108039"/>
                      <a:pt x="3013020" y="150509"/>
                    </a:cubicBezTo>
                    <a:lnTo>
                      <a:pt x="3126941" y="179591"/>
                    </a:lnTo>
                    <a:lnTo>
                      <a:pt x="3155344" y="155944"/>
                    </a:lnTo>
                    <a:cubicBezTo>
                      <a:pt x="3154121" y="176691"/>
                      <a:pt x="3167428" y="196748"/>
                      <a:pt x="3195266" y="216115"/>
                    </a:cubicBezTo>
                    <a:cubicBezTo>
                      <a:pt x="3219887" y="237541"/>
                      <a:pt x="3243240" y="247077"/>
                      <a:pt x="3265324" y="244721"/>
                    </a:cubicBezTo>
                    <a:cubicBezTo>
                      <a:pt x="3269084" y="247756"/>
                      <a:pt x="3273999" y="245514"/>
                      <a:pt x="3280070" y="237994"/>
                    </a:cubicBezTo>
                    <a:cubicBezTo>
                      <a:pt x="3239253" y="209704"/>
                      <a:pt x="3211019" y="194675"/>
                      <a:pt x="3195368" y="192909"/>
                    </a:cubicBezTo>
                    <a:cubicBezTo>
                      <a:pt x="3203929" y="176532"/>
                      <a:pt x="3207939" y="165796"/>
                      <a:pt x="3207395" y="160700"/>
                    </a:cubicBezTo>
                    <a:lnTo>
                      <a:pt x="3265256" y="195762"/>
                    </a:lnTo>
                    <a:cubicBezTo>
                      <a:pt x="3296310" y="213067"/>
                      <a:pt x="3321848" y="218933"/>
                      <a:pt x="3341871" y="213361"/>
                    </a:cubicBezTo>
                    <a:cubicBezTo>
                      <a:pt x="3350773" y="248492"/>
                      <a:pt x="3375666" y="272467"/>
                      <a:pt x="3416550" y="285287"/>
                    </a:cubicBezTo>
                    <a:cubicBezTo>
                      <a:pt x="3402643" y="315979"/>
                      <a:pt x="3387196" y="332231"/>
                      <a:pt x="3370208" y="334043"/>
                    </a:cubicBezTo>
                    <a:cubicBezTo>
                      <a:pt x="3348124" y="336399"/>
                      <a:pt x="3329471" y="330657"/>
                      <a:pt x="3314250" y="316817"/>
                    </a:cubicBezTo>
                    <a:lnTo>
                      <a:pt x="3312143" y="345391"/>
                    </a:lnTo>
                    <a:cubicBezTo>
                      <a:pt x="3343922" y="369491"/>
                      <a:pt x="3368306" y="380635"/>
                      <a:pt x="3385293" y="378823"/>
                    </a:cubicBezTo>
                    <a:lnTo>
                      <a:pt x="3435101" y="314234"/>
                    </a:lnTo>
                    <a:cubicBezTo>
                      <a:pt x="3507153" y="361528"/>
                      <a:pt x="3594210" y="428698"/>
                      <a:pt x="3696274" y="515742"/>
                    </a:cubicBezTo>
                    <a:cubicBezTo>
                      <a:pt x="3806401" y="613954"/>
                      <a:pt x="3860276" y="676073"/>
                      <a:pt x="3857898" y="702098"/>
                    </a:cubicBezTo>
                    <a:cubicBezTo>
                      <a:pt x="3854251" y="716232"/>
                      <a:pt x="3851403" y="725771"/>
                      <a:pt x="3849353" y="730715"/>
                    </a:cubicBezTo>
                    <a:lnTo>
                      <a:pt x="3847743" y="733296"/>
                    </a:lnTo>
                    <a:lnTo>
                      <a:pt x="3874943" y="752790"/>
                    </a:lnTo>
                    <a:cubicBezTo>
                      <a:pt x="3942257" y="804240"/>
                      <a:pt x="4001481" y="872338"/>
                      <a:pt x="4052615" y="957085"/>
                    </a:cubicBezTo>
                    <a:lnTo>
                      <a:pt x="4199018" y="1194030"/>
                    </a:lnTo>
                    <a:lnTo>
                      <a:pt x="4188825" y="1195118"/>
                    </a:lnTo>
                    <a:lnTo>
                      <a:pt x="4185360" y="1210950"/>
                    </a:lnTo>
                    <a:cubicBezTo>
                      <a:pt x="4185722" y="1214348"/>
                      <a:pt x="4205824" y="1233680"/>
                      <a:pt x="4245667" y="1268946"/>
                    </a:cubicBezTo>
                    <a:cubicBezTo>
                      <a:pt x="4250016" y="1309717"/>
                      <a:pt x="4273505" y="1352742"/>
                      <a:pt x="4316133" y="1398020"/>
                    </a:cubicBezTo>
                    <a:cubicBezTo>
                      <a:pt x="4324922" y="1415981"/>
                      <a:pt x="4323971" y="1439277"/>
                      <a:pt x="4313280" y="1467908"/>
                    </a:cubicBezTo>
                    <a:cubicBezTo>
                      <a:pt x="4324379" y="1475314"/>
                      <a:pt x="4335602" y="1475835"/>
                      <a:pt x="4346950" y="1469470"/>
                    </a:cubicBezTo>
                    <a:lnTo>
                      <a:pt x="4313076" y="1514319"/>
                    </a:lnTo>
                    <a:lnTo>
                      <a:pt x="4328365" y="1512688"/>
                    </a:lnTo>
                    <a:cubicBezTo>
                      <a:pt x="4343655" y="1511057"/>
                      <a:pt x="4353202" y="1528079"/>
                      <a:pt x="4357007" y="1563753"/>
                    </a:cubicBezTo>
                    <a:cubicBezTo>
                      <a:pt x="4337890" y="1577819"/>
                      <a:pt x="4332239" y="1597321"/>
                      <a:pt x="4340054" y="1622259"/>
                    </a:cubicBezTo>
                    <a:cubicBezTo>
                      <a:pt x="4350111" y="1652113"/>
                      <a:pt x="4359658" y="1669134"/>
                      <a:pt x="4368696" y="1673325"/>
                    </a:cubicBezTo>
                    <a:cubicBezTo>
                      <a:pt x="4365298" y="1673687"/>
                      <a:pt x="4355411" y="1669588"/>
                      <a:pt x="4339035" y="1661026"/>
                    </a:cubicBezTo>
                    <a:cubicBezTo>
                      <a:pt x="4323859" y="1679826"/>
                      <a:pt x="4316996" y="1696021"/>
                      <a:pt x="4318446" y="1709611"/>
                    </a:cubicBezTo>
                    <a:cubicBezTo>
                      <a:pt x="4321345" y="1736791"/>
                      <a:pt x="4345706" y="1796045"/>
                      <a:pt x="4391529" y="1887372"/>
                    </a:cubicBezTo>
                    <a:cubicBezTo>
                      <a:pt x="4394564" y="1883611"/>
                      <a:pt x="4395085" y="1872388"/>
                      <a:pt x="4393092" y="1853701"/>
                    </a:cubicBezTo>
                    <a:lnTo>
                      <a:pt x="4428496" y="2040636"/>
                    </a:lnTo>
                    <a:cubicBezTo>
                      <a:pt x="4438688" y="2039548"/>
                      <a:pt x="4446106" y="2036610"/>
                      <a:pt x="4450750" y="2031819"/>
                    </a:cubicBezTo>
                    <a:lnTo>
                      <a:pt x="4455140" y="2024111"/>
                    </a:lnTo>
                    <a:lnTo>
                      <a:pt x="4455091" y="2024953"/>
                    </a:lnTo>
                    <a:cubicBezTo>
                      <a:pt x="4454521" y="2037228"/>
                      <a:pt x="4454173" y="2057870"/>
                      <a:pt x="4454046" y="2086876"/>
                    </a:cubicBezTo>
                    <a:lnTo>
                      <a:pt x="4457716" y="2217921"/>
                    </a:lnTo>
                    <a:cubicBezTo>
                      <a:pt x="4458011" y="2236789"/>
                      <a:pt x="4458305" y="2255656"/>
                      <a:pt x="4458600" y="2274524"/>
                    </a:cubicBezTo>
                    <a:cubicBezTo>
                      <a:pt x="4446573" y="2306733"/>
                      <a:pt x="4439789" y="2347833"/>
                      <a:pt x="4438249" y="2397822"/>
                    </a:cubicBezTo>
                    <a:lnTo>
                      <a:pt x="4457989" y="2413757"/>
                    </a:lnTo>
                    <a:lnTo>
                      <a:pt x="4456495" y="2496386"/>
                    </a:lnTo>
                    <a:cubicBezTo>
                      <a:pt x="4441931" y="2504812"/>
                      <a:pt x="4433584" y="2515152"/>
                      <a:pt x="4431455" y="2527406"/>
                    </a:cubicBezTo>
                    <a:lnTo>
                      <a:pt x="4436449" y="2550067"/>
                    </a:lnTo>
                    <a:cubicBezTo>
                      <a:pt x="4437537" y="2560260"/>
                      <a:pt x="4439564" y="2571212"/>
                      <a:pt x="4442531" y="2582922"/>
                    </a:cubicBezTo>
                    <a:cubicBezTo>
                      <a:pt x="4414128" y="2606569"/>
                      <a:pt x="4407831" y="2644181"/>
                      <a:pt x="4423642" y="2695755"/>
                    </a:cubicBezTo>
                    <a:cubicBezTo>
                      <a:pt x="4396212" y="2712426"/>
                      <a:pt x="4372871" y="2743265"/>
                      <a:pt x="4353619" y="2788272"/>
                    </a:cubicBezTo>
                    <a:cubicBezTo>
                      <a:pt x="4357968" y="2829043"/>
                      <a:pt x="4366416" y="2859927"/>
                      <a:pt x="4378965" y="2880924"/>
                    </a:cubicBezTo>
                    <a:cubicBezTo>
                      <a:pt x="4384061" y="2880380"/>
                      <a:pt x="4393269" y="2845894"/>
                      <a:pt x="4406587" y="2777467"/>
                    </a:cubicBezTo>
                    <a:cubicBezTo>
                      <a:pt x="4412204" y="2830130"/>
                      <a:pt x="4412703" y="2867016"/>
                      <a:pt x="4408082" y="2888126"/>
                    </a:cubicBezTo>
                    <a:lnTo>
                      <a:pt x="4388784" y="2900493"/>
                    </a:lnTo>
                    <a:lnTo>
                      <a:pt x="4372136" y="2889384"/>
                    </a:lnTo>
                    <a:cubicBezTo>
                      <a:pt x="4362555" y="2880097"/>
                      <a:pt x="4354276" y="2874967"/>
                      <a:pt x="4347300" y="2873993"/>
                    </a:cubicBezTo>
                    <a:lnTo>
                      <a:pt x="4334729" y="2901105"/>
                    </a:lnTo>
                    <a:cubicBezTo>
                      <a:pt x="4341456" y="2915851"/>
                      <a:pt x="4357040" y="2933088"/>
                      <a:pt x="4381480" y="2952816"/>
                    </a:cubicBezTo>
                    <a:lnTo>
                      <a:pt x="4344141" y="3013497"/>
                    </a:lnTo>
                    <a:cubicBezTo>
                      <a:pt x="4326292" y="3039455"/>
                      <a:pt x="4310720" y="3062592"/>
                      <a:pt x="4297425" y="3082910"/>
                    </a:cubicBezTo>
                    <a:cubicBezTo>
                      <a:pt x="4244627" y="3119468"/>
                      <a:pt x="4220131" y="3155584"/>
                      <a:pt x="4223936" y="3191259"/>
                    </a:cubicBezTo>
                    <a:cubicBezTo>
                      <a:pt x="4236802" y="3311873"/>
                      <a:pt x="4207505" y="3431830"/>
                      <a:pt x="4136043" y="3551130"/>
                    </a:cubicBezTo>
                    <a:cubicBezTo>
                      <a:pt x="4097515" y="3560395"/>
                      <a:pt x="4075057" y="3583408"/>
                      <a:pt x="4068670" y="3620170"/>
                    </a:cubicBezTo>
                    <a:lnTo>
                      <a:pt x="4075397" y="3634915"/>
                    </a:lnTo>
                    <a:lnTo>
                      <a:pt x="4036461" y="3608142"/>
                    </a:lnTo>
                    <a:lnTo>
                      <a:pt x="4036631" y="3633896"/>
                    </a:lnTo>
                    <a:cubicBezTo>
                      <a:pt x="4037718" y="3644089"/>
                      <a:pt x="4038047" y="3655221"/>
                      <a:pt x="4037616" y="3667294"/>
                    </a:cubicBezTo>
                    <a:cubicBezTo>
                      <a:pt x="4043257" y="3671847"/>
                      <a:pt x="4048353" y="3671303"/>
                      <a:pt x="4052905" y="3665663"/>
                    </a:cubicBezTo>
                    <a:cubicBezTo>
                      <a:pt x="4058546" y="3670216"/>
                      <a:pt x="4035839" y="3707000"/>
                      <a:pt x="3984785" y="3776017"/>
                    </a:cubicBezTo>
                    <a:lnTo>
                      <a:pt x="3988047" y="3806595"/>
                    </a:lnTo>
                    <a:cubicBezTo>
                      <a:pt x="3991195" y="3820004"/>
                      <a:pt x="3994253" y="3832564"/>
                      <a:pt x="3997221" y="3844274"/>
                    </a:cubicBezTo>
                    <a:lnTo>
                      <a:pt x="3884660" y="4021220"/>
                    </a:lnTo>
                    <a:lnTo>
                      <a:pt x="3756131" y="4096783"/>
                    </a:lnTo>
                    <a:cubicBezTo>
                      <a:pt x="3732144" y="4145731"/>
                      <a:pt x="3693593" y="4203105"/>
                      <a:pt x="3640479" y="4268905"/>
                    </a:cubicBezTo>
                    <a:lnTo>
                      <a:pt x="3510930" y="4383234"/>
                    </a:lnTo>
                    <a:cubicBezTo>
                      <a:pt x="3459649" y="4417913"/>
                      <a:pt x="3407950" y="4440609"/>
                      <a:pt x="3355831" y="4451323"/>
                    </a:cubicBezTo>
                    <a:cubicBezTo>
                      <a:pt x="3282534" y="4472887"/>
                      <a:pt x="3206814" y="4487836"/>
                      <a:pt x="3128670" y="4496172"/>
                    </a:cubicBezTo>
                    <a:cubicBezTo>
                      <a:pt x="3109983" y="4498166"/>
                      <a:pt x="3093120" y="4493092"/>
                      <a:pt x="3078080" y="4480951"/>
                    </a:cubicBezTo>
                    <a:cubicBezTo>
                      <a:pt x="3069518" y="4497328"/>
                      <a:pt x="3055407" y="4510001"/>
                      <a:pt x="3035746" y="4518971"/>
                    </a:cubicBezTo>
                    <a:cubicBezTo>
                      <a:pt x="3021001" y="4525698"/>
                      <a:pt x="3000978" y="4531270"/>
                      <a:pt x="2975677" y="4535687"/>
                    </a:cubicBezTo>
                    <a:lnTo>
                      <a:pt x="2917341" y="4544487"/>
                    </a:lnTo>
                    <a:cubicBezTo>
                      <a:pt x="2896956" y="4546662"/>
                      <a:pt x="2884396" y="4549720"/>
                      <a:pt x="2879662" y="4553661"/>
                    </a:cubicBezTo>
                    <a:cubicBezTo>
                      <a:pt x="2881474" y="4570649"/>
                      <a:pt x="2889447" y="4580966"/>
                      <a:pt x="2903581" y="4584613"/>
                    </a:cubicBezTo>
                    <a:cubicBezTo>
                      <a:pt x="2939731" y="4601374"/>
                      <a:pt x="3031455" y="4615643"/>
                      <a:pt x="3178751" y="4627420"/>
                    </a:cubicBezTo>
                    <a:cubicBezTo>
                      <a:pt x="3181832" y="4656300"/>
                      <a:pt x="3168932" y="4672279"/>
                      <a:pt x="3140053" y="4675360"/>
                    </a:cubicBezTo>
                    <a:cubicBezTo>
                      <a:pt x="3063608" y="4683515"/>
                      <a:pt x="2957965" y="4659563"/>
                      <a:pt x="2823127" y="4603504"/>
                    </a:cubicBezTo>
                    <a:cubicBezTo>
                      <a:pt x="2798868" y="4585474"/>
                      <a:pt x="2758992" y="4557943"/>
                      <a:pt x="2703498" y="4520910"/>
                    </a:cubicBezTo>
                    <a:cubicBezTo>
                      <a:pt x="2698401" y="4521453"/>
                      <a:pt x="2683350" y="4533367"/>
                      <a:pt x="2658344" y="4556652"/>
                    </a:cubicBezTo>
                    <a:cubicBezTo>
                      <a:pt x="2652705" y="4552100"/>
                      <a:pt x="2655195" y="4543243"/>
                      <a:pt x="2665819" y="4530083"/>
                    </a:cubicBezTo>
                    <a:cubicBezTo>
                      <a:pt x="2423820" y="4387523"/>
                      <a:pt x="2277339" y="4318961"/>
                      <a:pt x="2226375" y="4324397"/>
                    </a:cubicBezTo>
                    <a:cubicBezTo>
                      <a:pt x="2207689" y="4326391"/>
                      <a:pt x="2190271" y="4340276"/>
                      <a:pt x="2174121" y="4366052"/>
                    </a:cubicBezTo>
                    <a:cubicBezTo>
                      <a:pt x="2171516" y="4357739"/>
                      <a:pt x="2164302" y="4346482"/>
                      <a:pt x="2152478" y="4332280"/>
                    </a:cubicBezTo>
                    <a:lnTo>
                      <a:pt x="2111639" y="4287670"/>
                    </a:lnTo>
                    <a:cubicBezTo>
                      <a:pt x="2108740" y="4260490"/>
                      <a:pt x="2093496" y="4230331"/>
                      <a:pt x="2065907" y="4197193"/>
                    </a:cubicBezTo>
                    <a:cubicBezTo>
                      <a:pt x="2037164" y="4169334"/>
                      <a:pt x="2014694" y="4151972"/>
                      <a:pt x="1998499" y="4145109"/>
                    </a:cubicBezTo>
                    <a:cubicBezTo>
                      <a:pt x="1987763" y="4141100"/>
                      <a:pt x="1971171" y="4138575"/>
                      <a:pt x="1948725" y="4137533"/>
                    </a:cubicBezTo>
                    <a:cubicBezTo>
                      <a:pt x="1944602" y="4131100"/>
                      <a:pt x="1936052" y="4123422"/>
                      <a:pt x="1923073" y="4114498"/>
                    </a:cubicBezTo>
                    <a:cubicBezTo>
                      <a:pt x="1921193" y="4112980"/>
                      <a:pt x="1918373" y="4110704"/>
                      <a:pt x="1914613" y="4107668"/>
                    </a:cubicBezTo>
                    <a:lnTo>
                      <a:pt x="1886413" y="4084905"/>
                    </a:lnTo>
                    <a:cubicBezTo>
                      <a:pt x="1866458" y="4075007"/>
                      <a:pt x="1825086" y="4065675"/>
                      <a:pt x="1762299" y="4056910"/>
                    </a:cubicBezTo>
                    <a:cubicBezTo>
                      <a:pt x="1753805" y="4057816"/>
                      <a:pt x="1733850" y="4047918"/>
                      <a:pt x="1702434" y="4027215"/>
                    </a:cubicBezTo>
                    <a:cubicBezTo>
                      <a:pt x="1670836" y="4004814"/>
                      <a:pt x="1650791" y="3994067"/>
                      <a:pt x="1642297" y="3994973"/>
                    </a:cubicBezTo>
                    <a:cubicBezTo>
                      <a:pt x="1638899" y="3995335"/>
                      <a:pt x="1636623" y="3998155"/>
                      <a:pt x="1635467" y="4003433"/>
                    </a:cubicBezTo>
                    <a:cubicBezTo>
                      <a:pt x="1636011" y="4008529"/>
                      <a:pt x="1632036" y="4011530"/>
                      <a:pt x="1623542" y="4012437"/>
                    </a:cubicBezTo>
                    <a:cubicBezTo>
                      <a:pt x="1599759" y="4014974"/>
                      <a:pt x="1551208" y="3986649"/>
                      <a:pt x="1477888" y="3927464"/>
                    </a:cubicBezTo>
                    <a:lnTo>
                      <a:pt x="1387070" y="3921689"/>
                    </a:lnTo>
                    <a:cubicBezTo>
                      <a:pt x="1388294" y="3900941"/>
                      <a:pt x="1382812" y="3881768"/>
                      <a:pt x="1370626" y="3864168"/>
                    </a:cubicBezTo>
                    <a:cubicBezTo>
                      <a:pt x="1358259" y="3844870"/>
                      <a:pt x="1345280" y="3835946"/>
                      <a:pt x="1331690" y="3837396"/>
                    </a:cubicBezTo>
                    <a:cubicBezTo>
                      <a:pt x="1315970" y="3851099"/>
                      <a:pt x="1318054" y="3870635"/>
                      <a:pt x="1337942" y="3896004"/>
                    </a:cubicBezTo>
                    <a:cubicBezTo>
                      <a:pt x="1280500" y="3872923"/>
                      <a:pt x="1222424" y="3843897"/>
                      <a:pt x="1163713" y="3808925"/>
                    </a:cubicBezTo>
                    <a:lnTo>
                      <a:pt x="1105954" y="3750657"/>
                    </a:lnTo>
                    <a:cubicBezTo>
                      <a:pt x="1071752" y="3719943"/>
                      <a:pt x="1047006" y="3705402"/>
                      <a:pt x="1031717" y="3707033"/>
                    </a:cubicBezTo>
                    <a:lnTo>
                      <a:pt x="997130" y="3721031"/>
                    </a:lnTo>
                    <a:cubicBezTo>
                      <a:pt x="967502" y="3636568"/>
                      <a:pt x="943345" y="3595333"/>
                      <a:pt x="924659" y="3597326"/>
                    </a:cubicBezTo>
                    <a:cubicBezTo>
                      <a:pt x="921261" y="3597689"/>
                      <a:pt x="918894" y="3599659"/>
                      <a:pt x="917558" y="3603238"/>
                    </a:cubicBezTo>
                    <a:cubicBezTo>
                      <a:pt x="917920" y="3606636"/>
                      <a:pt x="913854" y="3608787"/>
                      <a:pt x="905360" y="3609693"/>
                    </a:cubicBezTo>
                    <a:cubicBezTo>
                      <a:pt x="900264" y="3610237"/>
                      <a:pt x="877070" y="3586080"/>
                      <a:pt x="835778" y="3537224"/>
                    </a:cubicBezTo>
                    <a:cubicBezTo>
                      <a:pt x="792968" y="3490247"/>
                      <a:pt x="767316" y="3467211"/>
                      <a:pt x="758822" y="3468118"/>
                    </a:cubicBezTo>
                    <a:cubicBezTo>
                      <a:pt x="752027" y="3468842"/>
                      <a:pt x="747961" y="3470994"/>
                      <a:pt x="746625" y="3474573"/>
                    </a:cubicBezTo>
                    <a:cubicBezTo>
                      <a:pt x="746987" y="3477971"/>
                      <a:pt x="744621" y="3479941"/>
                      <a:pt x="739524" y="3480485"/>
                    </a:cubicBezTo>
                    <a:cubicBezTo>
                      <a:pt x="731030" y="3481391"/>
                      <a:pt x="723057" y="3471074"/>
                      <a:pt x="715605" y="3449533"/>
                    </a:cubicBezTo>
                    <a:lnTo>
                      <a:pt x="678470" y="3463803"/>
                    </a:lnTo>
                    <a:cubicBezTo>
                      <a:pt x="675027" y="3431526"/>
                      <a:pt x="656023" y="3398332"/>
                      <a:pt x="621458" y="3364221"/>
                    </a:cubicBezTo>
                    <a:cubicBezTo>
                      <a:pt x="605693" y="3345285"/>
                      <a:pt x="579678" y="3318852"/>
                      <a:pt x="543415" y="3284922"/>
                    </a:cubicBezTo>
                    <a:cubicBezTo>
                      <a:pt x="519541" y="3222181"/>
                      <a:pt x="504886" y="3165328"/>
                      <a:pt x="499449" y="3114364"/>
                    </a:cubicBezTo>
                    <a:cubicBezTo>
                      <a:pt x="486402" y="3120910"/>
                      <a:pt x="470751" y="3119144"/>
                      <a:pt x="452495" y="3109064"/>
                    </a:cubicBezTo>
                    <a:lnTo>
                      <a:pt x="426639" y="3132440"/>
                    </a:lnTo>
                    <a:cubicBezTo>
                      <a:pt x="422947" y="3113934"/>
                      <a:pt x="412766" y="3090967"/>
                      <a:pt x="396094" y="3063537"/>
                    </a:cubicBezTo>
                    <a:cubicBezTo>
                      <a:pt x="379061" y="3032710"/>
                      <a:pt x="352447" y="2992596"/>
                      <a:pt x="316251" y="2943196"/>
                    </a:cubicBezTo>
                    <a:cubicBezTo>
                      <a:pt x="294370" y="2899141"/>
                      <a:pt x="259964" y="2850408"/>
                      <a:pt x="213031" y="2796999"/>
                    </a:cubicBezTo>
                    <a:cubicBezTo>
                      <a:pt x="202069" y="2758652"/>
                      <a:pt x="183302" y="2735741"/>
                      <a:pt x="156733" y="2728266"/>
                    </a:cubicBezTo>
                    <a:lnTo>
                      <a:pt x="151772" y="2633440"/>
                    </a:lnTo>
                    <a:lnTo>
                      <a:pt x="116422" y="2617955"/>
                    </a:lnTo>
                    <a:lnTo>
                      <a:pt x="116710" y="2613543"/>
                    </a:lnTo>
                    <a:cubicBezTo>
                      <a:pt x="116777" y="2601590"/>
                      <a:pt x="114376" y="2572785"/>
                      <a:pt x="109506" y="2527130"/>
                    </a:cubicBezTo>
                    <a:lnTo>
                      <a:pt x="105157" y="2486360"/>
                    </a:lnTo>
                    <a:cubicBezTo>
                      <a:pt x="99335" y="2480108"/>
                      <a:pt x="93605" y="2474706"/>
                      <a:pt x="87965" y="2470153"/>
                    </a:cubicBezTo>
                    <a:cubicBezTo>
                      <a:pt x="83355" y="2467209"/>
                      <a:pt x="80133" y="2465190"/>
                      <a:pt x="78299" y="2464097"/>
                    </a:cubicBezTo>
                    <a:lnTo>
                      <a:pt x="76898" y="2463324"/>
                    </a:lnTo>
                    <a:lnTo>
                      <a:pt x="72060" y="2440723"/>
                    </a:lnTo>
                    <a:cubicBezTo>
                      <a:pt x="59061" y="2384042"/>
                      <a:pt x="35040" y="2304202"/>
                      <a:pt x="0" y="2201203"/>
                    </a:cubicBezTo>
                    <a:cubicBezTo>
                      <a:pt x="1879" y="2202720"/>
                      <a:pt x="8188" y="2205483"/>
                      <a:pt x="18924" y="2209492"/>
                    </a:cubicBezTo>
                    <a:cubicBezTo>
                      <a:pt x="31359" y="2213320"/>
                      <a:pt x="38517" y="2215993"/>
                      <a:pt x="40397" y="2217510"/>
                    </a:cubicBezTo>
                    <a:cubicBezTo>
                      <a:pt x="39491" y="2209016"/>
                      <a:pt x="42775" y="2191485"/>
                      <a:pt x="50249" y="2164916"/>
                    </a:cubicBezTo>
                    <a:cubicBezTo>
                      <a:pt x="48370" y="2163398"/>
                      <a:pt x="45368" y="2159423"/>
                      <a:pt x="41246" y="2152991"/>
                    </a:cubicBezTo>
                    <a:lnTo>
                      <a:pt x="32242" y="2141065"/>
                    </a:lnTo>
                    <a:cubicBezTo>
                      <a:pt x="25323" y="2148676"/>
                      <a:pt x="20223" y="2155233"/>
                      <a:pt x="16945" y="2160737"/>
                    </a:cubicBezTo>
                    <a:lnTo>
                      <a:pt x="13485" y="2168009"/>
                    </a:lnTo>
                    <a:lnTo>
                      <a:pt x="14762" y="2159520"/>
                    </a:lnTo>
                    <a:cubicBezTo>
                      <a:pt x="20724" y="2122052"/>
                      <a:pt x="32644" y="2060271"/>
                      <a:pt x="50520" y="1974176"/>
                    </a:cubicBezTo>
                    <a:cubicBezTo>
                      <a:pt x="37360" y="1963553"/>
                      <a:pt x="25355" y="1947652"/>
                      <a:pt x="14505" y="1926475"/>
                    </a:cubicBezTo>
                    <a:lnTo>
                      <a:pt x="9341" y="1878059"/>
                    </a:lnTo>
                    <a:cubicBezTo>
                      <a:pt x="18446" y="1866779"/>
                      <a:pt x="22636" y="1857742"/>
                      <a:pt x="21912" y="1850946"/>
                    </a:cubicBezTo>
                    <a:cubicBezTo>
                      <a:pt x="22274" y="1854344"/>
                      <a:pt x="28095" y="1860595"/>
                      <a:pt x="39375" y="1869701"/>
                    </a:cubicBezTo>
                    <a:lnTo>
                      <a:pt x="83611" y="1849519"/>
                    </a:lnTo>
                    <a:cubicBezTo>
                      <a:pt x="77541" y="1857039"/>
                      <a:pt x="74687" y="1862498"/>
                      <a:pt x="75050" y="1865895"/>
                    </a:cubicBezTo>
                    <a:cubicBezTo>
                      <a:pt x="75775" y="1872690"/>
                      <a:pt x="79987" y="1879972"/>
                      <a:pt x="87689" y="1887742"/>
                    </a:cubicBezTo>
                    <a:cubicBezTo>
                      <a:pt x="63906" y="1890279"/>
                      <a:pt x="52739" y="1898342"/>
                      <a:pt x="54189" y="1911933"/>
                    </a:cubicBezTo>
                    <a:cubicBezTo>
                      <a:pt x="55820" y="1927222"/>
                      <a:pt x="63883" y="1938388"/>
                      <a:pt x="78380" y="1945433"/>
                    </a:cubicBezTo>
                    <a:cubicBezTo>
                      <a:pt x="109026" y="1926700"/>
                      <a:pt x="118278" y="1860425"/>
                      <a:pt x="106137" y="1746606"/>
                    </a:cubicBezTo>
                    <a:lnTo>
                      <a:pt x="100156" y="1690547"/>
                    </a:lnTo>
                    <a:cubicBezTo>
                      <a:pt x="136261" y="1674668"/>
                      <a:pt x="151595" y="1641248"/>
                      <a:pt x="146159" y="1590284"/>
                    </a:cubicBezTo>
                    <a:cubicBezTo>
                      <a:pt x="139635" y="1529128"/>
                      <a:pt x="159284" y="1479784"/>
                      <a:pt x="205106" y="1442251"/>
                    </a:cubicBezTo>
                    <a:lnTo>
                      <a:pt x="231675" y="1449726"/>
                    </a:lnTo>
                    <a:cubicBezTo>
                      <a:pt x="224948" y="1434980"/>
                      <a:pt x="222320" y="1410348"/>
                      <a:pt x="223792" y="1375829"/>
                    </a:cubicBezTo>
                    <a:lnTo>
                      <a:pt x="246555" y="1347629"/>
                    </a:lnTo>
                    <a:cubicBezTo>
                      <a:pt x="250180" y="1381604"/>
                      <a:pt x="262083" y="1420710"/>
                      <a:pt x="282265" y="1464947"/>
                    </a:cubicBezTo>
                    <a:lnTo>
                      <a:pt x="315900" y="1345386"/>
                    </a:lnTo>
                    <a:cubicBezTo>
                      <a:pt x="320452" y="1339746"/>
                      <a:pt x="315696" y="1327367"/>
                      <a:pt x="301630" y="1308250"/>
                    </a:cubicBezTo>
                    <a:lnTo>
                      <a:pt x="316035" y="1250016"/>
                    </a:lnTo>
                    <a:cubicBezTo>
                      <a:pt x="319614" y="1251352"/>
                      <a:pt x="326681" y="1253175"/>
                      <a:pt x="337236" y="1255486"/>
                    </a:cubicBezTo>
                    <a:lnTo>
                      <a:pt x="371721" y="1264693"/>
                    </a:lnTo>
                    <a:cubicBezTo>
                      <a:pt x="374757" y="1260933"/>
                      <a:pt x="375187" y="1248860"/>
                      <a:pt x="373012" y="1228475"/>
                    </a:cubicBezTo>
                    <a:lnTo>
                      <a:pt x="342264" y="1205983"/>
                    </a:lnTo>
                    <a:lnTo>
                      <a:pt x="318413" y="1223990"/>
                    </a:lnTo>
                    <a:lnTo>
                      <a:pt x="331528" y="1201974"/>
                    </a:lnTo>
                    <a:cubicBezTo>
                      <a:pt x="337054" y="1189357"/>
                      <a:pt x="342309" y="1174193"/>
                      <a:pt x="347292" y="1156480"/>
                    </a:cubicBezTo>
                    <a:cubicBezTo>
                      <a:pt x="359546" y="1158609"/>
                      <a:pt x="380804" y="1172664"/>
                      <a:pt x="411065" y="1198644"/>
                    </a:cubicBezTo>
                    <a:cubicBezTo>
                      <a:pt x="427577" y="1176265"/>
                      <a:pt x="446977" y="1140692"/>
                      <a:pt x="469264" y="1091926"/>
                    </a:cubicBezTo>
                    <a:cubicBezTo>
                      <a:pt x="465142" y="1085493"/>
                      <a:pt x="461540" y="1067837"/>
                      <a:pt x="458460" y="1038957"/>
                    </a:cubicBezTo>
                    <a:cubicBezTo>
                      <a:pt x="470600" y="1023918"/>
                      <a:pt x="483262" y="997654"/>
                      <a:pt x="496444" y="960168"/>
                    </a:cubicBezTo>
                    <a:lnTo>
                      <a:pt x="481563" y="1062265"/>
                    </a:lnTo>
                    <a:lnTo>
                      <a:pt x="486728" y="1110680"/>
                    </a:lnTo>
                    <a:cubicBezTo>
                      <a:pt x="519911" y="1115731"/>
                      <a:pt x="550478" y="1072095"/>
                      <a:pt x="578428" y="979771"/>
                    </a:cubicBezTo>
                    <a:cubicBezTo>
                      <a:pt x="589277" y="1000949"/>
                      <a:pt x="605042" y="1019885"/>
                      <a:pt x="625722" y="1036578"/>
                    </a:cubicBezTo>
                    <a:cubicBezTo>
                      <a:pt x="650184" y="1008197"/>
                      <a:pt x="648984" y="980835"/>
                      <a:pt x="622120" y="954493"/>
                    </a:cubicBezTo>
                    <a:lnTo>
                      <a:pt x="643695" y="939306"/>
                    </a:lnTo>
                    <a:cubicBezTo>
                      <a:pt x="658440" y="932578"/>
                      <a:pt x="666572" y="928275"/>
                      <a:pt x="668089" y="926395"/>
                    </a:cubicBezTo>
                    <a:cubicBezTo>
                      <a:pt x="667183" y="917901"/>
                      <a:pt x="660694" y="913439"/>
                      <a:pt x="648621" y="913008"/>
                    </a:cubicBezTo>
                    <a:lnTo>
                      <a:pt x="632788" y="909543"/>
                    </a:lnTo>
                    <a:cubicBezTo>
                      <a:pt x="637341" y="903903"/>
                      <a:pt x="636797" y="898807"/>
                      <a:pt x="631157" y="894254"/>
                    </a:cubicBezTo>
                    <a:cubicBezTo>
                      <a:pt x="597114" y="913349"/>
                      <a:pt x="576842" y="932692"/>
                      <a:pt x="570341" y="952285"/>
                    </a:cubicBezTo>
                    <a:lnTo>
                      <a:pt x="580941" y="858376"/>
                    </a:lnTo>
                    <a:cubicBezTo>
                      <a:pt x="599990" y="859780"/>
                      <a:pt x="623263" y="844411"/>
                      <a:pt x="650761" y="812270"/>
                    </a:cubicBezTo>
                    <a:lnTo>
                      <a:pt x="654566" y="847945"/>
                    </a:lnTo>
                    <a:cubicBezTo>
                      <a:pt x="654680" y="865114"/>
                      <a:pt x="655858" y="876156"/>
                      <a:pt x="658100" y="881071"/>
                    </a:cubicBezTo>
                    <a:lnTo>
                      <a:pt x="711985" y="854706"/>
                    </a:lnTo>
                    <a:cubicBezTo>
                      <a:pt x="712167" y="856404"/>
                      <a:pt x="705304" y="872599"/>
                      <a:pt x="691396" y="903291"/>
                    </a:cubicBezTo>
                    <a:cubicBezTo>
                      <a:pt x="695519" y="909724"/>
                      <a:pt x="698305" y="919735"/>
                      <a:pt x="699755" y="933325"/>
                    </a:cubicBezTo>
                    <a:cubicBezTo>
                      <a:pt x="700842" y="943518"/>
                      <a:pt x="698984" y="958320"/>
                      <a:pt x="694183" y="977732"/>
                    </a:cubicBezTo>
                    <a:cubicBezTo>
                      <a:pt x="690536" y="991865"/>
                      <a:pt x="684795" y="1010518"/>
                      <a:pt x="676958" y="1033690"/>
                    </a:cubicBezTo>
                    <a:lnTo>
                      <a:pt x="659732" y="1089648"/>
                    </a:lnTo>
                    <a:cubicBezTo>
                      <a:pt x="654931" y="1109059"/>
                      <a:pt x="652043" y="1122253"/>
                      <a:pt x="651069" y="1129230"/>
                    </a:cubicBezTo>
                    <a:lnTo>
                      <a:pt x="667989" y="1142888"/>
                    </a:lnTo>
                    <a:cubicBezTo>
                      <a:pt x="674059" y="1135368"/>
                      <a:pt x="676732" y="1128210"/>
                      <a:pt x="676007" y="1121415"/>
                    </a:cubicBezTo>
                    <a:lnTo>
                      <a:pt x="702271" y="1198506"/>
                    </a:lnTo>
                    <a:lnTo>
                      <a:pt x="746777" y="987584"/>
                    </a:lnTo>
                    <a:cubicBezTo>
                      <a:pt x="736834" y="974900"/>
                      <a:pt x="725916" y="969192"/>
                      <a:pt x="714025" y="970461"/>
                    </a:cubicBezTo>
                    <a:cubicBezTo>
                      <a:pt x="718577" y="964821"/>
                      <a:pt x="728226" y="958637"/>
                      <a:pt x="742972" y="951910"/>
                    </a:cubicBezTo>
                    <a:cubicBezTo>
                      <a:pt x="740050" y="972839"/>
                      <a:pt x="753267" y="992046"/>
                      <a:pt x="782622" y="1009532"/>
                    </a:cubicBezTo>
                    <a:cubicBezTo>
                      <a:pt x="791002" y="991457"/>
                      <a:pt x="792407" y="972408"/>
                      <a:pt x="786834" y="952385"/>
                    </a:cubicBezTo>
                    <a:lnTo>
                      <a:pt x="828284" y="857763"/>
                    </a:lnTo>
                    <a:lnTo>
                      <a:pt x="856858" y="859869"/>
                    </a:lnTo>
                    <a:cubicBezTo>
                      <a:pt x="874027" y="859755"/>
                      <a:pt x="883064" y="863946"/>
                      <a:pt x="883970" y="872440"/>
                    </a:cubicBezTo>
                    <a:cubicBezTo>
                      <a:pt x="885964" y="891126"/>
                      <a:pt x="880188" y="917514"/>
                      <a:pt x="866643" y="951603"/>
                    </a:cubicBezTo>
                    <a:cubicBezTo>
                      <a:pt x="854797" y="985511"/>
                      <a:pt x="842442" y="1006587"/>
                      <a:pt x="829576" y="1014832"/>
                    </a:cubicBezTo>
                    <a:cubicBezTo>
                      <a:pt x="830482" y="1023326"/>
                      <a:pt x="836938" y="1035523"/>
                      <a:pt x="848943" y="1051424"/>
                    </a:cubicBezTo>
                    <a:lnTo>
                      <a:pt x="833654" y="1053055"/>
                    </a:lnTo>
                    <a:lnTo>
                      <a:pt x="836915" y="1083633"/>
                    </a:lnTo>
                    <a:lnTo>
                      <a:pt x="852204" y="1082002"/>
                    </a:lnTo>
                    <a:lnTo>
                      <a:pt x="848943" y="1051424"/>
                    </a:lnTo>
                    <a:cubicBezTo>
                      <a:pt x="863937" y="1030925"/>
                      <a:pt x="885398" y="998569"/>
                      <a:pt x="913326" y="954355"/>
                    </a:cubicBezTo>
                    <a:lnTo>
                      <a:pt x="928003" y="898669"/>
                    </a:lnTo>
                    <a:lnTo>
                      <a:pt x="941730" y="930707"/>
                    </a:lnTo>
                    <a:cubicBezTo>
                      <a:pt x="962002" y="911364"/>
                      <a:pt x="984799" y="875429"/>
                      <a:pt x="1010122" y="822902"/>
                    </a:cubicBezTo>
                    <a:cubicBezTo>
                      <a:pt x="1005999" y="816469"/>
                      <a:pt x="1002760" y="802211"/>
                      <a:pt x="1000405" y="780127"/>
                    </a:cubicBezTo>
                    <a:cubicBezTo>
                      <a:pt x="1003145" y="757499"/>
                      <a:pt x="1023395" y="721835"/>
                      <a:pt x="1061152" y="673137"/>
                    </a:cubicBezTo>
                    <a:cubicBezTo>
                      <a:pt x="1057030" y="666704"/>
                      <a:pt x="1053700" y="651596"/>
                      <a:pt x="1051163" y="627813"/>
                    </a:cubicBezTo>
                    <a:cubicBezTo>
                      <a:pt x="1054266" y="608583"/>
                      <a:pt x="1074028" y="576408"/>
                      <a:pt x="1110450" y="531288"/>
                    </a:cubicBezTo>
                    <a:lnTo>
                      <a:pt x="1133010" y="549499"/>
                    </a:lnTo>
                    <a:lnTo>
                      <a:pt x="1156317" y="526395"/>
                    </a:lnTo>
                    <a:cubicBezTo>
                      <a:pt x="1150247" y="533915"/>
                      <a:pt x="1148571" y="550416"/>
                      <a:pt x="1151289" y="575898"/>
                    </a:cubicBezTo>
                    <a:lnTo>
                      <a:pt x="1175854" y="588740"/>
                    </a:lnTo>
                    <a:cubicBezTo>
                      <a:pt x="1204733" y="585660"/>
                      <a:pt x="1218346" y="536100"/>
                      <a:pt x="1216692" y="440062"/>
                    </a:cubicBezTo>
                    <a:lnTo>
                      <a:pt x="1271562" y="447095"/>
                    </a:lnTo>
                    <a:cubicBezTo>
                      <a:pt x="1291948" y="444920"/>
                      <a:pt x="1304428" y="416958"/>
                      <a:pt x="1309003" y="363208"/>
                    </a:cubicBezTo>
                    <a:cubicBezTo>
                      <a:pt x="1325991" y="361396"/>
                      <a:pt x="1337520" y="356730"/>
                      <a:pt x="1343590" y="349210"/>
                    </a:cubicBezTo>
                    <a:lnTo>
                      <a:pt x="1368698" y="367149"/>
                    </a:lnTo>
                    <a:cubicBezTo>
                      <a:pt x="1378483" y="330025"/>
                      <a:pt x="1398665" y="309832"/>
                      <a:pt x="1429243" y="306570"/>
                    </a:cubicBezTo>
                    <a:cubicBezTo>
                      <a:pt x="1437737" y="305664"/>
                      <a:pt x="1444169" y="301542"/>
                      <a:pt x="1448541" y="294203"/>
                    </a:cubicBezTo>
                    <a:lnTo>
                      <a:pt x="1409469" y="362800"/>
                    </a:lnTo>
                    <a:lnTo>
                      <a:pt x="1406072" y="427592"/>
                    </a:lnTo>
                    <a:cubicBezTo>
                      <a:pt x="1409832" y="430627"/>
                      <a:pt x="1416809" y="431601"/>
                      <a:pt x="1427001" y="430514"/>
                    </a:cubicBezTo>
                    <a:cubicBezTo>
                      <a:pt x="1460977" y="426889"/>
                      <a:pt x="1494850" y="382041"/>
                      <a:pt x="1528622" y="295969"/>
                    </a:cubicBezTo>
                    <a:cubicBezTo>
                      <a:pt x="1539902" y="305074"/>
                      <a:pt x="1554828" y="300046"/>
                      <a:pt x="1573402" y="280884"/>
                    </a:cubicBezTo>
                    <a:cubicBezTo>
                      <a:pt x="1574126" y="287679"/>
                      <a:pt x="1582949" y="297905"/>
                      <a:pt x="1599869" y="311563"/>
                    </a:cubicBezTo>
                    <a:cubicBezTo>
                      <a:pt x="1622451" y="281665"/>
                      <a:pt x="1648805" y="230746"/>
                      <a:pt x="1678929" y="158808"/>
                    </a:cubicBezTo>
                    <a:lnTo>
                      <a:pt x="1692282" y="211504"/>
                    </a:lnTo>
                    <a:cubicBezTo>
                      <a:pt x="1698398" y="236623"/>
                      <a:pt x="1702577" y="251641"/>
                      <a:pt x="1704819" y="256556"/>
                    </a:cubicBezTo>
                    <a:cubicBezTo>
                      <a:pt x="1774084" y="164979"/>
                      <a:pt x="1821457" y="117832"/>
                      <a:pt x="1846939" y="115114"/>
                    </a:cubicBezTo>
                    <a:cubicBezTo>
                      <a:pt x="1853734" y="114389"/>
                      <a:pt x="1857494" y="117424"/>
                      <a:pt x="1858219" y="124219"/>
                    </a:cubicBezTo>
                    <a:cubicBezTo>
                      <a:pt x="1859306" y="134412"/>
                      <a:pt x="1864946" y="138965"/>
                      <a:pt x="1875139" y="137877"/>
                    </a:cubicBezTo>
                    <a:cubicBezTo>
                      <a:pt x="1909114" y="134253"/>
                      <a:pt x="1926295" y="110085"/>
                      <a:pt x="1926680" y="65373"/>
                    </a:cubicBezTo>
                    <a:lnTo>
                      <a:pt x="1969422" y="127820"/>
                    </a:lnTo>
                    <a:cubicBezTo>
                      <a:pt x="1982649" y="122973"/>
                      <a:pt x="2001891" y="102021"/>
                      <a:pt x="2027146" y="64964"/>
                    </a:cubicBezTo>
                    <a:cubicBezTo>
                      <a:pt x="2042186" y="77105"/>
                      <a:pt x="2056501" y="82450"/>
                      <a:pt x="2070091" y="81001"/>
                    </a:cubicBezTo>
                    <a:lnTo>
                      <a:pt x="2116876" y="60547"/>
                    </a:lnTo>
                    <a:cubicBezTo>
                      <a:pt x="2142969" y="47455"/>
                      <a:pt x="2159413" y="40546"/>
                      <a:pt x="2166208" y="39822"/>
                    </a:cubicBezTo>
                    <a:lnTo>
                      <a:pt x="2195325" y="47024"/>
                    </a:lnTo>
                    <a:cubicBezTo>
                      <a:pt x="2211339" y="52189"/>
                      <a:pt x="2221895" y="54499"/>
                      <a:pt x="2226991" y="53955"/>
                    </a:cubicBezTo>
                    <a:cubicBezTo>
                      <a:pt x="2221895" y="54499"/>
                      <a:pt x="2241193" y="42131"/>
                      <a:pt x="2284885" y="16853"/>
                    </a:cubicBezTo>
                    <a:lnTo>
                      <a:pt x="2299427" y="56537"/>
                    </a:lnTo>
                    <a:cubicBezTo>
                      <a:pt x="2268124" y="53003"/>
                      <a:pt x="2243005" y="59119"/>
                      <a:pt x="2224069" y="74884"/>
                    </a:cubicBezTo>
                    <a:lnTo>
                      <a:pt x="2226787" y="100366"/>
                    </a:lnTo>
                    <a:cubicBezTo>
                      <a:pt x="2242009" y="114206"/>
                      <a:pt x="2251318" y="120944"/>
                      <a:pt x="2254716" y="120582"/>
                    </a:cubicBezTo>
                    <a:cubicBezTo>
                      <a:pt x="2259812" y="120038"/>
                      <a:pt x="2261907" y="115519"/>
                      <a:pt x="2261001" y="107025"/>
                    </a:cubicBezTo>
                    <a:cubicBezTo>
                      <a:pt x="2261975" y="100048"/>
                      <a:pt x="2265859" y="96198"/>
                      <a:pt x="2272655" y="95473"/>
                    </a:cubicBezTo>
                    <a:cubicBezTo>
                      <a:pt x="2269257" y="95835"/>
                      <a:pt x="2275169" y="102936"/>
                      <a:pt x="2290390" y="116776"/>
                    </a:cubicBezTo>
                    <a:cubicBezTo>
                      <a:pt x="2289846" y="111680"/>
                      <a:pt x="2295192" y="97364"/>
                      <a:pt x="2306426" y="73830"/>
                    </a:cubicBezTo>
                    <a:cubicBezTo>
                      <a:pt x="2319178" y="48416"/>
                      <a:pt x="2325101" y="31463"/>
                      <a:pt x="2324195" y="22969"/>
                    </a:cubicBezTo>
                    <a:cubicBezTo>
                      <a:pt x="2339235" y="35109"/>
                      <a:pt x="2363199" y="34271"/>
                      <a:pt x="2396087" y="20454"/>
                    </a:cubicBezTo>
                    <a:close/>
                  </a:path>
                </a:pathLst>
              </a:custGeom>
              <a:blipFill dpi="0" rotWithShape="0">
                <a:blip r:embed="rId11" cstate="hqprint">
                  <a:alphaModFix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 l="-26803" r="-26803"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CC49A8CA-8BD7-496F-886C-70D4B0014997}"/>
                  </a:ext>
                </a:extLst>
              </p:cNvPr>
              <p:cNvSpPr>
                <a:spLocks noChangeAspect="1"/>
              </p:cNvSpPr>
              <p:nvPr>
                <p:custDataLst>
                  <p:tags r:id="rId4"/>
                </p:custDataLst>
              </p:nvPr>
            </p:nvSpPr>
            <p:spPr>
              <a:xfrm rot="10535827">
                <a:off x="5515389" y="1593545"/>
                <a:ext cx="2743200" cy="2845834"/>
              </a:xfrm>
              <a:custGeom>
                <a:avLst/>
                <a:gdLst/>
                <a:ahLst/>
                <a:cxnLst/>
                <a:rect l="l" t="t" r="r" b="b"/>
                <a:pathLst>
                  <a:path w="4458600" h="4676913">
                    <a:moveTo>
                      <a:pt x="3224482" y="4524609"/>
                    </a:moveTo>
                    <a:cubicBezTo>
                      <a:pt x="3205546" y="4540374"/>
                      <a:pt x="3186973" y="4559537"/>
                      <a:pt x="3168762" y="4582097"/>
                    </a:cubicBezTo>
                    <a:cubicBezTo>
                      <a:pt x="3157482" y="4572991"/>
                      <a:pt x="3148444" y="4568801"/>
                      <a:pt x="3141649" y="4569526"/>
                    </a:cubicBezTo>
                    <a:lnTo>
                      <a:pt x="3173518" y="4530046"/>
                    </a:lnTo>
                    <a:close/>
                    <a:moveTo>
                      <a:pt x="2199059" y="4358237"/>
                    </a:moveTo>
                    <a:lnTo>
                      <a:pt x="2241631" y="4394931"/>
                    </a:lnTo>
                    <a:lnTo>
                      <a:pt x="2230249" y="4409031"/>
                    </a:lnTo>
                    <a:lnTo>
                      <a:pt x="2189954" y="4369517"/>
                    </a:lnTo>
                    <a:close/>
                    <a:moveTo>
                      <a:pt x="3490747" y="4145710"/>
                    </a:moveTo>
                    <a:lnTo>
                      <a:pt x="3470361" y="4147885"/>
                    </a:lnTo>
                    <a:lnTo>
                      <a:pt x="3474982" y="4191204"/>
                    </a:lnTo>
                    <a:lnTo>
                      <a:pt x="3495368" y="4189029"/>
                    </a:lnTo>
                    <a:close/>
                    <a:moveTo>
                      <a:pt x="2592631" y="3988952"/>
                    </a:moveTo>
                    <a:lnTo>
                      <a:pt x="2572246" y="3991127"/>
                    </a:lnTo>
                    <a:lnTo>
                      <a:pt x="2576595" y="4031898"/>
                    </a:lnTo>
                    <a:lnTo>
                      <a:pt x="2596981" y="4029723"/>
                    </a:lnTo>
                    <a:close/>
                    <a:moveTo>
                      <a:pt x="1545601" y="3909932"/>
                    </a:moveTo>
                    <a:lnTo>
                      <a:pt x="1542136" y="3925765"/>
                    </a:lnTo>
                    <a:lnTo>
                      <a:pt x="1585353" y="3944349"/>
                    </a:lnTo>
                    <a:lnTo>
                      <a:pt x="1588003" y="3920872"/>
                    </a:lnTo>
                    <a:close/>
                    <a:moveTo>
                      <a:pt x="2801717" y="3871293"/>
                    </a:moveTo>
                    <a:cubicBezTo>
                      <a:pt x="2782170" y="3897432"/>
                      <a:pt x="2759078" y="3914499"/>
                      <a:pt x="2732441" y="3922495"/>
                    </a:cubicBezTo>
                    <a:cubicBezTo>
                      <a:pt x="2741660" y="3928384"/>
                      <a:pt x="2737288" y="3935723"/>
                      <a:pt x="2719327" y="3944511"/>
                    </a:cubicBezTo>
                    <a:lnTo>
                      <a:pt x="2679099" y="3953957"/>
                    </a:lnTo>
                    <a:cubicBezTo>
                      <a:pt x="2662292" y="3957468"/>
                      <a:pt x="2647003" y="3959099"/>
                      <a:pt x="2633232" y="3958850"/>
                    </a:cubicBezTo>
                    <a:lnTo>
                      <a:pt x="2607920" y="3987322"/>
                    </a:lnTo>
                    <a:cubicBezTo>
                      <a:pt x="2619200" y="3996427"/>
                      <a:pt x="2629269" y="4002225"/>
                      <a:pt x="2638125" y="4004717"/>
                    </a:cubicBezTo>
                    <a:cubicBezTo>
                      <a:pt x="2678057" y="3976403"/>
                      <a:pt x="2700572" y="3961975"/>
                      <a:pt x="2705668" y="3961431"/>
                    </a:cubicBezTo>
                    <a:cubicBezTo>
                      <a:pt x="2715861" y="3960344"/>
                      <a:pt x="2721139" y="3961499"/>
                      <a:pt x="2721501" y="3964897"/>
                    </a:cubicBezTo>
                    <a:cubicBezTo>
                      <a:pt x="2721863" y="3968294"/>
                      <a:pt x="2725442" y="3969631"/>
                      <a:pt x="2732237" y="3968906"/>
                    </a:cubicBezTo>
                    <a:cubicBezTo>
                      <a:pt x="2769611" y="3964919"/>
                      <a:pt x="2801808" y="3936572"/>
                      <a:pt x="2828830" y="3883864"/>
                    </a:cubicBezTo>
                    <a:cubicBezTo>
                      <a:pt x="2822035" y="3884589"/>
                      <a:pt x="2812997" y="3880398"/>
                      <a:pt x="2801717" y="3871293"/>
                    </a:cubicBezTo>
                    <a:close/>
                    <a:moveTo>
                      <a:pt x="2602619" y="3840988"/>
                    </a:moveTo>
                    <a:lnTo>
                      <a:pt x="2523592" y="3921579"/>
                    </a:lnTo>
                    <a:cubicBezTo>
                      <a:pt x="2542573" y="3938454"/>
                      <a:pt x="2552427" y="3950288"/>
                      <a:pt x="2553151" y="3957084"/>
                    </a:cubicBezTo>
                    <a:lnTo>
                      <a:pt x="2608055" y="3891952"/>
                    </a:lnTo>
                    <a:close/>
                    <a:moveTo>
                      <a:pt x="2671351" y="3784690"/>
                    </a:moveTo>
                    <a:lnTo>
                      <a:pt x="2662246" y="3795970"/>
                    </a:lnTo>
                    <a:lnTo>
                      <a:pt x="2706551" y="3824747"/>
                    </a:lnTo>
                    <a:lnTo>
                      <a:pt x="2715113" y="3808371"/>
                    </a:lnTo>
                    <a:close/>
                    <a:moveTo>
                      <a:pt x="2837900" y="3751460"/>
                    </a:moveTo>
                    <a:lnTo>
                      <a:pt x="2785476" y="3767361"/>
                    </a:lnTo>
                    <a:lnTo>
                      <a:pt x="2805386" y="3809050"/>
                    </a:lnTo>
                    <a:cubicBezTo>
                      <a:pt x="2829237" y="3791042"/>
                      <a:pt x="2840075" y="3771846"/>
                      <a:pt x="2837900" y="3751460"/>
                    </a:cubicBezTo>
                    <a:close/>
                    <a:moveTo>
                      <a:pt x="2948898" y="3608184"/>
                    </a:moveTo>
                    <a:lnTo>
                      <a:pt x="2950529" y="3623473"/>
                    </a:lnTo>
                    <a:lnTo>
                      <a:pt x="2924130" y="3641752"/>
                    </a:lnTo>
                    <a:lnTo>
                      <a:pt x="2912306" y="3627550"/>
                    </a:lnTo>
                    <a:close/>
                    <a:moveTo>
                      <a:pt x="3051674" y="3532791"/>
                    </a:moveTo>
                    <a:lnTo>
                      <a:pt x="3067507" y="3536257"/>
                    </a:lnTo>
                    <a:lnTo>
                      <a:pt x="3055751" y="3571014"/>
                    </a:lnTo>
                    <a:lnTo>
                      <a:pt x="3039919" y="3567548"/>
                    </a:lnTo>
                    <a:close/>
                    <a:moveTo>
                      <a:pt x="3092648" y="3482031"/>
                    </a:moveTo>
                    <a:lnTo>
                      <a:pt x="3104472" y="3496233"/>
                    </a:lnTo>
                    <a:lnTo>
                      <a:pt x="3081709" y="3524433"/>
                    </a:lnTo>
                    <a:lnTo>
                      <a:pt x="3070428" y="3515328"/>
                    </a:lnTo>
                    <a:close/>
                    <a:moveTo>
                      <a:pt x="4173619" y="3371874"/>
                    </a:moveTo>
                    <a:lnTo>
                      <a:pt x="4161048" y="3398987"/>
                    </a:lnTo>
                    <a:lnTo>
                      <a:pt x="4176881" y="3402452"/>
                    </a:lnTo>
                    <a:lnTo>
                      <a:pt x="4184356" y="3375883"/>
                    </a:lnTo>
                    <a:close/>
                    <a:moveTo>
                      <a:pt x="3286649" y="3319592"/>
                    </a:moveTo>
                    <a:lnTo>
                      <a:pt x="3274621" y="3351801"/>
                    </a:lnTo>
                    <a:lnTo>
                      <a:pt x="3290454" y="3355266"/>
                    </a:lnTo>
                    <a:lnTo>
                      <a:pt x="3302481" y="3323057"/>
                    </a:lnTo>
                    <a:close/>
                    <a:moveTo>
                      <a:pt x="3172456" y="3287961"/>
                    </a:moveTo>
                    <a:lnTo>
                      <a:pt x="3177077" y="3331280"/>
                    </a:lnTo>
                    <a:lnTo>
                      <a:pt x="3161788" y="3332911"/>
                    </a:lnTo>
                    <a:lnTo>
                      <a:pt x="3157167" y="3289592"/>
                    </a:lnTo>
                    <a:close/>
                    <a:moveTo>
                      <a:pt x="720700" y="3255702"/>
                    </a:moveTo>
                    <a:lnTo>
                      <a:pt x="712138" y="3272078"/>
                    </a:lnTo>
                    <a:lnTo>
                      <a:pt x="740338" y="3294842"/>
                    </a:lnTo>
                    <a:lnTo>
                      <a:pt x="749444" y="3283561"/>
                    </a:lnTo>
                    <a:close/>
                    <a:moveTo>
                      <a:pt x="3711751" y="3052608"/>
                    </a:moveTo>
                    <a:lnTo>
                      <a:pt x="3699724" y="3084817"/>
                    </a:lnTo>
                    <a:lnTo>
                      <a:pt x="3720653" y="3087738"/>
                    </a:lnTo>
                    <a:lnTo>
                      <a:pt x="3727584" y="3056073"/>
                    </a:lnTo>
                    <a:close/>
                    <a:moveTo>
                      <a:pt x="725115" y="2958856"/>
                    </a:moveTo>
                    <a:lnTo>
                      <a:pt x="743122" y="2982706"/>
                    </a:lnTo>
                    <a:lnTo>
                      <a:pt x="728377" y="2989434"/>
                    </a:lnTo>
                    <a:lnTo>
                      <a:pt x="709826" y="2960486"/>
                    </a:lnTo>
                    <a:close/>
                    <a:moveTo>
                      <a:pt x="699225" y="2861108"/>
                    </a:moveTo>
                    <a:lnTo>
                      <a:pt x="716213" y="2923725"/>
                    </a:lnTo>
                    <a:lnTo>
                      <a:pt x="695827" y="2925899"/>
                    </a:lnTo>
                    <a:lnTo>
                      <a:pt x="678839" y="2863282"/>
                    </a:lnTo>
                    <a:close/>
                    <a:moveTo>
                      <a:pt x="591419" y="2792715"/>
                    </a:moveTo>
                    <a:lnTo>
                      <a:pt x="571034" y="2794890"/>
                    </a:lnTo>
                    <a:lnTo>
                      <a:pt x="567637" y="2859682"/>
                    </a:lnTo>
                    <a:lnTo>
                      <a:pt x="582926" y="2858051"/>
                    </a:lnTo>
                    <a:close/>
                    <a:moveTo>
                      <a:pt x="369558" y="2790610"/>
                    </a:moveTo>
                    <a:lnTo>
                      <a:pt x="360452" y="2801891"/>
                    </a:lnTo>
                    <a:lnTo>
                      <a:pt x="377916" y="2820645"/>
                    </a:lnTo>
                    <a:lnTo>
                      <a:pt x="386478" y="2804268"/>
                    </a:lnTo>
                    <a:close/>
                    <a:moveTo>
                      <a:pt x="284312" y="2740429"/>
                    </a:moveTo>
                    <a:lnTo>
                      <a:pt x="263927" y="2742603"/>
                    </a:lnTo>
                    <a:lnTo>
                      <a:pt x="268004" y="2780826"/>
                    </a:lnTo>
                    <a:lnTo>
                      <a:pt x="288390" y="2778651"/>
                    </a:lnTo>
                    <a:close/>
                    <a:moveTo>
                      <a:pt x="113923" y="2616860"/>
                    </a:moveTo>
                    <a:lnTo>
                      <a:pt x="116422" y="2617955"/>
                    </a:lnTo>
                    <a:lnTo>
                      <a:pt x="116374" y="2618693"/>
                    </a:lnTo>
                    <a:cubicBezTo>
                      <a:pt x="116162" y="2619736"/>
                      <a:pt x="115853" y="2620104"/>
                      <a:pt x="115445" y="2619799"/>
                    </a:cubicBezTo>
                    <a:cubicBezTo>
                      <a:pt x="115036" y="2619493"/>
                      <a:pt x="114529" y="2618514"/>
                      <a:pt x="113923" y="2616860"/>
                    </a:cubicBezTo>
                    <a:close/>
                    <a:moveTo>
                      <a:pt x="3971831" y="2470771"/>
                    </a:moveTo>
                    <a:cubicBezTo>
                      <a:pt x="3951446" y="2472946"/>
                      <a:pt x="3935183" y="2481553"/>
                      <a:pt x="3923042" y="2496593"/>
                    </a:cubicBezTo>
                    <a:lnTo>
                      <a:pt x="3945942" y="2566311"/>
                    </a:lnTo>
                    <a:cubicBezTo>
                      <a:pt x="3965195" y="2521305"/>
                      <a:pt x="3975093" y="2501349"/>
                      <a:pt x="3975637" y="2506446"/>
                    </a:cubicBezTo>
                    <a:close/>
                    <a:moveTo>
                      <a:pt x="76587" y="2463152"/>
                    </a:moveTo>
                    <a:lnTo>
                      <a:pt x="76898" y="2463324"/>
                    </a:lnTo>
                    <a:lnTo>
                      <a:pt x="76956" y="2463596"/>
                    </a:lnTo>
                    <a:cubicBezTo>
                      <a:pt x="76486" y="2463217"/>
                      <a:pt x="76363" y="2463069"/>
                      <a:pt x="76587" y="2463152"/>
                    </a:cubicBezTo>
                    <a:close/>
                    <a:moveTo>
                      <a:pt x="94215" y="2335474"/>
                    </a:moveTo>
                    <a:lnTo>
                      <a:pt x="73830" y="2337648"/>
                    </a:lnTo>
                    <a:lnTo>
                      <a:pt x="78179" y="2378419"/>
                    </a:lnTo>
                    <a:lnTo>
                      <a:pt x="98565" y="2376245"/>
                    </a:lnTo>
                    <a:close/>
                    <a:moveTo>
                      <a:pt x="327288" y="2297725"/>
                    </a:moveTo>
                    <a:lnTo>
                      <a:pt x="306903" y="2299900"/>
                    </a:lnTo>
                    <a:lnTo>
                      <a:pt x="302419" y="2354499"/>
                    </a:lnTo>
                    <a:lnTo>
                      <a:pt x="317708" y="2352868"/>
                    </a:lnTo>
                    <a:close/>
                    <a:moveTo>
                      <a:pt x="13485" y="2168009"/>
                    </a:moveTo>
                    <a:lnTo>
                      <a:pt x="12571" y="2174090"/>
                    </a:lnTo>
                    <a:cubicBezTo>
                      <a:pt x="12389" y="2172391"/>
                      <a:pt x="12663" y="2170429"/>
                      <a:pt x="13392" y="2168203"/>
                    </a:cubicBezTo>
                    <a:close/>
                    <a:moveTo>
                      <a:pt x="241193" y="2118776"/>
                    </a:moveTo>
                    <a:lnTo>
                      <a:pt x="218259" y="2121222"/>
                    </a:lnTo>
                    <a:lnTo>
                      <a:pt x="224783" y="2182378"/>
                    </a:lnTo>
                    <a:lnTo>
                      <a:pt x="247716" y="2179932"/>
                    </a:lnTo>
                    <a:close/>
                    <a:moveTo>
                      <a:pt x="385351" y="2093089"/>
                    </a:moveTo>
                    <a:lnTo>
                      <a:pt x="379508" y="2134947"/>
                    </a:lnTo>
                    <a:lnTo>
                      <a:pt x="394797" y="2133316"/>
                    </a:lnTo>
                    <a:lnTo>
                      <a:pt x="401184" y="2096554"/>
                    </a:lnTo>
                    <a:close/>
                    <a:moveTo>
                      <a:pt x="4456355" y="2011892"/>
                    </a:moveTo>
                    <a:cubicBezTo>
                      <a:pt x="4456809" y="2016139"/>
                      <a:pt x="4456568" y="2019923"/>
                      <a:pt x="4455634" y="2023244"/>
                    </a:cubicBezTo>
                    <a:lnTo>
                      <a:pt x="4455140" y="2024111"/>
                    </a:lnTo>
                    <a:lnTo>
                      <a:pt x="4455459" y="2018592"/>
                    </a:lnTo>
                    <a:cubicBezTo>
                      <a:pt x="4455723" y="2015020"/>
                      <a:pt x="4456021" y="2012787"/>
                      <a:pt x="4456355" y="2011892"/>
                    </a:cubicBezTo>
                    <a:close/>
                    <a:moveTo>
                      <a:pt x="3127903" y="1831456"/>
                    </a:moveTo>
                    <a:lnTo>
                      <a:pt x="3112615" y="1833087"/>
                    </a:lnTo>
                    <a:lnTo>
                      <a:pt x="3118051" y="1884051"/>
                    </a:lnTo>
                    <a:lnTo>
                      <a:pt x="3133340" y="1882420"/>
                    </a:lnTo>
                    <a:close/>
                    <a:moveTo>
                      <a:pt x="449597" y="1704814"/>
                    </a:moveTo>
                    <a:lnTo>
                      <a:pt x="437026" y="1731927"/>
                    </a:lnTo>
                    <a:lnTo>
                      <a:pt x="453131" y="1737940"/>
                    </a:lnTo>
                    <a:lnTo>
                      <a:pt x="460333" y="1708823"/>
                    </a:lnTo>
                    <a:close/>
                    <a:moveTo>
                      <a:pt x="271972" y="1682527"/>
                    </a:moveTo>
                    <a:lnTo>
                      <a:pt x="251586" y="1684702"/>
                    </a:lnTo>
                    <a:lnTo>
                      <a:pt x="254304" y="1710184"/>
                    </a:lnTo>
                    <a:lnTo>
                      <a:pt x="274690" y="1708009"/>
                    </a:lnTo>
                    <a:close/>
                    <a:moveTo>
                      <a:pt x="165865" y="1678383"/>
                    </a:moveTo>
                    <a:lnTo>
                      <a:pt x="153838" y="1710592"/>
                    </a:lnTo>
                    <a:lnTo>
                      <a:pt x="169671" y="1714057"/>
                    </a:lnTo>
                    <a:lnTo>
                      <a:pt x="181698" y="1681848"/>
                    </a:lnTo>
                    <a:close/>
                    <a:moveTo>
                      <a:pt x="3089034" y="1660355"/>
                    </a:moveTo>
                    <a:lnTo>
                      <a:pt x="3102217" y="1687298"/>
                    </a:lnTo>
                    <a:lnTo>
                      <a:pt x="3087471" y="1694025"/>
                    </a:lnTo>
                    <a:lnTo>
                      <a:pt x="3073745" y="1661986"/>
                    </a:lnTo>
                    <a:close/>
                    <a:moveTo>
                      <a:pt x="497230" y="1619840"/>
                    </a:moveTo>
                    <a:cubicBezTo>
                      <a:pt x="493471" y="1681234"/>
                      <a:pt x="490356" y="1724519"/>
                      <a:pt x="487888" y="1749695"/>
                    </a:cubicBezTo>
                    <a:lnTo>
                      <a:pt x="486702" y="1760301"/>
                    </a:lnTo>
                    <a:lnTo>
                      <a:pt x="499369" y="1728981"/>
                    </a:lnTo>
                    <a:cubicBezTo>
                      <a:pt x="513686" y="1691051"/>
                      <a:pt x="520096" y="1665079"/>
                      <a:pt x="518601" y="1651064"/>
                    </a:cubicBezTo>
                    <a:cubicBezTo>
                      <a:pt x="517695" y="1642570"/>
                      <a:pt x="513482" y="1635288"/>
                      <a:pt x="505962" y="1629218"/>
                    </a:cubicBezTo>
                    <a:close/>
                    <a:moveTo>
                      <a:pt x="424794" y="1617259"/>
                    </a:moveTo>
                    <a:lnTo>
                      <a:pt x="417591" y="1646376"/>
                    </a:lnTo>
                    <a:lnTo>
                      <a:pt x="433424" y="1649841"/>
                    </a:lnTo>
                    <a:lnTo>
                      <a:pt x="440627" y="1620724"/>
                    </a:lnTo>
                    <a:close/>
                    <a:moveTo>
                      <a:pt x="4308388" y="1615328"/>
                    </a:moveTo>
                    <a:lnTo>
                      <a:pt x="4297720" y="1660278"/>
                    </a:lnTo>
                    <a:lnTo>
                      <a:pt x="4313009" y="1658647"/>
                    </a:lnTo>
                    <a:lnTo>
                      <a:pt x="4324221" y="1618794"/>
                    </a:lnTo>
                    <a:close/>
                    <a:moveTo>
                      <a:pt x="366389" y="1577100"/>
                    </a:moveTo>
                    <a:lnTo>
                      <a:pt x="354362" y="1609309"/>
                    </a:lnTo>
                    <a:lnTo>
                      <a:pt x="370195" y="1612774"/>
                    </a:lnTo>
                    <a:lnTo>
                      <a:pt x="382766" y="1585661"/>
                    </a:lnTo>
                    <a:close/>
                    <a:moveTo>
                      <a:pt x="497094" y="1521922"/>
                    </a:moveTo>
                    <a:lnTo>
                      <a:pt x="476708" y="1524097"/>
                    </a:lnTo>
                    <a:lnTo>
                      <a:pt x="482145" y="1575060"/>
                    </a:lnTo>
                    <a:lnTo>
                      <a:pt x="502530" y="1572886"/>
                    </a:lnTo>
                    <a:close/>
                    <a:moveTo>
                      <a:pt x="4302884" y="1515406"/>
                    </a:moveTo>
                    <a:cubicBezTo>
                      <a:pt x="4288977" y="1546098"/>
                      <a:pt x="4288388" y="1572791"/>
                      <a:pt x="4301117" y="1595487"/>
                    </a:cubicBezTo>
                    <a:cubicBezTo>
                      <a:pt x="4300574" y="1590390"/>
                      <a:pt x="4308524" y="1584388"/>
                      <a:pt x="4324968" y="1577479"/>
                    </a:cubicBezTo>
                    <a:cubicBezTo>
                      <a:pt x="4306780" y="1551930"/>
                      <a:pt x="4299418" y="1531239"/>
                      <a:pt x="4302884" y="1515406"/>
                    </a:cubicBezTo>
                    <a:close/>
                    <a:moveTo>
                      <a:pt x="200893" y="1499398"/>
                    </a:moveTo>
                    <a:cubicBezTo>
                      <a:pt x="182139" y="1516862"/>
                      <a:pt x="174573" y="1542582"/>
                      <a:pt x="178198" y="1576558"/>
                    </a:cubicBezTo>
                    <a:lnTo>
                      <a:pt x="207689" y="1563103"/>
                    </a:lnTo>
                    <a:close/>
                    <a:moveTo>
                      <a:pt x="219647" y="1481935"/>
                    </a:moveTo>
                    <a:lnTo>
                      <a:pt x="213804" y="1523793"/>
                    </a:lnTo>
                    <a:lnTo>
                      <a:pt x="229093" y="1522162"/>
                    </a:lnTo>
                    <a:lnTo>
                      <a:pt x="235481" y="1485400"/>
                    </a:lnTo>
                    <a:close/>
                    <a:moveTo>
                      <a:pt x="271155" y="1481595"/>
                    </a:moveTo>
                    <a:lnTo>
                      <a:pt x="250770" y="1483769"/>
                    </a:lnTo>
                    <a:lnTo>
                      <a:pt x="253488" y="1509251"/>
                    </a:lnTo>
                    <a:lnTo>
                      <a:pt x="273873" y="1507076"/>
                    </a:lnTo>
                    <a:close/>
                    <a:moveTo>
                      <a:pt x="519619" y="1419010"/>
                    </a:moveTo>
                    <a:lnTo>
                      <a:pt x="504330" y="1420641"/>
                    </a:lnTo>
                    <a:lnTo>
                      <a:pt x="507592" y="1451219"/>
                    </a:lnTo>
                    <a:lnTo>
                      <a:pt x="522881" y="1449588"/>
                    </a:lnTo>
                    <a:close/>
                    <a:moveTo>
                      <a:pt x="338800" y="1415104"/>
                    </a:moveTo>
                    <a:cubicBezTo>
                      <a:pt x="325934" y="1423348"/>
                      <a:pt x="318585" y="1443032"/>
                      <a:pt x="316750" y="1474154"/>
                    </a:cubicBezTo>
                    <a:lnTo>
                      <a:pt x="315459" y="1510372"/>
                    </a:lnTo>
                    <a:cubicBezTo>
                      <a:pt x="315029" y="1522444"/>
                      <a:pt x="313387" y="1531210"/>
                      <a:pt x="310533" y="1536669"/>
                    </a:cubicBezTo>
                    <a:cubicBezTo>
                      <a:pt x="302832" y="1528900"/>
                      <a:pt x="300340" y="1537756"/>
                      <a:pt x="303059" y="1563238"/>
                    </a:cubicBezTo>
                    <a:cubicBezTo>
                      <a:pt x="306456" y="1562876"/>
                      <a:pt x="321723" y="1544925"/>
                      <a:pt x="348858" y="1509386"/>
                    </a:cubicBezTo>
                    <a:close/>
                    <a:moveTo>
                      <a:pt x="488972" y="1373313"/>
                    </a:moveTo>
                    <a:lnTo>
                      <a:pt x="479765" y="1407798"/>
                    </a:lnTo>
                    <a:lnTo>
                      <a:pt x="498146" y="1410991"/>
                    </a:lnTo>
                    <a:lnTo>
                      <a:pt x="505349" y="1381874"/>
                    </a:lnTo>
                    <a:close/>
                    <a:moveTo>
                      <a:pt x="3850902" y="1357134"/>
                    </a:moveTo>
                    <a:lnTo>
                      <a:pt x="3853588" y="1362315"/>
                    </a:lnTo>
                    <a:cubicBezTo>
                      <a:pt x="3848491" y="1362858"/>
                      <a:pt x="3847184" y="1361548"/>
                      <a:pt x="3849665" y="1358384"/>
                    </a:cubicBezTo>
                    <a:close/>
                    <a:moveTo>
                      <a:pt x="505009" y="1330367"/>
                    </a:moveTo>
                    <a:lnTo>
                      <a:pt x="499165" y="1372225"/>
                    </a:lnTo>
                    <a:lnTo>
                      <a:pt x="514454" y="1370594"/>
                    </a:lnTo>
                    <a:lnTo>
                      <a:pt x="520841" y="1333833"/>
                    </a:lnTo>
                    <a:close/>
                    <a:moveTo>
                      <a:pt x="450410" y="1325883"/>
                    </a:moveTo>
                    <a:lnTo>
                      <a:pt x="466242" y="1329348"/>
                    </a:lnTo>
                    <a:lnTo>
                      <a:pt x="454215" y="1361557"/>
                    </a:lnTo>
                    <a:lnTo>
                      <a:pt x="437839" y="1352995"/>
                    </a:lnTo>
                    <a:close/>
                    <a:moveTo>
                      <a:pt x="4201601" y="1314882"/>
                    </a:moveTo>
                    <a:lnTo>
                      <a:pt x="4235135" y="1411814"/>
                    </a:lnTo>
                    <a:lnTo>
                      <a:pt x="4251139" y="1381203"/>
                    </a:lnTo>
                    <a:lnTo>
                      <a:pt x="4249704" y="1380784"/>
                    </a:lnTo>
                    <a:cubicBezTo>
                      <a:pt x="4243780" y="1376584"/>
                      <a:pt x="4227745" y="1354616"/>
                      <a:pt x="4201601" y="1314882"/>
                    </a:cubicBezTo>
                    <a:close/>
                    <a:moveTo>
                      <a:pt x="664456" y="1303050"/>
                    </a:moveTo>
                    <a:lnTo>
                      <a:pt x="597151" y="1421048"/>
                    </a:lnTo>
                    <a:cubicBezTo>
                      <a:pt x="589631" y="1414977"/>
                      <a:pt x="582474" y="1412305"/>
                      <a:pt x="575679" y="1413029"/>
                    </a:cubicBezTo>
                    <a:lnTo>
                      <a:pt x="579484" y="1448704"/>
                    </a:lnTo>
                    <a:cubicBezTo>
                      <a:pt x="579122" y="1445306"/>
                      <a:pt x="581976" y="1439848"/>
                      <a:pt x="588046" y="1432328"/>
                    </a:cubicBezTo>
                    <a:cubicBezTo>
                      <a:pt x="594411" y="1443676"/>
                      <a:pt x="598426" y="1453126"/>
                      <a:pt x="600091" y="1460680"/>
                    </a:cubicBezTo>
                    <a:lnTo>
                      <a:pt x="600808" y="1470361"/>
                    </a:lnTo>
                    <a:close/>
                    <a:moveTo>
                      <a:pt x="426490" y="1294931"/>
                    </a:moveTo>
                    <a:cubicBezTo>
                      <a:pt x="428484" y="1313617"/>
                      <a:pt x="421893" y="1332361"/>
                      <a:pt x="406717" y="1351161"/>
                    </a:cubicBezTo>
                    <a:cubicBezTo>
                      <a:pt x="404837" y="1349643"/>
                      <a:pt x="400046" y="1345000"/>
                      <a:pt x="392345" y="1337231"/>
                    </a:cubicBezTo>
                    <a:cubicBezTo>
                      <a:pt x="384644" y="1329462"/>
                      <a:pt x="379853" y="1324819"/>
                      <a:pt x="377973" y="1323301"/>
                    </a:cubicBezTo>
                    <a:lnTo>
                      <a:pt x="367815" y="1445512"/>
                    </a:lnTo>
                    <a:lnTo>
                      <a:pt x="388574" y="1422680"/>
                    </a:lnTo>
                    <a:lnTo>
                      <a:pt x="401350" y="1542444"/>
                    </a:lnTo>
                    <a:lnTo>
                      <a:pt x="427919" y="1549919"/>
                    </a:lnTo>
                    <a:lnTo>
                      <a:pt x="419493" y="1470925"/>
                    </a:lnTo>
                    <a:cubicBezTo>
                      <a:pt x="420059" y="1427912"/>
                      <a:pt x="435053" y="1407414"/>
                      <a:pt x="464476" y="1409429"/>
                    </a:cubicBezTo>
                    <a:lnTo>
                      <a:pt x="474771" y="1385136"/>
                    </a:lnTo>
                    <a:cubicBezTo>
                      <a:pt x="483332" y="1368760"/>
                      <a:pt x="487160" y="1356325"/>
                      <a:pt x="486254" y="1347831"/>
                    </a:cubicBezTo>
                    <a:lnTo>
                      <a:pt x="482449" y="1312156"/>
                    </a:lnTo>
                    <a:cubicBezTo>
                      <a:pt x="460365" y="1314512"/>
                      <a:pt x="441712" y="1308770"/>
                      <a:pt x="426490" y="1294931"/>
                    </a:cubicBezTo>
                    <a:close/>
                    <a:moveTo>
                      <a:pt x="870620" y="1206319"/>
                    </a:moveTo>
                    <a:lnTo>
                      <a:pt x="839295" y="1250895"/>
                    </a:lnTo>
                    <a:cubicBezTo>
                      <a:pt x="830801" y="1251801"/>
                      <a:pt x="817460" y="1239480"/>
                      <a:pt x="799271" y="1213930"/>
                    </a:cubicBezTo>
                    <a:lnTo>
                      <a:pt x="826384" y="1226501"/>
                    </a:lnTo>
                    <a:cubicBezTo>
                      <a:pt x="840586" y="1214678"/>
                      <a:pt x="855331" y="1207950"/>
                      <a:pt x="870620" y="1206319"/>
                    </a:cubicBezTo>
                    <a:close/>
                    <a:moveTo>
                      <a:pt x="586991" y="1156683"/>
                    </a:moveTo>
                    <a:lnTo>
                      <a:pt x="560048" y="1169865"/>
                    </a:lnTo>
                    <a:cubicBezTo>
                      <a:pt x="564714" y="1181394"/>
                      <a:pt x="568497" y="1200749"/>
                      <a:pt x="571396" y="1227930"/>
                    </a:cubicBezTo>
                    <a:lnTo>
                      <a:pt x="548905" y="1258678"/>
                    </a:lnTo>
                    <a:cubicBezTo>
                      <a:pt x="534092" y="1280876"/>
                      <a:pt x="527047" y="1295372"/>
                      <a:pt x="527772" y="1302167"/>
                    </a:cubicBezTo>
                    <a:cubicBezTo>
                      <a:pt x="531532" y="1305202"/>
                      <a:pt x="538509" y="1306176"/>
                      <a:pt x="548701" y="1305089"/>
                    </a:cubicBezTo>
                    <a:lnTo>
                      <a:pt x="572892" y="1338589"/>
                    </a:lnTo>
                    <a:lnTo>
                      <a:pt x="602621" y="1399847"/>
                    </a:lnTo>
                    <a:close/>
                    <a:moveTo>
                      <a:pt x="539866" y="1125629"/>
                    </a:moveTo>
                    <a:cubicBezTo>
                      <a:pt x="505823" y="1144724"/>
                      <a:pt x="475686" y="1176287"/>
                      <a:pt x="449458" y="1220320"/>
                    </a:cubicBezTo>
                    <a:cubicBezTo>
                      <a:pt x="474939" y="1217602"/>
                      <a:pt x="488949" y="1228134"/>
                      <a:pt x="491486" y="1251917"/>
                    </a:cubicBezTo>
                    <a:cubicBezTo>
                      <a:pt x="498711" y="1239120"/>
                      <a:pt x="508337" y="1216616"/>
                      <a:pt x="520365" y="1184407"/>
                    </a:cubicBezTo>
                    <a:close/>
                    <a:moveTo>
                      <a:pt x="634149" y="1115571"/>
                    </a:moveTo>
                    <a:lnTo>
                      <a:pt x="613763" y="1117746"/>
                    </a:lnTo>
                    <a:lnTo>
                      <a:pt x="619472" y="1171258"/>
                    </a:lnTo>
                    <a:lnTo>
                      <a:pt x="639857" y="1169083"/>
                    </a:lnTo>
                    <a:close/>
                    <a:moveTo>
                      <a:pt x="419762" y="1086898"/>
                    </a:moveTo>
                    <a:lnTo>
                      <a:pt x="423024" y="1117476"/>
                    </a:lnTo>
                    <a:lnTo>
                      <a:pt x="402638" y="1119651"/>
                    </a:lnTo>
                    <a:lnTo>
                      <a:pt x="399376" y="1089072"/>
                    </a:lnTo>
                    <a:close/>
                    <a:moveTo>
                      <a:pt x="808172" y="1055773"/>
                    </a:moveTo>
                    <a:lnTo>
                      <a:pt x="787786" y="1057948"/>
                    </a:lnTo>
                    <a:lnTo>
                      <a:pt x="793223" y="1108911"/>
                    </a:lnTo>
                    <a:lnTo>
                      <a:pt x="813608" y="1106737"/>
                    </a:lnTo>
                    <a:close/>
                    <a:moveTo>
                      <a:pt x="1022898" y="942666"/>
                    </a:moveTo>
                    <a:lnTo>
                      <a:pt x="1038730" y="946132"/>
                    </a:lnTo>
                    <a:lnTo>
                      <a:pt x="1026160" y="973245"/>
                    </a:lnTo>
                    <a:lnTo>
                      <a:pt x="1010327" y="969779"/>
                    </a:lnTo>
                    <a:close/>
                    <a:moveTo>
                      <a:pt x="1169231" y="937365"/>
                    </a:moveTo>
                    <a:lnTo>
                      <a:pt x="1185064" y="940831"/>
                    </a:lnTo>
                    <a:lnTo>
                      <a:pt x="1172493" y="967943"/>
                    </a:lnTo>
                    <a:lnTo>
                      <a:pt x="1156660" y="964478"/>
                    </a:lnTo>
                    <a:close/>
                    <a:moveTo>
                      <a:pt x="1322800" y="830782"/>
                    </a:moveTo>
                    <a:cubicBezTo>
                      <a:pt x="1324794" y="849469"/>
                      <a:pt x="1307705" y="874486"/>
                      <a:pt x="1271532" y="905835"/>
                    </a:cubicBezTo>
                    <a:cubicBezTo>
                      <a:pt x="1259097" y="902007"/>
                      <a:pt x="1245688" y="905156"/>
                      <a:pt x="1231305" y="915281"/>
                    </a:cubicBezTo>
                    <a:lnTo>
                      <a:pt x="1198178" y="918814"/>
                    </a:lnTo>
                    <a:lnTo>
                      <a:pt x="1264192" y="837034"/>
                    </a:lnTo>
                    <a:close/>
                    <a:moveTo>
                      <a:pt x="1481093" y="744313"/>
                    </a:moveTo>
                    <a:lnTo>
                      <a:pt x="1497197" y="750326"/>
                    </a:lnTo>
                    <a:lnTo>
                      <a:pt x="1485170" y="782536"/>
                    </a:lnTo>
                    <a:lnTo>
                      <a:pt x="1469337" y="779070"/>
                    </a:lnTo>
                    <a:close/>
                    <a:moveTo>
                      <a:pt x="1144767" y="708029"/>
                    </a:moveTo>
                    <a:cubicBezTo>
                      <a:pt x="1161755" y="706217"/>
                      <a:pt x="1176738" y="709773"/>
                      <a:pt x="1189717" y="718697"/>
                    </a:cubicBezTo>
                    <a:lnTo>
                      <a:pt x="1164405" y="747169"/>
                    </a:lnTo>
                    <a:cubicBezTo>
                      <a:pt x="1153125" y="738063"/>
                      <a:pt x="1146579" y="725017"/>
                      <a:pt x="1144767" y="708029"/>
                    </a:cubicBezTo>
                    <a:close/>
                    <a:moveTo>
                      <a:pt x="843300" y="660295"/>
                    </a:moveTo>
                    <a:cubicBezTo>
                      <a:pt x="826766" y="730784"/>
                      <a:pt x="797422" y="818102"/>
                      <a:pt x="755271" y="922249"/>
                    </a:cubicBezTo>
                    <a:lnTo>
                      <a:pt x="743039" y="807581"/>
                    </a:lnTo>
                    <a:cubicBezTo>
                      <a:pt x="752325" y="798000"/>
                      <a:pt x="764375" y="782110"/>
                      <a:pt x="779189" y="759913"/>
                    </a:cubicBezTo>
                    <a:close/>
                    <a:moveTo>
                      <a:pt x="991638" y="649626"/>
                    </a:moveTo>
                    <a:lnTo>
                      <a:pt x="1008014" y="658188"/>
                    </a:lnTo>
                    <a:lnTo>
                      <a:pt x="978048" y="715505"/>
                    </a:lnTo>
                    <a:lnTo>
                      <a:pt x="959124" y="707215"/>
                    </a:lnTo>
                    <a:close/>
                    <a:moveTo>
                      <a:pt x="1642681" y="616257"/>
                    </a:moveTo>
                    <a:cubicBezTo>
                      <a:pt x="1649045" y="627605"/>
                      <a:pt x="1664969" y="631920"/>
                      <a:pt x="1690450" y="629202"/>
                    </a:cubicBezTo>
                    <a:cubicBezTo>
                      <a:pt x="1698446" y="655838"/>
                      <a:pt x="1688005" y="670697"/>
                      <a:pt x="1659125" y="673778"/>
                    </a:cubicBezTo>
                    <a:cubicBezTo>
                      <a:pt x="1645535" y="675228"/>
                      <a:pt x="1641775" y="672193"/>
                      <a:pt x="1647845" y="664673"/>
                    </a:cubicBezTo>
                    <a:cubicBezTo>
                      <a:pt x="1652398" y="659033"/>
                      <a:pt x="1651854" y="653936"/>
                      <a:pt x="1646214" y="649384"/>
                    </a:cubicBezTo>
                    <a:cubicBezTo>
                      <a:pt x="1643179" y="653143"/>
                      <a:pt x="1643111" y="668614"/>
                      <a:pt x="1646011" y="695794"/>
                    </a:cubicBezTo>
                    <a:lnTo>
                      <a:pt x="1624164" y="708434"/>
                    </a:lnTo>
                    <a:cubicBezTo>
                      <a:pt x="1609600" y="716859"/>
                      <a:pt x="1598071" y="721526"/>
                      <a:pt x="1589577" y="722432"/>
                    </a:cubicBezTo>
                    <a:cubicBezTo>
                      <a:pt x="1584481" y="722975"/>
                      <a:pt x="1582420" y="719759"/>
                      <a:pt x="1583393" y="712783"/>
                    </a:cubicBezTo>
                    <a:cubicBezTo>
                      <a:pt x="1582669" y="705987"/>
                      <a:pt x="1578909" y="702952"/>
                      <a:pt x="1572114" y="703677"/>
                    </a:cubicBezTo>
                    <a:cubicBezTo>
                      <a:pt x="1553427" y="705671"/>
                      <a:pt x="1537979" y="721923"/>
                      <a:pt x="1525771" y="752433"/>
                    </a:cubicBezTo>
                    <a:cubicBezTo>
                      <a:pt x="1512611" y="741810"/>
                      <a:pt x="1505668" y="733101"/>
                      <a:pt x="1504944" y="726306"/>
                    </a:cubicBezTo>
                    <a:cubicBezTo>
                      <a:pt x="1529157" y="711696"/>
                      <a:pt x="1575069" y="675013"/>
                      <a:pt x="1642681" y="616257"/>
                    </a:cubicBezTo>
                    <a:close/>
                    <a:moveTo>
                      <a:pt x="3192992" y="605510"/>
                    </a:moveTo>
                    <a:lnTo>
                      <a:pt x="3183887" y="616790"/>
                    </a:lnTo>
                    <a:lnTo>
                      <a:pt x="3200807" y="630448"/>
                    </a:lnTo>
                    <a:lnTo>
                      <a:pt x="3209912" y="619168"/>
                    </a:lnTo>
                    <a:close/>
                    <a:moveTo>
                      <a:pt x="1166340" y="499554"/>
                    </a:moveTo>
                    <a:lnTo>
                      <a:pt x="1183260" y="513212"/>
                    </a:lnTo>
                    <a:lnTo>
                      <a:pt x="1174155" y="524492"/>
                    </a:lnTo>
                    <a:lnTo>
                      <a:pt x="1154686" y="511106"/>
                    </a:lnTo>
                    <a:close/>
                    <a:moveTo>
                      <a:pt x="1554920" y="494183"/>
                    </a:moveTo>
                    <a:lnTo>
                      <a:pt x="1542621" y="523844"/>
                    </a:lnTo>
                    <a:lnTo>
                      <a:pt x="1558454" y="527310"/>
                    </a:lnTo>
                    <a:lnTo>
                      <a:pt x="1570753" y="497649"/>
                    </a:lnTo>
                    <a:close/>
                    <a:moveTo>
                      <a:pt x="3074111" y="481601"/>
                    </a:moveTo>
                    <a:lnTo>
                      <a:pt x="3087021" y="505996"/>
                    </a:lnTo>
                    <a:lnTo>
                      <a:pt x="3072276" y="512723"/>
                    </a:lnTo>
                    <a:lnTo>
                      <a:pt x="3058821" y="483232"/>
                    </a:lnTo>
                    <a:close/>
                    <a:moveTo>
                      <a:pt x="2872363" y="474774"/>
                    </a:moveTo>
                    <a:lnTo>
                      <a:pt x="2989817" y="536982"/>
                    </a:lnTo>
                    <a:lnTo>
                      <a:pt x="2961957" y="565726"/>
                    </a:lnTo>
                    <a:cubicBezTo>
                      <a:pt x="2930541" y="545024"/>
                      <a:pt x="2896146" y="536666"/>
                      <a:pt x="2858773" y="540653"/>
                    </a:cubicBezTo>
                    <a:lnTo>
                      <a:pt x="2865975" y="511536"/>
                    </a:lnTo>
                    <a:cubicBezTo>
                      <a:pt x="2870958" y="493823"/>
                      <a:pt x="2873087" y="481569"/>
                      <a:pt x="2872363" y="474774"/>
                    </a:cubicBezTo>
                    <a:close/>
                    <a:moveTo>
                      <a:pt x="1452279" y="474206"/>
                    </a:moveTo>
                    <a:lnTo>
                      <a:pt x="1411509" y="478555"/>
                    </a:lnTo>
                    <a:cubicBezTo>
                      <a:pt x="1384079" y="495226"/>
                      <a:pt x="1346174" y="534491"/>
                      <a:pt x="1297793" y="596350"/>
                    </a:cubicBezTo>
                    <a:cubicBezTo>
                      <a:pt x="1313626" y="599815"/>
                      <a:pt x="1328122" y="606859"/>
                      <a:pt x="1341282" y="617483"/>
                    </a:cubicBezTo>
                    <a:cubicBezTo>
                      <a:pt x="1352765" y="580177"/>
                      <a:pt x="1371191" y="551581"/>
                      <a:pt x="1396560" y="531694"/>
                    </a:cubicBezTo>
                    <a:cubicBezTo>
                      <a:pt x="1404261" y="539462"/>
                      <a:pt x="1408293" y="545046"/>
                      <a:pt x="1408655" y="548443"/>
                    </a:cubicBezTo>
                    <a:cubicBezTo>
                      <a:pt x="1407500" y="553721"/>
                      <a:pt x="1400003" y="563970"/>
                      <a:pt x="1386163" y="579192"/>
                    </a:cubicBezTo>
                    <a:cubicBezTo>
                      <a:pt x="1374023" y="594231"/>
                      <a:pt x="1367375" y="604390"/>
                      <a:pt x="1366220" y="609668"/>
                    </a:cubicBezTo>
                    <a:cubicBezTo>
                      <a:pt x="1403707" y="622850"/>
                      <a:pt x="1425848" y="629079"/>
                      <a:pt x="1432643" y="628354"/>
                    </a:cubicBezTo>
                    <a:cubicBezTo>
                      <a:pt x="1443515" y="601423"/>
                      <a:pt x="1451329" y="561931"/>
                      <a:pt x="1456085" y="509881"/>
                    </a:cubicBezTo>
                    <a:close/>
                    <a:moveTo>
                      <a:pt x="3204611" y="472835"/>
                    </a:moveTo>
                    <a:lnTo>
                      <a:pt x="3193671" y="515237"/>
                    </a:lnTo>
                    <a:lnTo>
                      <a:pt x="3208960" y="513606"/>
                    </a:lnTo>
                    <a:lnTo>
                      <a:pt x="3220444" y="476300"/>
                    </a:lnTo>
                    <a:close/>
                    <a:moveTo>
                      <a:pt x="1325244" y="467140"/>
                    </a:moveTo>
                    <a:lnTo>
                      <a:pt x="1304859" y="469315"/>
                    </a:lnTo>
                    <a:lnTo>
                      <a:pt x="1307577" y="494796"/>
                    </a:lnTo>
                    <a:lnTo>
                      <a:pt x="1327963" y="492622"/>
                    </a:lnTo>
                    <a:close/>
                    <a:moveTo>
                      <a:pt x="1767336" y="456061"/>
                    </a:moveTo>
                    <a:lnTo>
                      <a:pt x="1778616" y="465166"/>
                    </a:lnTo>
                    <a:lnTo>
                      <a:pt x="1747563" y="512291"/>
                    </a:lnTo>
                    <a:lnTo>
                      <a:pt x="1731186" y="503729"/>
                    </a:lnTo>
                    <a:close/>
                    <a:moveTo>
                      <a:pt x="2080630" y="448573"/>
                    </a:moveTo>
                    <a:lnTo>
                      <a:pt x="2081606" y="450984"/>
                    </a:lnTo>
                    <a:lnTo>
                      <a:pt x="2078384" y="448652"/>
                    </a:lnTo>
                    <a:cubicBezTo>
                      <a:pt x="2079143" y="447712"/>
                      <a:pt x="2079891" y="447686"/>
                      <a:pt x="2080630" y="448573"/>
                    </a:cubicBezTo>
                    <a:close/>
                    <a:moveTo>
                      <a:pt x="2939192" y="400638"/>
                    </a:moveTo>
                    <a:lnTo>
                      <a:pt x="2919894" y="413006"/>
                    </a:lnTo>
                    <a:lnTo>
                      <a:pt x="2931718" y="427207"/>
                    </a:lnTo>
                    <a:lnTo>
                      <a:pt x="2945919" y="415384"/>
                    </a:lnTo>
                    <a:close/>
                    <a:moveTo>
                      <a:pt x="3437888" y="388675"/>
                    </a:moveTo>
                    <a:lnTo>
                      <a:pt x="3429326" y="405052"/>
                    </a:lnTo>
                    <a:lnTo>
                      <a:pt x="3470539" y="429004"/>
                    </a:lnTo>
                    <a:lnTo>
                      <a:pt x="3478829" y="410080"/>
                    </a:lnTo>
                    <a:close/>
                    <a:moveTo>
                      <a:pt x="2789699" y="352156"/>
                    </a:moveTo>
                    <a:lnTo>
                      <a:pt x="2774409" y="353787"/>
                    </a:lnTo>
                    <a:lnTo>
                      <a:pt x="2792961" y="382734"/>
                    </a:lnTo>
                    <a:lnTo>
                      <a:pt x="2810254" y="375735"/>
                    </a:lnTo>
                    <a:close/>
                    <a:moveTo>
                      <a:pt x="2526676" y="314496"/>
                    </a:moveTo>
                    <a:cubicBezTo>
                      <a:pt x="2517242" y="314643"/>
                      <a:pt x="2505730" y="315442"/>
                      <a:pt x="2492139" y="316891"/>
                    </a:cubicBezTo>
                    <a:lnTo>
                      <a:pt x="2460984" y="387221"/>
                    </a:lnTo>
                    <a:cubicBezTo>
                      <a:pt x="2445944" y="375081"/>
                      <a:pt x="2436725" y="369192"/>
                      <a:pt x="2433327" y="369554"/>
                    </a:cubicBezTo>
                    <a:lnTo>
                      <a:pt x="2454053" y="418887"/>
                    </a:lnTo>
                    <a:lnTo>
                      <a:pt x="2471448" y="388682"/>
                    </a:lnTo>
                    <a:cubicBezTo>
                      <a:pt x="2483045" y="368546"/>
                      <a:pt x="2491029" y="354808"/>
                      <a:pt x="2495401" y="347469"/>
                    </a:cubicBezTo>
                    <a:lnTo>
                      <a:pt x="2506953" y="359123"/>
                    </a:lnTo>
                    <a:cubicBezTo>
                      <a:pt x="2512955" y="367073"/>
                      <a:pt x="2520203" y="370595"/>
                      <a:pt x="2528697" y="369689"/>
                    </a:cubicBezTo>
                    <a:cubicBezTo>
                      <a:pt x="2545685" y="367877"/>
                      <a:pt x="2552367" y="349983"/>
                      <a:pt x="2548743" y="316008"/>
                    </a:cubicBezTo>
                    <a:cubicBezTo>
                      <a:pt x="2543465" y="314852"/>
                      <a:pt x="2536109" y="314348"/>
                      <a:pt x="2526676" y="314496"/>
                    </a:cubicBezTo>
                    <a:close/>
                    <a:moveTo>
                      <a:pt x="1976760" y="311929"/>
                    </a:moveTo>
                    <a:lnTo>
                      <a:pt x="1978800" y="312376"/>
                    </a:lnTo>
                    <a:cubicBezTo>
                      <a:pt x="1977738" y="312489"/>
                      <a:pt x="1977047" y="312429"/>
                      <a:pt x="1976727" y="312194"/>
                    </a:cubicBezTo>
                    <a:close/>
                    <a:moveTo>
                      <a:pt x="2389227" y="294366"/>
                    </a:moveTo>
                    <a:lnTo>
                      <a:pt x="2300040" y="303880"/>
                    </a:lnTo>
                    <a:cubicBezTo>
                      <a:pt x="2252474" y="308954"/>
                      <a:pt x="2220888" y="326927"/>
                      <a:pt x="2205283" y="357800"/>
                    </a:cubicBezTo>
                    <a:lnTo>
                      <a:pt x="2182451" y="337041"/>
                    </a:lnTo>
                    <a:cubicBezTo>
                      <a:pt x="2165463" y="338853"/>
                      <a:pt x="2157603" y="345705"/>
                      <a:pt x="2158871" y="357597"/>
                    </a:cubicBezTo>
                    <a:cubicBezTo>
                      <a:pt x="2159778" y="366090"/>
                      <a:pt x="2162745" y="377801"/>
                      <a:pt x="2167774" y="392727"/>
                    </a:cubicBezTo>
                    <a:lnTo>
                      <a:pt x="2175045" y="412569"/>
                    </a:lnTo>
                    <a:cubicBezTo>
                      <a:pt x="2173595" y="398979"/>
                      <a:pt x="2183063" y="391096"/>
                      <a:pt x="2203448" y="388922"/>
                    </a:cubicBezTo>
                    <a:cubicBezTo>
                      <a:pt x="2215340" y="387653"/>
                      <a:pt x="2219462" y="394086"/>
                      <a:pt x="2215815" y="408220"/>
                    </a:cubicBezTo>
                    <a:lnTo>
                      <a:pt x="2208341" y="434789"/>
                    </a:lnTo>
                    <a:lnTo>
                      <a:pt x="2249112" y="430440"/>
                    </a:lnTo>
                    <a:lnTo>
                      <a:pt x="2260969" y="372477"/>
                    </a:lnTo>
                    <a:cubicBezTo>
                      <a:pt x="2276009" y="384618"/>
                      <a:pt x="2284435" y="399182"/>
                      <a:pt x="2286247" y="416170"/>
                    </a:cubicBezTo>
                    <a:cubicBezTo>
                      <a:pt x="2318229" y="393859"/>
                      <a:pt x="2365987" y="366429"/>
                      <a:pt x="2429522" y="333879"/>
                    </a:cubicBezTo>
                    <a:cubicBezTo>
                      <a:pt x="2426441" y="305000"/>
                      <a:pt x="2413009" y="291829"/>
                      <a:pt x="2389227" y="294366"/>
                    </a:cubicBezTo>
                    <a:close/>
                    <a:moveTo>
                      <a:pt x="3213715" y="268267"/>
                    </a:moveTo>
                    <a:cubicBezTo>
                      <a:pt x="3206739" y="267293"/>
                      <a:pt x="3196456" y="267531"/>
                      <a:pt x="3182865" y="268981"/>
                    </a:cubicBezTo>
                    <a:cubicBezTo>
                      <a:pt x="3183046" y="270679"/>
                      <a:pt x="3189049" y="278630"/>
                      <a:pt x="3200873" y="292831"/>
                    </a:cubicBezTo>
                    <a:cubicBezTo>
                      <a:pt x="3207667" y="292107"/>
                      <a:pt x="3215618" y="286104"/>
                      <a:pt x="3224723" y="274824"/>
                    </a:cubicBezTo>
                    <a:cubicBezTo>
                      <a:pt x="3224361" y="271427"/>
                      <a:pt x="3220692" y="269241"/>
                      <a:pt x="3213715" y="268267"/>
                    </a:cubicBezTo>
                    <a:close/>
                    <a:moveTo>
                      <a:pt x="2848986" y="255631"/>
                    </a:moveTo>
                    <a:cubicBezTo>
                      <a:pt x="2852429" y="287907"/>
                      <a:pt x="2851115" y="307806"/>
                      <a:pt x="2845045" y="315326"/>
                    </a:cubicBezTo>
                    <a:lnTo>
                      <a:pt x="2809371" y="319131"/>
                    </a:lnTo>
                    <a:cubicBezTo>
                      <a:pt x="2822463" y="345225"/>
                      <a:pt x="2865012" y="365598"/>
                      <a:pt x="2937018" y="380253"/>
                    </a:cubicBezTo>
                    <a:lnTo>
                      <a:pt x="2931309" y="326741"/>
                    </a:lnTo>
                    <a:cubicBezTo>
                      <a:pt x="2902430" y="329822"/>
                      <a:pt x="2887447" y="326266"/>
                      <a:pt x="2886359" y="316073"/>
                    </a:cubicBezTo>
                    <a:cubicBezTo>
                      <a:pt x="2892430" y="308553"/>
                      <a:pt x="2903109" y="303978"/>
                      <a:pt x="2918399" y="302347"/>
                    </a:cubicBezTo>
                    <a:cubicBezTo>
                      <a:pt x="2887412" y="269571"/>
                      <a:pt x="2864275" y="254000"/>
                      <a:pt x="2848986" y="255631"/>
                    </a:cubicBezTo>
                    <a:close/>
                    <a:moveTo>
                      <a:pt x="2005504" y="224481"/>
                    </a:moveTo>
                    <a:lnTo>
                      <a:pt x="2024497" y="281730"/>
                    </a:lnTo>
                    <a:cubicBezTo>
                      <a:pt x="1995278" y="297732"/>
                      <a:pt x="1979405" y="307479"/>
                      <a:pt x="1976878" y="310970"/>
                    </a:cubicBezTo>
                    <a:lnTo>
                      <a:pt x="1976760" y="311929"/>
                    </a:lnTo>
                    <a:lnTo>
                      <a:pt x="1970884" y="310643"/>
                    </a:lnTo>
                    <a:cubicBezTo>
                      <a:pt x="1969004" y="309126"/>
                      <a:pt x="1967883" y="306668"/>
                      <a:pt x="1967520" y="303270"/>
                    </a:cubicBezTo>
                    <a:cubicBezTo>
                      <a:pt x="1966795" y="296475"/>
                      <a:pt x="1963035" y="293440"/>
                      <a:pt x="1956240" y="294165"/>
                    </a:cubicBezTo>
                    <a:cubicBezTo>
                      <a:pt x="1947746" y="295071"/>
                      <a:pt x="1938278" y="302954"/>
                      <a:pt x="1927837" y="317812"/>
                    </a:cubicBezTo>
                    <a:cubicBezTo>
                      <a:pt x="1915877" y="334551"/>
                      <a:pt x="1907440" y="344042"/>
                      <a:pt x="1902525" y="346284"/>
                    </a:cubicBezTo>
                    <a:cubicBezTo>
                      <a:pt x="1899739" y="336272"/>
                      <a:pt x="1900656" y="320712"/>
                      <a:pt x="1905277" y="299602"/>
                    </a:cubicBezTo>
                    <a:lnTo>
                      <a:pt x="1912207" y="267936"/>
                    </a:lnTo>
                    <a:lnTo>
                      <a:pt x="1857337" y="260903"/>
                    </a:lnTo>
                    <a:lnTo>
                      <a:pt x="1827914" y="323317"/>
                    </a:lnTo>
                    <a:lnTo>
                      <a:pt x="1839059" y="427793"/>
                    </a:lnTo>
                    <a:cubicBezTo>
                      <a:pt x="1843611" y="422153"/>
                      <a:pt x="1862910" y="409785"/>
                      <a:pt x="1896953" y="390691"/>
                    </a:cubicBezTo>
                    <a:cubicBezTo>
                      <a:pt x="1904473" y="396761"/>
                      <a:pt x="1906715" y="401676"/>
                      <a:pt x="1903680" y="405436"/>
                    </a:cubicBezTo>
                    <a:cubicBezTo>
                      <a:pt x="1885470" y="427996"/>
                      <a:pt x="1866171" y="440364"/>
                      <a:pt x="1845786" y="442538"/>
                    </a:cubicBezTo>
                    <a:cubicBezTo>
                      <a:pt x="1842321" y="458371"/>
                      <a:pt x="1833544" y="480783"/>
                      <a:pt x="1819455" y="509776"/>
                    </a:cubicBezTo>
                    <a:lnTo>
                      <a:pt x="1798593" y="362525"/>
                    </a:lnTo>
                    <a:lnTo>
                      <a:pt x="1773247" y="269873"/>
                    </a:lnTo>
                    <a:cubicBezTo>
                      <a:pt x="1765477" y="277575"/>
                      <a:pt x="1759860" y="289342"/>
                      <a:pt x="1756395" y="305175"/>
                    </a:cubicBezTo>
                    <a:lnTo>
                      <a:pt x="1753542" y="375063"/>
                    </a:lnTo>
                    <a:cubicBezTo>
                      <a:pt x="1752749" y="383738"/>
                      <a:pt x="1752715" y="391473"/>
                      <a:pt x="1753440" y="398268"/>
                    </a:cubicBezTo>
                    <a:cubicBezTo>
                      <a:pt x="1751492" y="412221"/>
                      <a:pt x="1748242" y="422017"/>
                      <a:pt x="1743689" y="427658"/>
                    </a:cubicBezTo>
                    <a:cubicBezTo>
                      <a:pt x="1736169" y="421587"/>
                      <a:pt x="1725252" y="415879"/>
                      <a:pt x="1710936" y="410534"/>
                    </a:cubicBezTo>
                    <a:lnTo>
                      <a:pt x="1692555" y="407340"/>
                    </a:lnTo>
                    <a:cubicBezTo>
                      <a:pt x="1720845" y="366524"/>
                      <a:pt x="1727199" y="337497"/>
                      <a:pt x="1711615" y="320260"/>
                    </a:cubicBezTo>
                    <a:cubicBezTo>
                      <a:pt x="1696326" y="321891"/>
                      <a:pt x="1678647" y="309173"/>
                      <a:pt x="1658579" y="282105"/>
                    </a:cubicBezTo>
                    <a:cubicBezTo>
                      <a:pt x="1665601" y="315719"/>
                      <a:pt x="1657730" y="346625"/>
                      <a:pt x="1634966" y="374826"/>
                    </a:cubicBezTo>
                    <a:cubicBezTo>
                      <a:pt x="1613901" y="402845"/>
                      <a:pt x="1592542" y="411996"/>
                      <a:pt x="1570888" y="402279"/>
                    </a:cubicBezTo>
                    <a:cubicBezTo>
                      <a:pt x="1590957" y="429346"/>
                      <a:pt x="1610334" y="441883"/>
                      <a:pt x="1629021" y="439890"/>
                    </a:cubicBezTo>
                    <a:cubicBezTo>
                      <a:pt x="1627209" y="422901"/>
                      <a:pt x="1630765" y="407918"/>
                      <a:pt x="1639689" y="394939"/>
                    </a:cubicBezTo>
                    <a:cubicBezTo>
                      <a:pt x="1654910" y="408779"/>
                      <a:pt x="1660822" y="415879"/>
                      <a:pt x="1657424" y="416242"/>
                    </a:cubicBezTo>
                    <a:lnTo>
                      <a:pt x="1604967" y="504308"/>
                    </a:lnTo>
                    <a:cubicBezTo>
                      <a:pt x="1606846" y="505825"/>
                      <a:pt x="1613336" y="510287"/>
                      <a:pt x="1624435" y="517694"/>
                    </a:cubicBezTo>
                    <a:cubicBezTo>
                      <a:pt x="1635352" y="523402"/>
                      <a:pt x="1641751" y="527014"/>
                      <a:pt x="1643631" y="528532"/>
                    </a:cubicBezTo>
                    <a:lnTo>
                      <a:pt x="1647097" y="512699"/>
                    </a:lnTo>
                    <a:cubicBezTo>
                      <a:pt x="1647527" y="500626"/>
                      <a:pt x="1651989" y="494137"/>
                      <a:pt x="1660483" y="493231"/>
                    </a:cubicBezTo>
                    <a:cubicBezTo>
                      <a:pt x="1684266" y="490694"/>
                      <a:pt x="1698037" y="490943"/>
                      <a:pt x="1701797" y="493978"/>
                    </a:cubicBezTo>
                    <a:lnTo>
                      <a:pt x="1705331" y="527105"/>
                    </a:lnTo>
                    <a:cubicBezTo>
                      <a:pt x="1703021" y="537660"/>
                      <a:pt x="1691243" y="556097"/>
                      <a:pt x="1669997" y="582417"/>
                    </a:cubicBezTo>
                    <a:lnTo>
                      <a:pt x="1667822" y="562032"/>
                    </a:lnTo>
                    <a:cubicBezTo>
                      <a:pt x="1666735" y="551839"/>
                      <a:pt x="1661095" y="547286"/>
                      <a:pt x="1650902" y="548374"/>
                    </a:cubicBezTo>
                    <a:cubicBezTo>
                      <a:pt x="1644107" y="549099"/>
                      <a:pt x="1639464" y="553889"/>
                      <a:pt x="1636972" y="562746"/>
                    </a:cubicBezTo>
                    <a:cubicBezTo>
                      <a:pt x="1634481" y="571602"/>
                      <a:pt x="1631536" y="576211"/>
                      <a:pt x="1628139" y="576574"/>
                    </a:cubicBezTo>
                    <a:lnTo>
                      <a:pt x="1593109" y="562270"/>
                    </a:lnTo>
                    <a:cubicBezTo>
                      <a:pt x="1571456" y="552553"/>
                      <a:pt x="1560266" y="544297"/>
                      <a:pt x="1559541" y="537502"/>
                    </a:cubicBezTo>
                    <a:cubicBezTo>
                      <a:pt x="1550436" y="548782"/>
                      <a:pt x="1542667" y="556483"/>
                      <a:pt x="1536234" y="560606"/>
                    </a:cubicBezTo>
                    <a:cubicBezTo>
                      <a:pt x="1546767" y="611026"/>
                      <a:pt x="1511897" y="646531"/>
                      <a:pt x="1431624" y="667120"/>
                    </a:cubicBezTo>
                    <a:lnTo>
                      <a:pt x="1416675" y="720259"/>
                    </a:lnTo>
                    <a:lnTo>
                      <a:pt x="1371181" y="704494"/>
                    </a:lnTo>
                    <a:cubicBezTo>
                      <a:pt x="1364386" y="705219"/>
                      <a:pt x="1351521" y="713464"/>
                      <a:pt x="1332585" y="729229"/>
                    </a:cubicBezTo>
                    <a:cubicBezTo>
                      <a:pt x="1313649" y="744994"/>
                      <a:pt x="1301633" y="753148"/>
                      <a:pt x="1296537" y="753692"/>
                    </a:cubicBezTo>
                    <a:cubicBezTo>
                      <a:pt x="1289017" y="747621"/>
                      <a:pt x="1284169" y="734393"/>
                      <a:pt x="1281995" y="714008"/>
                    </a:cubicBezTo>
                    <a:cubicBezTo>
                      <a:pt x="1278711" y="731539"/>
                      <a:pt x="1253365" y="767746"/>
                      <a:pt x="1205958" y="822629"/>
                    </a:cubicBezTo>
                    <a:cubicBezTo>
                      <a:pt x="1196739" y="816740"/>
                      <a:pt x="1194497" y="811825"/>
                      <a:pt x="1199231" y="807883"/>
                    </a:cubicBezTo>
                    <a:lnTo>
                      <a:pt x="1202628" y="743092"/>
                    </a:lnTo>
                    <a:cubicBezTo>
                      <a:pt x="1204825" y="715367"/>
                      <a:pt x="1216784" y="698629"/>
                      <a:pt x="1238506" y="692876"/>
                    </a:cubicBezTo>
                    <a:cubicBezTo>
                      <a:pt x="1249242" y="696884"/>
                      <a:pt x="1253161" y="685299"/>
                      <a:pt x="1250261" y="658118"/>
                    </a:cubicBezTo>
                    <a:cubicBezTo>
                      <a:pt x="1240069" y="659206"/>
                      <a:pt x="1226082" y="664993"/>
                      <a:pt x="1208301" y="675480"/>
                    </a:cubicBezTo>
                    <a:lnTo>
                      <a:pt x="1186455" y="688119"/>
                    </a:lnTo>
                    <a:cubicBezTo>
                      <a:pt x="1171687" y="678527"/>
                      <a:pt x="1161672" y="671219"/>
                      <a:pt x="1156412" y="666197"/>
                    </a:cubicBezTo>
                    <a:lnTo>
                      <a:pt x="1152232" y="660573"/>
                    </a:lnTo>
                    <a:lnTo>
                      <a:pt x="1122207" y="689818"/>
                    </a:lnTo>
                    <a:cubicBezTo>
                      <a:pt x="1125967" y="692853"/>
                      <a:pt x="1128391" y="699467"/>
                      <a:pt x="1129478" y="709660"/>
                    </a:cubicBezTo>
                    <a:cubicBezTo>
                      <a:pt x="1130022" y="714757"/>
                      <a:pt x="1127621" y="724462"/>
                      <a:pt x="1122275" y="738777"/>
                    </a:cubicBezTo>
                    <a:lnTo>
                      <a:pt x="1106239" y="781723"/>
                    </a:lnTo>
                    <a:cubicBezTo>
                      <a:pt x="1098040" y="801497"/>
                      <a:pt x="1091935" y="816752"/>
                      <a:pt x="1087926" y="827488"/>
                    </a:cubicBezTo>
                    <a:cubicBezTo>
                      <a:pt x="1082581" y="841803"/>
                      <a:pt x="1080361" y="853208"/>
                      <a:pt x="1081267" y="861702"/>
                    </a:cubicBezTo>
                    <a:cubicBezTo>
                      <a:pt x="1081992" y="868497"/>
                      <a:pt x="1086964" y="874839"/>
                      <a:pt x="1096183" y="880728"/>
                    </a:cubicBezTo>
                    <a:cubicBezTo>
                      <a:pt x="1070384" y="912688"/>
                      <a:pt x="1052388" y="929212"/>
                      <a:pt x="1042196" y="930299"/>
                    </a:cubicBezTo>
                    <a:cubicBezTo>
                      <a:pt x="1037099" y="930843"/>
                      <a:pt x="1029002" y="927411"/>
                      <a:pt x="1017903" y="920005"/>
                    </a:cubicBezTo>
                    <a:cubicBezTo>
                      <a:pt x="1006623" y="910899"/>
                      <a:pt x="998435" y="906618"/>
                      <a:pt x="993338" y="907162"/>
                    </a:cubicBezTo>
                    <a:cubicBezTo>
                      <a:pt x="969555" y="909699"/>
                      <a:pt x="952466" y="934717"/>
                      <a:pt x="942070" y="982215"/>
                    </a:cubicBezTo>
                    <a:lnTo>
                      <a:pt x="953350" y="991320"/>
                    </a:lnTo>
                    <a:cubicBezTo>
                      <a:pt x="949930" y="1039792"/>
                      <a:pt x="939873" y="1074368"/>
                      <a:pt x="923180" y="1095048"/>
                    </a:cubicBezTo>
                    <a:lnTo>
                      <a:pt x="897358" y="1046259"/>
                    </a:lnTo>
                    <a:cubicBezTo>
                      <a:pt x="893168" y="1055297"/>
                      <a:pt x="894436" y="1067189"/>
                      <a:pt x="901164" y="1081934"/>
                    </a:cubicBezTo>
                    <a:cubicBezTo>
                      <a:pt x="898786" y="1107959"/>
                      <a:pt x="891073" y="1124245"/>
                      <a:pt x="878026" y="1130791"/>
                    </a:cubicBezTo>
                    <a:lnTo>
                      <a:pt x="812929" y="1197010"/>
                    </a:lnTo>
                    <a:cubicBezTo>
                      <a:pt x="789146" y="1199547"/>
                      <a:pt x="768523" y="1191439"/>
                      <a:pt x="751060" y="1172684"/>
                    </a:cubicBezTo>
                    <a:cubicBezTo>
                      <a:pt x="745216" y="1214542"/>
                      <a:pt x="734706" y="1244871"/>
                      <a:pt x="719531" y="1263671"/>
                    </a:cubicBezTo>
                    <a:cubicBezTo>
                      <a:pt x="704491" y="1251531"/>
                      <a:pt x="694423" y="1245732"/>
                      <a:pt x="689326" y="1246276"/>
                    </a:cubicBezTo>
                    <a:lnTo>
                      <a:pt x="687220" y="1274850"/>
                    </a:lnTo>
                    <a:cubicBezTo>
                      <a:pt x="684842" y="1300875"/>
                      <a:pt x="686043" y="1328237"/>
                      <a:pt x="690822" y="1356935"/>
                    </a:cubicBezTo>
                    <a:cubicBezTo>
                      <a:pt x="694446" y="1390910"/>
                      <a:pt x="681989" y="1435192"/>
                      <a:pt x="653450" y="1489780"/>
                    </a:cubicBezTo>
                    <a:lnTo>
                      <a:pt x="567934" y="1630338"/>
                    </a:lnTo>
                    <a:lnTo>
                      <a:pt x="543744" y="1790126"/>
                    </a:lnTo>
                    <a:cubicBezTo>
                      <a:pt x="529905" y="1805347"/>
                      <a:pt x="519826" y="1823604"/>
                      <a:pt x="513506" y="1844895"/>
                    </a:cubicBezTo>
                    <a:cubicBezTo>
                      <a:pt x="501117" y="1873707"/>
                      <a:pt x="493608" y="1908011"/>
                      <a:pt x="490981" y="1947808"/>
                    </a:cubicBezTo>
                    <a:lnTo>
                      <a:pt x="454831" y="1995476"/>
                    </a:lnTo>
                    <a:cubicBezTo>
                      <a:pt x="458818" y="2032849"/>
                      <a:pt x="468399" y="2042136"/>
                      <a:pt x="483575" y="2023336"/>
                    </a:cubicBezTo>
                    <a:cubicBezTo>
                      <a:pt x="486112" y="2047119"/>
                      <a:pt x="484436" y="2063620"/>
                      <a:pt x="478547" y="2072839"/>
                    </a:cubicBezTo>
                    <a:cubicBezTo>
                      <a:pt x="468354" y="2073926"/>
                      <a:pt x="462261" y="2065126"/>
                      <a:pt x="460268" y="2046440"/>
                    </a:cubicBezTo>
                    <a:cubicBezTo>
                      <a:pt x="450732" y="2069792"/>
                      <a:pt x="447776" y="2098456"/>
                      <a:pt x="451401" y="2132432"/>
                    </a:cubicBezTo>
                    <a:cubicBezTo>
                      <a:pt x="452488" y="2142625"/>
                      <a:pt x="448445" y="2161096"/>
                      <a:pt x="439271" y="2187847"/>
                    </a:cubicBezTo>
                    <a:lnTo>
                      <a:pt x="426327" y="2235617"/>
                    </a:lnTo>
                    <a:lnTo>
                      <a:pt x="433326" y="2252910"/>
                    </a:lnTo>
                    <a:lnTo>
                      <a:pt x="450960" y="2297419"/>
                    </a:lnTo>
                    <a:cubicBezTo>
                      <a:pt x="458231" y="2317260"/>
                      <a:pt x="463712" y="2336434"/>
                      <a:pt x="467405" y="2354939"/>
                    </a:cubicBezTo>
                    <a:cubicBezTo>
                      <a:pt x="473339" y="2378360"/>
                      <a:pt x="476544" y="2400353"/>
                      <a:pt x="477020" y="2420920"/>
                    </a:cubicBezTo>
                    <a:cubicBezTo>
                      <a:pt x="495209" y="2446469"/>
                      <a:pt x="506024" y="2475383"/>
                      <a:pt x="509468" y="2507660"/>
                    </a:cubicBezTo>
                    <a:cubicBezTo>
                      <a:pt x="516988" y="2513730"/>
                      <a:pt x="525810" y="2523957"/>
                      <a:pt x="535935" y="2538340"/>
                    </a:cubicBezTo>
                    <a:cubicBezTo>
                      <a:pt x="542119" y="2547989"/>
                      <a:pt x="553365" y="2564829"/>
                      <a:pt x="569673" y="2588861"/>
                    </a:cubicBezTo>
                    <a:cubicBezTo>
                      <a:pt x="566389" y="2606393"/>
                      <a:pt x="568835" y="2629326"/>
                      <a:pt x="577013" y="2657662"/>
                    </a:cubicBezTo>
                    <a:lnTo>
                      <a:pt x="637116" y="2762069"/>
                    </a:lnTo>
                    <a:cubicBezTo>
                      <a:pt x="629347" y="2769770"/>
                      <a:pt x="623583" y="2772103"/>
                      <a:pt x="619823" y="2769068"/>
                    </a:cubicBezTo>
                    <a:cubicBezTo>
                      <a:pt x="617943" y="2767550"/>
                      <a:pt x="605304" y="2745704"/>
                      <a:pt x="581905" y="2703529"/>
                    </a:cubicBezTo>
                    <a:cubicBezTo>
                      <a:pt x="583899" y="2722216"/>
                      <a:pt x="581860" y="2735319"/>
                      <a:pt x="575790" y="2742839"/>
                    </a:cubicBezTo>
                    <a:cubicBezTo>
                      <a:pt x="560750" y="2730699"/>
                      <a:pt x="551531" y="2724809"/>
                      <a:pt x="548134" y="2725172"/>
                    </a:cubicBezTo>
                    <a:cubicBezTo>
                      <a:pt x="555223" y="2743315"/>
                      <a:pt x="570445" y="2757154"/>
                      <a:pt x="593797" y="2766690"/>
                    </a:cubicBezTo>
                    <a:lnTo>
                      <a:pt x="624138" y="2882003"/>
                    </a:lnTo>
                    <a:cubicBezTo>
                      <a:pt x="632859" y="2915435"/>
                      <a:pt x="638975" y="2940554"/>
                      <a:pt x="642486" y="2957361"/>
                    </a:cubicBezTo>
                    <a:cubicBezTo>
                      <a:pt x="651388" y="2992492"/>
                      <a:pt x="655204" y="3004112"/>
                      <a:pt x="653936" y="2992220"/>
                    </a:cubicBezTo>
                    <a:cubicBezTo>
                      <a:pt x="653211" y="2985425"/>
                      <a:pt x="661286" y="2972537"/>
                      <a:pt x="678160" y="2953556"/>
                    </a:cubicBezTo>
                    <a:cubicBezTo>
                      <a:pt x="693200" y="2965696"/>
                      <a:pt x="702419" y="2971585"/>
                      <a:pt x="705817" y="2971223"/>
                    </a:cubicBezTo>
                    <a:lnTo>
                      <a:pt x="718184" y="2990521"/>
                    </a:lnTo>
                    <a:cubicBezTo>
                      <a:pt x="727245" y="3075460"/>
                      <a:pt x="751968" y="3138112"/>
                      <a:pt x="792354" y="3178474"/>
                    </a:cubicBezTo>
                    <a:cubicBezTo>
                      <a:pt x="833646" y="3227331"/>
                      <a:pt x="921213" y="3307332"/>
                      <a:pt x="1055056" y="3418477"/>
                    </a:cubicBezTo>
                    <a:cubicBezTo>
                      <a:pt x="1024478" y="3421739"/>
                      <a:pt x="1005553" y="3413449"/>
                      <a:pt x="998283" y="3393607"/>
                    </a:cubicBezTo>
                    <a:cubicBezTo>
                      <a:pt x="1001726" y="3425884"/>
                      <a:pt x="1021217" y="3455590"/>
                      <a:pt x="1056755" y="3482725"/>
                    </a:cubicBezTo>
                    <a:lnTo>
                      <a:pt x="1070889" y="3421942"/>
                    </a:lnTo>
                    <a:cubicBezTo>
                      <a:pt x="1103823" y="3440765"/>
                      <a:pt x="1132510" y="3460040"/>
                      <a:pt x="1156950" y="3479768"/>
                    </a:cubicBezTo>
                    <a:cubicBezTo>
                      <a:pt x="1177630" y="3496462"/>
                      <a:pt x="1192941" y="3511150"/>
                      <a:pt x="1202885" y="3523835"/>
                    </a:cubicBezTo>
                    <a:lnTo>
                      <a:pt x="1269580" y="3545069"/>
                    </a:lnTo>
                    <a:cubicBezTo>
                      <a:pt x="1270667" y="3555262"/>
                      <a:pt x="1268844" y="3562329"/>
                      <a:pt x="1264110" y="3566270"/>
                    </a:cubicBezTo>
                    <a:lnTo>
                      <a:pt x="1333251" y="3610438"/>
                    </a:lnTo>
                    <a:cubicBezTo>
                      <a:pt x="1337011" y="3613473"/>
                      <a:pt x="1343987" y="3614447"/>
                      <a:pt x="1354180" y="3613360"/>
                    </a:cubicBezTo>
                    <a:lnTo>
                      <a:pt x="1380477" y="3618286"/>
                    </a:lnTo>
                    <a:lnTo>
                      <a:pt x="1532417" y="3689702"/>
                    </a:lnTo>
                    <a:lnTo>
                      <a:pt x="1590652" y="3704107"/>
                    </a:lnTo>
                    <a:cubicBezTo>
                      <a:pt x="1597628" y="3705081"/>
                      <a:pt x="1602905" y="3706236"/>
                      <a:pt x="1606484" y="3707573"/>
                    </a:cubicBezTo>
                    <a:lnTo>
                      <a:pt x="1640970" y="3716780"/>
                    </a:lnTo>
                    <a:lnTo>
                      <a:pt x="1626156" y="3674548"/>
                    </a:lnTo>
                    <a:cubicBezTo>
                      <a:pt x="1623619" y="3650765"/>
                      <a:pt x="1633517" y="3630810"/>
                      <a:pt x="1655850" y="3614682"/>
                    </a:cubicBezTo>
                    <a:cubicBezTo>
                      <a:pt x="1687108" y="3585576"/>
                      <a:pt x="1706983" y="3570570"/>
                      <a:pt x="1715477" y="3569664"/>
                    </a:cubicBezTo>
                    <a:cubicBezTo>
                      <a:pt x="1748864" y="3528304"/>
                      <a:pt x="1763858" y="3507805"/>
                      <a:pt x="1760461" y="3508168"/>
                    </a:cubicBezTo>
                    <a:cubicBezTo>
                      <a:pt x="1789340" y="3505087"/>
                      <a:pt x="1814754" y="3517839"/>
                      <a:pt x="1836703" y="3546424"/>
                    </a:cubicBezTo>
                    <a:cubicBezTo>
                      <a:pt x="1860350" y="3574828"/>
                      <a:pt x="1869467" y="3603922"/>
                      <a:pt x="1864054" y="3633707"/>
                    </a:cubicBezTo>
                    <a:cubicBezTo>
                      <a:pt x="1862174" y="3632190"/>
                      <a:pt x="1865934" y="3635225"/>
                      <a:pt x="1875334" y="3642813"/>
                    </a:cubicBezTo>
                    <a:cubicBezTo>
                      <a:pt x="1882672" y="3647184"/>
                      <a:pt x="1888312" y="3651737"/>
                      <a:pt x="1892254" y="3656471"/>
                    </a:cubicBezTo>
                    <a:cubicBezTo>
                      <a:pt x="1917872" y="3751671"/>
                      <a:pt x="1987251" y="3806122"/>
                      <a:pt x="2100390" y="3819825"/>
                    </a:cubicBezTo>
                    <a:cubicBezTo>
                      <a:pt x="2148318" y="3818148"/>
                      <a:pt x="2234164" y="3817581"/>
                      <a:pt x="2357926" y="3818124"/>
                    </a:cubicBezTo>
                    <a:lnTo>
                      <a:pt x="2365265" y="3886925"/>
                    </a:lnTo>
                    <a:lnTo>
                      <a:pt x="2391834" y="3894399"/>
                    </a:lnTo>
                    <a:cubicBezTo>
                      <a:pt x="2414779" y="3867898"/>
                      <a:pt x="2426070" y="3852949"/>
                      <a:pt x="2425707" y="3849551"/>
                    </a:cubicBezTo>
                    <a:cubicBezTo>
                      <a:pt x="2408607" y="3834194"/>
                      <a:pt x="2403850" y="3821816"/>
                      <a:pt x="2411437" y="3812416"/>
                    </a:cubicBezTo>
                    <a:cubicBezTo>
                      <a:pt x="2410713" y="3805621"/>
                      <a:pt x="2422242" y="3800955"/>
                      <a:pt x="2446025" y="3798418"/>
                    </a:cubicBezTo>
                    <a:cubicBezTo>
                      <a:pt x="2452820" y="3797693"/>
                      <a:pt x="2465617" y="3804918"/>
                      <a:pt x="2484417" y="3820094"/>
                    </a:cubicBezTo>
                    <a:cubicBezTo>
                      <a:pt x="2498143" y="3787704"/>
                      <a:pt x="2514350" y="3770512"/>
                      <a:pt x="2533037" y="3768518"/>
                    </a:cubicBezTo>
                    <a:cubicBezTo>
                      <a:pt x="2538133" y="3767975"/>
                      <a:pt x="2545290" y="3770648"/>
                      <a:pt x="2554509" y="3776537"/>
                    </a:cubicBezTo>
                    <a:cubicBezTo>
                      <a:pt x="2563728" y="3782425"/>
                      <a:pt x="2570885" y="3785098"/>
                      <a:pt x="2575982" y="3784555"/>
                    </a:cubicBezTo>
                    <a:cubicBezTo>
                      <a:pt x="2632042" y="3778574"/>
                      <a:pt x="2674817" y="3768857"/>
                      <a:pt x="2704308" y="3755403"/>
                    </a:cubicBezTo>
                    <a:cubicBezTo>
                      <a:pt x="2709404" y="3754859"/>
                      <a:pt x="2718113" y="3747916"/>
                      <a:pt x="2730435" y="3734575"/>
                    </a:cubicBezTo>
                    <a:cubicBezTo>
                      <a:pt x="2742757" y="3721234"/>
                      <a:pt x="2752315" y="3714201"/>
                      <a:pt x="2759110" y="3713476"/>
                    </a:cubicBezTo>
                    <a:lnTo>
                      <a:pt x="2857945" y="3697779"/>
                    </a:lnTo>
                    <a:lnTo>
                      <a:pt x="2844219" y="3665740"/>
                    </a:lnTo>
                    <a:cubicBezTo>
                      <a:pt x="2859395" y="3646940"/>
                      <a:pt x="2875545" y="3621163"/>
                      <a:pt x="2892668" y="3588411"/>
                    </a:cubicBezTo>
                    <a:cubicBezTo>
                      <a:pt x="2898852" y="3598060"/>
                      <a:pt x="2889316" y="3621412"/>
                      <a:pt x="2864061" y="3658469"/>
                    </a:cubicBezTo>
                    <a:lnTo>
                      <a:pt x="2868138" y="3696691"/>
                    </a:lnTo>
                    <a:cubicBezTo>
                      <a:pt x="2874934" y="3695966"/>
                      <a:pt x="2883971" y="3700157"/>
                      <a:pt x="2895251" y="3709262"/>
                    </a:cubicBezTo>
                    <a:lnTo>
                      <a:pt x="2958887" y="3653508"/>
                    </a:lnTo>
                    <a:cubicBezTo>
                      <a:pt x="2992025" y="3625919"/>
                      <a:pt x="3016725" y="3607821"/>
                      <a:pt x="3032988" y="3599214"/>
                    </a:cubicBezTo>
                    <a:cubicBezTo>
                      <a:pt x="3046034" y="3592668"/>
                      <a:pt x="3056533" y="3586393"/>
                      <a:pt x="3064483" y="3580391"/>
                    </a:cubicBezTo>
                    <a:lnTo>
                      <a:pt x="3097983" y="3556200"/>
                    </a:lnTo>
                    <a:cubicBezTo>
                      <a:pt x="3122808" y="3531217"/>
                      <a:pt x="3138504" y="3501193"/>
                      <a:pt x="3145073" y="3466130"/>
                    </a:cubicBezTo>
                    <a:cubicBezTo>
                      <a:pt x="3141313" y="3463095"/>
                      <a:pt x="3132151" y="3465791"/>
                      <a:pt x="3117587" y="3474217"/>
                    </a:cubicBezTo>
                    <a:cubicBezTo>
                      <a:pt x="3111947" y="3469664"/>
                      <a:pt x="3109863" y="3450128"/>
                      <a:pt x="3111335" y="3415608"/>
                    </a:cubicBezTo>
                    <a:lnTo>
                      <a:pt x="3171030" y="3419549"/>
                    </a:lnTo>
                    <a:cubicBezTo>
                      <a:pt x="3171392" y="3422947"/>
                      <a:pt x="3192129" y="3383795"/>
                      <a:pt x="3233239" y="3302095"/>
                    </a:cubicBezTo>
                    <a:lnTo>
                      <a:pt x="3245945" y="3179612"/>
                    </a:lnTo>
                    <a:cubicBezTo>
                      <a:pt x="3253465" y="3185682"/>
                      <a:pt x="3260622" y="3188355"/>
                      <a:pt x="3267417" y="3187630"/>
                    </a:cubicBezTo>
                    <a:cubicBezTo>
                      <a:pt x="3263793" y="3153654"/>
                      <a:pt x="3258221" y="3133632"/>
                      <a:pt x="3250701" y="3127561"/>
                    </a:cubicBezTo>
                    <a:cubicBezTo>
                      <a:pt x="3250723" y="3079452"/>
                      <a:pt x="3258763" y="3009870"/>
                      <a:pt x="3274822" y="2918814"/>
                    </a:cubicBezTo>
                    <a:cubicBezTo>
                      <a:pt x="3281617" y="2918089"/>
                      <a:pt x="3285377" y="2921124"/>
                      <a:pt x="3286102" y="2927920"/>
                    </a:cubicBezTo>
                    <a:lnTo>
                      <a:pt x="3290451" y="2968691"/>
                    </a:lnTo>
                    <a:cubicBezTo>
                      <a:pt x="3291539" y="2978883"/>
                      <a:pt x="3290135" y="2997932"/>
                      <a:pt x="3286239" y="3025838"/>
                    </a:cubicBezTo>
                    <a:lnTo>
                      <a:pt x="3279105" y="3103914"/>
                    </a:lnTo>
                    <a:cubicBezTo>
                      <a:pt x="3282865" y="3106949"/>
                      <a:pt x="3285651" y="3116961"/>
                      <a:pt x="3287463" y="3133948"/>
                    </a:cubicBezTo>
                    <a:lnTo>
                      <a:pt x="3280804" y="3168162"/>
                    </a:lnTo>
                    <a:cubicBezTo>
                      <a:pt x="3275572" y="3199646"/>
                      <a:pt x="3269547" y="3239806"/>
                      <a:pt x="3262729" y="3288640"/>
                    </a:cubicBezTo>
                    <a:cubicBezTo>
                      <a:pt x="3279717" y="3286828"/>
                      <a:pt x="3291971" y="3288957"/>
                      <a:pt x="3299491" y="3295027"/>
                    </a:cubicBezTo>
                    <a:cubicBezTo>
                      <a:pt x="3298404" y="3284835"/>
                      <a:pt x="3303874" y="3263634"/>
                      <a:pt x="3315901" y="3231425"/>
                    </a:cubicBezTo>
                    <a:lnTo>
                      <a:pt x="3335675" y="3175195"/>
                    </a:lnTo>
                    <a:lnTo>
                      <a:pt x="3327587" y="2954421"/>
                    </a:lnTo>
                    <a:cubicBezTo>
                      <a:pt x="3331052" y="2938588"/>
                      <a:pt x="3328515" y="2914805"/>
                      <a:pt x="3319975" y="2883072"/>
                    </a:cubicBezTo>
                    <a:cubicBezTo>
                      <a:pt x="3315129" y="2869844"/>
                      <a:pt x="3311980" y="2856434"/>
                      <a:pt x="3310530" y="2842844"/>
                    </a:cubicBezTo>
                    <a:lnTo>
                      <a:pt x="3308084" y="2819911"/>
                    </a:lnTo>
                    <a:cubicBezTo>
                      <a:pt x="3305909" y="2799525"/>
                      <a:pt x="3314629" y="2768528"/>
                      <a:pt x="3334244" y="2726919"/>
                    </a:cubicBezTo>
                    <a:lnTo>
                      <a:pt x="3309306" y="2734733"/>
                    </a:lnTo>
                    <a:cubicBezTo>
                      <a:pt x="3295716" y="2736183"/>
                      <a:pt x="3284843" y="2698685"/>
                      <a:pt x="3276689" y="2622240"/>
                    </a:cubicBezTo>
                    <a:cubicBezTo>
                      <a:pt x="3275601" y="2612047"/>
                      <a:pt x="3282646" y="2597551"/>
                      <a:pt x="3297821" y="2578751"/>
                    </a:cubicBezTo>
                    <a:cubicBezTo>
                      <a:pt x="3271796" y="2576373"/>
                      <a:pt x="3259882" y="2561322"/>
                      <a:pt x="3262079" y="2533598"/>
                    </a:cubicBezTo>
                    <a:lnTo>
                      <a:pt x="3260108" y="2466801"/>
                    </a:lnTo>
                    <a:cubicBezTo>
                      <a:pt x="3243369" y="2454842"/>
                      <a:pt x="3234184" y="2441218"/>
                      <a:pt x="3232553" y="2425929"/>
                    </a:cubicBezTo>
                    <a:lnTo>
                      <a:pt x="3233674" y="2363957"/>
                    </a:lnTo>
                    <a:cubicBezTo>
                      <a:pt x="3232292" y="2334897"/>
                      <a:pt x="3232088" y="2316878"/>
                      <a:pt x="3233062" y="2309902"/>
                    </a:cubicBezTo>
                    <a:cubicBezTo>
                      <a:pt x="3171180" y="2180772"/>
                      <a:pt x="3134519" y="2086750"/>
                      <a:pt x="3123080" y="2027836"/>
                    </a:cubicBezTo>
                    <a:cubicBezTo>
                      <a:pt x="3108765" y="2022491"/>
                      <a:pt x="3099275" y="2014053"/>
                      <a:pt x="3094609" y="2002524"/>
                    </a:cubicBezTo>
                    <a:cubicBezTo>
                      <a:pt x="3063826" y="1923339"/>
                      <a:pt x="3016429" y="1825308"/>
                      <a:pt x="2952418" y="1708432"/>
                    </a:cubicBezTo>
                    <a:lnTo>
                      <a:pt x="2888305" y="1614761"/>
                    </a:lnTo>
                    <a:cubicBezTo>
                      <a:pt x="2863389" y="1574466"/>
                      <a:pt x="2849119" y="1537331"/>
                      <a:pt x="2845495" y="1503355"/>
                    </a:cubicBezTo>
                    <a:cubicBezTo>
                      <a:pt x="2843502" y="1484668"/>
                      <a:pt x="2844023" y="1473445"/>
                      <a:pt x="2847058" y="1469685"/>
                    </a:cubicBezTo>
                    <a:cubicBezTo>
                      <a:pt x="2862279" y="1483525"/>
                      <a:pt x="2873287" y="1490082"/>
                      <a:pt x="2880082" y="1489357"/>
                    </a:cubicBezTo>
                    <a:lnTo>
                      <a:pt x="2885519" y="1540320"/>
                    </a:lnTo>
                    <a:cubicBezTo>
                      <a:pt x="2938159" y="1582812"/>
                      <a:pt x="2968386" y="1616527"/>
                      <a:pt x="2976201" y="1641465"/>
                    </a:cubicBezTo>
                    <a:cubicBezTo>
                      <a:pt x="2990697" y="1648510"/>
                      <a:pt x="3007617" y="1662168"/>
                      <a:pt x="3026961" y="1682440"/>
                    </a:cubicBezTo>
                    <a:cubicBezTo>
                      <a:pt x="3042363" y="1697978"/>
                      <a:pt x="3059158" y="1718522"/>
                      <a:pt x="3077347" y="1744071"/>
                    </a:cubicBezTo>
                    <a:cubicBezTo>
                      <a:pt x="3083349" y="1752021"/>
                      <a:pt x="3091413" y="1763188"/>
                      <a:pt x="3101538" y="1777571"/>
                    </a:cubicBezTo>
                    <a:lnTo>
                      <a:pt x="3125185" y="1805975"/>
                    </a:lnTo>
                    <a:cubicBezTo>
                      <a:pt x="3141313" y="1828308"/>
                      <a:pt x="3153136" y="1842510"/>
                      <a:pt x="3160656" y="1848580"/>
                    </a:cubicBezTo>
                    <a:lnTo>
                      <a:pt x="3169014" y="1878614"/>
                    </a:lnTo>
                    <a:cubicBezTo>
                      <a:pt x="3167383" y="1863325"/>
                      <a:pt x="3172151" y="1851649"/>
                      <a:pt x="3183318" y="1843585"/>
                    </a:cubicBezTo>
                    <a:lnTo>
                      <a:pt x="3197791" y="1834310"/>
                    </a:lnTo>
                    <a:cubicBezTo>
                      <a:pt x="3236479" y="1874854"/>
                      <a:pt x="3258269" y="1918060"/>
                      <a:pt x="3263162" y="1963927"/>
                    </a:cubicBezTo>
                    <a:cubicBezTo>
                      <a:pt x="3266605" y="1996204"/>
                      <a:pt x="3266265" y="2009126"/>
                      <a:pt x="3262143" y="2002693"/>
                    </a:cubicBezTo>
                    <a:cubicBezTo>
                      <a:pt x="3257590" y="2008333"/>
                      <a:pt x="3260127" y="2032116"/>
                      <a:pt x="3269754" y="2074042"/>
                    </a:cubicBezTo>
                    <a:cubicBezTo>
                      <a:pt x="3267942" y="2057054"/>
                      <a:pt x="3270071" y="2044800"/>
                      <a:pt x="3276141" y="2037280"/>
                    </a:cubicBezTo>
                    <a:cubicBezTo>
                      <a:pt x="3292517" y="2045842"/>
                      <a:pt x="3303560" y="2044664"/>
                      <a:pt x="3309267" y="2033747"/>
                    </a:cubicBezTo>
                    <a:lnTo>
                      <a:pt x="3458253" y="2391544"/>
                    </a:lnTo>
                    <a:cubicBezTo>
                      <a:pt x="3497123" y="2562645"/>
                      <a:pt x="3549334" y="2810498"/>
                      <a:pt x="3614887" y="3135101"/>
                    </a:cubicBezTo>
                    <a:lnTo>
                      <a:pt x="3657187" y="3169247"/>
                    </a:lnTo>
                    <a:lnTo>
                      <a:pt x="3665477" y="3150322"/>
                    </a:lnTo>
                    <a:cubicBezTo>
                      <a:pt x="3669486" y="3139586"/>
                      <a:pt x="3672340" y="3134127"/>
                      <a:pt x="3674039" y="3133946"/>
                    </a:cubicBezTo>
                    <a:cubicBezTo>
                      <a:pt x="3652022" y="3120831"/>
                      <a:pt x="3640017" y="3104931"/>
                      <a:pt x="3638024" y="3086244"/>
                    </a:cubicBezTo>
                    <a:cubicBezTo>
                      <a:pt x="3636212" y="3069256"/>
                      <a:pt x="3661014" y="3027953"/>
                      <a:pt x="3712430" y="2962334"/>
                    </a:cubicBezTo>
                    <a:cubicBezTo>
                      <a:pt x="3710255" y="2941949"/>
                      <a:pt x="3710233" y="2925629"/>
                      <a:pt x="3712361" y="2913375"/>
                    </a:cubicBezTo>
                    <a:cubicBezTo>
                      <a:pt x="3731727" y="2885537"/>
                      <a:pt x="3755012" y="2846114"/>
                      <a:pt x="3782215" y="2795105"/>
                    </a:cubicBezTo>
                    <a:lnTo>
                      <a:pt x="3867561" y="2628793"/>
                    </a:lnTo>
                    <a:lnTo>
                      <a:pt x="3864299" y="2598215"/>
                    </a:lnTo>
                    <a:cubicBezTo>
                      <a:pt x="3864367" y="2582745"/>
                      <a:pt x="3864525" y="2568124"/>
                      <a:pt x="3864774" y="2554353"/>
                    </a:cubicBezTo>
                    <a:lnTo>
                      <a:pt x="3924605" y="2462923"/>
                    </a:lnTo>
                    <a:cubicBezTo>
                      <a:pt x="3936632" y="2430714"/>
                      <a:pt x="3962102" y="2387621"/>
                      <a:pt x="4001015" y="2333645"/>
                    </a:cubicBezTo>
                    <a:cubicBezTo>
                      <a:pt x="4005522" y="2295366"/>
                      <a:pt x="4008387" y="2265852"/>
                      <a:pt x="4009610" y="2245104"/>
                    </a:cubicBezTo>
                    <a:lnTo>
                      <a:pt x="4015556" y="2180041"/>
                    </a:lnTo>
                    <a:cubicBezTo>
                      <a:pt x="4032679" y="2147288"/>
                      <a:pt x="4041422" y="2132611"/>
                      <a:pt x="4041785" y="2136008"/>
                    </a:cubicBezTo>
                    <a:cubicBezTo>
                      <a:pt x="4040516" y="2124117"/>
                      <a:pt x="4034242" y="2113619"/>
                      <a:pt x="4022962" y="2104513"/>
                    </a:cubicBezTo>
                    <a:lnTo>
                      <a:pt x="4013313" y="2110696"/>
                    </a:lnTo>
                    <a:cubicBezTo>
                      <a:pt x="4008579" y="2114638"/>
                      <a:pt x="4001965" y="2117061"/>
                      <a:pt x="3993471" y="2117967"/>
                    </a:cubicBezTo>
                    <a:cubicBezTo>
                      <a:pt x="3986676" y="2118692"/>
                      <a:pt x="3982372" y="2110561"/>
                      <a:pt x="3980560" y="2093573"/>
                    </a:cubicBezTo>
                    <a:cubicBezTo>
                      <a:pt x="3992701" y="2078533"/>
                      <a:pt x="4008964" y="2069926"/>
                      <a:pt x="4029349" y="2067751"/>
                    </a:cubicBezTo>
                    <a:cubicBezTo>
                      <a:pt x="4021557" y="1994703"/>
                      <a:pt x="4015599" y="1954963"/>
                      <a:pt x="4011477" y="1948530"/>
                    </a:cubicBezTo>
                    <a:cubicBezTo>
                      <a:pt x="4013652" y="1968916"/>
                      <a:pt x="4013221" y="1980989"/>
                      <a:pt x="4010186" y="1984749"/>
                    </a:cubicBezTo>
                    <a:lnTo>
                      <a:pt x="3987626" y="1966538"/>
                    </a:lnTo>
                    <a:cubicBezTo>
                      <a:pt x="4003685" y="1875483"/>
                      <a:pt x="4008350" y="1822583"/>
                      <a:pt x="4001623" y="1807837"/>
                    </a:cubicBezTo>
                    <a:lnTo>
                      <a:pt x="3972607" y="1777429"/>
                    </a:lnTo>
                    <a:lnTo>
                      <a:pt x="3967103" y="1677506"/>
                    </a:lnTo>
                    <a:lnTo>
                      <a:pt x="3944746" y="1612885"/>
                    </a:lnTo>
                    <a:cubicBezTo>
                      <a:pt x="3936751" y="1586248"/>
                      <a:pt x="3939582" y="1564470"/>
                      <a:pt x="3953240" y="1547549"/>
                    </a:cubicBezTo>
                    <a:cubicBezTo>
                      <a:pt x="3925040" y="1524786"/>
                      <a:pt x="3905730" y="1496779"/>
                      <a:pt x="3895311" y="1463528"/>
                    </a:cubicBezTo>
                    <a:cubicBezTo>
                      <a:pt x="3898957" y="1449394"/>
                      <a:pt x="3897507" y="1435804"/>
                      <a:pt x="3890961" y="1422757"/>
                    </a:cubicBezTo>
                    <a:cubicBezTo>
                      <a:pt x="3873430" y="1419473"/>
                      <a:pt x="3863849" y="1410186"/>
                      <a:pt x="3862218" y="1394897"/>
                    </a:cubicBezTo>
                    <a:cubicBezTo>
                      <a:pt x="3887473" y="1357841"/>
                      <a:pt x="3897948" y="1335247"/>
                      <a:pt x="3893645" y="1327115"/>
                    </a:cubicBezTo>
                    <a:cubicBezTo>
                      <a:pt x="3873497" y="1339573"/>
                      <a:pt x="3860085" y="1348736"/>
                      <a:pt x="3853409" y="1354602"/>
                    </a:cubicBezTo>
                    <a:lnTo>
                      <a:pt x="3850902" y="1357134"/>
                    </a:lnTo>
                    <a:lnTo>
                      <a:pt x="3801672" y="1262188"/>
                    </a:lnTo>
                    <a:cubicBezTo>
                      <a:pt x="3780765" y="1211157"/>
                      <a:pt x="3750606" y="1161972"/>
                      <a:pt x="3711194" y="1114633"/>
                    </a:cubicBezTo>
                    <a:cubicBezTo>
                      <a:pt x="3714229" y="1110873"/>
                      <a:pt x="3714840" y="1100499"/>
                      <a:pt x="3713028" y="1083511"/>
                    </a:cubicBezTo>
                    <a:cubicBezTo>
                      <a:pt x="3456283" y="818819"/>
                      <a:pt x="3223457" y="649508"/>
                      <a:pt x="3014552" y="575579"/>
                    </a:cubicBezTo>
                    <a:lnTo>
                      <a:pt x="3011290" y="545001"/>
                    </a:lnTo>
                    <a:lnTo>
                      <a:pt x="3048969" y="535826"/>
                    </a:lnTo>
                    <a:cubicBezTo>
                      <a:pt x="3055696" y="550572"/>
                      <a:pt x="3099581" y="567367"/>
                      <a:pt x="3180625" y="586212"/>
                    </a:cubicBezTo>
                    <a:lnTo>
                      <a:pt x="3127045" y="542961"/>
                    </a:lnTo>
                    <a:lnTo>
                      <a:pt x="3114609" y="474704"/>
                    </a:lnTo>
                    <a:cubicBezTo>
                      <a:pt x="3110373" y="451102"/>
                      <a:pt x="3108380" y="432416"/>
                      <a:pt x="3108629" y="418644"/>
                    </a:cubicBezTo>
                    <a:lnTo>
                      <a:pt x="3083147" y="421362"/>
                    </a:lnTo>
                    <a:cubicBezTo>
                      <a:pt x="3077802" y="435678"/>
                      <a:pt x="3070577" y="448475"/>
                      <a:pt x="3061471" y="459755"/>
                    </a:cubicBezTo>
                    <a:cubicBezTo>
                      <a:pt x="3054495" y="458781"/>
                      <a:pt x="3046273" y="462235"/>
                      <a:pt x="3036805" y="470118"/>
                    </a:cubicBezTo>
                    <a:lnTo>
                      <a:pt x="3009863" y="483301"/>
                    </a:lnTo>
                    <a:cubicBezTo>
                      <a:pt x="2963995" y="488193"/>
                      <a:pt x="2905364" y="478126"/>
                      <a:pt x="2833970" y="453098"/>
                    </a:cubicBezTo>
                    <a:lnTo>
                      <a:pt x="2800673" y="430878"/>
                    </a:lnTo>
                    <a:cubicBezTo>
                      <a:pt x="2778476" y="416064"/>
                      <a:pt x="2763130" y="409111"/>
                      <a:pt x="2754636" y="410017"/>
                    </a:cubicBezTo>
                    <a:lnTo>
                      <a:pt x="2698576" y="415997"/>
                    </a:lnTo>
                    <a:cubicBezTo>
                      <a:pt x="2698757" y="417696"/>
                      <a:pt x="2704760" y="425646"/>
                      <a:pt x="2716583" y="439848"/>
                    </a:cubicBezTo>
                    <a:cubicBezTo>
                      <a:pt x="2724829" y="452713"/>
                      <a:pt x="2722881" y="466666"/>
                      <a:pt x="2710740" y="481706"/>
                    </a:cubicBezTo>
                    <a:cubicBezTo>
                      <a:pt x="2688293" y="480664"/>
                      <a:pt x="2653174" y="465511"/>
                      <a:pt x="2605381" y="436247"/>
                    </a:cubicBezTo>
                    <a:lnTo>
                      <a:pt x="2517282" y="455954"/>
                    </a:lnTo>
                    <a:cubicBezTo>
                      <a:pt x="2510487" y="456679"/>
                      <a:pt x="2498052" y="452851"/>
                      <a:pt x="2479977" y="444470"/>
                    </a:cubicBezTo>
                    <a:cubicBezTo>
                      <a:pt x="2461901" y="436090"/>
                      <a:pt x="2450316" y="432171"/>
                      <a:pt x="2445219" y="432715"/>
                    </a:cubicBezTo>
                    <a:lnTo>
                      <a:pt x="2389975" y="446340"/>
                    </a:lnTo>
                    <a:cubicBezTo>
                      <a:pt x="2378446" y="451005"/>
                      <a:pt x="2367675" y="454731"/>
                      <a:pt x="2357664" y="457518"/>
                    </a:cubicBezTo>
                    <a:lnTo>
                      <a:pt x="2239531" y="485582"/>
                    </a:lnTo>
                    <a:cubicBezTo>
                      <a:pt x="2166483" y="493375"/>
                      <a:pt x="2105021" y="505086"/>
                      <a:pt x="2055145" y="520715"/>
                    </a:cubicBezTo>
                    <a:lnTo>
                      <a:pt x="1942006" y="571441"/>
                    </a:lnTo>
                    <a:cubicBezTo>
                      <a:pt x="1889457" y="594228"/>
                      <a:pt x="1859785" y="605984"/>
                      <a:pt x="1852990" y="606709"/>
                    </a:cubicBezTo>
                    <a:cubicBezTo>
                      <a:pt x="1820713" y="610152"/>
                      <a:pt x="1788651" y="607559"/>
                      <a:pt x="1756805" y="598929"/>
                    </a:cubicBezTo>
                    <a:lnTo>
                      <a:pt x="1813068" y="546538"/>
                    </a:lnTo>
                    <a:cubicBezTo>
                      <a:pt x="1814948" y="548055"/>
                      <a:pt x="1823136" y="552336"/>
                      <a:pt x="1837633" y="559381"/>
                    </a:cubicBezTo>
                    <a:cubicBezTo>
                      <a:pt x="1850431" y="566606"/>
                      <a:pt x="1857769" y="570977"/>
                      <a:pt x="1859649" y="572495"/>
                    </a:cubicBezTo>
                    <a:cubicBezTo>
                      <a:pt x="1871676" y="540286"/>
                      <a:pt x="1883635" y="523547"/>
                      <a:pt x="1895527" y="522279"/>
                    </a:cubicBezTo>
                    <a:cubicBezTo>
                      <a:pt x="1917611" y="519923"/>
                      <a:pt x="1935018" y="530093"/>
                      <a:pt x="1947748" y="552789"/>
                    </a:cubicBezTo>
                    <a:lnTo>
                      <a:pt x="2036526" y="442808"/>
                    </a:lnTo>
                    <a:cubicBezTo>
                      <a:pt x="2066787" y="468788"/>
                      <a:pt x="2083616" y="481597"/>
                      <a:pt x="2087014" y="481235"/>
                    </a:cubicBezTo>
                    <a:cubicBezTo>
                      <a:pt x="2085655" y="468494"/>
                      <a:pt x="2084256" y="459408"/>
                      <a:pt x="2082818" y="453978"/>
                    </a:cubicBezTo>
                    <a:lnTo>
                      <a:pt x="2081606" y="450984"/>
                    </a:lnTo>
                    <a:lnTo>
                      <a:pt x="2106312" y="468868"/>
                    </a:lnTo>
                    <a:lnTo>
                      <a:pt x="2137909" y="426839"/>
                    </a:lnTo>
                    <a:lnTo>
                      <a:pt x="2128939" y="342749"/>
                    </a:lnTo>
                    <a:lnTo>
                      <a:pt x="2115009" y="357121"/>
                    </a:lnTo>
                    <a:cubicBezTo>
                      <a:pt x="2103842" y="365185"/>
                      <a:pt x="2094012" y="369669"/>
                      <a:pt x="2085518" y="370576"/>
                    </a:cubicBezTo>
                    <a:cubicBezTo>
                      <a:pt x="2071928" y="372025"/>
                      <a:pt x="2064317" y="365106"/>
                      <a:pt x="2062686" y="349817"/>
                    </a:cubicBezTo>
                    <a:cubicBezTo>
                      <a:pt x="2054850" y="372988"/>
                      <a:pt x="2039889" y="385751"/>
                      <a:pt x="2017805" y="388107"/>
                    </a:cubicBezTo>
                    <a:cubicBezTo>
                      <a:pt x="1994022" y="390644"/>
                      <a:pt x="1974610" y="385843"/>
                      <a:pt x="1959570" y="373702"/>
                    </a:cubicBezTo>
                    <a:lnTo>
                      <a:pt x="1938981" y="422288"/>
                    </a:lnTo>
                    <a:cubicBezTo>
                      <a:pt x="1929649" y="399230"/>
                      <a:pt x="1930600" y="375934"/>
                      <a:pt x="1941835" y="352400"/>
                    </a:cubicBezTo>
                    <a:cubicBezTo>
                      <a:pt x="1942560" y="359195"/>
                      <a:pt x="1953115" y="361505"/>
                      <a:pt x="1973500" y="359330"/>
                    </a:cubicBezTo>
                    <a:cubicBezTo>
                      <a:pt x="2014271" y="354981"/>
                      <a:pt x="2043501" y="314924"/>
                      <a:pt x="2061191" y="239157"/>
                    </a:cubicBezTo>
                    <a:cubicBezTo>
                      <a:pt x="2054396" y="239882"/>
                      <a:pt x="2043841" y="237572"/>
                      <a:pt x="2029525" y="232227"/>
                    </a:cubicBezTo>
                    <a:close/>
                    <a:moveTo>
                      <a:pt x="1962559" y="208444"/>
                    </a:moveTo>
                    <a:lnTo>
                      <a:pt x="1947270" y="210075"/>
                    </a:lnTo>
                    <a:lnTo>
                      <a:pt x="1951075" y="245750"/>
                    </a:lnTo>
                    <a:lnTo>
                      <a:pt x="1966364" y="244119"/>
                    </a:lnTo>
                    <a:close/>
                    <a:moveTo>
                      <a:pt x="2098156" y="199134"/>
                    </a:moveTo>
                    <a:lnTo>
                      <a:pt x="2090206" y="269566"/>
                    </a:lnTo>
                    <a:lnTo>
                      <a:pt x="2133525" y="264945"/>
                    </a:lnTo>
                    <a:lnTo>
                      <a:pt x="2174228" y="211636"/>
                    </a:lnTo>
                    <a:cubicBezTo>
                      <a:pt x="2150445" y="214173"/>
                      <a:pt x="2134001" y="221082"/>
                      <a:pt x="2124895" y="232362"/>
                    </a:cubicBezTo>
                    <a:cubicBezTo>
                      <a:pt x="2108156" y="220403"/>
                      <a:pt x="2099243" y="209327"/>
                      <a:pt x="2098156" y="199134"/>
                    </a:cubicBezTo>
                    <a:close/>
                    <a:moveTo>
                      <a:pt x="2777229" y="162775"/>
                    </a:moveTo>
                    <a:cubicBezTo>
                      <a:pt x="2746763" y="183206"/>
                      <a:pt x="2732165" y="199367"/>
                      <a:pt x="2733434" y="211259"/>
                    </a:cubicBezTo>
                    <a:cubicBezTo>
                      <a:pt x="2734159" y="218054"/>
                      <a:pt x="2748111" y="220002"/>
                      <a:pt x="2775292" y="217102"/>
                    </a:cubicBezTo>
                    <a:cubicBezTo>
                      <a:pt x="2771895" y="217465"/>
                      <a:pt x="2793560" y="203127"/>
                      <a:pt x="2840287" y="174089"/>
                    </a:cubicBezTo>
                    <a:close/>
                    <a:moveTo>
                      <a:pt x="2236505" y="143141"/>
                    </a:moveTo>
                    <a:cubicBezTo>
                      <a:pt x="2239585" y="172021"/>
                      <a:pt x="2235452" y="189642"/>
                      <a:pt x="2224104" y="196008"/>
                    </a:cubicBezTo>
                    <a:cubicBezTo>
                      <a:pt x="2235996" y="194739"/>
                      <a:pt x="2251341" y="201692"/>
                      <a:pt x="2270141" y="216868"/>
                    </a:cubicBezTo>
                    <a:cubicBezTo>
                      <a:pt x="2285317" y="198068"/>
                      <a:pt x="2291999" y="180174"/>
                      <a:pt x="2290187" y="163187"/>
                    </a:cubicBezTo>
                    <a:cubicBezTo>
                      <a:pt x="2271386" y="148011"/>
                      <a:pt x="2253493" y="141329"/>
                      <a:pt x="2236505" y="143141"/>
                    </a:cubicBezTo>
                    <a:close/>
                    <a:moveTo>
                      <a:pt x="2417425" y="123842"/>
                    </a:moveTo>
                    <a:cubicBezTo>
                      <a:pt x="2393642" y="126379"/>
                      <a:pt x="2374163" y="137047"/>
                      <a:pt x="2358987" y="155847"/>
                    </a:cubicBezTo>
                    <a:lnTo>
                      <a:pt x="2363337" y="196618"/>
                    </a:lnTo>
                    <a:cubicBezTo>
                      <a:pt x="2365216" y="198136"/>
                      <a:pt x="2367277" y="201352"/>
                      <a:pt x="2369520" y="206267"/>
                    </a:cubicBezTo>
                    <a:cubicBezTo>
                      <a:pt x="2371944" y="212881"/>
                      <a:pt x="2374095" y="216947"/>
                      <a:pt x="2375975" y="218465"/>
                    </a:cubicBezTo>
                    <a:lnTo>
                      <a:pt x="2416746" y="214115"/>
                    </a:lnTo>
                    <a:close/>
                    <a:moveTo>
                      <a:pt x="2157103" y="51101"/>
                    </a:moveTo>
                    <a:lnTo>
                      <a:pt x="2146163" y="93503"/>
                    </a:lnTo>
                    <a:lnTo>
                      <a:pt x="2161452" y="91872"/>
                    </a:lnTo>
                    <a:lnTo>
                      <a:pt x="2172936" y="54567"/>
                    </a:lnTo>
                    <a:close/>
                    <a:moveTo>
                      <a:pt x="2750081" y="29081"/>
                    </a:moveTo>
                    <a:lnTo>
                      <a:pt x="2751275" y="36174"/>
                    </a:lnTo>
                    <a:lnTo>
                      <a:pt x="2750447" y="34398"/>
                    </a:lnTo>
                    <a:cubicBezTo>
                      <a:pt x="2749959" y="32597"/>
                      <a:pt x="2749837" y="30825"/>
                      <a:pt x="2750081" y="29081"/>
                    </a:cubicBezTo>
                    <a:close/>
                    <a:moveTo>
                      <a:pt x="2442872" y="0"/>
                    </a:moveTo>
                    <a:lnTo>
                      <a:pt x="2549522" y="9241"/>
                    </a:lnTo>
                    <a:lnTo>
                      <a:pt x="2595389" y="4348"/>
                    </a:lnTo>
                    <a:cubicBezTo>
                      <a:pt x="2577722" y="32004"/>
                      <a:pt x="2569885" y="55176"/>
                      <a:pt x="2571878" y="73862"/>
                    </a:cubicBezTo>
                    <a:cubicBezTo>
                      <a:pt x="2592015" y="85459"/>
                      <a:pt x="2619320" y="75674"/>
                      <a:pt x="2653794" y="44507"/>
                    </a:cubicBezTo>
                    <a:cubicBezTo>
                      <a:pt x="2658279" y="54337"/>
                      <a:pt x="2656636" y="63103"/>
                      <a:pt x="2648867" y="70804"/>
                    </a:cubicBezTo>
                    <a:lnTo>
                      <a:pt x="2662967" y="82186"/>
                    </a:lnTo>
                    <a:cubicBezTo>
                      <a:pt x="2668970" y="90136"/>
                      <a:pt x="2674972" y="98086"/>
                      <a:pt x="2680975" y="106037"/>
                    </a:cubicBezTo>
                    <a:lnTo>
                      <a:pt x="2699185" y="83477"/>
                    </a:lnTo>
                    <a:lnTo>
                      <a:pt x="2726842" y="101144"/>
                    </a:lnTo>
                    <a:cubicBezTo>
                      <a:pt x="2743915" y="79994"/>
                      <a:pt x="2752540" y="61195"/>
                      <a:pt x="2752718" y="44746"/>
                    </a:cubicBezTo>
                    <a:lnTo>
                      <a:pt x="2751275" y="36174"/>
                    </a:lnTo>
                    <a:lnTo>
                      <a:pt x="2753005" y="39883"/>
                    </a:lnTo>
                    <a:cubicBezTo>
                      <a:pt x="2760314" y="51023"/>
                      <a:pt x="2780778" y="63175"/>
                      <a:pt x="2814397" y="76341"/>
                    </a:cubicBezTo>
                    <a:cubicBezTo>
                      <a:pt x="2794012" y="78516"/>
                      <a:pt x="2780784" y="83362"/>
                      <a:pt x="2774713" y="90883"/>
                    </a:cubicBezTo>
                    <a:cubicBezTo>
                      <a:pt x="2793513" y="106059"/>
                      <a:pt x="2819901" y="111834"/>
                      <a:pt x="2853877" y="108210"/>
                    </a:cubicBezTo>
                    <a:cubicBezTo>
                      <a:pt x="2862439" y="91833"/>
                      <a:pt x="2860174" y="70599"/>
                      <a:pt x="2847081" y="44505"/>
                    </a:cubicBezTo>
                    <a:lnTo>
                      <a:pt x="2890401" y="39884"/>
                    </a:lnTo>
                    <a:lnTo>
                      <a:pt x="2952712" y="92512"/>
                    </a:lnTo>
                    <a:cubicBezTo>
                      <a:pt x="2946642" y="100032"/>
                      <a:pt x="2943969" y="107190"/>
                      <a:pt x="2944694" y="113985"/>
                    </a:cubicBezTo>
                    <a:lnTo>
                      <a:pt x="2962158" y="132740"/>
                    </a:lnTo>
                    <a:cubicBezTo>
                      <a:pt x="2965805" y="118606"/>
                      <a:pt x="2978613" y="101776"/>
                      <a:pt x="3000584" y="82251"/>
                    </a:cubicBezTo>
                    <a:cubicBezTo>
                      <a:pt x="3004344" y="85286"/>
                      <a:pt x="3008489" y="108039"/>
                      <a:pt x="3013020" y="150509"/>
                    </a:cubicBezTo>
                    <a:lnTo>
                      <a:pt x="3126941" y="179591"/>
                    </a:lnTo>
                    <a:lnTo>
                      <a:pt x="3155344" y="155944"/>
                    </a:lnTo>
                    <a:cubicBezTo>
                      <a:pt x="3154121" y="176691"/>
                      <a:pt x="3167428" y="196748"/>
                      <a:pt x="3195266" y="216115"/>
                    </a:cubicBezTo>
                    <a:cubicBezTo>
                      <a:pt x="3219887" y="237541"/>
                      <a:pt x="3243240" y="247077"/>
                      <a:pt x="3265324" y="244721"/>
                    </a:cubicBezTo>
                    <a:cubicBezTo>
                      <a:pt x="3269084" y="247756"/>
                      <a:pt x="3273999" y="245514"/>
                      <a:pt x="3280070" y="237994"/>
                    </a:cubicBezTo>
                    <a:cubicBezTo>
                      <a:pt x="3239253" y="209704"/>
                      <a:pt x="3211019" y="194675"/>
                      <a:pt x="3195368" y="192909"/>
                    </a:cubicBezTo>
                    <a:cubicBezTo>
                      <a:pt x="3203929" y="176532"/>
                      <a:pt x="3207939" y="165796"/>
                      <a:pt x="3207395" y="160700"/>
                    </a:cubicBezTo>
                    <a:lnTo>
                      <a:pt x="3265256" y="195762"/>
                    </a:lnTo>
                    <a:cubicBezTo>
                      <a:pt x="3296310" y="213067"/>
                      <a:pt x="3321848" y="218933"/>
                      <a:pt x="3341871" y="213361"/>
                    </a:cubicBezTo>
                    <a:cubicBezTo>
                      <a:pt x="3350773" y="248492"/>
                      <a:pt x="3375666" y="272467"/>
                      <a:pt x="3416550" y="285287"/>
                    </a:cubicBezTo>
                    <a:cubicBezTo>
                      <a:pt x="3402643" y="315979"/>
                      <a:pt x="3387196" y="332231"/>
                      <a:pt x="3370208" y="334043"/>
                    </a:cubicBezTo>
                    <a:cubicBezTo>
                      <a:pt x="3348124" y="336399"/>
                      <a:pt x="3329471" y="330657"/>
                      <a:pt x="3314250" y="316817"/>
                    </a:cubicBezTo>
                    <a:lnTo>
                      <a:pt x="3312143" y="345391"/>
                    </a:lnTo>
                    <a:cubicBezTo>
                      <a:pt x="3343922" y="369491"/>
                      <a:pt x="3368306" y="380635"/>
                      <a:pt x="3385293" y="378823"/>
                    </a:cubicBezTo>
                    <a:lnTo>
                      <a:pt x="3435101" y="314234"/>
                    </a:lnTo>
                    <a:cubicBezTo>
                      <a:pt x="3507153" y="361528"/>
                      <a:pt x="3594210" y="428698"/>
                      <a:pt x="3696274" y="515742"/>
                    </a:cubicBezTo>
                    <a:cubicBezTo>
                      <a:pt x="3806401" y="613954"/>
                      <a:pt x="3860276" y="676073"/>
                      <a:pt x="3857898" y="702098"/>
                    </a:cubicBezTo>
                    <a:cubicBezTo>
                      <a:pt x="3854251" y="716232"/>
                      <a:pt x="3851403" y="725771"/>
                      <a:pt x="3849353" y="730715"/>
                    </a:cubicBezTo>
                    <a:lnTo>
                      <a:pt x="3847743" y="733296"/>
                    </a:lnTo>
                    <a:lnTo>
                      <a:pt x="3874943" y="752790"/>
                    </a:lnTo>
                    <a:cubicBezTo>
                      <a:pt x="3942257" y="804240"/>
                      <a:pt x="4001481" y="872338"/>
                      <a:pt x="4052615" y="957085"/>
                    </a:cubicBezTo>
                    <a:lnTo>
                      <a:pt x="4199018" y="1194030"/>
                    </a:lnTo>
                    <a:lnTo>
                      <a:pt x="4188825" y="1195118"/>
                    </a:lnTo>
                    <a:lnTo>
                      <a:pt x="4185360" y="1210950"/>
                    </a:lnTo>
                    <a:cubicBezTo>
                      <a:pt x="4185722" y="1214348"/>
                      <a:pt x="4205824" y="1233680"/>
                      <a:pt x="4245667" y="1268946"/>
                    </a:cubicBezTo>
                    <a:cubicBezTo>
                      <a:pt x="4250016" y="1309717"/>
                      <a:pt x="4273505" y="1352742"/>
                      <a:pt x="4316133" y="1398020"/>
                    </a:cubicBezTo>
                    <a:cubicBezTo>
                      <a:pt x="4324922" y="1415981"/>
                      <a:pt x="4323971" y="1439277"/>
                      <a:pt x="4313280" y="1467908"/>
                    </a:cubicBezTo>
                    <a:cubicBezTo>
                      <a:pt x="4324379" y="1475314"/>
                      <a:pt x="4335602" y="1475835"/>
                      <a:pt x="4346950" y="1469470"/>
                    </a:cubicBezTo>
                    <a:lnTo>
                      <a:pt x="4313076" y="1514319"/>
                    </a:lnTo>
                    <a:lnTo>
                      <a:pt x="4328365" y="1512688"/>
                    </a:lnTo>
                    <a:cubicBezTo>
                      <a:pt x="4343655" y="1511057"/>
                      <a:pt x="4353202" y="1528079"/>
                      <a:pt x="4357007" y="1563753"/>
                    </a:cubicBezTo>
                    <a:cubicBezTo>
                      <a:pt x="4337890" y="1577819"/>
                      <a:pt x="4332239" y="1597321"/>
                      <a:pt x="4340054" y="1622259"/>
                    </a:cubicBezTo>
                    <a:cubicBezTo>
                      <a:pt x="4350111" y="1652113"/>
                      <a:pt x="4359658" y="1669134"/>
                      <a:pt x="4368696" y="1673325"/>
                    </a:cubicBezTo>
                    <a:cubicBezTo>
                      <a:pt x="4365298" y="1673687"/>
                      <a:pt x="4355411" y="1669588"/>
                      <a:pt x="4339035" y="1661026"/>
                    </a:cubicBezTo>
                    <a:cubicBezTo>
                      <a:pt x="4323859" y="1679826"/>
                      <a:pt x="4316996" y="1696021"/>
                      <a:pt x="4318446" y="1709611"/>
                    </a:cubicBezTo>
                    <a:cubicBezTo>
                      <a:pt x="4321345" y="1736791"/>
                      <a:pt x="4345706" y="1796045"/>
                      <a:pt x="4391529" y="1887372"/>
                    </a:cubicBezTo>
                    <a:cubicBezTo>
                      <a:pt x="4394564" y="1883611"/>
                      <a:pt x="4395085" y="1872388"/>
                      <a:pt x="4393092" y="1853701"/>
                    </a:cubicBezTo>
                    <a:lnTo>
                      <a:pt x="4428496" y="2040636"/>
                    </a:lnTo>
                    <a:cubicBezTo>
                      <a:pt x="4438688" y="2039548"/>
                      <a:pt x="4446106" y="2036610"/>
                      <a:pt x="4450750" y="2031819"/>
                    </a:cubicBezTo>
                    <a:lnTo>
                      <a:pt x="4455140" y="2024111"/>
                    </a:lnTo>
                    <a:lnTo>
                      <a:pt x="4455091" y="2024953"/>
                    </a:lnTo>
                    <a:cubicBezTo>
                      <a:pt x="4454521" y="2037228"/>
                      <a:pt x="4454173" y="2057870"/>
                      <a:pt x="4454046" y="2086876"/>
                    </a:cubicBezTo>
                    <a:lnTo>
                      <a:pt x="4457716" y="2217921"/>
                    </a:lnTo>
                    <a:cubicBezTo>
                      <a:pt x="4458011" y="2236789"/>
                      <a:pt x="4458305" y="2255656"/>
                      <a:pt x="4458600" y="2274524"/>
                    </a:cubicBezTo>
                    <a:cubicBezTo>
                      <a:pt x="4446573" y="2306733"/>
                      <a:pt x="4439789" y="2347833"/>
                      <a:pt x="4438249" y="2397822"/>
                    </a:cubicBezTo>
                    <a:lnTo>
                      <a:pt x="4457989" y="2413757"/>
                    </a:lnTo>
                    <a:lnTo>
                      <a:pt x="4456495" y="2496386"/>
                    </a:lnTo>
                    <a:cubicBezTo>
                      <a:pt x="4441931" y="2504812"/>
                      <a:pt x="4433584" y="2515152"/>
                      <a:pt x="4431455" y="2527406"/>
                    </a:cubicBezTo>
                    <a:lnTo>
                      <a:pt x="4436449" y="2550067"/>
                    </a:lnTo>
                    <a:cubicBezTo>
                      <a:pt x="4437537" y="2560260"/>
                      <a:pt x="4439564" y="2571212"/>
                      <a:pt x="4442531" y="2582922"/>
                    </a:cubicBezTo>
                    <a:cubicBezTo>
                      <a:pt x="4414128" y="2606569"/>
                      <a:pt x="4407831" y="2644181"/>
                      <a:pt x="4423642" y="2695755"/>
                    </a:cubicBezTo>
                    <a:cubicBezTo>
                      <a:pt x="4396212" y="2712426"/>
                      <a:pt x="4372871" y="2743265"/>
                      <a:pt x="4353619" y="2788272"/>
                    </a:cubicBezTo>
                    <a:cubicBezTo>
                      <a:pt x="4357968" y="2829043"/>
                      <a:pt x="4366416" y="2859927"/>
                      <a:pt x="4378965" y="2880924"/>
                    </a:cubicBezTo>
                    <a:cubicBezTo>
                      <a:pt x="4384061" y="2880380"/>
                      <a:pt x="4393269" y="2845894"/>
                      <a:pt x="4406587" y="2777467"/>
                    </a:cubicBezTo>
                    <a:cubicBezTo>
                      <a:pt x="4412204" y="2830130"/>
                      <a:pt x="4412703" y="2867016"/>
                      <a:pt x="4408082" y="2888126"/>
                    </a:cubicBezTo>
                    <a:lnTo>
                      <a:pt x="4388784" y="2900493"/>
                    </a:lnTo>
                    <a:lnTo>
                      <a:pt x="4372136" y="2889384"/>
                    </a:lnTo>
                    <a:cubicBezTo>
                      <a:pt x="4362555" y="2880097"/>
                      <a:pt x="4354276" y="2874967"/>
                      <a:pt x="4347300" y="2873993"/>
                    </a:cubicBezTo>
                    <a:lnTo>
                      <a:pt x="4334729" y="2901105"/>
                    </a:lnTo>
                    <a:cubicBezTo>
                      <a:pt x="4341456" y="2915851"/>
                      <a:pt x="4357040" y="2933088"/>
                      <a:pt x="4381480" y="2952816"/>
                    </a:cubicBezTo>
                    <a:lnTo>
                      <a:pt x="4344141" y="3013497"/>
                    </a:lnTo>
                    <a:cubicBezTo>
                      <a:pt x="4326292" y="3039455"/>
                      <a:pt x="4310720" y="3062592"/>
                      <a:pt x="4297425" y="3082910"/>
                    </a:cubicBezTo>
                    <a:cubicBezTo>
                      <a:pt x="4244627" y="3119468"/>
                      <a:pt x="4220131" y="3155584"/>
                      <a:pt x="4223936" y="3191259"/>
                    </a:cubicBezTo>
                    <a:cubicBezTo>
                      <a:pt x="4236802" y="3311873"/>
                      <a:pt x="4207505" y="3431830"/>
                      <a:pt x="4136043" y="3551130"/>
                    </a:cubicBezTo>
                    <a:cubicBezTo>
                      <a:pt x="4097515" y="3560395"/>
                      <a:pt x="4075057" y="3583408"/>
                      <a:pt x="4068670" y="3620170"/>
                    </a:cubicBezTo>
                    <a:lnTo>
                      <a:pt x="4075397" y="3634915"/>
                    </a:lnTo>
                    <a:lnTo>
                      <a:pt x="4036461" y="3608142"/>
                    </a:lnTo>
                    <a:lnTo>
                      <a:pt x="4036631" y="3633896"/>
                    </a:lnTo>
                    <a:cubicBezTo>
                      <a:pt x="4037718" y="3644089"/>
                      <a:pt x="4038047" y="3655221"/>
                      <a:pt x="4037616" y="3667294"/>
                    </a:cubicBezTo>
                    <a:cubicBezTo>
                      <a:pt x="4043257" y="3671847"/>
                      <a:pt x="4048353" y="3671303"/>
                      <a:pt x="4052905" y="3665663"/>
                    </a:cubicBezTo>
                    <a:cubicBezTo>
                      <a:pt x="4058546" y="3670216"/>
                      <a:pt x="4035839" y="3707000"/>
                      <a:pt x="3984785" y="3776017"/>
                    </a:cubicBezTo>
                    <a:lnTo>
                      <a:pt x="3988047" y="3806595"/>
                    </a:lnTo>
                    <a:cubicBezTo>
                      <a:pt x="3991195" y="3820004"/>
                      <a:pt x="3994253" y="3832564"/>
                      <a:pt x="3997221" y="3844274"/>
                    </a:cubicBezTo>
                    <a:lnTo>
                      <a:pt x="3884660" y="4021220"/>
                    </a:lnTo>
                    <a:lnTo>
                      <a:pt x="3756131" y="4096783"/>
                    </a:lnTo>
                    <a:cubicBezTo>
                      <a:pt x="3732144" y="4145731"/>
                      <a:pt x="3693593" y="4203105"/>
                      <a:pt x="3640479" y="4268905"/>
                    </a:cubicBezTo>
                    <a:lnTo>
                      <a:pt x="3510930" y="4383234"/>
                    </a:lnTo>
                    <a:cubicBezTo>
                      <a:pt x="3459649" y="4417913"/>
                      <a:pt x="3407950" y="4440609"/>
                      <a:pt x="3355831" y="4451323"/>
                    </a:cubicBezTo>
                    <a:cubicBezTo>
                      <a:pt x="3282534" y="4472887"/>
                      <a:pt x="3206814" y="4487836"/>
                      <a:pt x="3128670" y="4496172"/>
                    </a:cubicBezTo>
                    <a:cubicBezTo>
                      <a:pt x="3109983" y="4498166"/>
                      <a:pt x="3093120" y="4493092"/>
                      <a:pt x="3078080" y="4480951"/>
                    </a:cubicBezTo>
                    <a:cubicBezTo>
                      <a:pt x="3069518" y="4497328"/>
                      <a:pt x="3055407" y="4510001"/>
                      <a:pt x="3035746" y="4518971"/>
                    </a:cubicBezTo>
                    <a:cubicBezTo>
                      <a:pt x="3021001" y="4525698"/>
                      <a:pt x="3000978" y="4531270"/>
                      <a:pt x="2975677" y="4535687"/>
                    </a:cubicBezTo>
                    <a:lnTo>
                      <a:pt x="2917341" y="4544487"/>
                    </a:lnTo>
                    <a:cubicBezTo>
                      <a:pt x="2896956" y="4546662"/>
                      <a:pt x="2884396" y="4549720"/>
                      <a:pt x="2879662" y="4553661"/>
                    </a:cubicBezTo>
                    <a:cubicBezTo>
                      <a:pt x="2881474" y="4570649"/>
                      <a:pt x="2889447" y="4580966"/>
                      <a:pt x="2903581" y="4584613"/>
                    </a:cubicBezTo>
                    <a:cubicBezTo>
                      <a:pt x="2939731" y="4601374"/>
                      <a:pt x="3031455" y="4615643"/>
                      <a:pt x="3178751" y="4627420"/>
                    </a:cubicBezTo>
                    <a:cubicBezTo>
                      <a:pt x="3181832" y="4656300"/>
                      <a:pt x="3168932" y="4672279"/>
                      <a:pt x="3140053" y="4675360"/>
                    </a:cubicBezTo>
                    <a:cubicBezTo>
                      <a:pt x="3063608" y="4683515"/>
                      <a:pt x="2957965" y="4659563"/>
                      <a:pt x="2823127" y="4603504"/>
                    </a:cubicBezTo>
                    <a:cubicBezTo>
                      <a:pt x="2798868" y="4585474"/>
                      <a:pt x="2758992" y="4557943"/>
                      <a:pt x="2703498" y="4520910"/>
                    </a:cubicBezTo>
                    <a:cubicBezTo>
                      <a:pt x="2698401" y="4521453"/>
                      <a:pt x="2683350" y="4533367"/>
                      <a:pt x="2658344" y="4556652"/>
                    </a:cubicBezTo>
                    <a:cubicBezTo>
                      <a:pt x="2652705" y="4552100"/>
                      <a:pt x="2655195" y="4543243"/>
                      <a:pt x="2665819" y="4530083"/>
                    </a:cubicBezTo>
                    <a:cubicBezTo>
                      <a:pt x="2423820" y="4387523"/>
                      <a:pt x="2277339" y="4318961"/>
                      <a:pt x="2226375" y="4324397"/>
                    </a:cubicBezTo>
                    <a:cubicBezTo>
                      <a:pt x="2207689" y="4326391"/>
                      <a:pt x="2190271" y="4340276"/>
                      <a:pt x="2174121" y="4366052"/>
                    </a:cubicBezTo>
                    <a:cubicBezTo>
                      <a:pt x="2171516" y="4357739"/>
                      <a:pt x="2164302" y="4346482"/>
                      <a:pt x="2152478" y="4332280"/>
                    </a:cubicBezTo>
                    <a:lnTo>
                      <a:pt x="2111639" y="4287670"/>
                    </a:lnTo>
                    <a:cubicBezTo>
                      <a:pt x="2108740" y="4260490"/>
                      <a:pt x="2093496" y="4230331"/>
                      <a:pt x="2065907" y="4197193"/>
                    </a:cubicBezTo>
                    <a:cubicBezTo>
                      <a:pt x="2037164" y="4169334"/>
                      <a:pt x="2014694" y="4151972"/>
                      <a:pt x="1998499" y="4145109"/>
                    </a:cubicBezTo>
                    <a:cubicBezTo>
                      <a:pt x="1987763" y="4141100"/>
                      <a:pt x="1971171" y="4138575"/>
                      <a:pt x="1948725" y="4137533"/>
                    </a:cubicBezTo>
                    <a:cubicBezTo>
                      <a:pt x="1944602" y="4131100"/>
                      <a:pt x="1936052" y="4123422"/>
                      <a:pt x="1923073" y="4114498"/>
                    </a:cubicBezTo>
                    <a:cubicBezTo>
                      <a:pt x="1921193" y="4112980"/>
                      <a:pt x="1918373" y="4110704"/>
                      <a:pt x="1914613" y="4107668"/>
                    </a:cubicBezTo>
                    <a:lnTo>
                      <a:pt x="1886413" y="4084905"/>
                    </a:lnTo>
                    <a:cubicBezTo>
                      <a:pt x="1866458" y="4075007"/>
                      <a:pt x="1825086" y="4065675"/>
                      <a:pt x="1762299" y="4056910"/>
                    </a:cubicBezTo>
                    <a:cubicBezTo>
                      <a:pt x="1753805" y="4057816"/>
                      <a:pt x="1733850" y="4047918"/>
                      <a:pt x="1702434" y="4027215"/>
                    </a:cubicBezTo>
                    <a:cubicBezTo>
                      <a:pt x="1670836" y="4004814"/>
                      <a:pt x="1650791" y="3994067"/>
                      <a:pt x="1642297" y="3994973"/>
                    </a:cubicBezTo>
                    <a:cubicBezTo>
                      <a:pt x="1638899" y="3995335"/>
                      <a:pt x="1636623" y="3998155"/>
                      <a:pt x="1635467" y="4003433"/>
                    </a:cubicBezTo>
                    <a:cubicBezTo>
                      <a:pt x="1636011" y="4008529"/>
                      <a:pt x="1632036" y="4011530"/>
                      <a:pt x="1623542" y="4012437"/>
                    </a:cubicBezTo>
                    <a:cubicBezTo>
                      <a:pt x="1599759" y="4014974"/>
                      <a:pt x="1551208" y="3986649"/>
                      <a:pt x="1477888" y="3927464"/>
                    </a:cubicBezTo>
                    <a:lnTo>
                      <a:pt x="1387070" y="3921689"/>
                    </a:lnTo>
                    <a:cubicBezTo>
                      <a:pt x="1388294" y="3900941"/>
                      <a:pt x="1382812" y="3881768"/>
                      <a:pt x="1370626" y="3864168"/>
                    </a:cubicBezTo>
                    <a:cubicBezTo>
                      <a:pt x="1358259" y="3844870"/>
                      <a:pt x="1345280" y="3835946"/>
                      <a:pt x="1331690" y="3837396"/>
                    </a:cubicBezTo>
                    <a:cubicBezTo>
                      <a:pt x="1315970" y="3851099"/>
                      <a:pt x="1318054" y="3870635"/>
                      <a:pt x="1337942" y="3896004"/>
                    </a:cubicBezTo>
                    <a:cubicBezTo>
                      <a:pt x="1280500" y="3872923"/>
                      <a:pt x="1222424" y="3843897"/>
                      <a:pt x="1163713" y="3808925"/>
                    </a:cubicBezTo>
                    <a:lnTo>
                      <a:pt x="1105954" y="3750657"/>
                    </a:lnTo>
                    <a:cubicBezTo>
                      <a:pt x="1071752" y="3719943"/>
                      <a:pt x="1047006" y="3705402"/>
                      <a:pt x="1031717" y="3707033"/>
                    </a:cubicBezTo>
                    <a:lnTo>
                      <a:pt x="997130" y="3721031"/>
                    </a:lnTo>
                    <a:cubicBezTo>
                      <a:pt x="967502" y="3636568"/>
                      <a:pt x="943345" y="3595333"/>
                      <a:pt x="924659" y="3597326"/>
                    </a:cubicBezTo>
                    <a:cubicBezTo>
                      <a:pt x="921261" y="3597689"/>
                      <a:pt x="918894" y="3599659"/>
                      <a:pt x="917558" y="3603238"/>
                    </a:cubicBezTo>
                    <a:cubicBezTo>
                      <a:pt x="917920" y="3606636"/>
                      <a:pt x="913854" y="3608787"/>
                      <a:pt x="905360" y="3609693"/>
                    </a:cubicBezTo>
                    <a:cubicBezTo>
                      <a:pt x="900264" y="3610237"/>
                      <a:pt x="877070" y="3586080"/>
                      <a:pt x="835778" y="3537224"/>
                    </a:cubicBezTo>
                    <a:cubicBezTo>
                      <a:pt x="792968" y="3490247"/>
                      <a:pt x="767316" y="3467211"/>
                      <a:pt x="758822" y="3468118"/>
                    </a:cubicBezTo>
                    <a:cubicBezTo>
                      <a:pt x="752027" y="3468842"/>
                      <a:pt x="747961" y="3470994"/>
                      <a:pt x="746625" y="3474573"/>
                    </a:cubicBezTo>
                    <a:cubicBezTo>
                      <a:pt x="746987" y="3477971"/>
                      <a:pt x="744621" y="3479941"/>
                      <a:pt x="739524" y="3480485"/>
                    </a:cubicBezTo>
                    <a:cubicBezTo>
                      <a:pt x="731030" y="3481391"/>
                      <a:pt x="723057" y="3471074"/>
                      <a:pt x="715605" y="3449533"/>
                    </a:cubicBezTo>
                    <a:lnTo>
                      <a:pt x="678470" y="3463803"/>
                    </a:lnTo>
                    <a:cubicBezTo>
                      <a:pt x="675027" y="3431526"/>
                      <a:pt x="656023" y="3398332"/>
                      <a:pt x="621458" y="3364221"/>
                    </a:cubicBezTo>
                    <a:cubicBezTo>
                      <a:pt x="605693" y="3345285"/>
                      <a:pt x="579678" y="3318852"/>
                      <a:pt x="543415" y="3284922"/>
                    </a:cubicBezTo>
                    <a:cubicBezTo>
                      <a:pt x="519541" y="3222181"/>
                      <a:pt x="504886" y="3165328"/>
                      <a:pt x="499449" y="3114364"/>
                    </a:cubicBezTo>
                    <a:cubicBezTo>
                      <a:pt x="486402" y="3120910"/>
                      <a:pt x="470751" y="3119144"/>
                      <a:pt x="452495" y="3109064"/>
                    </a:cubicBezTo>
                    <a:lnTo>
                      <a:pt x="426639" y="3132440"/>
                    </a:lnTo>
                    <a:cubicBezTo>
                      <a:pt x="422947" y="3113934"/>
                      <a:pt x="412766" y="3090967"/>
                      <a:pt x="396094" y="3063537"/>
                    </a:cubicBezTo>
                    <a:cubicBezTo>
                      <a:pt x="379061" y="3032710"/>
                      <a:pt x="352447" y="2992596"/>
                      <a:pt x="316251" y="2943196"/>
                    </a:cubicBezTo>
                    <a:cubicBezTo>
                      <a:pt x="294370" y="2899141"/>
                      <a:pt x="259964" y="2850408"/>
                      <a:pt x="213031" y="2796999"/>
                    </a:cubicBezTo>
                    <a:cubicBezTo>
                      <a:pt x="202069" y="2758652"/>
                      <a:pt x="183302" y="2735741"/>
                      <a:pt x="156733" y="2728266"/>
                    </a:cubicBezTo>
                    <a:lnTo>
                      <a:pt x="151772" y="2633440"/>
                    </a:lnTo>
                    <a:lnTo>
                      <a:pt x="116422" y="2617955"/>
                    </a:lnTo>
                    <a:lnTo>
                      <a:pt x="116710" y="2613543"/>
                    </a:lnTo>
                    <a:cubicBezTo>
                      <a:pt x="116777" y="2601590"/>
                      <a:pt x="114376" y="2572785"/>
                      <a:pt x="109506" y="2527130"/>
                    </a:cubicBezTo>
                    <a:lnTo>
                      <a:pt x="105157" y="2486360"/>
                    </a:lnTo>
                    <a:cubicBezTo>
                      <a:pt x="99335" y="2480108"/>
                      <a:pt x="93605" y="2474706"/>
                      <a:pt x="87965" y="2470153"/>
                    </a:cubicBezTo>
                    <a:cubicBezTo>
                      <a:pt x="83355" y="2467209"/>
                      <a:pt x="80133" y="2465190"/>
                      <a:pt x="78299" y="2464097"/>
                    </a:cubicBezTo>
                    <a:lnTo>
                      <a:pt x="76898" y="2463324"/>
                    </a:lnTo>
                    <a:lnTo>
                      <a:pt x="72060" y="2440723"/>
                    </a:lnTo>
                    <a:cubicBezTo>
                      <a:pt x="59061" y="2384042"/>
                      <a:pt x="35040" y="2304202"/>
                      <a:pt x="0" y="2201203"/>
                    </a:cubicBezTo>
                    <a:cubicBezTo>
                      <a:pt x="1879" y="2202720"/>
                      <a:pt x="8188" y="2205483"/>
                      <a:pt x="18924" y="2209492"/>
                    </a:cubicBezTo>
                    <a:cubicBezTo>
                      <a:pt x="31359" y="2213320"/>
                      <a:pt x="38517" y="2215993"/>
                      <a:pt x="40397" y="2217510"/>
                    </a:cubicBezTo>
                    <a:cubicBezTo>
                      <a:pt x="39491" y="2209016"/>
                      <a:pt x="42775" y="2191485"/>
                      <a:pt x="50249" y="2164916"/>
                    </a:cubicBezTo>
                    <a:cubicBezTo>
                      <a:pt x="48370" y="2163398"/>
                      <a:pt x="45368" y="2159423"/>
                      <a:pt x="41246" y="2152991"/>
                    </a:cubicBezTo>
                    <a:lnTo>
                      <a:pt x="32242" y="2141065"/>
                    </a:lnTo>
                    <a:cubicBezTo>
                      <a:pt x="25323" y="2148676"/>
                      <a:pt x="20223" y="2155233"/>
                      <a:pt x="16945" y="2160737"/>
                    </a:cubicBezTo>
                    <a:lnTo>
                      <a:pt x="13485" y="2168009"/>
                    </a:lnTo>
                    <a:lnTo>
                      <a:pt x="14762" y="2159520"/>
                    </a:lnTo>
                    <a:cubicBezTo>
                      <a:pt x="20724" y="2122052"/>
                      <a:pt x="32644" y="2060271"/>
                      <a:pt x="50520" y="1974176"/>
                    </a:cubicBezTo>
                    <a:cubicBezTo>
                      <a:pt x="37360" y="1963553"/>
                      <a:pt x="25355" y="1947652"/>
                      <a:pt x="14505" y="1926475"/>
                    </a:cubicBezTo>
                    <a:lnTo>
                      <a:pt x="9341" y="1878059"/>
                    </a:lnTo>
                    <a:cubicBezTo>
                      <a:pt x="18446" y="1866779"/>
                      <a:pt x="22636" y="1857742"/>
                      <a:pt x="21912" y="1850946"/>
                    </a:cubicBezTo>
                    <a:cubicBezTo>
                      <a:pt x="22274" y="1854344"/>
                      <a:pt x="28095" y="1860595"/>
                      <a:pt x="39375" y="1869701"/>
                    </a:cubicBezTo>
                    <a:lnTo>
                      <a:pt x="83611" y="1849519"/>
                    </a:lnTo>
                    <a:cubicBezTo>
                      <a:pt x="77541" y="1857039"/>
                      <a:pt x="74687" y="1862498"/>
                      <a:pt x="75050" y="1865895"/>
                    </a:cubicBezTo>
                    <a:cubicBezTo>
                      <a:pt x="75775" y="1872690"/>
                      <a:pt x="79987" y="1879972"/>
                      <a:pt x="87689" y="1887742"/>
                    </a:cubicBezTo>
                    <a:cubicBezTo>
                      <a:pt x="63906" y="1890279"/>
                      <a:pt x="52739" y="1898342"/>
                      <a:pt x="54189" y="1911933"/>
                    </a:cubicBezTo>
                    <a:cubicBezTo>
                      <a:pt x="55820" y="1927222"/>
                      <a:pt x="63883" y="1938388"/>
                      <a:pt x="78380" y="1945433"/>
                    </a:cubicBezTo>
                    <a:cubicBezTo>
                      <a:pt x="109026" y="1926700"/>
                      <a:pt x="118278" y="1860425"/>
                      <a:pt x="106137" y="1746606"/>
                    </a:cubicBezTo>
                    <a:lnTo>
                      <a:pt x="100156" y="1690547"/>
                    </a:lnTo>
                    <a:cubicBezTo>
                      <a:pt x="136261" y="1674668"/>
                      <a:pt x="151595" y="1641248"/>
                      <a:pt x="146159" y="1590284"/>
                    </a:cubicBezTo>
                    <a:cubicBezTo>
                      <a:pt x="139635" y="1529128"/>
                      <a:pt x="159284" y="1479784"/>
                      <a:pt x="205106" y="1442251"/>
                    </a:cubicBezTo>
                    <a:lnTo>
                      <a:pt x="231675" y="1449726"/>
                    </a:lnTo>
                    <a:cubicBezTo>
                      <a:pt x="224948" y="1434980"/>
                      <a:pt x="222320" y="1410348"/>
                      <a:pt x="223792" y="1375829"/>
                    </a:cubicBezTo>
                    <a:lnTo>
                      <a:pt x="246555" y="1347629"/>
                    </a:lnTo>
                    <a:cubicBezTo>
                      <a:pt x="250180" y="1381604"/>
                      <a:pt x="262083" y="1420710"/>
                      <a:pt x="282265" y="1464947"/>
                    </a:cubicBezTo>
                    <a:lnTo>
                      <a:pt x="315900" y="1345386"/>
                    </a:lnTo>
                    <a:cubicBezTo>
                      <a:pt x="320452" y="1339746"/>
                      <a:pt x="315696" y="1327367"/>
                      <a:pt x="301630" y="1308250"/>
                    </a:cubicBezTo>
                    <a:lnTo>
                      <a:pt x="316035" y="1250016"/>
                    </a:lnTo>
                    <a:cubicBezTo>
                      <a:pt x="319614" y="1251352"/>
                      <a:pt x="326681" y="1253175"/>
                      <a:pt x="337236" y="1255486"/>
                    </a:cubicBezTo>
                    <a:lnTo>
                      <a:pt x="371721" y="1264693"/>
                    </a:lnTo>
                    <a:cubicBezTo>
                      <a:pt x="374757" y="1260933"/>
                      <a:pt x="375187" y="1248860"/>
                      <a:pt x="373012" y="1228475"/>
                    </a:cubicBezTo>
                    <a:lnTo>
                      <a:pt x="342264" y="1205983"/>
                    </a:lnTo>
                    <a:lnTo>
                      <a:pt x="318413" y="1223990"/>
                    </a:lnTo>
                    <a:lnTo>
                      <a:pt x="331528" y="1201974"/>
                    </a:lnTo>
                    <a:cubicBezTo>
                      <a:pt x="337054" y="1189357"/>
                      <a:pt x="342309" y="1174193"/>
                      <a:pt x="347292" y="1156480"/>
                    </a:cubicBezTo>
                    <a:cubicBezTo>
                      <a:pt x="359546" y="1158609"/>
                      <a:pt x="380804" y="1172664"/>
                      <a:pt x="411065" y="1198644"/>
                    </a:cubicBezTo>
                    <a:cubicBezTo>
                      <a:pt x="427577" y="1176265"/>
                      <a:pt x="446977" y="1140692"/>
                      <a:pt x="469264" y="1091926"/>
                    </a:cubicBezTo>
                    <a:cubicBezTo>
                      <a:pt x="465142" y="1085493"/>
                      <a:pt x="461540" y="1067837"/>
                      <a:pt x="458460" y="1038957"/>
                    </a:cubicBezTo>
                    <a:cubicBezTo>
                      <a:pt x="470600" y="1023918"/>
                      <a:pt x="483262" y="997654"/>
                      <a:pt x="496444" y="960168"/>
                    </a:cubicBezTo>
                    <a:lnTo>
                      <a:pt x="481563" y="1062265"/>
                    </a:lnTo>
                    <a:lnTo>
                      <a:pt x="486728" y="1110680"/>
                    </a:lnTo>
                    <a:cubicBezTo>
                      <a:pt x="519911" y="1115731"/>
                      <a:pt x="550478" y="1072095"/>
                      <a:pt x="578428" y="979771"/>
                    </a:cubicBezTo>
                    <a:cubicBezTo>
                      <a:pt x="589277" y="1000949"/>
                      <a:pt x="605042" y="1019885"/>
                      <a:pt x="625722" y="1036578"/>
                    </a:cubicBezTo>
                    <a:cubicBezTo>
                      <a:pt x="650184" y="1008197"/>
                      <a:pt x="648984" y="980835"/>
                      <a:pt x="622120" y="954493"/>
                    </a:cubicBezTo>
                    <a:lnTo>
                      <a:pt x="643695" y="939306"/>
                    </a:lnTo>
                    <a:cubicBezTo>
                      <a:pt x="658440" y="932578"/>
                      <a:pt x="666572" y="928275"/>
                      <a:pt x="668089" y="926395"/>
                    </a:cubicBezTo>
                    <a:cubicBezTo>
                      <a:pt x="667183" y="917901"/>
                      <a:pt x="660694" y="913439"/>
                      <a:pt x="648621" y="913008"/>
                    </a:cubicBezTo>
                    <a:lnTo>
                      <a:pt x="632788" y="909543"/>
                    </a:lnTo>
                    <a:cubicBezTo>
                      <a:pt x="637341" y="903903"/>
                      <a:pt x="636797" y="898807"/>
                      <a:pt x="631157" y="894254"/>
                    </a:cubicBezTo>
                    <a:cubicBezTo>
                      <a:pt x="597114" y="913349"/>
                      <a:pt x="576842" y="932692"/>
                      <a:pt x="570341" y="952285"/>
                    </a:cubicBezTo>
                    <a:lnTo>
                      <a:pt x="580941" y="858376"/>
                    </a:lnTo>
                    <a:cubicBezTo>
                      <a:pt x="599990" y="859780"/>
                      <a:pt x="623263" y="844411"/>
                      <a:pt x="650761" y="812270"/>
                    </a:cubicBezTo>
                    <a:lnTo>
                      <a:pt x="654566" y="847945"/>
                    </a:lnTo>
                    <a:cubicBezTo>
                      <a:pt x="654680" y="865114"/>
                      <a:pt x="655858" y="876156"/>
                      <a:pt x="658100" y="881071"/>
                    </a:cubicBezTo>
                    <a:lnTo>
                      <a:pt x="711985" y="854706"/>
                    </a:lnTo>
                    <a:cubicBezTo>
                      <a:pt x="712167" y="856404"/>
                      <a:pt x="705304" y="872599"/>
                      <a:pt x="691396" y="903291"/>
                    </a:cubicBezTo>
                    <a:cubicBezTo>
                      <a:pt x="695519" y="909724"/>
                      <a:pt x="698305" y="919735"/>
                      <a:pt x="699755" y="933325"/>
                    </a:cubicBezTo>
                    <a:cubicBezTo>
                      <a:pt x="700842" y="943518"/>
                      <a:pt x="698984" y="958320"/>
                      <a:pt x="694183" y="977732"/>
                    </a:cubicBezTo>
                    <a:cubicBezTo>
                      <a:pt x="690536" y="991865"/>
                      <a:pt x="684795" y="1010518"/>
                      <a:pt x="676958" y="1033690"/>
                    </a:cubicBezTo>
                    <a:lnTo>
                      <a:pt x="659732" y="1089648"/>
                    </a:lnTo>
                    <a:cubicBezTo>
                      <a:pt x="654931" y="1109059"/>
                      <a:pt x="652043" y="1122253"/>
                      <a:pt x="651069" y="1129230"/>
                    </a:cubicBezTo>
                    <a:lnTo>
                      <a:pt x="667989" y="1142888"/>
                    </a:lnTo>
                    <a:cubicBezTo>
                      <a:pt x="674059" y="1135368"/>
                      <a:pt x="676732" y="1128210"/>
                      <a:pt x="676007" y="1121415"/>
                    </a:cubicBezTo>
                    <a:lnTo>
                      <a:pt x="702271" y="1198506"/>
                    </a:lnTo>
                    <a:lnTo>
                      <a:pt x="746777" y="987584"/>
                    </a:lnTo>
                    <a:cubicBezTo>
                      <a:pt x="736834" y="974900"/>
                      <a:pt x="725916" y="969192"/>
                      <a:pt x="714025" y="970461"/>
                    </a:cubicBezTo>
                    <a:cubicBezTo>
                      <a:pt x="718577" y="964821"/>
                      <a:pt x="728226" y="958637"/>
                      <a:pt x="742972" y="951910"/>
                    </a:cubicBezTo>
                    <a:cubicBezTo>
                      <a:pt x="740050" y="972839"/>
                      <a:pt x="753267" y="992046"/>
                      <a:pt x="782622" y="1009532"/>
                    </a:cubicBezTo>
                    <a:cubicBezTo>
                      <a:pt x="791002" y="991457"/>
                      <a:pt x="792407" y="972408"/>
                      <a:pt x="786834" y="952385"/>
                    </a:cubicBezTo>
                    <a:lnTo>
                      <a:pt x="828284" y="857763"/>
                    </a:lnTo>
                    <a:lnTo>
                      <a:pt x="856858" y="859869"/>
                    </a:lnTo>
                    <a:cubicBezTo>
                      <a:pt x="874027" y="859755"/>
                      <a:pt x="883064" y="863946"/>
                      <a:pt x="883970" y="872440"/>
                    </a:cubicBezTo>
                    <a:cubicBezTo>
                      <a:pt x="885964" y="891126"/>
                      <a:pt x="880188" y="917514"/>
                      <a:pt x="866643" y="951603"/>
                    </a:cubicBezTo>
                    <a:cubicBezTo>
                      <a:pt x="854797" y="985511"/>
                      <a:pt x="842442" y="1006587"/>
                      <a:pt x="829576" y="1014832"/>
                    </a:cubicBezTo>
                    <a:cubicBezTo>
                      <a:pt x="830482" y="1023326"/>
                      <a:pt x="836938" y="1035523"/>
                      <a:pt x="848943" y="1051424"/>
                    </a:cubicBezTo>
                    <a:lnTo>
                      <a:pt x="833654" y="1053055"/>
                    </a:lnTo>
                    <a:lnTo>
                      <a:pt x="836915" y="1083633"/>
                    </a:lnTo>
                    <a:lnTo>
                      <a:pt x="852204" y="1082002"/>
                    </a:lnTo>
                    <a:lnTo>
                      <a:pt x="848943" y="1051424"/>
                    </a:lnTo>
                    <a:cubicBezTo>
                      <a:pt x="863937" y="1030925"/>
                      <a:pt x="885398" y="998569"/>
                      <a:pt x="913326" y="954355"/>
                    </a:cubicBezTo>
                    <a:lnTo>
                      <a:pt x="928003" y="898669"/>
                    </a:lnTo>
                    <a:lnTo>
                      <a:pt x="941730" y="930707"/>
                    </a:lnTo>
                    <a:cubicBezTo>
                      <a:pt x="962002" y="911364"/>
                      <a:pt x="984799" y="875429"/>
                      <a:pt x="1010122" y="822902"/>
                    </a:cubicBezTo>
                    <a:cubicBezTo>
                      <a:pt x="1005999" y="816469"/>
                      <a:pt x="1002760" y="802211"/>
                      <a:pt x="1000405" y="780127"/>
                    </a:cubicBezTo>
                    <a:cubicBezTo>
                      <a:pt x="1003145" y="757499"/>
                      <a:pt x="1023395" y="721835"/>
                      <a:pt x="1061152" y="673137"/>
                    </a:cubicBezTo>
                    <a:cubicBezTo>
                      <a:pt x="1057030" y="666704"/>
                      <a:pt x="1053700" y="651596"/>
                      <a:pt x="1051163" y="627813"/>
                    </a:cubicBezTo>
                    <a:cubicBezTo>
                      <a:pt x="1054266" y="608583"/>
                      <a:pt x="1074028" y="576408"/>
                      <a:pt x="1110450" y="531288"/>
                    </a:cubicBezTo>
                    <a:lnTo>
                      <a:pt x="1133010" y="549499"/>
                    </a:lnTo>
                    <a:lnTo>
                      <a:pt x="1156317" y="526395"/>
                    </a:lnTo>
                    <a:cubicBezTo>
                      <a:pt x="1150247" y="533915"/>
                      <a:pt x="1148571" y="550416"/>
                      <a:pt x="1151289" y="575898"/>
                    </a:cubicBezTo>
                    <a:lnTo>
                      <a:pt x="1175854" y="588740"/>
                    </a:lnTo>
                    <a:cubicBezTo>
                      <a:pt x="1204733" y="585660"/>
                      <a:pt x="1218346" y="536100"/>
                      <a:pt x="1216692" y="440062"/>
                    </a:cubicBezTo>
                    <a:lnTo>
                      <a:pt x="1271562" y="447095"/>
                    </a:lnTo>
                    <a:cubicBezTo>
                      <a:pt x="1291948" y="444920"/>
                      <a:pt x="1304428" y="416958"/>
                      <a:pt x="1309003" y="363208"/>
                    </a:cubicBezTo>
                    <a:cubicBezTo>
                      <a:pt x="1325991" y="361396"/>
                      <a:pt x="1337520" y="356730"/>
                      <a:pt x="1343590" y="349210"/>
                    </a:cubicBezTo>
                    <a:lnTo>
                      <a:pt x="1368698" y="367149"/>
                    </a:lnTo>
                    <a:cubicBezTo>
                      <a:pt x="1378483" y="330025"/>
                      <a:pt x="1398665" y="309832"/>
                      <a:pt x="1429243" y="306570"/>
                    </a:cubicBezTo>
                    <a:cubicBezTo>
                      <a:pt x="1437737" y="305664"/>
                      <a:pt x="1444169" y="301542"/>
                      <a:pt x="1448541" y="294203"/>
                    </a:cubicBezTo>
                    <a:lnTo>
                      <a:pt x="1409469" y="362800"/>
                    </a:lnTo>
                    <a:lnTo>
                      <a:pt x="1406072" y="427592"/>
                    </a:lnTo>
                    <a:cubicBezTo>
                      <a:pt x="1409832" y="430627"/>
                      <a:pt x="1416809" y="431601"/>
                      <a:pt x="1427001" y="430514"/>
                    </a:cubicBezTo>
                    <a:cubicBezTo>
                      <a:pt x="1460977" y="426889"/>
                      <a:pt x="1494850" y="382041"/>
                      <a:pt x="1528622" y="295969"/>
                    </a:cubicBezTo>
                    <a:cubicBezTo>
                      <a:pt x="1539902" y="305074"/>
                      <a:pt x="1554828" y="300046"/>
                      <a:pt x="1573402" y="280884"/>
                    </a:cubicBezTo>
                    <a:cubicBezTo>
                      <a:pt x="1574126" y="287679"/>
                      <a:pt x="1582949" y="297905"/>
                      <a:pt x="1599869" y="311563"/>
                    </a:cubicBezTo>
                    <a:cubicBezTo>
                      <a:pt x="1622451" y="281665"/>
                      <a:pt x="1648805" y="230746"/>
                      <a:pt x="1678929" y="158808"/>
                    </a:cubicBezTo>
                    <a:lnTo>
                      <a:pt x="1692282" y="211504"/>
                    </a:lnTo>
                    <a:cubicBezTo>
                      <a:pt x="1698398" y="236623"/>
                      <a:pt x="1702577" y="251641"/>
                      <a:pt x="1704819" y="256556"/>
                    </a:cubicBezTo>
                    <a:cubicBezTo>
                      <a:pt x="1774084" y="164979"/>
                      <a:pt x="1821457" y="117832"/>
                      <a:pt x="1846939" y="115114"/>
                    </a:cubicBezTo>
                    <a:cubicBezTo>
                      <a:pt x="1853734" y="114389"/>
                      <a:pt x="1857494" y="117424"/>
                      <a:pt x="1858219" y="124219"/>
                    </a:cubicBezTo>
                    <a:cubicBezTo>
                      <a:pt x="1859306" y="134412"/>
                      <a:pt x="1864946" y="138965"/>
                      <a:pt x="1875139" y="137877"/>
                    </a:cubicBezTo>
                    <a:cubicBezTo>
                      <a:pt x="1909114" y="134253"/>
                      <a:pt x="1926295" y="110085"/>
                      <a:pt x="1926680" y="65373"/>
                    </a:cubicBezTo>
                    <a:lnTo>
                      <a:pt x="1969422" y="127820"/>
                    </a:lnTo>
                    <a:cubicBezTo>
                      <a:pt x="1982649" y="122973"/>
                      <a:pt x="2001891" y="102021"/>
                      <a:pt x="2027146" y="64964"/>
                    </a:cubicBezTo>
                    <a:cubicBezTo>
                      <a:pt x="2042186" y="77105"/>
                      <a:pt x="2056501" y="82450"/>
                      <a:pt x="2070091" y="81001"/>
                    </a:cubicBezTo>
                    <a:lnTo>
                      <a:pt x="2116876" y="60547"/>
                    </a:lnTo>
                    <a:cubicBezTo>
                      <a:pt x="2142969" y="47455"/>
                      <a:pt x="2159413" y="40546"/>
                      <a:pt x="2166208" y="39822"/>
                    </a:cubicBezTo>
                    <a:lnTo>
                      <a:pt x="2195325" y="47024"/>
                    </a:lnTo>
                    <a:cubicBezTo>
                      <a:pt x="2211339" y="52189"/>
                      <a:pt x="2221895" y="54499"/>
                      <a:pt x="2226991" y="53955"/>
                    </a:cubicBezTo>
                    <a:cubicBezTo>
                      <a:pt x="2221895" y="54499"/>
                      <a:pt x="2241193" y="42131"/>
                      <a:pt x="2284885" y="16853"/>
                    </a:cubicBezTo>
                    <a:lnTo>
                      <a:pt x="2299427" y="56537"/>
                    </a:lnTo>
                    <a:cubicBezTo>
                      <a:pt x="2268124" y="53003"/>
                      <a:pt x="2243005" y="59119"/>
                      <a:pt x="2224069" y="74884"/>
                    </a:cubicBezTo>
                    <a:lnTo>
                      <a:pt x="2226787" y="100366"/>
                    </a:lnTo>
                    <a:cubicBezTo>
                      <a:pt x="2242009" y="114206"/>
                      <a:pt x="2251318" y="120944"/>
                      <a:pt x="2254716" y="120582"/>
                    </a:cubicBezTo>
                    <a:cubicBezTo>
                      <a:pt x="2259812" y="120038"/>
                      <a:pt x="2261907" y="115519"/>
                      <a:pt x="2261001" y="107025"/>
                    </a:cubicBezTo>
                    <a:cubicBezTo>
                      <a:pt x="2261975" y="100048"/>
                      <a:pt x="2265859" y="96198"/>
                      <a:pt x="2272655" y="95473"/>
                    </a:cubicBezTo>
                    <a:cubicBezTo>
                      <a:pt x="2269257" y="95835"/>
                      <a:pt x="2275169" y="102936"/>
                      <a:pt x="2290390" y="116776"/>
                    </a:cubicBezTo>
                    <a:cubicBezTo>
                      <a:pt x="2289846" y="111680"/>
                      <a:pt x="2295192" y="97364"/>
                      <a:pt x="2306426" y="73830"/>
                    </a:cubicBezTo>
                    <a:cubicBezTo>
                      <a:pt x="2319178" y="48416"/>
                      <a:pt x="2325101" y="31463"/>
                      <a:pt x="2324195" y="22969"/>
                    </a:cubicBezTo>
                    <a:cubicBezTo>
                      <a:pt x="2339235" y="35109"/>
                      <a:pt x="2363199" y="34271"/>
                      <a:pt x="2396087" y="20454"/>
                    </a:cubicBezTo>
                    <a:close/>
                  </a:path>
                </a:pathLst>
              </a:custGeom>
              <a:blipFill dpi="0" rotWithShape="0">
                <a:blip r:embed="rId12" cstate="hqprint">
                  <a:alphaModFix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 l="-26803" r="-26803"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453E663-F980-45AD-A49C-E1CB8ACF8DF2}"/>
                </a:ext>
              </a:extLst>
            </p:cNvPr>
            <p:cNvSpPr txBox="1"/>
            <p:nvPr/>
          </p:nvSpPr>
          <p:spPr>
            <a:xfrm rot="5178155">
              <a:off x="3276599" y="2600142"/>
              <a:ext cx="609600" cy="129061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en-US" sz="6000">
                  <a:solidFill>
                    <a:srgbClr val="FF0000"/>
                  </a:solidFill>
                  <a:latin typeface="#9Slide06 BrushtipC" panose="02040403050506020204" pitchFamily="18" charset="0"/>
                </a:rPr>
                <a:t>1</a:t>
              </a: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5401C94A-4FD9-4734-9481-CF35243A1624}"/>
              </a:ext>
            </a:extLst>
          </p:cNvPr>
          <p:cNvSpPr txBox="1"/>
          <p:nvPr/>
        </p:nvSpPr>
        <p:spPr>
          <a:xfrm>
            <a:off x="0" y="-850900"/>
            <a:ext cx="635000" cy="6350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l"/>
            <a:endParaRPr 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mc:AlternateContent xmlns:mc="http://schemas.openxmlformats.org/markup-compatibility/2006">
        <mc:Choice xmlns:am3d="http://schemas.microsoft.com/office/drawing/2017/model3d" xmlns="" Requires="am3d">
          <p:graphicFrame>
            <p:nvGraphicFramePr>
              <p:cNvPr id="18" name="3D Model 17" descr="Desktop Earth World Globe">
                <a:extLst>
                  <a:ext uri="{FF2B5EF4-FFF2-40B4-BE49-F238E27FC236}">
                    <a16:creationId xmlns:a16="http://schemas.microsoft.com/office/drawing/2014/main" id="{47361F2D-D849-45C4-A2B1-FB1C0AE1429B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567081075"/>
                  </p:ext>
                </p:extLst>
              </p:nvPr>
            </p:nvGraphicFramePr>
            <p:xfrm>
              <a:off x="10058400" y="3886200"/>
              <a:ext cx="2288728" cy="3310094"/>
            </p:xfrm>
            <a:graphic>
              <a:graphicData uri="http://schemas.microsoft.com/office/drawing/2017/model3d">
                <am3d:model3d r:embed="rId15">
                  <am3d:spPr>
                    <a:xfrm>
                      <a:off x="0" y="0"/>
                      <a:ext cx="2288728" cy="3310094"/>
                    </a:xfrm>
                    <a:prstGeom prst="rect">
                      <a:avLst/>
                    </a:prstGeom>
                  </am3d:spPr>
                  <am3d:camera>
                    <am3d:pos x="0" y="0" z="68687252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6931035" d="1000000"/>
                    <am3d:preTrans dx="0" dy="0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813442" ay="-694056" az="-166056"/>
                    <am3d:postTrans dx="0" dy="0" dz="0"/>
                  </am3d:trans>
                  <am3d:raster rName="Office3DRenderer" rVer="16.0.8326">
                    <am3d:blip r:embed="rId16"/>
                  </am3d:raster>
                  <am3d:objViewport viewportSz="4341380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8" name="3D Model 17" descr="Desktop Earth World Globe">
                <a:extLst>
                  <a:ext uri="{FF2B5EF4-FFF2-40B4-BE49-F238E27FC236}">
                    <a16:creationId xmlns:a16="http://schemas.microsoft.com/office/drawing/2014/main" id="{47361F2D-D849-45C4-A2B1-FB1C0AE1429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10058400" y="3886200"/>
                <a:ext cx="2288728" cy="3310094"/>
              </a:xfrm>
              <a:prstGeom prst="rect">
                <a:avLst/>
              </a:prstGeom>
            </p:spPr>
          </p:pic>
        </mc:Fallback>
      </mc:AlternateContent>
      <p:sp>
        <p:nvSpPr>
          <p:cNvPr id="19" name="TextBox 18">
            <a:extLst>
              <a:ext uri="{FF2B5EF4-FFF2-40B4-BE49-F238E27FC236}">
                <a16:creationId xmlns:a16="http://schemas.microsoft.com/office/drawing/2014/main" id="{400D4FD3-EF59-4D20-B845-D3AB746BD1AD}"/>
              </a:ext>
            </a:extLst>
          </p:cNvPr>
          <p:cNvSpPr txBox="1">
            <a:spLocks noChangeAspect="1"/>
          </p:cNvSpPr>
          <p:nvPr>
            <p:custDataLst>
              <p:tags r:id="rId2"/>
            </p:custDataLst>
          </p:nvPr>
        </p:nvSpPr>
        <p:spPr>
          <a:xfrm rot="21007281">
            <a:off x="384336" y="11061"/>
            <a:ext cx="785590" cy="1769715"/>
          </a:xfrm>
          <a:custGeom>
            <a:avLst/>
            <a:gdLst/>
            <a:ahLst/>
            <a:cxnLst/>
            <a:rect l="l" t="t" r="r" b="b"/>
            <a:pathLst>
              <a:path w="785590" h="1440248">
                <a:moveTo>
                  <a:pt x="516880" y="1286211"/>
                </a:moveTo>
                <a:lnTo>
                  <a:pt x="511746" y="1296480"/>
                </a:lnTo>
                <a:lnTo>
                  <a:pt x="516880" y="1299903"/>
                </a:lnTo>
                <a:lnTo>
                  <a:pt x="522015" y="1287922"/>
                </a:lnTo>
                <a:close/>
                <a:moveTo>
                  <a:pt x="397930" y="916522"/>
                </a:moveTo>
                <a:lnTo>
                  <a:pt x="387660" y="944762"/>
                </a:lnTo>
                <a:lnTo>
                  <a:pt x="394507" y="946473"/>
                </a:lnTo>
                <a:lnTo>
                  <a:pt x="403064" y="916522"/>
                </a:lnTo>
                <a:close/>
                <a:moveTo>
                  <a:pt x="468102" y="642678"/>
                </a:moveTo>
                <a:cubicBezTo>
                  <a:pt x="466961" y="642678"/>
                  <a:pt x="466391" y="643248"/>
                  <a:pt x="466391" y="644389"/>
                </a:cubicBezTo>
                <a:lnTo>
                  <a:pt x="462251" y="644389"/>
                </a:lnTo>
                <a:close/>
                <a:moveTo>
                  <a:pt x="468102" y="595611"/>
                </a:moveTo>
                <a:lnTo>
                  <a:pt x="474948" y="599034"/>
                </a:lnTo>
                <a:lnTo>
                  <a:pt x="468102" y="609303"/>
                </a:lnTo>
                <a:lnTo>
                  <a:pt x="462967" y="607592"/>
                </a:lnTo>
                <a:close/>
                <a:moveTo>
                  <a:pt x="538275" y="217364"/>
                </a:moveTo>
                <a:lnTo>
                  <a:pt x="533140" y="227633"/>
                </a:lnTo>
                <a:lnTo>
                  <a:pt x="539986" y="231056"/>
                </a:lnTo>
                <a:lnTo>
                  <a:pt x="545121" y="219076"/>
                </a:lnTo>
                <a:close/>
                <a:moveTo>
                  <a:pt x="469814" y="0"/>
                </a:moveTo>
                <a:lnTo>
                  <a:pt x="485217" y="0"/>
                </a:lnTo>
                <a:cubicBezTo>
                  <a:pt x="488640" y="6847"/>
                  <a:pt x="500906" y="13693"/>
                  <a:pt x="522015" y="20539"/>
                </a:cubicBezTo>
                <a:lnTo>
                  <a:pt x="560524" y="33375"/>
                </a:lnTo>
                <a:cubicBezTo>
                  <a:pt x="568511" y="37939"/>
                  <a:pt x="576784" y="47638"/>
                  <a:pt x="585341" y="62471"/>
                </a:cubicBezTo>
                <a:cubicBezTo>
                  <a:pt x="587623" y="67606"/>
                  <a:pt x="588764" y="81298"/>
                  <a:pt x="588764" y="103548"/>
                </a:cubicBezTo>
                <a:lnTo>
                  <a:pt x="592188" y="111250"/>
                </a:lnTo>
                <a:cubicBezTo>
                  <a:pt x="594470" y="116384"/>
                  <a:pt x="595611" y="120663"/>
                  <a:pt x="595611" y="124086"/>
                </a:cubicBezTo>
                <a:cubicBezTo>
                  <a:pt x="595611" y="127509"/>
                  <a:pt x="589905" y="140916"/>
                  <a:pt x="578495" y="164307"/>
                </a:cubicBezTo>
                <a:cubicBezTo>
                  <a:pt x="567085" y="187127"/>
                  <a:pt x="559383" y="205384"/>
                  <a:pt x="555390" y="219076"/>
                </a:cubicBezTo>
                <a:lnTo>
                  <a:pt x="520304" y="378247"/>
                </a:lnTo>
                <a:cubicBezTo>
                  <a:pt x="511746" y="393651"/>
                  <a:pt x="503759" y="411337"/>
                  <a:pt x="496342" y="431305"/>
                </a:cubicBezTo>
                <a:cubicBezTo>
                  <a:pt x="494631" y="436439"/>
                  <a:pt x="494631" y="450987"/>
                  <a:pt x="496342" y="474949"/>
                </a:cubicBezTo>
                <a:cubicBezTo>
                  <a:pt x="496342" y="493205"/>
                  <a:pt x="492063" y="506612"/>
                  <a:pt x="483506" y="515169"/>
                </a:cubicBezTo>
                <a:lnTo>
                  <a:pt x="488640" y="528861"/>
                </a:lnTo>
                <a:cubicBezTo>
                  <a:pt x="484076" y="540272"/>
                  <a:pt x="478942" y="547973"/>
                  <a:pt x="473237" y="551967"/>
                </a:cubicBezTo>
                <a:lnTo>
                  <a:pt x="474948" y="557102"/>
                </a:lnTo>
                <a:cubicBezTo>
                  <a:pt x="476089" y="560525"/>
                  <a:pt x="476660" y="563948"/>
                  <a:pt x="476660" y="567371"/>
                </a:cubicBezTo>
                <a:lnTo>
                  <a:pt x="476660" y="581919"/>
                </a:lnTo>
                <a:cubicBezTo>
                  <a:pt x="476660" y="585342"/>
                  <a:pt x="474092" y="587909"/>
                  <a:pt x="468958" y="589621"/>
                </a:cubicBezTo>
                <a:cubicBezTo>
                  <a:pt x="463823" y="590762"/>
                  <a:pt x="461256" y="591047"/>
                  <a:pt x="461256" y="590476"/>
                </a:cubicBezTo>
                <a:cubicBezTo>
                  <a:pt x="461256" y="593329"/>
                  <a:pt x="459259" y="599319"/>
                  <a:pt x="455266" y="608447"/>
                </a:cubicBezTo>
                <a:cubicBezTo>
                  <a:pt x="451843" y="617575"/>
                  <a:pt x="450131" y="623281"/>
                  <a:pt x="450131" y="625563"/>
                </a:cubicBezTo>
                <a:cubicBezTo>
                  <a:pt x="450131" y="638114"/>
                  <a:pt x="452698" y="644389"/>
                  <a:pt x="457833" y="644389"/>
                </a:cubicBezTo>
                <a:lnTo>
                  <a:pt x="462251" y="644389"/>
                </a:lnTo>
                <a:lnTo>
                  <a:pt x="460240" y="644978"/>
                </a:lnTo>
                <a:cubicBezTo>
                  <a:pt x="453501" y="648294"/>
                  <a:pt x="450131" y="654658"/>
                  <a:pt x="450131" y="664072"/>
                </a:cubicBezTo>
                <a:cubicBezTo>
                  <a:pt x="450131" y="668636"/>
                  <a:pt x="452698" y="670918"/>
                  <a:pt x="457833" y="670918"/>
                </a:cubicBezTo>
                <a:lnTo>
                  <a:pt x="443285" y="716273"/>
                </a:lnTo>
                <a:cubicBezTo>
                  <a:pt x="443285" y="709427"/>
                  <a:pt x="442144" y="704863"/>
                  <a:pt x="439862" y="702581"/>
                </a:cubicBezTo>
                <a:lnTo>
                  <a:pt x="433016" y="709427"/>
                </a:lnTo>
                <a:lnTo>
                  <a:pt x="433016" y="721408"/>
                </a:lnTo>
                <a:cubicBezTo>
                  <a:pt x="437580" y="726542"/>
                  <a:pt x="442714" y="725972"/>
                  <a:pt x="448420" y="719696"/>
                </a:cubicBezTo>
                <a:cubicBezTo>
                  <a:pt x="448420" y="731677"/>
                  <a:pt x="445567" y="737667"/>
                  <a:pt x="439862" y="737667"/>
                </a:cubicBezTo>
                <a:cubicBezTo>
                  <a:pt x="436439" y="737667"/>
                  <a:pt x="433586" y="736812"/>
                  <a:pt x="431304" y="735100"/>
                </a:cubicBezTo>
                <a:lnTo>
                  <a:pt x="429022" y="733389"/>
                </a:lnTo>
                <a:lnTo>
                  <a:pt x="431304" y="736812"/>
                </a:lnTo>
                <a:cubicBezTo>
                  <a:pt x="433586" y="740520"/>
                  <a:pt x="437009" y="746510"/>
                  <a:pt x="441573" y="754783"/>
                </a:cubicBezTo>
                <a:lnTo>
                  <a:pt x="436439" y="754783"/>
                </a:lnTo>
                <a:cubicBezTo>
                  <a:pt x="435298" y="764481"/>
                  <a:pt x="430734" y="787872"/>
                  <a:pt x="422747" y="824955"/>
                </a:cubicBezTo>
                <a:cubicBezTo>
                  <a:pt x="418183" y="839788"/>
                  <a:pt x="412192" y="889993"/>
                  <a:pt x="404776" y="975569"/>
                </a:cubicBezTo>
                <a:cubicBezTo>
                  <a:pt x="404776" y="974999"/>
                  <a:pt x="404490" y="974143"/>
                  <a:pt x="403920" y="973002"/>
                </a:cubicBezTo>
                <a:cubicBezTo>
                  <a:pt x="402779" y="970720"/>
                  <a:pt x="401923" y="968723"/>
                  <a:pt x="401353" y="967012"/>
                </a:cubicBezTo>
                <a:lnTo>
                  <a:pt x="396218" y="1044030"/>
                </a:lnTo>
                <a:cubicBezTo>
                  <a:pt x="395648" y="1046883"/>
                  <a:pt x="394507" y="1051161"/>
                  <a:pt x="392795" y="1056866"/>
                </a:cubicBezTo>
                <a:lnTo>
                  <a:pt x="387660" y="1072270"/>
                </a:lnTo>
                <a:cubicBezTo>
                  <a:pt x="382526" y="1085392"/>
                  <a:pt x="379959" y="1093664"/>
                  <a:pt x="379959" y="1097087"/>
                </a:cubicBezTo>
                <a:cubicBezTo>
                  <a:pt x="379959" y="1115344"/>
                  <a:pt x="381955" y="1139305"/>
                  <a:pt x="385949" y="1168971"/>
                </a:cubicBezTo>
                <a:lnTo>
                  <a:pt x="390228" y="1173250"/>
                </a:lnTo>
                <a:cubicBezTo>
                  <a:pt x="393080" y="1175532"/>
                  <a:pt x="395077" y="1177244"/>
                  <a:pt x="396218" y="1178385"/>
                </a:cubicBezTo>
                <a:lnTo>
                  <a:pt x="409910" y="1192933"/>
                </a:lnTo>
                <a:cubicBezTo>
                  <a:pt x="438436" y="1181522"/>
                  <a:pt x="462397" y="1175817"/>
                  <a:pt x="481794" y="1175817"/>
                </a:cubicBezTo>
                <a:lnTo>
                  <a:pt x="501477" y="1180952"/>
                </a:lnTo>
                <a:cubicBezTo>
                  <a:pt x="503759" y="1180952"/>
                  <a:pt x="506611" y="1179240"/>
                  <a:pt x="510034" y="1175817"/>
                </a:cubicBezTo>
                <a:cubicBezTo>
                  <a:pt x="513457" y="1172394"/>
                  <a:pt x="516310" y="1170683"/>
                  <a:pt x="518592" y="1170683"/>
                </a:cubicBezTo>
                <a:lnTo>
                  <a:pt x="543409" y="1174106"/>
                </a:lnTo>
                <a:cubicBezTo>
                  <a:pt x="555960" y="1175817"/>
                  <a:pt x="565944" y="1175817"/>
                  <a:pt x="573361" y="1174106"/>
                </a:cubicBezTo>
                <a:cubicBezTo>
                  <a:pt x="574502" y="1175247"/>
                  <a:pt x="578495" y="1176958"/>
                  <a:pt x="585341" y="1179240"/>
                </a:cubicBezTo>
                <a:lnTo>
                  <a:pt x="635831" y="1179240"/>
                </a:lnTo>
                <a:cubicBezTo>
                  <a:pt x="660363" y="1178670"/>
                  <a:pt x="684325" y="1178099"/>
                  <a:pt x="707715" y="1177529"/>
                </a:cubicBezTo>
                <a:lnTo>
                  <a:pt x="717129" y="1177529"/>
                </a:lnTo>
                <a:cubicBezTo>
                  <a:pt x="722834" y="1178099"/>
                  <a:pt x="728539" y="1178670"/>
                  <a:pt x="734244" y="1179240"/>
                </a:cubicBezTo>
                <a:cubicBezTo>
                  <a:pt x="746795" y="1180952"/>
                  <a:pt x="756779" y="1180952"/>
                  <a:pt x="764196" y="1179240"/>
                </a:cubicBezTo>
                <a:cubicBezTo>
                  <a:pt x="773324" y="1179240"/>
                  <a:pt x="780455" y="1176958"/>
                  <a:pt x="785590" y="1172394"/>
                </a:cubicBezTo>
                <a:lnTo>
                  <a:pt x="785590" y="1202346"/>
                </a:lnTo>
                <a:cubicBezTo>
                  <a:pt x="784449" y="1201205"/>
                  <a:pt x="779599" y="1204058"/>
                  <a:pt x="771042" y="1210904"/>
                </a:cubicBezTo>
                <a:cubicBezTo>
                  <a:pt x="771042" y="1208622"/>
                  <a:pt x="765337" y="1207481"/>
                  <a:pt x="753926" y="1207481"/>
                </a:cubicBezTo>
                <a:cubicBezTo>
                  <a:pt x="750503" y="1207481"/>
                  <a:pt x="745369" y="1210904"/>
                  <a:pt x="738523" y="1217750"/>
                </a:cubicBezTo>
                <a:cubicBezTo>
                  <a:pt x="732247" y="1224025"/>
                  <a:pt x="728539" y="1228589"/>
                  <a:pt x="727398" y="1231442"/>
                </a:cubicBezTo>
                <a:cubicBezTo>
                  <a:pt x="718270" y="1236576"/>
                  <a:pt x="703722" y="1248842"/>
                  <a:pt x="683754" y="1268240"/>
                </a:cubicBezTo>
                <a:cubicBezTo>
                  <a:pt x="678619" y="1268240"/>
                  <a:pt x="672059" y="1265958"/>
                  <a:pt x="664071" y="1261394"/>
                </a:cubicBezTo>
                <a:cubicBezTo>
                  <a:pt x="662931" y="1261394"/>
                  <a:pt x="660078" y="1263961"/>
                  <a:pt x="655514" y="1269095"/>
                </a:cubicBezTo>
                <a:cubicBezTo>
                  <a:pt x="651520" y="1274801"/>
                  <a:pt x="648097" y="1277653"/>
                  <a:pt x="645245" y="1277653"/>
                </a:cubicBezTo>
                <a:cubicBezTo>
                  <a:pt x="641822" y="1277653"/>
                  <a:pt x="638399" y="1275371"/>
                  <a:pt x="634976" y="1270807"/>
                </a:cubicBezTo>
                <a:lnTo>
                  <a:pt x="630697" y="1263105"/>
                </a:lnTo>
                <a:lnTo>
                  <a:pt x="622139" y="1281076"/>
                </a:lnTo>
                <a:cubicBezTo>
                  <a:pt x="603312" y="1295909"/>
                  <a:pt x="585912" y="1303326"/>
                  <a:pt x="569938" y="1303326"/>
                </a:cubicBezTo>
                <a:cubicBezTo>
                  <a:pt x="567656" y="1303326"/>
                  <a:pt x="565944" y="1302755"/>
                  <a:pt x="564803" y="1301614"/>
                </a:cubicBezTo>
                <a:cubicBezTo>
                  <a:pt x="564233" y="1300473"/>
                  <a:pt x="562806" y="1299903"/>
                  <a:pt x="560524" y="1299903"/>
                </a:cubicBezTo>
                <a:cubicBezTo>
                  <a:pt x="558242" y="1299903"/>
                  <a:pt x="552537" y="1303041"/>
                  <a:pt x="543409" y="1309316"/>
                </a:cubicBezTo>
                <a:cubicBezTo>
                  <a:pt x="533710" y="1315021"/>
                  <a:pt x="527720" y="1317874"/>
                  <a:pt x="525438" y="1317874"/>
                </a:cubicBezTo>
                <a:cubicBezTo>
                  <a:pt x="523727" y="1317874"/>
                  <a:pt x="521730" y="1317018"/>
                  <a:pt x="519448" y="1315307"/>
                </a:cubicBezTo>
                <a:cubicBezTo>
                  <a:pt x="517166" y="1313595"/>
                  <a:pt x="514598" y="1312739"/>
                  <a:pt x="511746" y="1312739"/>
                </a:cubicBezTo>
                <a:cubicBezTo>
                  <a:pt x="508893" y="1312739"/>
                  <a:pt x="506611" y="1314736"/>
                  <a:pt x="504900" y="1318730"/>
                </a:cubicBezTo>
                <a:lnTo>
                  <a:pt x="503188" y="1324720"/>
                </a:lnTo>
                <a:lnTo>
                  <a:pt x="391083" y="1354672"/>
                </a:lnTo>
                <a:cubicBezTo>
                  <a:pt x="341449" y="1367223"/>
                  <a:pt x="315776" y="1373498"/>
                  <a:pt x="314065" y="1373498"/>
                </a:cubicBezTo>
                <a:cubicBezTo>
                  <a:pt x="310071" y="1373498"/>
                  <a:pt x="307219" y="1371502"/>
                  <a:pt x="305507" y="1367508"/>
                </a:cubicBezTo>
                <a:lnTo>
                  <a:pt x="302940" y="1361518"/>
                </a:lnTo>
                <a:cubicBezTo>
                  <a:pt x="287536" y="1376921"/>
                  <a:pt x="270706" y="1387476"/>
                  <a:pt x="252450" y="1393181"/>
                </a:cubicBezTo>
                <a:lnTo>
                  <a:pt x="110394" y="1440248"/>
                </a:lnTo>
                <a:cubicBezTo>
                  <a:pt x="102977" y="1440248"/>
                  <a:pt x="83580" y="1425700"/>
                  <a:pt x="52202" y="1396604"/>
                </a:cubicBezTo>
                <a:cubicBezTo>
                  <a:pt x="23676" y="1369220"/>
                  <a:pt x="6276" y="1350393"/>
                  <a:pt x="0" y="1340124"/>
                </a:cubicBezTo>
                <a:cubicBezTo>
                  <a:pt x="13122" y="1323579"/>
                  <a:pt x="15974" y="1310743"/>
                  <a:pt x="8558" y="1301614"/>
                </a:cubicBezTo>
                <a:cubicBezTo>
                  <a:pt x="36513" y="1281647"/>
                  <a:pt x="58192" y="1269951"/>
                  <a:pt x="73596" y="1266528"/>
                </a:cubicBezTo>
                <a:lnTo>
                  <a:pt x="155749" y="1249413"/>
                </a:lnTo>
                <a:cubicBezTo>
                  <a:pt x="158031" y="1248842"/>
                  <a:pt x="161454" y="1247416"/>
                  <a:pt x="166018" y="1245134"/>
                </a:cubicBezTo>
                <a:lnTo>
                  <a:pt x="180566" y="1238288"/>
                </a:lnTo>
                <a:cubicBezTo>
                  <a:pt x="193117" y="1231442"/>
                  <a:pt x="200819" y="1228019"/>
                  <a:pt x="203672" y="1228019"/>
                </a:cubicBezTo>
                <a:cubicBezTo>
                  <a:pt x="205954" y="1228019"/>
                  <a:pt x="207665" y="1228875"/>
                  <a:pt x="208806" y="1230586"/>
                </a:cubicBezTo>
                <a:cubicBezTo>
                  <a:pt x="209947" y="1232868"/>
                  <a:pt x="211659" y="1234009"/>
                  <a:pt x="213941" y="1234009"/>
                </a:cubicBezTo>
                <a:cubicBezTo>
                  <a:pt x="216793" y="1234009"/>
                  <a:pt x="221357" y="1232012"/>
                  <a:pt x="227633" y="1228019"/>
                </a:cubicBezTo>
                <a:lnTo>
                  <a:pt x="240469" y="1221173"/>
                </a:lnTo>
                <a:cubicBezTo>
                  <a:pt x="255303" y="1219461"/>
                  <a:pt x="273274" y="1212615"/>
                  <a:pt x="294382" y="1200634"/>
                </a:cubicBezTo>
                <a:cubicBezTo>
                  <a:pt x="289248" y="1130462"/>
                  <a:pt x="287536" y="1083110"/>
                  <a:pt x="289248" y="1058578"/>
                </a:cubicBezTo>
                <a:cubicBezTo>
                  <a:pt x="289248" y="1055725"/>
                  <a:pt x="287536" y="1051447"/>
                  <a:pt x="284113" y="1045742"/>
                </a:cubicBezTo>
                <a:cubicBezTo>
                  <a:pt x="290959" y="998960"/>
                  <a:pt x="294953" y="945332"/>
                  <a:pt x="296094" y="884858"/>
                </a:cubicBezTo>
                <a:cubicBezTo>
                  <a:pt x="297805" y="812974"/>
                  <a:pt x="301229" y="760488"/>
                  <a:pt x="306363" y="727398"/>
                </a:cubicBezTo>
                <a:cubicBezTo>
                  <a:pt x="338312" y="487214"/>
                  <a:pt x="354286" y="377962"/>
                  <a:pt x="354286" y="399641"/>
                </a:cubicBezTo>
                <a:cubicBezTo>
                  <a:pt x="354286" y="388231"/>
                  <a:pt x="352574" y="381670"/>
                  <a:pt x="349151" y="379959"/>
                </a:cubicBezTo>
                <a:lnTo>
                  <a:pt x="341449" y="379959"/>
                </a:lnTo>
                <a:cubicBezTo>
                  <a:pt x="335744" y="383382"/>
                  <a:pt x="330610" y="391084"/>
                  <a:pt x="326046" y="403065"/>
                </a:cubicBezTo>
                <a:lnTo>
                  <a:pt x="319200" y="418468"/>
                </a:lnTo>
                <a:cubicBezTo>
                  <a:pt x="312353" y="420180"/>
                  <a:pt x="306363" y="426170"/>
                  <a:pt x="301229" y="436439"/>
                </a:cubicBezTo>
                <a:lnTo>
                  <a:pt x="294382" y="455266"/>
                </a:lnTo>
                <a:cubicBezTo>
                  <a:pt x="260152" y="491208"/>
                  <a:pt x="234479" y="520589"/>
                  <a:pt x="217364" y="543409"/>
                </a:cubicBezTo>
                <a:lnTo>
                  <a:pt x="207095" y="539986"/>
                </a:lnTo>
                <a:cubicBezTo>
                  <a:pt x="205383" y="550256"/>
                  <a:pt x="201675" y="564233"/>
                  <a:pt x="195970" y="581919"/>
                </a:cubicBezTo>
                <a:lnTo>
                  <a:pt x="186556" y="585342"/>
                </a:lnTo>
                <a:cubicBezTo>
                  <a:pt x="180281" y="587624"/>
                  <a:pt x="175432" y="588765"/>
                  <a:pt x="172008" y="588765"/>
                </a:cubicBezTo>
                <a:lnTo>
                  <a:pt x="31664" y="468102"/>
                </a:lnTo>
                <a:cubicBezTo>
                  <a:pt x="25958" y="461827"/>
                  <a:pt x="23106" y="454695"/>
                  <a:pt x="23106" y="446708"/>
                </a:cubicBezTo>
                <a:cubicBezTo>
                  <a:pt x="23106" y="437580"/>
                  <a:pt x="39936" y="414189"/>
                  <a:pt x="73596" y="376536"/>
                </a:cubicBezTo>
                <a:cubicBezTo>
                  <a:pt x="138063" y="308645"/>
                  <a:pt x="218790" y="244463"/>
                  <a:pt x="315776" y="183990"/>
                </a:cubicBezTo>
                <a:lnTo>
                  <a:pt x="374824" y="155749"/>
                </a:lnTo>
                <a:cubicBezTo>
                  <a:pt x="396503" y="145480"/>
                  <a:pt x="412192" y="130932"/>
                  <a:pt x="421891" y="112105"/>
                </a:cubicBezTo>
                <a:lnTo>
                  <a:pt x="439006" y="63327"/>
                </a:lnTo>
                <a:cubicBezTo>
                  <a:pt x="440147" y="60474"/>
                  <a:pt x="440718" y="58478"/>
                  <a:pt x="440718" y="57337"/>
                </a:cubicBezTo>
                <a:lnTo>
                  <a:pt x="448420" y="33375"/>
                </a:lnTo>
                <a:cubicBezTo>
                  <a:pt x="452413" y="33375"/>
                  <a:pt x="459544" y="22250"/>
                  <a:pt x="469814" y="0"/>
                </a:cubicBezTo>
                <a:close/>
              </a:path>
            </a:pathLst>
          </a:cu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algn="ctr">
              <a:defRPr sz="11500">
                <a:solidFill>
                  <a:srgbClr val="FF0000"/>
                </a:solidFill>
                <a:latin typeface="#9Slide05 Claudia" pitchFamily="2" charset="0"/>
              </a:defRPr>
            </a:lvl1pPr>
          </a:lstStyle>
          <a:p>
            <a:r>
              <a:rPr lang="en-US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75623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0" presetClass="entr" presetSubtype="1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sum">
                                        <p:cTn id="3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0"/>
                                          </p:val>
                                        </p:tav>
                                        <p:tav tm="3330">
                                          <p:val>
                                            <p:fltVal val="-9.9674"/>
                                          </p:val>
                                        </p:tav>
                                        <p:tav tm="6660">
                                          <p:val>
                                            <p:fltVal val="-9.8728"/>
                                          </p:val>
                                        </p:tav>
                                        <p:tav tm="9990">
                                          <p:val>
                                            <p:fltVal val="-9.7205"/>
                                          </p:val>
                                        </p:tav>
                                        <p:tav tm="13320">
                                          <p:val>
                                            <p:fltVal val="-9.5149"/>
                                          </p:val>
                                        </p:tav>
                                        <p:tav tm="16650">
                                          <p:val>
                                            <p:fltVal val="-9.2606"/>
                                          </p:val>
                                        </p:tav>
                                        <p:tav tm="19970">
                                          <p:val>
                                            <p:fltVal val="-8.9628"/>
                                          </p:val>
                                        </p:tav>
                                        <p:tav tm="23290">
                                          <p:val>
                                            <p:fltVal val="-8.6253"/>
                                          </p:val>
                                        </p:tav>
                                        <p:tav tm="26620">
                                          <p:val>
                                            <p:fltVal val="-8.2513"/>
                                          </p:val>
                                        </p:tav>
                                        <p:tav tm="29950">
                                          <p:val>
                                            <p:fltVal val="-7.8462"/>
                                          </p:val>
                                        </p:tav>
                                        <p:tav tm="33280">
                                          <p:val>
                                            <p:fltVal val="-7.4145"/>
                                          </p:val>
                                        </p:tav>
                                        <p:tav tm="36610">
                                          <p:val>
                                            <p:fltVal val="-6.9604"/>
                                          </p:val>
                                        </p:tav>
                                        <p:tav tm="39940">
                                          <p:val>
                                            <p:fltVal val="-6.4886"/>
                                          </p:val>
                                        </p:tav>
                                        <p:tav tm="43270">
                                          <p:val>
                                            <p:fltVal val="-6.0034"/>
                                          </p:val>
                                        </p:tav>
                                        <p:tav tm="46600">
                                          <p:val>
                                            <p:fltVal val="-5.5092"/>
                                          </p:val>
                                        </p:tav>
                                        <p:tav tm="49930">
                                          <p:val>
                                            <p:fltVal val="-5.0104"/>
                                          </p:val>
                                        </p:tav>
                                        <p:tav tm="53250">
                                          <p:val>
                                            <p:fltVal val="-4.5131"/>
                                          </p:val>
                                        </p:tav>
                                        <p:tav tm="56580">
                                          <p:val>
                                            <p:fltVal val="-4.0186"/>
                                          </p:val>
                                        </p:tav>
                                        <p:tav tm="59900">
                                          <p:val>
                                            <p:fltVal val="-3.5344"/>
                                          </p:val>
                                        </p:tav>
                                        <p:tav tm="63220">
                                          <p:val>
                                            <p:fltVal val="-3.0632"/>
                                          </p:val>
                                        </p:tav>
                                        <p:tav tm="66540">
                                          <p:val>
                                            <p:fltVal val="-2.6094"/>
                                          </p:val>
                                        </p:tav>
                                        <p:tav tm="69870">
                                          <p:val>
                                            <p:fltVal val="-2.1764"/>
                                          </p:val>
                                        </p:tav>
                                        <p:tav tm="73190">
                                          <p:val>
                                            <p:fltVal val="-1.7709"/>
                                          </p:val>
                                        </p:tav>
                                        <p:tav tm="76510">
                                          <p:val>
                                            <p:fltVal val="-1.3961"/>
                                          </p:val>
                                        </p:tav>
                                        <p:tav tm="79830">
                                          <p:val>
                                            <p:fltVal val="-1.0563"/>
                                          </p:val>
                                        </p:tav>
                                        <p:tav tm="83160">
                                          <p:val>
                                            <p:fltVal val="-0.7552"/>
                                          </p:val>
                                        </p:tav>
                                        <p:tav tm="86480">
                                          <p:val>
                                            <p:fltVal val="-0.4989"/>
                                          </p:val>
                                        </p:tav>
                                        <p:tav tm="89800">
                                          <p:val>
                                            <p:fltVal val="-0.2908"/>
                                          </p:val>
                                        </p:tav>
                                        <p:tav tm="93120">
                                          <p:val>
                                            <p:fltVal val="-0.1354"/>
                                          </p:val>
                                        </p:tav>
                                        <p:tav tm="96450">
                                          <p:val>
                                            <p:fltVal val="-0.0369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3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3d.object.scale.x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3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3d.object.scale.y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3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3d.object.scale.z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 animBg="1"/>
      <p:bldP spid="1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8AF66ED9-0512-4F62-A615-260F7303A2A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0" t="1196" b="2101"/>
          <a:stretch/>
        </p:blipFill>
        <p:spPr>
          <a:xfrm>
            <a:off x="-31750" y="1"/>
            <a:ext cx="12192000" cy="6858000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7CD3AA02-BD08-497B-979B-98AE6F48E6AF}"/>
              </a:ext>
            </a:extLst>
          </p:cNvPr>
          <p:cNvCxnSpPr>
            <a:cxnSpLocks/>
            <a:stCxn id="18" idx="1"/>
            <a:endCxn id="18" idx="3"/>
          </p:cNvCxnSpPr>
          <p:nvPr/>
        </p:nvCxnSpPr>
        <p:spPr>
          <a:xfrm>
            <a:off x="-31750" y="3429001"/>
            <a:ext cx="12192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82B272E-15B1-4234-A1FB-A2E9DB39ED94}"/>
              </a:ext>
            </a:extLst>
          </p:cNvPr>
          <p:cNvCxnSpPr>
            <a:cxnSpLocks/>
          </p:cNvCxnSpPr>
          <p:nvPr/>
        </p:nvCxnSpPr>
        <p:spPr>
          <a:xfrm>
            <a:off x="147144" y="2514600"/>
            <a:ext cx="11792607" cy="0"/>
          </a:xfrm>
          <a:prstGeom prst="line">
            <a:avLst/>
          </a:prstGeom>
          <a:ln w="285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63CF22BC-870C-42E8-83F4-3FCAED6920BC}"/>
              </a:ext>
            </a:extLst>
          </p:cNvPr>
          <p:cNvSpPr txBox="1">
            <a:spLocks noChangeAspect="1"/>
          </p:cNvSpPr>
          <p:nvPr>
            <p:custDataLst>
              <p:tags r:id="rId1"/>
            </p:custDataLst>
          </p:nvPr>
        </p:nvSpPr>
        <p:spPr>
          <a:xfrm>
            <a:off x="-31750" y="0"/>
            <a:ext cx="3581400" cy="1569660"/>
          </a:xfrm>
          <a:prstGeom prst="rect">
            <a:avLst/>
          </a:prstGeom>
          <a:blipFill dpi="0" rotWithShape="0">
            <a:blip r:embed="rId5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26054" b="-26054"/>
            </a:stretch>
          </a:blipFill>
        </p:spPr>
        <p:txBody>
          <a:bodyPr wrap="square">
            <a:spAutoFit/>
          </a:bodyPr>
          <a:lstStyle/>
          <a:p>
            <a:pPr algn="just"/>
            <a:r>
              <a:rPr lang="en-US" sz="320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Xác định vị trí của Việt Nam trên quả địa cầu.</a:t>
            </a:r>
            <a:endParaRPr lang="en-US" sz="3200"/>
          </a:p>
        </p:txBody>
      </p:sp>
      <mc:AlternateContent xmlns:mc="http://schemas.openxmlformats.org/markup-compatibility/2006">
        <mc:Choice xmlns:am3d="http://schemas.microsoft.com/office/drawing/2017/model3d" xmlns="" Requires="am3d">
          <p:graphicFrame>
            <p:nvGraphicFramePr>
              <p:cNvPr id="11" name="3D Model 10" descr="Desktop Earth World Globe">
                <a:extLst>
                  <a:ext uri="{FF2B5EF4-FFF2-40B4-BE49-F238E27FC236}">
                    <a16:creationId xmlns:a16="http://schemas.microsoft.com/office/drawing/2014/main" id="{EA7F2054-8BAB-42E7-91CD-C4C596F6BBCC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912211763"/>
                  </p:ext>
                </p:extLst>
              </p:nvPr>
            </p:nvGraphicFramePr>
            <p:xfrm>
              <a:off x="2872707" y="-441979"/>
              <a:ext cx="5486192" cy="7981648"/>
            </p:xfrm>
            <a:graphic>
              <a:graphicData uri="http://schemas.microsoft.com/office/drawing/2017/model3d">
                <am3d:model3d r:embed="rId6">
                  <am3d:spPr>
                    <a:xfrm>
                      <a:off x="0" y="0"/>
                      <a:ext cx="5486192" cy="7981648"/>
                    </a:xfrm>
                    <a:prstGeom prst="rect">
                      <a:avLst/>
                    </a:prstGeom>
                  </am3d:spPr>
                  <am3d:camera>
                    <am3d:pos x="0" y="0" z="68687252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6931035" d="1000000"/>
                    <am3d:preTrans dx="0" dy="0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1108673" ay="-1152326" az="-376342"/>
                    <am3d:postTrans dx="0" dy="0" dz="0"/>
                  </am3d:trans>
                  <am3d:raster rName="Office3DRenderer" rVer="16.0.8326">
                    <am3d:blip r:embed="rId7"/>
                  </am3d:raster>
                  <am3d:objViewport viewportSz="1068664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1" name="3D Model 10" descr="Desktop Earth World Globe">
                <a:extLst>
                  <a:ext uri="{FF2B5EF4-FFF2-40B4-BE49-F238E27FC236}">
                    <a16:creationId xmlns:a16="http://schemas.microsoft.com/office/drawing/2014/main" id="{EA7F2054-8BAB-42E7-91CD-C4C596F6BBC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872707" y="-441979"/>
                <a:ext cx="5486192" cy="7981648"/>
              </a:xfrm>
              <a:prstGeom prst="rect">
                <a:avLst/>
              </a:prstGeom>
            </p:spPr>
          </p:pic>
        </mc:Fallback>
      </mc:AlternateContent>
      <p:pic>
        <p:nvPicPr>
          <p:cNvPr id="12" name="Picture 11">
            <a:extLst>
              <a:ext uri="{FF2B5EF4-FFF2-40B4-BE49-F238E27FC236}">
                <a16:creationId xmlns:a16="http://schemas.microsoft.com/office/drawing/2014/main" id="{94502A35-3586-454E-ABDB-38435CA0868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273" b="97727" l="23274" r="77238">
                        <a14:foregroundMark x1="70332" y1="82273" x2="70222" y2="82371"/>
                        <a14:foregroundMark x1="53513" y1="2727" x2="53964" y2="2727"/>
                        <a14:foregroundMark x1="53964" y1="2727" x2="56777" y2="4091"/>
                        <a14:foregroundMark x1="52798" y1="97421" x2="55499" y2="97727"/>
                        <a14:foregroundMark x1="55499" y1="97727" x2="56951" y2="96437"/>
                        <a14:foregroundMark x1="43098" y1="11373" x2="43395" y2="12076"/>
                        <a14:foregroundMark x1="49105" y1="44091" x2="49105" y2="44091"/>
                        <a14:foregroundMark x1="50128" y1="49545" x2="50128" y2="49545"/>
                        <a14:foregroundMark x1="49872" y1="59545" x2="49872" y2="59545"/>
                        <a14:foregroundMark x1="50639" y1="50000" x2="50639" y2="50000"/>
                        <a14:foregroundMark x1="50384" y1="49545" x2="50384" y2="49545"/>
                        <a14:foregroundMark x1="50639" y1="49545" x2="50639" y2="49545"/>
                        <a14:foregroundMark x1="50384" y1="49545" x2="50384" y2="49545"/>
                        <a14:foregroundMark x1="50128" y1="49091" x2="50639" y2="50455"/>
                        <a14:backgroundMark x1="51662" y1="18182" x2="34271" y2="30455"/>
                        <a14:backgroundMark x1="34271" y1="30455" x2="29668" y2="51364"/>
                        <a14:backgroundMark x1="29668" y1="51364" x2="39642" y2="72727"/>
                        <a14:backgroundMark x1="39642" y1="72727" x2="50895" y2="81364"/>
                        <a14:backgroundMark x1="50895" y1="81364" x2="61125" y2="80455"/>
                        <a14:backgroundMark x1="61125" y1="80455" x2="69821" y2="63636"/>
                        <a14:backgroundMark x1="69821" y1="63636" x2="70332" y2="46818"/>
                        <a14:backgroundMark x1="70332" y1="46818" x2="63939" y2="30000"/>
                        <a14:backgroundMark x1="63939" y1="30000" x2="49616" y2="19545"/>
                        <a14:backgroundMark x1="49616" y1="19545" x2="42967" y2="18182"/>
                        <a14:backgroundMark x1="48082" y1="4091" x2="41688" y2="4091"/>
                        <a14:backgroundMark x1="41688" y1="4091" x2="26854" y2="20000"/>
                        <a14:backgroundMark x1="26854" y1="20000" x2="27366" y2="56818"/>
                        <a14:backgroundMark x1="27366" y1="56818" x2="42967" y2="77727"/>
                        <a14:backgroundMark x1="42967" y1="77727" x2="57289" y2="81364"/>
                        <a14:backgroundMark x1="57289" y1="81364" x2="69565" y2="69091"/>
                        <a14:backgroundMark x1="69565" y1="69091" x2="73402" y2="37727"/>
                        <a14:backgroundMark x1="73402" y1="37727" x2="59847" y2="11818"/>
                        <a14:backgroundMark x1="59847" y1="11818" x2="47059" y2="5000"/>
                        <a14:backgroundMark x1="47059" y1="5000" x2="45780" y2="6818"/>
                        <a14:backgroundMark x1="32481" y1="32273" x2="30435" y2="65000"/>
                        <a14:backgroundMark x1="30435" y1="65000" x2="52430" y2="91818"/>
                        <a14:backgroundMark x1="52430" y1="91818" x2="71100" y2="76818"/>
                        <a14:backgroundMark x1="71100" y1="76818" x2="76982" y2="47273"/>
                        <a14:backgroundMark x1="76982" y1="47273" x2="68542" y2="25909"/>
                        <a14:backgroundMark x1="68542" y1="25909" x2="58824" y2="14091"/>
                        <a14:backgroundMark x1="58824" y1="14091" x2="57289" y2="13182"/>
                        <a14:backgroundMark x1="28645" y1="51364" x2="28389" y2="61364"/>
                        <a14:backgroundMark x1="28389" y1="61364" x2="42455" y2="91818"/>
                        <a14:backgroundMark x1="42455" y1="91818" x2="63171" y2="84091"/>
                        <a14:backgroundMark x1="63171" y1="84091" x2="67519" y2="50909"/>
                        <a14:backgroundMark x1="67519" y1="50909" x2="64962" y2="26818"/>
                        <a14:backgroundMark x1="64962" y1="26818" x2="63939" y2="23182"/>
                        <a14:backgroundMark x1="50384" y1="26364" x2="64194" y2="78636"/>
                        <a14:backgroundMark x1="58312" y1="5909" x2="82353" y2="70909"/>
                        <a14:backgroundMark x1="63939" y1="7727" x2="79795" y2="51364"/>
                        <a14:backgroundMark x1="23274" y1="40909" x2="37596" y2="88182"/>
                        <a14:backgroundMark x1="37596" y1="88182" x2="40665" y2="95455"/>
                        <a14:backgroundMark x1="23785" y1="49545" x2="33504" y2="90455"/>
                        <a14:backgroundMark x1="35038" y1="45000" x2="48849" y2="80000"/>
                        <a14:backgroundMark x1="40921" y1="43182" x2="48338" y2="91818"/>
                        <a14:backgroundMark x1="45903" y1="59545" x2="47059" y2="87727"/>
                        <a14:backgroundMark x1="45269" y1="44091" x2="45903" y2="59545"/>
                        <a14:backgroundMark x1="44757" y1="93182" x2="63939" y2="88636"/>
                        <a14:backgroundMark x1="63939" y1="88636" x2="67263" y2="85909"/>
                        <a14:backgroundMark x1="52993" y1="59545" x2="53197" y2="65455"/>
                        <a14:backgroundMark x1="52665" y1="50000" x2="52993" y2="59545"/>
                        <a14:backgroundMark x1="52649" y1="49545" x2="52665" y2="50000"/>
                        <a14:backgroundMark x1="52609" y1="48396" x2="52649" y2="49545"/>
                        <a14:backgroundMark x1="52461" y1="44091" x2="52546" y2="46564"/>
                        <a14:backgroundMark x1="52430" y1="43182" x2="52461" y2="44091"/>
                        <a14:backgroundMark x1="46803" y1="45909" x2="46803" y2="45909"/>
                        <a14:backgroundMark x1="48082" y1="50455" x2="48082" y2="50455"/>
                        <a14:backgroundMark x1="48849" y1="49545" x2="48849" y2="49545"/>
                        <a14:backgroundMark x1="58568" y1="33182" x2="64706" y2="62273"/>
                        <a14:backgroundMark x1="49105" y1="54545" x2="49105" y2="54545"/>
                        <a14:backgroundMark x1="49616" y1="52273" x2="49616" y2="52273"/>
                        <a14:backgroundMark x1="47059" y1="59545" x2="47059" y2="59545"/>
                        <a14:backgroundMark x1="47570" y1="60455" x2="47570" y2="60909"/>
                        <a14:backgroundMark x1="48082" y1="64545" x2="48082" y2="65000"/>
                        <a14:backgroundMark x1="48849" y1="66364" x2="49105" y2="66818"/>
                        <a14:backgroundMark x1="51151" y1="70909" x2="51407" y2="71364"/>
                        <a14:backgroundMark x1="52174" y1="73636" x2="52941" y2="75000"/>
                        <a14:backgroundMark x1="53964" y1="75455" x2="54987" y2="75455"/>
                        <a14:backgroundMark x1="67775" y1="52727" x2="67775" y2="52727"/>
                        <a14:backgroundMark x1="68542" y1="55909" x2="70588" y2="76818"/>
                        <a14:backgroundMark x1="68286" y1="49091" x2="72123" y2="63182"/>
                        <a14:backgroundMark x1="72123" y1="63182" x2="72634" y2="63636"/>
                        <a14:backgroundMark x1="75192" y1="62273" x2="70077" y2="81818"/>
                        <a14:backgroundMark x1="70077" y1="82273" x2="69565" y2="84545"/>
                        <a14:backgroundMark x1="68798" y1="49091" x2="68542" y2="48636"/>
                        <a14:backgroundMark x1="68542" y1="46364" x2="68542" y2="46364"/>
                        <a14:backgroundMark x1="68542" y1="45000" x2="68542" y2="45000"/>
                        <a14:backgroundMark x1="67519" y1="42727" x2="69565" y2="52727"/>
                        <a14:backgroundMark x1="69565" y1="52727" x2="69821" y2="52273"/>
                        <a14:backgroundMark x1="70844" y1="82273" x2="70588" y2="82727"/>
                        <a14:backgroundMark x1="49872" y1="53636" x2="49872" y2="53636"/>
                        <a14:backgroundMark x1="51151" y1="46364" x2="51151" y2="46364"/>
                        <a14:backgroundMark x1="50639" y1="49091" x2="50639" y2="49091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407" t="37005" r="46097" b="36352"/>
          <a:stretch/>
        </p:blipFill>
        <p:spPr>
          <a:xfrm>
            <a:off x="5314936" y="2743200"/>
            <a:ext cx="400064" cy="800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232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0" presetClass="entr" presetSubtype="1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sum"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0"/>
                                          </p:val>
                                        </p:tav>
                                        <p:tav tm="3330">
                                          <p:val>
                                            <p:fltVal val="-9.9674"/>
                                          </p:val>
                                        </p:tav>
                                        <p:tav tm="6660">
                                          <p:val>
                                            <p:fltVal val="-9.8728"/>
                                          </p:val>
                                        </p:tav>
                                        <p:tav tm="9990">
                                          <p:val>
                                            <p:fltVal val="-9.7205"/>
                                          </p:val>
                                        </p:tav>
                                        <p:tav tm="13320">
                                          <p:val>
                                            <p:fltVal val="-9.5149"/>
                                          </p:val>
                                        </p:tav>
                                        <p:tav tm="16650">
                                          <p:val>
                                            <p:fltVal val="-9.2606"/>
                                          </p:val>
                                        </p:tav>
                                        <p:tav tm="19970">
                                          <p:val>
                                            <p:fltVal val="-8.9628"/>
                                          </p:val>
                                        </p:tav>
                                        <p:tav tm="23290">
                                          <p:val>
                                            <p:fltVal val="-8.6253"/>
                                          </p:val>
                                        </p:tav>
                                        <p:tav tm="26620">
                                          <p:val>
                                            <p:fltVal val="-8.2513"/>
                                          </p:val>
                                        </p:tav>
                                        <p:tav tm="29950">
                                          <p:val>
                                            <p:fltVal val="-7.8462"/>
                                          </p:val>
                                        </p:tav>
                                        <p:tav tm="33280">
                                          <p:val>
                                            <p:fltVal val="-7.4145"/>
                                          </p:val>
                                        </p:tav>
                                        <p:tav tm="36610">
                                          <p:val>
                                            <p:fltVal val="-6.9604"/>
                                          </p:val>
                                        </p:tav>
                                        <p:tav tm="39940">
                                          <p:val>
                                            <p:fltVal val="-6.4886"/>
                                          </p:val>
                                        </p:tav>
                                        <p:tav tm="43270">
                                          <p:val>
                                            <p:fltVal val="-6.0034"/>
                                          </p:val>
                                        </p:tav>
                                        <p:tav tm="46600">
                                          <p:val>
                                            <p:fltVal val="-5.5092"/>
                                          </p:val>
                                        </p:tav>
                                        <p:tav tm="49930">
                                          <p:val>
                                            <p:fltVal val="-5.0104"/>
                                          </p:val>
                                        </p:tav>
                                        <p:tav tm="53250">
                                          <p:val>
                                            <p:fltVal val="-4.5131"/>
                                          </p:val>
                                        </p:tav>
                                        <p:tav tm="56580">
                                          <p:val>
                                            <p:fltVal val="-4.0186"/>
                                          </p:val>
                                        </p:tav>
                                        <p:tav tm="59900">
                                          <p:val>
                                            <p:fltVal val="-3.5344"/>
                                          </p:val>
                                        </p:tav>
                                        <p:tav tm="63220">
                                          <p:val>
                                            <p:fltVal val="-3.0632"/>
                                          </p:val>
                                        </p:tav>
                                        <p:tav tm="66540">
                                          <p:val>
                                            <p:fltVal val="-2.6094"/>
                                          </p:val>
                                        </p:tav>
                                        <p:tav tm="69870">
                                          <p:val>
                                            <p:fltVal val="-2.1764"/>
                                          </p:val>
                                        </p:tav>
                                        <p:tav tm="73190">
                                          <p:val>
                                            <p:fltVal val="-1.7709"/>
                                          </p:val>
                                        </p:tav>
                                        <p:tav tm="76510">
                                          <p:val>
                                            <p:fltVal val="-1.3961"/>
                                          </p:val>
                                        </p:tav>
                                        <p:tav tm="79830">
                                          <p:val>
                                            <p:fltVal val="-1.0563"/>
                                          </p:val>
                                        </p:tav>
                                        <p:tav tm="83160">
                                          <p:val>
                                            <p:fltVal val="-0.7552"/>
                                          </p:val>
                                        </p:tav>
                                        <p:tav tm="86480">
                                          <p:val>
                                            <p:fltVal val="-0.4989"/>
                                          </p:val>
                                        </p:tav>
                                        <p:tav tm="89800">
                                          <p:val>
                                            <p:fltVal val="-0.2908"/>
                                          </p:val>
                                        </p:tav>
                                        <p:tav tm="93120">
                                          <p:val>
                                            <p:fltVal val="-0.1354"/>
                                          </p:val>
                                        </p:tav>
                                        <p:tav tm="96450">
                                          <p:val>
                                            <p:fltVal val="-0.0369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3d.object.scale.x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3d.object.scale.y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3d.object.scale.z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641 -0.00833 L 0.33516 -0.04722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937" y="-1944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27" presetClass="emph" presetSubtype="0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4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5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6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37331E5C-F97D-450F-9ACA-133C4BACB4EF}"/>
              </a:ext>
            </a:extLst>
          </p:cNvPr>
          <p:cNvSpPr>
            <a:spLocks noChangeAspect="1"/>
          </p:cNvSpPr>
          <p:nvPr>
            <p:custDataLst>
              <p:tags r:id="rId1"/>
            </p:custDataLst>
          </p:nvPr>
        </p:nvSpPr>
        <p:spPr>
          <a:xfrm rot="338252">
            <a:off x="6936593" y="-141812"/>
            <a:ext cx="5346374" cy="2357677"/>
          </a:xfrm>
          <a:custGeom>
            <a:avLst/>
            <a:gdLst>
              <a:gd name="connsiteX0" fmla="*/ 3299095 w 5346374"/>
              <a:gd name="connsiteY0" fmla="*/ 4365370 h 4399397"/>
              <a:gd name="connsiteX1" fmla="*/ 3297663 w 5346374"/>
              <a:gd name="connsiteY1" fmla="*/ 4372042 h 4399397"/>
              <a:gd name="connsiteX2" fmla="*/ 3298102 w 5346374"/>
              <a:gd name="connsiteY2" fmla="*/ 4367040 h 4399397"/>
              <a:gd name="connsiteX3" fmla="*/ 2573496 w 5346374"/>
              <a:gd name="connsiteY3" fmla="*/ 4311442 h 4399397"/>
              <a:gd name="connsiteX4" fmla="*/ 2586614 w 5346374"/>
              <a:gd name="connsiteY4" fmla="*/ 4351328 h 4399397"/>
              <a:gd name="connsiteX5" fmla="*/ 2605600 w 5346374"/>
              <a:gd name="connsiteY5" fmla="*/ 4348068 h 4399397"/>
              <a:gd name="connsiteX6" fmla="*/ 2591830 w 5346374"/>
              <a:gd name="connsiteY6" fmla="*/ 4312977 h 4399397"/>
              <a:gd name="connsiteX7" fmla="*/ 2722160 w 5346374"/>
              <a:gd name="connsiteY7" fmla="*/ 4195398 h 4399397"/>
              <a:gd name="connsiteX8" fmla="*/ 2666956 w 5346374"/>
              <a:gd name="connsiteY8" fmla="*/ 4215020 h 4399397"/>
              <a:gd name="connsiteX9" fmla="*/ 2681826 w 5346374"/>
              <a:gd name="connsiteY9" fmla="*/ 4264750 h 4399397"/>
              <a:gd name="connsiteX10" fmla="*/ 2746198 w 5346374"/>
              <a:gd name="connsiteY10" fmla="*/ 4245893 h 4399397"/>
              <a:gd name="connsiteX11" fmla="*/ 2722160 w 5346374"/>
              <a:gd name="connsiteY11" fmla="*/ 4195398 h 4399397"/>
              <a:gd name="connsiteX12" fmla="*/ 3290902 w 5346374"/>
              <a:gd name="connsiteY12" fmla="*/ 4194506 h 4399397"/>
              <a:gd name="connsiteX13" fmla="*/ 3277702 w 5346374"/>
              <a:gd name="connsiteY13" fmla="*/ 4200674 h 4399397"/>
              <a:gd name="connsiteX14" fmla="*/ 3330217 w 5346374"/>
              <a:gd name="connsiteY14" fmla="*/ 4246281 h 4399397"/>
              <a:gd name="connsiteX15" fmla="*/ 3405831 w 5346374"/>
              <a:gd name="connsiteY15" fmla="*/ 4235638 h 4399397"/>
              <a:gd name="connsiteX16" fmla="*/ 3327894 w 5346374"/>
              <a:gd name="connsiteY16" fmla="*/ 4195178 h 4399397"/>
              <a:gd name="connsiteX17" fmla="*/ 3290902 w 5346374"/>
              <a:gd name="connsiteY17" fmla="*/ 4194506 h 4399397"/>
              <a:gd name="connsiteX18" fmla="*/ 2849067 w 5346374"/>
              <a:gd name="connsiteY18" fmla="*/ 4193895 h 4399397"/>
              <a:gd name="connsiteX19" fmla="*/ 2841327 w 5346374"/>
              <a:gd name="connsiteY19" fmla="*/ 4205370 h 4399397"/>
              <a:gd name="connsiteX20" fmla="*/ 2833913 w 5346374"/>
              <a:gd name="connsiteY20" fmla="*/ 4214446 h 4399397"/>
              <a:gd name="connsiteX21" fmla="*/ 2828696 w 5346374"/>
              <a:gd name="connsiteY21" fmla="*/ 4252798 h 4399397"/>
              <a:gd name="connsiteX22" fmla="*/ 2898770 w 5346374"/>
              <a:gd name="connsiteY22" fmla="*/ 4282904 h 4399397"/>
              <a:gd name="connsiteX23" fmla="*/ 2897956 w 5346374"/>
              <a:gd name="connsiteY23" fmla="*/ 4197987 h 4399397"/>
              <a:gd name="connsiteX24" fmla="*/ 2339563 w 5346374"/>
              <a:gd name="connsiteY24" fmla="*/ 4168229 h 4399397"/>
              <a:gd name="connsiteX25" fmla="*/ 2335000 w 5346374"/>
              <a:gd name="connsiteY25" fmla="*/ 4201788 h 4399397"/>
              <a:gd name="connsiteX26" fmla="*/ 2353334 w 5346374"/>
              <a:gd name="connsiteY26" fmla="*/ 4203322 h 4399397"/>
              <a:gd name="connsiteX27" fmla="*/ 2357896 w 5346374"/>
              <a:gd name="connsiteY27" fmla="*/ 4169764 h 4399397"/>
              <a:gd name="connsiteX28" fmla="*/ 2506397 w 5346374"/>
              <a:gd name="connsiteY28" fmla="*/ 4145827 h 4399397"/>
              <a:gd name="connsiteX29" fmla="*/ 2515930 w 5346374"/>
              <a:gd name="connsiteY29" fmla="*/ 4212079 h 4399397"/>
              <a:gd name="connsiteX30" fmla="*/ 2547994 w 5346374"/>
              <a:gd name="connsiteY30" fmla="*/ 4180823 h 4399397"/>
              <a:gd name="connsiteX31" fmla="*/ 2607149 w 5346374"/>
              <a:gd name="connsiteY31" fmla="*/ 4200319 h 4399397"/>
              <a:gd name="connsiteX32" fmla="*/ 2558342 w 5346374"/>
              <a:gd name="connsiteY32" fmla="*/ 4150173 h 4399397"/>
              <a:gd name="connsiteX33" fmla="*/ 3838215 w 5346374"/>
              <a:gd name="connsiteY33" fmla="*/ 4123942 h 4399397"/>
              <a:gd name="connsiteX34" fmla="*/ 3816621 w 5346374"/>
              <a:gd name="connsiteY34" fmla="*/ 4146377 h 4399397"/>
              <a:gd name="connsiteX35" fmla="*/ 3853614 w 5346374"/>
              <a:gd name="connsiteY35" fmla="*/ 4147049 h 4399397"/>
              <a:gd name="connsiteX36" fmla="*/ 3866814 w 5346374"/>
              <a:gd name="connsiteY36" fmla="*/ 4140881 h 4399397"/>
              <a:gd name="connsiteX37" fmla="*/ 3838215 w 5346374"/>
              <a:gd name="connsiteY37" fmla="*/ 4123942 h 4399397"/>
              <a:gd name="connsiteX38" fmla="*/ 2372809 w 5346374"/>
              <a:gd name="connsiteY38" fmla="*/ 4105557 h 4399397"/>
              <a:gd name="connsiteX39" fmla="*/ 2370362 w 5346374"/>
              <a:gd name="connsiteY39" fmla="*/ 4105977 h 4399397"/>
              <a:gd name="connsiteX40" fmla="*/ 2370323 w 5346374"/>
              <a:gd name="connsiteY40" fmla="*/ 4105728 h 4399397"/>
              <a:gd name="connsiteX41" fmla="*/ 2372809 w 5346374"/>
              <a:gd name="connsiteY41" fmla="*/ 4105557 h 4399397"/>
              <a:gd name="connsiteX42" fmla="*/ 3521822 w 5346374"/>
              <a:gd name="connsiteY42" fmla="*/ 4041707 h 4399397"/>
              <a:gd name="connsiteX43" fmla="*/ 3368759 w 5346374"/>
              <a:gd name="connsiteY43" fmla="*/ 4099203 h 4399397"/>
              <a:gd name="connsiteX44" fmla="*/ 3411536 w 5346374"/>
              <a:gd name="connsiteY44" fmla="*/ 4102782 h 4399397"/>
              <a:gd name="connsiteX45" fmla="*/ 3416262 w 5346374"/>
              <a:gd name="connsiteY45" fmla="*/ 4158935 h 4399397"/>
              <a:gd name="connsiteX46" fmla="*/ 3499496 w 5346374"/>
              <a:gd name="connsiteY46" fmla="*/ 4114991 h 4399397"/>
              <a:gd name="connsiteX47" fmla="*/ 3461076 w 5346374"/>
              <a:gd name="connsiteY47" fmla="*/ 4102079 h 4399397"/>
              <a:gd name="connsiteX48" fmla="*/ 3514976 w 5346374"/>
              <a:gd name="connsiteY48" fmla="*/ 4092044 h 4399397"/>
              <a:gd name="connsiteX49" fmla="*/ 3349081 w 5346374"/>
              <a:gd name="connsiteY49" fmla="*/ 4039374 h 4399397"/>
              <a:gd name="connsiteX50" fmla="*/ 3326835 w 5346374"/>
              <a:gd name="connsiteY50" fmla="*/ 4066603 h 4399397"/>
              <a:gd name="connsiteX51" fmla="*/ 3345170 w 5346374"/>
              <a:gd name="connsiteY51" fmla="*/ 4068137 h 4399397"/>
              <a:gd name="connsiteX52" fmla="*/ 3369818 w 5346374"/>
              <a:gd name="connsiteY52" fmla="*/ 4045957 h 4399397"/>
              <a:gd name="connsiteX53" fmla="*/ 2601207 w 5346374"/>
              <a:gd name="connsiteY53" fmla="*/ 4026127 h 4399397"/>
              <a:gd name="connsiteX54" fmla="*/ 2599410 w 5346374"/>
              <a:gd name="connsiteY54" fmla="*/ 4029974 h 4399397"/>
              <a:gd name="connsiteX55" fmla="*/ 2588734 w 5346374"/>
              <a:gd name="connsiteY55" fmla="*/ 4063019 h 4399397"/>
              <a:gd name="connsiteX56" fmla="*/ 2617010 w 5346374"/>
              <a:gd name="connsiteY56" fmla="*/ 4082355 h 4399397"/>
              <a:gd name="connsiteX57" fmla="*/ 2644388 w 5346374"/>
              <a:gd name="connsiteY57" fmla="*/ 4062828 h 4399397"/>
              <a:gd name="connsiteX58" fmla="*/ 2758012 w 5346374"/>
              <a:gd name="connsiteY58" fmla="*/ 4113549 h 4399397"/>
              <a:gd name="connsiteX59" fmla="*/ 2864958 w 5346374"/>
              <a:gd name="connsiteY59" fmla="*/ 4122498 h 4399397"/>
              <a:gd name="connsiteX60" fmla="*/ 2913276 w 5346374"/>
              <a:gd name="connsiteY60" fmla="*/ 4085330 h 4399397"/>
              <a:gd name="connsiteX61" fmla="*/ 2813186 w 5346374"/>
              <a:gd name="connsiteY61" fmla="*/ 4043014 h 4399397"/>
              <a:gd name="connsiteX62" fmla="*/ 2781028 w 5346374"/>
              <a:gd name="connsiteY62" fmla="*/ 4027278 h 4399397"/>
              <a:gd name="connsiteX63" fmla="*/ 2732452 w 5346374"/>
              <a:gd name="connsiteY63" fmla="*/ 4029731 h 4399397"/>
              <a:gd name="connsiteX64" fmla="*/ 2732265 w 5346374"/>
              <a:gd name="connsiteY64" fmla="*/ 4030182 h 4399397"/>
              <a:gd name="connsiteX65" fmla="*/ 2711162 w 5346374"/>
              <a:gd name="connsiteY65" fmla="*/ 4049022 h 4399397"/>
              <a:gd name="connsiteX66" fmla="*/ 2706473 w 5346374"/>
              <a:gd name="connsiteY66" fmla="*/ 4031042 h 4399397"/>
              <a:gd name="connsiteX67" fmla="*/ 2702517 w 5346374"/>
              <a:gd name="connsiteY67" fmla="*/ 4031242 h 4399397"/>
              <a:gd name="connsiteX68" fmla="*/ 2656619 w 5346374"/>
              <a:gd name="connsiteY68" fmla="*/ 4028925 h 4399397"/>
              <a:gd name="connsiteX69" fmla="*/ 2656590 w 5346374"/>
              <a:gd name="connsiteY69" fmla="*/ 4029910 h 4399397"/>
              <a:gd name="connsiteX70" fmla="*/ 2642188 w 5346374"/>
              <a:gd name="connsiteY70" fmla="*/ 4033553 h 4399397"/>
              <a:gd name="connsiteX71" fmla="*/ 2617128 w 5346374"/>
              <a:gd name="connsiteY71" fmla="*/ 4026930 h 4399397"/>
              <a:gd name="connsiteX72" fmla="*/ 2947025 w 5346374"/>
              <a:gd name="connsiteY72" fmla="*/ 4011268 h 4399397"/>
              <a:gd name="connsiteX73" fmla="*/ 2938864 w 5346374"/>
              <a:gd name="connsiteY73" fmla="*/ 4012513 h 4399397"/>
              <a:gd name="connsiteX74" fmla="*/ 2917839 w 5346374"/>
              <a:gd name="connsiteY74" fmla="*/ 4051772 h 4399397"/>
              <a:gd name="connsiteX75" fmla="*/ 2951003 w 5346374"/>
              <a:gd name="connsiteY75" fmla="*/ 4035153 h 4399397"/>
              <a:gd name="connsiteX76" fmla="*/ 2988361 w 5346374"/>
              <a:gd name="connsiteY76" fmla="*/ 4101310 h 4399397"/>
              <a:gd name="connsiteX77" fmla="*/ 3029775 w 5346374"/>
              <a:gd name="connsiteY77" fmla="*/ 4103563 h 4399397"/>
              <a:gd name="connsiteX78" fmla="*/ 3056236 w 5346374"/>
              <a:gd name="connsiteY78" fmla="*/ 4102140 h 4399397"/>
              <a:gd name="connsiteX79" fmla="*/ 3032198 w 5346374"/>
              <a:gd name="connsiteY79" fmla="*/ 4051645 h 4399397"/>
              <a:gd name="connsiteX80" fmla="*/ 3006125 w 5346374"/>
              <a:gd name="connsiteY80" fmla="*/ 4061584 h 4399397"/>
              <a:gd name="connsiteX81" fmla="*/ 2992273 w 5346374"/>
              <a:gd name="connsiteY81" fmla="*/ 4072546 h 4399397"/>
              <a:gd name="connsiteX82" fmla="*/ 2963550 w 5346374"/>
              <a:gd name="connsiteY82" fmla="*/ 4033779 h 4399397"/>
              <a:gd name="connsiteX83" fmla="*/ 3515467 w 5346374"/>
              <a:gd name="connsiteY83" fmla="*/ 3997540 h 4399397"/>
              <a:gd name="connsiteX84" fmla="*/ 3501288 w 5346374"/>
              <a:gd name="connsiteY84" fmla="*/ 4010898 h 4399397"/>
              <a:gd name="connsiteX85" fmla="*/ 3524429 w 5346374"/>
              <a:gd name="connsiteY85" fmla="*/ 4022532 h 4399397"/>
              <a:gd name="connsiteX86" fmla="*/ 3532496 w 5346374"/>
              <a:gd name="connsiteY86" fmla="*/ 4008661 h 4399397"/>
              <a:gd name="connsiteX87" fmla="*/ 4161575 w 5346374"/>
              <a:gd name="connsiteY87" fmla="*/ 3995849 h 4399397"/>
              <a:gd name="connsiteX88" fmla="*/ 4112156 w 5346374"/>
              <a:gd name="connsiteY88" fmla="*/ 4018380 h 4399397"/>
              <a:gd name="connsiteX89" fmla="*/ 4122423 w 5346374"/>
              <a:gd name="connsiteY89" fmla="*/ 4033785 h 4399397"/>
              <a:gd name="connsiteX90" fmla="*/ 4171516 w 5346374"/>
              <a:gd name="connsiteY90" fmla="*/ 4013650 h 4399397"/>
              <a:gd name="connsiteX91" fmla="*/ 2200955 w 5346374"/>
              <a:gd name="connsiteY91" fmla="*/ 3953765 h 4399397"/>
              <a:gd name="connsiteX92" fmla="*/ 2202300 w 5346374"/>
              <a:gd name="connsiteY92" fmla="*/ 3956136 h 4399397"/>
              <a:gd name="connsiteX93" fmla="*/ 2213310 w 5346374"/>
              <a:gd name="connsiteY93" fmla="*/ 3983118 h 4399397"/>
              <a:gd name="connsiteX94" fmla="*/ 2282731 w 5346374"/>
              <a:gd name="connsiteY94" fmla="*/ 4018019 h 4399397"/>
              <a:gd name="connsiteX95" fmla="*/ 2274665 w 5346374"/>
              <a:gd name="connsiteY95" fmla="*/ 4031889 h 4399397"/>
              <a:gd name="connsiteX96" fmla="*/ 2205243 w 5346374"/>
              <a:gd name="connsiteY96" fmla="*/ 3996988 h 4399397"/>
              <a:gd name="connsiteX97" fmla="*/ 2191879 w 5346374"/>
              <a:gd name="connsiteY97" fmla="*/ 4095265 h 4399397"/>
              <a:gd name="connsiteX98" fmla="*/ 2227160 w 5346374"/>
              <a:gd name="connsiteY98" fmla="*/ 4153976 h 4399397"/>
              <a:gd name="connsiteX99" fmla="*/ 2292956 w 5346374"/>
              <a:gd name="connsiteY99" fmla="*/ 4147360 h 4399397"/>
              <a:gd name="connsiteX100" fmla="*/ 2284646 w 5346374"/>
              <a:gd name="connsiteY100" fmla="*/ 4117573 h 4399397"/>
              <a:gd name="connsiteX101" fmla="*/ 2281346 w 5346374"/>
              <a:gd name="connsiteY101" fmla="*/ 4073661 h 4399397"/>
              <a:gd name="connsiteX102" fmla="*/ 2311698 w 5346374"/>
              <a:gd name="connsiteY102" fmla="*/ 4100443 h 4399397"/>
              <a:gd name="connsiteX103" fmla="*/ 2345757 w 5346374"/>
              <a:gd name="connsiteY103" fmla="*/ 4122687 h 4399397"/>
              <a:gd name="connsiteX104" fmla="*/ 2359283 w 5346374"/>
              <a:gd name="connsiteY104" fmla="*/ 4114122 h 4399397"/>
              <a:gd name="connsiteX105" fmla="*/ 2363316 w 5346374"/>
              <a:gd name="connsiteY105" fmla="*/ 4107187 h 4399397"/>
              <a:gd name="connsiteX106" fmla="*/ 2370362 w 5346374"/>
              <a:gd name="connsiteY106" fmla="*/ 4105977 h 4399397"/>
              <a:gd name="connsiteX107" fmla="*/ 2370504 w 5346374"/>
              <a:gd name="connsiteY107" fmla="*/ 4106879 h 4399397"/>
              <a:gd name="connsiteX108" fmla="*/ 2427605 w 5346374"/>
              <a:gd name="connsiteY108" fmla="*/ 4134384 h 4399397"/>
              <a:gd name="connsiteX109" fmla="*/ 2404830 w 5346374"/>
              <a:gd name="connsiteY109" fmla="*/ 4188236 h 4399397"/>
              <a:gd name="connsiteX110" fmla="*/ 2433634 w 5346374"/>
              <a:gd name="connsiteY110" fmla="*/ 4180950 h 4399397"/>
              <a:gd name="connsiteX111" fmla="*/ 2471605 w 5346374"/>
              <a:gd name="connsiteY111" fmla="*/ 4174431 h 4399397"/>
              <a:gd name="connsiteX112" fmla="*/ 2366454 w 5346374"/>
              <a:gd name="connsiteY112" fmla="*/ 4061389 h 4399397"/>
              <a:gd name="connsiteX113" fmla="*/ 2328484 w 5346374"/>
              <a:gd name="connsiteY113" fmla="*/ 4067908 h 4399397"/>
              <a:gd name="connsiteX114" fmla="*/ 2325061 w 5346374"/>
              <a:gd name="connsiteY114" fmla="*/ 4002167 h 4399397"/>
              <a:gd name="connsiteX115" fmla="*/ 2349750 w 5346374"/>
              <a:gd name="connsiteY115" fmla="*/ 4047870 h 4399397"/>
              <a:gd name="connsiteX116" fmla="*/ 2419580 w 5346374"/>
              <a:gd name="connsiteY116" fmla="*/ 4034320 h 4399397"/>
              <a:gd name="connsiteX117" fmla="*/ 2473398 w 5346374"/>
              <a:gd name="connsiteY117" fmla="*/ 4070337 h 4399397"/>
              <a:gd name="connsiteX118" fmla="*/ 2500776 w 5346374"/>
              <a:gd name="connsiteY118" fmla="*/ 4050810 h 4399397"/>
              <a:gd name="connsiteX119" fmla="*/ 2536139 w 5346374"/>
              <a:gd name="connsiteY119" fmla="*/ 4063467 h 4399397"/>
              <a:gd name="connsiteX120" fmla="*/ 2552842 w 5346374"/>
              <a:gd name="connsiteY120" fmla="*/ 4076986 h 4399397"/>
              <a:gd name="connsiteX121" fmla="*/ 2560041 w 5346374"/>
              <a:gd name="connsiteY121" fmla="*/ 4024048 h 4399397"/>
              <a:gd name="connsiteX122" fmla="*/ 2532704 w 5346374"/>
              <a:gd name="connsiteY122" fmla="*/ 4022667 h 4399397"/>
              <a:gd name="connsiteX123" fmla="*/ 2208630 w 5346374"/>
              <a:gd name="connsiteY123" fmla="*/ 3956573 h 4399397"/>
              <a:gd name="connsiteX124" fmla="*/ 1567935 w 5346374"/>
              <a:gd name="connsiteY124" fmla="*/ 3933961 h 4399397"/>
              <a:gd name="connsiteX125" fmla="*/ 1564676 w 5346374"/>
              <a:gd name="connsiteY125" fmla="*/ 3957930 h 4399397"/>
              <a:gd name="connsiteX126" fmla="*/ 1589120 w 5346374"/>
              <a:gd name="connsiteY126" fmla="*/ 3959976 h 4399397"/>
              <a:gd name="connsiteX127" fmla="*/ 1592380 w 5346374"/>
              <a:gd name="connsiteY127" fmla="*/ 3936006 h 4399397"/>
              <a:gd name="connsiteX128" fmla="*/ 2095529 w 5346374"/>
              <a:gd name="connsiteY128" fmla="*/ 3917504 h 4399397"/>
              <a:gd name="connsiteX129" fmla="*/ 2132765 w 5346374"/>
              <a:gd name="connsiteY129" fmla="*/ 3961833 h 4399397"/>
              <a:gd name="connsiteX130" fmla="*/ 2119239 w 5346374"/>
              <a:gd name="connsiteY130" fmla="*/ 3970398 h 4399397"/>
              <a:gd name="connsiteX131" fmla="*/ 2075891 w 5346374"/>
              <a:gd name="connsiteY131" fmla="*/ 3925558 h 4399397"/>
              <a:gd name="connsiteX132" fmla="*/ 3684012 w 5346374"/>
              <a:gd name="connsiteY132" fmla="*/ 3917098 h 4399397"/>
              <a:gd name="connsiteX133" fmla="*/ 3701693 w 5346374"/>
              <a:gd name="connsiteY133" fmla="*/ 3923426 h 4399397"/>
              <a:gd name="connsiteX134" fmla="*/ 3686212 w 5346374"/>
              <a:gd name="connsiteY134" fmla="*/ 3946373 h 4399397"/>
              <a:gd name="connsiteX135" fmla="*/ 3667878 w 5346374"/>
              <a:gd name="connsiteY135" fmla="*/ 3944839 h 4399397"/>
              <a:gd name="connsiteX136" fmla="*/ 3829579 w 5346374"/>
              <a:gd name="connsiteY136" fmla="*/ 3914733 h 4399397"/>
              <a:gd name="connsiteX137" fmla="*/ 3842697 w 5346374"/>
              <a:gd name="connsiteY137" fmla="*/ 3954619 h 4399397"/>
              <a:gd name="connsiteX138" fmla="*/ 3861682 w 5346374"/>
              <a:gd name="connsiteY138" fmla="*/ 3951360 h 4399397"/>
              <a:gd name="connsiteX139" fmla="*/ 3847912 w 5346374"/>
              <a:gd name="connsiteY139" fmla="*/ 3916267 h 4399397"/>
              <a:gd name="connsiteX140" fmla="*/ 1407947 w 5346374"/>
              <a:gd name="connsiteY140" fmla="*/ 3906027 h 4399397"/>
              <a:gd name="connsiteX141" fmla="*/ 1418865 w 5346374"/>
              <a:gd name="connsiteY141" fmla="*/ 3916638 h 4399397"/>
              <a:gd name="connsiteX142" fmla="*/ 1398576 w 5346374"/>
              <a:gd name="connsiteY142" fmla="*/ 3929485 h 4399397"/>
              <a:gd name="connsiteX143" fmla="*/ 1384601 w 5346374"/>
              <a:gd name="connsiteY143" fmla="*/ 3918619 h 4399397"/>
              <a:gd name="connsiteX144" fmla="*/ 1868766 w 5346374"/>
              <a:gd name="connsiteY144" fmla="*/ 3903376 h 4399397"/>
              <a:gd name="connsiteX145" fmla="*/ 1849780 w 5346374"/>
              <a:gd name="connsiteY145" fmla="*/ 3906637 h 4399397"/>
              <a:gd name="connsiteX146" fmla="*/ 1864528 w 5346374"/>
              <a:gd name="connsiteY146" fmla="*/ 3934538 h 4399397"/>
              <a:gd name="connsiteX147" fmla="*/ 1883513 w 5346374"/>
              <a:gd name="connsiteY147" fmla="*/ 3931277 h 4399397"/>
              <a:gd name="connsiteX148" fmla="*/ 2037634 w 5346374"/>
              <a:gd name="connsiteY148" fmla="*/ 3891858 h 4399397"/>
              <a:gd name="connsiteX149" fmla="*/ 2044888 w 5346374"/>
              <a:gd name="connsiteY149" fmla="*/ 3903569 h 4399397"/>
              <a:gd name="connsiteX150" fmla="*/ 2040650 w 5346374"/>
              <a:gd name="connsiteY150" fmla="*/ 3934731 h 4399397"/>
              <a:gd name="connsiteX151" fmla="*/ 1991110 w 5346374"/>
              <a:gd name="connsiteY151" fmla="*/ 3935433 h 4399397"/>
              <a:gd name="connsiteX152" fmla="*/ 1975059 w 5346374"/>
              <a:gd name="connsiteY152" fmla="*/ 3917120 h 4399397"/>
              <a:gd name="connsiteX153" fmla="*/ 1970902 w 5346374"/>
              <a:gd name="connsiteY153" fmla="*/ 3902227 h 4399397"/>
              <a:gd name="connsiteX154" fmla="*/ 1947884 w 5346374"/>
              <a:gd name="connsiteY154" fmla="*/ 3912422 h 4399397"/>
              <a:gd name="connsiteX155" fmla="*/ 1924540 w 5346374"/>
              <a:gd name="connsiteY155" fmla="*/ 3925014 h 4399397"/>
              <a:gd name="connsiteX156" fmla="*/ 1987442 w 5346374"/>
              <a:gd name="connsiteY156" fmla="*/ 4007854 h 4399397"/>
              <a:gd name="connsiteX157" fmla="*/ 1966176 w 5346374"/>
              <a:gd name="connsiteY157" fmla="*/ 4027893 h 4399397"/>
              <a:gd name="connsiteX158" fmla="*/ 1953384 w 5346374"/>
              <a:gd name="connsiteY158" fmla="*/ 3985609 h 4399397"/>
              <a:gd name="connsiteX159" fmla="*/ 1883675 w 5346374"/>
              <a:gd name="connsiteY159" fmla="*/ 4020988 h 4399397"/>
              <a:gd name="connsiteX160" fmla="*/ 1960512 w 5346374"/>
              <a:gd name="connsiteY160" fmla="*/ 4046812 h 4399397"/>
              <a:gd name="connsiteX161" fmla="*/ 1988827 w 5346374"/>
              <a:gd name="connsiteY161" fmla="*/ 4134032 h 4399397"/>
              <a:gd name="connsiteX162" fmla="*/ 2052423 w 5346374"/>
              <a:gd name="connsiteY162" fmla="*/ 4098141 h 4399397"/>
              <a:gd name="connsiteX163" fmla="*/ 2029568 w 5346374"/>
              <a:gd name="connsiteY163" fmla="*/ 4016228 h 4399397"/>
              <a:gd name="connsiteX164" fmla="*/ 2051609 w 5346374"/>
              <a:gd name="connsiteY164" fmla="*/ 4013223 h 4399397"/>
              <a:gd name="connsiteX165" fmla="*/ 2090884 w 5346374"/>
              <a:gd name="connsiteY165" fmla="*/ 3997115 h 4399397"/>
              <a:gd name="connsiteX166" fmla="*/ 2102576 w 5346374"/>
              <a:gd name="connsiteY166" fmla="*/ 4024761 h 4399397"/>
              <a:gd name="connsiteX167" fmla="*/ 2102698 w 5346374"/>
              <a:gd name="connsiteY167" fmla="*/ 4046590 h 4399397"/>
              <a:gd name="connsiteX168" fmla="*/ 2106120 w 5346374"/>
              <a:gd name="connsiteY168" fmla="*/ 4112331 h 4399397"/>
              <a:gd name="connsiteX169" fmla="*/ 2126327 w 5346374"/>
              <a:gd name="connsiteY169" fmla="*/ 4145538 h 4399397"/>
              <a:gd name="connsiteX170" fmla="*/ 2156720 w 5346374"/>
              <a:gd name="connsiteY170" fmla="*/ 4058384 h 4399397"/>
              <a:gd name="connsiteX171" fmla="*/ 2177186 w 5346374"/>
              <a:gd name="connsiteY171" fmla="*/ 3945065 h 4399397"/>
              <a:gd name="connsiteX172" fmla="*/ 2056038 w 5346374"/>
              <a:gd name="connsiteY172" fmla="*/ 3900724 h 4399397"/>
              <a:gd name="connsiteX173" fmla="*/ 3551727 w 5346374"/>
              <a:gd name="connsiteY173" fmla="*/ 3867240 h 4399397"/>
              <a:gd name="connsiteX174" fmla="*/ 3585134 w 5346374"/>
              <a:gd name="connsiteY174" fmla="*/ 3894278 h 4399397"/>
              <a:gd name="connsiteX175" fmla="*/ 3444294 w 5346374"/>
              <a:gd name="connsiteY175" fmla="*/ 3952795 h 4399397"/>
              <a:gd name="connsiteX176" fmla="*/ 3436634 w 5346374"/>
              <a:gd name="connsiteY176" fmla="*/ 3918214 h 4399397"/>
              <a:gd name="connsiteX177" fmla="*/ 3427998 w 5346374"/>
              <a:gd name="connsiteY177" fmla="*/ 3890825 h 4399397"/>
              <a:gd name="connsiteX178" fmla="*/ 3551727 w 5346374"/>
              <a:gd name="connsiteY178" fmla="*/ 3867240 h 4399397"/>
              <a:gd name="connsiteX179" fmla="*/ 1717904 w 5346374"/>
              <a:gd name="connsiteY179" fmla="*/ 3808328 h 4399397"/>
              <a:gd name="connsiteX180" fmla="*/ 1638255 w 5346374"/>
              <a:gd name="connsiteY180" fmla="*/ 3825905 h 4399397"/>
              <a:gd name="connsiteX181" fmla="*/ 1662169 w 5346374"/>
              <a:gd name="connsiteY181" fmla="*/ 3854573 h 4399397"/>
              <a:gd name="connsiteX182" fmla="*/ 1689139 w 5346374"/>
              <a:gd name="connsiteY182" fmla="*/ 3883497 h 4399397"/>
              <a:gd name="connsiteX183" fmla="*/ 1674636 w 5346374"/>
              <a:gd name="connsiteY183" fmla="*/ 3899253 h 4399397"/>
              <a:gd name="connsiteX184" fmla="*/ 1608351 w 5346374"/>
              <a:gd name="connsiteY184" fmla="*/ 3818554 h 4399397"/>
              <a:gd name="connsiteX185" fmla="*/ 1556203 w 5346374"/>
              <a:gd name="connsiteY185" fmla="*/ 3838433 h 4399397"/>
              <a:gd name="connsiteX186" fmla="*/ 1692562 w 5346374"/>
              <a:gd name="connsiteY186" fmla="*/ 3949238 h 4399397"/>
              <a:gd name="connsiteX187" fmla="*/ 1741450 w 5346374"/>
              <a:gd name="connsiteY187" fmla="*/ 3953329 h 4399397"/>
              <a:gd name="connsiteX188" fmla="*/ 1746013 w 5346374"/>
              <a:gd name="connsiteY188" fmla="*/ 3919771 h 4399397"/>
              <a:gd name="connsiteX189" fmla="*/ 1717904 w 5346374"/>
              <a:gd name="connsiteY189" fmla="*/ 3808328 h 4399397"/>
              <a:gd name="connsiteX190" fmla="*/ 3838136 w 5346374"/>
              <a:gd name="connsiteY190" fmla="*/ 3806358 h 4399397"/>
              <a:gd name="connsiteX191" fmla="*/ 3817846 w 5346374"/>
              <a:gd name="connsiteY191" fmla="*/ 3819206 h 4399397"/>
              <a:gd name="connsiteX192" fmla="*/ 3828764 w 5346374"/>
              <a:gd name="connsiteY192" fmla="*/ 3829817 h 4399397"/>
              <a:gd name="connsiteX193" fmla="*/ 3849054 w 5346374"/>
              <a:gd name="connsiteY193" fmla="*/ 3816969 h 4399397"/>
              <a:gd name="connsiteX194" fmla="*/ 1172792 w 5346374"/>
              <a:gd name="connsiteY194" fmla="*/ 3726348 h 4399397"/>
              <a:gd name="connsiteX195" fmla="*/ 1208725 w 5346374"/>
              <a:gd name="connsiteY195" fmla="*/ 3780264 h 4399397"/>
              <a:gd name="connsiteX196" fmla="*/ 1189088 w 5346374"/>
              <a:gd name="connsiteY196" fmla="*/ 3788318 h 4399397"/>
              <a:gd name="connsiteX197" fmla="*/ 1150100 w 5346374"/>
              <a:gd name="connsiteY197" fmla="*/ 3734147 h 4399397"/>
              <a:gd name="connsiteX198" fmla="*/ 1396256 w 5346374"/>
              <a:gd name="connsiteY198" fmla="*/ 3696563 h 4399397"/>
              <a:gd name="connsiteX199" fmla="*/ 1426608 w 5346374"/>
              <a:gd name="connsiteY199" fmla="*/ 3723346 h 4399397"/>
              <a:gd name="connsiteX200" fmla="*/ 1372707 w 5346374"/>
              <a:gd name="connsiteY200" fmla="*/ 3733381 h 4399397"/>
              <a:gd name="connsiteX201" fmla="*/ 1396256 w 5346374"/>
              <a:gd name="connsiteY201" fmla="*/ 3696563 h 4399397"/>
              <a:gd name="connsiteX202" fmla="*/ 1436753 w 5346374"/>
              <a:gd name="connsiteY202" fmla="*/ 3535103 h 4399397"/>
              <a:gd name="connsiteX203" fmla="*/ 1476476 w 5346374"/>
              <a:gd name="connsiteY203" fmla="*/ 3538427 h 4399397"/>
              <a:gd name="connsiteX204" fmla="*/ 1524713 w 5346374"/>
              <a:gd name="connsiteY204" fmla="*/ 3547312 h 4399397"/>
              <a:gd name="connsiteX205" fmla="*/ 1586189 w 5346374"/>
              <a:gd name="connsiteY205" fmla="*/ 3617912 h 4399397"/>
              <a:gd name="connsiteX206" fmla="*/ 1515912 w 5346374"/>
              <a:gd name="connsiteY206" fmla="*/ 3612031 h 4399397"/>
              <a:gd name="connsiteX207" fmla="*/ 905657 w 5346374"/>
              <a:gd name="connsiteY207" fmla="*/ 3531872 h 4399397"/>
              <a:gd name="connsiteX208" fmla="*/ 1011213 w 5346374"/>
              <a:gd name="connsiteY208" fmla="*/ 3778282 h 4399397"/>
              <a:gd name="connsiteX209" fmla="*/ 934337 w 5346374"/>
              <a:gd name="connsiteY209" fmla="*/ 3684576 h 4399397"/>
              <a:gd name="connsiteX210" fmla="*/ 890989 w 5346374"/>
              <a:gd name="connsiteY210" fmla="*/ 3639736 h 4399397"/>
              <a:gd name="connsiteX211" fmla="*/ 1405954 w 5346374"/>
              <a:gd name="connsiteY211" fmla="*/ 3488889 h 4399397"/>
              <a:gd name="connsiteX212" fmla="*/ 1421028 w 5346374"/>
              <a:gd name="connsiteY212" fmla="*/ 3514393 h 4399397"/>
              <a:gd name="connsiteX213" fmla="*/ 1402043 w 5346374"/>
              <a:gd name="connsiteY213" fmla="*/ 3517653 h 4399397"/>
              <a:gd name="connsiteX214" fmla="*/ 1386969 w 5346374"/>
              <a:gd name="connsiteY214" fmla="*/ 3492149 h 4399397"/>
              <a:gd name="connsiteX215" fmla="*/ 1230484 w 5346374"/>
              <a:gd name="connsiteY215" fmla="*/ 3483902 h 4399397"/>
              <a:gd name="connsiteX216" fmla="*/ 1245557 w 5346374"/>
              <a:gd name="connsiteY216" fmla="*/ 3509406 h 4399397"/>
              <a:gd name="connsiteX217" fmla="*/ 1226572 w 5346374"/>
              <a:gd name="connsiteY217" fmla="*/ 3512667 h 4399397"/>
              <a:gd name="connsiteX218" fmla="*/ 1211498 w 5346374"/>
              <a:gd name="connsiteY218" fmla="*/ 3487162 h 4399397"/>
              <a:gd name="connsiteX219" fmla="*/ 951165 w 5346374"/>
              <a:gd name="connsiteY219" fmla="*/ 3356286 h 4399397"/>
              <a:gd name="connsiteX220" fmla="*/ 944646 w 5346374"/>
              <a:gd name="connsiteY220" fmla="*/ 3404225 h 4399397"/>
              <a:gd name="connsiteX221" fmla="*/ 969091 w 5346374"/>
              <a:gd name="connsiteY221" fmla="*/ 3406271 h 4399397"/>
              <a:gd name="connsiteX222" fmla="*/ 975609 w 5346374"/>
              <a:gd name="connsiteY222" fmla="*/ 3358331 h 4399397"/>
              <a:gd name="connsiteX223" fmla="*/ 482809 w 5346374"/>
              <a:gd name="connsiteY223" fmla="*/ 3346183 h 4399397"/>
              <a:gd name="connsiteX224" fmla="*/ 507254 w 5346374"/>
              <a:gd name="connsiteY224" fmla="*/ 3348229 h 4399397"/>
              <a:gd name="connsiteX225" fmla="*/ 503343 w 5346374"/>
              <a:gd name="connsiteY225" fmla="*/ 3376993 h 4399397"/>
              <a:gd name="connsiteX226" fmla="*/ 478898 w 5346374"/>
              <a:gd name="connsiteY226" fmla="*/ 3374948 h 4399397"/>
              <a:gd name="connsiteX227" fmla="*/ 742818 w 5346374"/>
              <a:gd name="connsiteY227" fmla="*/ 3297639 h 4399397"/>
              <a:gd name="connsiteX228" fmla="*/ 735972 w 5346374"/>
              <a:gd name="connsiteY228" fmla="*/ 3347975 h 4399397"/>
              <a:gd name="connsiteX229" fmla="*/ 760417 w 5346374"/>
              <a:gd name="connsiteY229" fmla="*/ 3350021 h 4399397"/>
              <a:gd name="connsiteX230" fmla="*/ 767262 w 5346374"/>
              <a:gd name="connsiteY230" fmla="*/ 3299685 h 4399397"/>
              <a:gd name="connsiteX231" fmla="*/ 1006411 w 5346374"/>
              <a:gd name="connsiteY231" fmla="*/ 3222727 h 4399397"/>
              <a:gd name="connsiteX232" fmla="*/ 1043974 w 5346374"/>
              <a:gd name="connsiteY232" fmla="*/ 3264658 h 4399397"/>
              <a:gd name="connsiteX233" fmla="*/ 990929 w 5346374"/>
              <a:gd name="connsiteY233" fmla="*/ 3245674 h 4399397"/>
              <a:gd name="connsiteX234" fmla="*/ 958418 w 5346374"/>
              <a:gd name="connsiteY234" fmla="*/ 3257499 h 4399397"/>
              <a:gd name="connsiteX235" fmla="*/ 1006411 w 5346374"/>
              <a:gd name="connsiteY235" fmla="*/ 3222727 h 4399397"/>
              <a:gd name="connsiteX236" fmla="*/ 589348 w 5346374"/>
              <a:gd name="connsiteY236" fmla="*/ 3221766 h 4399397"/>
              <a:gd name="connsiteX237" fmla="*/ 538952 w 5346374"/>
              <a:gd name="connsiteY237" fmla="*/ 3251488 h 4399397"/>
              <a:gd name="connsiteX238" fmla="*/ 647361 w 5346374"/>
              <a:gd name="connsiteY238" fmla="*/ 3340560 h 4399397"/>
              <a:gd name="connsiteX239" fmla="*/ 623977 w 5346374"/>
              <a:gd name="connsiteY239" fmla="*/ 3285270 h 4399397"/>
              <a:gd name="connsiteX240" fmla="*/ 589348 w 5346374"/>
              <a:gd name="connsiteY240" fmla="*/ 3221766 h 4399397"/>
              <a:gd name="connsiteX241" fmla="*/ 544656 w 5346374"/>
              <a:gd name="connsiteY241" fmla="*/ 3118631 h 4399397"/>
              <a:gd name="connsiteX242" fmla="*/ 559078 w 5346374"/>
              <a:gd name="connsiteY242" fmla="*/ 3148929 h 4399397"/>
              <a:gd name="connsiteX243" fmla="*/ 540093 w 5346374"/>
              <a:gd name="connsiteY243" fmla="*/ 3152189 h 4399397"/>
              <a:gd name="connsiteX244" fmla="*/ 525019 w 5346374"/>
              <a:gd name="connsiteY244" fmla="*/ 3126685 h 4399397"/>
              <a:gd name="connsiteX245" fmla="*/ 4620895 w 5346374"/>
              <a:gd name="connsiteY245" fmla="*/ 3117918 h 4399397"/>
              <a:gd name="connsiteX246" fmla="*/ 4617674 w 5346374"/>
              <a:gd name="connsiteY246" fmla="*/ 3122792 h 4399397"/>
              <a:gd name="connsiteX247" fmla="*/ 4616191 w 5346374"/>
              <a:gd name="connsiteY247" fmla="*/ 3121616 h 4399397"/>
              <a:gd name="connsiteX248" fmla="*/ 4620895 w 5346374"/>
              <a:gd name="connsiteY248" fmla="*/ 3117918 h 4399397"/>
              <a:gd name="connsiteX249" fmla="*/ 598556 w 5346374"/>
              <a:gd name="connsiteY249" fmla="*/ 3108596 h 4399397"/>
              <a:gd name="connsiteX250" fmla="*/ 605564 w 5346374"/>
              <a:gd name="connsiteY250" fmla="*/ 3147971 h 4399397"/>
              <a:gd name="connsiteX251" fmla="*/ 624548 w 5346374"/>
              <a:gd name="connsiteY251" fmla="*/ 3144710 h 4399397"/>
              <a:gd name="connsiteX252" fmla="*/ 616889 w 5346374"/>
              <a:gd name="connsiteY252" fmla="*/ 3110131 h 4399397"/>
              <a:gd name="connsiteX253" fmla="*/ 722612 w 5346374"/>
              <a:gd name="connsiteY253" fmla="*/ 3082614 h 4399397"/>
              <a:gd name="connsiteX254" fmla="*/ 686963 w 5346374"/>
              <a:gd name="connsiteY254" fmla="*/ 3140237 h 4399397"/>
              <a:gd name="connsiteX255" fmla="*/ 657955 w 5346374"/>
              <a:gd name="connsiteY255" fmla="*/ 3171749 h 4399397"/>
              <a:gd name="connsiteX256" fmla="*/ 632859 w 5346374"/>
              <a:gd name="connsiteY256" fmla="*/ 3174497 h 4399397"/>
              <a:gd name="connsiteX257" fmla="*/ 658200 w 5346374"/>
              <a:gd name="connsiteY257" fmla="*/ 3215406 h 4399397"/>
              <a:gd name="connsiteX258" fmla="*/ 685169 w 5346374"/>
              <a:gd name="connsiteY258" fmla="*/ 3244329 h 4399397"/>
              <a:gd name="connsiteX259" fmla="*/ 671562 w 5346374"/>
              <a:gd name="connsiteY259" fmla="*/ 3298949 h 4399397"/>
              <a:gd name="connsiteX260" fmla="*/ 703869 w 5346374"/>
              <a:gd name="connsiteY260" fmla="*/ 3311349 h 4399397"/>
              <a:gd name="connsiteX261" fmla="*/ 597334 w 5346374"/>
              <a:gd name="connsiteY261" fmla="*/ 3072131 h 4399397"/>
              <a:gd name="connsiteX262" fmla="*/ 575293 w 5346374"/>
              <a:gd name="connsiteY262" fmla="*/ 3075134 h 4399397"/>
              <a:gd name="connsiteX263" fmla="*/ 586333 w 5346374"/>
              <a:gd name="connsiteY263" fmla="*/ 3107573 h 4399397"/>
              <a:gd name="connsiteX264" fmla="*/ 605971 w 5346374"/>
              <a:gd name="connsiteY264" fmla="*/ 3099520 h 4399397"/>
              <a:gd name="connsiteX265" fmla="*/ 5078414 w 5346374"/>
              <a:gd name="connsiteY265" fmla="*/ 3071357 h 4399397"/>
              <a:gd name="connsiteX266" fmla="*/ 5038202 w 5346374"/>
              <a:gd name="connsiteY266" fmla="*/ 3162537 h 4399397"/>
              <a:gd name="connsiteX267" fmla="*/ 5095884 w 5346374"/>
              <a:gd name="connsiteY267" fmla="*/ 3100545 h 4399397"/>
              <a:gd name="connsiteX268" fmla="*/ 5097604 w 5346374"/>
              <a:gd name="connsiteY268" fmla="*/ 3100151 h 4399397"/>
              <a:gd name="connsiteX269" fmla="*/ 608661 w 5346374"/>
              <a:gd name="connsiteY269" fmla="*/ 3034290 h 4399397"/>
              <a:gd name="connsiteX270" fmla="*/ 604749 w 5346374"/>
              <a:gd name="connsiteY270" fmla="*/ 3063053 h 4399397"/>
              <a:gd name="connsiteX271" fmla="*/ 623083 w 5346374"/>
              <a:gd name="connsiteY271" fmla="*/ 3064588 h 4399397"/>
              <a:gd name="connsiteX272" fmla="*/ 626994 w 5346374"/>
              <a:gd name="connsiteY272" fmla="*/ 3035824 h 4399397"/>
              <a:gd name="connsiteX273" fmla="*/ 720438 w 5346374"/>
              <a:gd name="connsiteY273" fmla="*/ 3016284 h 4399397"/>
              <a:gd name="connsiteX274" fmla="*/ 719578 w 5346374"/>
              <a:gd name="connsiteY274" fmla="*/ 3025390 h 4399397"/>
              <a:gd name="connsiteX275" fmla="*/ 705135 w 5346374"/>
              <a:gd name="connsiteY275" fmla="*/ 3052060 h 4399397"/>
              <a:gd name="connsiteX276" fmla="*/ 694868 w 5346374"/>
              <a:gd name="connsiteY276" fmla="*/ 3036656 h 4399397"/>
              <a:gd name="connsiteX277" fmla="*/ 690305 w 5346374"/>
              <a:gd name="connsiteY277" fmla="*/ 3070214 h 4399397"/>
              <a:gd name="connsiteX278" fmla="*/ 716052 w 5346374"/>
              <a:gd name="connsiteY278" fmla="*/ 3062671 h 4399397"/>
              <a:gd name="connsiteX279" fmla="*/ 796759 w 5346374"/>
              <a:gd name="connsiteY279" fmla="*/ 3173667 h 4399397"/>
              <a:gd name="connsiteX280" fmla="*/ 303961 w 5346374"/>
              <a:gd name="connsiteY280" fmla="*/ 2979701 h 4399397"/>
              <a:gd name="connsiteX281" fmla="*/ 300702 w 5346374"/>
              <a:gd name="connsiteY281" fmla="*/ 3003671 h 4399397"/>
              <a:gd name="connsiteX282" fmla="*/ 325146 w 5346374"/>
              <a:gd name="connsiteY282" fmla="*/ 3005716 h 4399397"/>
              <a:gd name="connsiteX283" fmla="*/ 328405 w 5346374"/>
              <a:gd name="connsiteY283" fmla="*/ 2981747 h 4399397"/>
              <a:gd name="connsiteX284" fmla="*/ 256375 w 5346374"/>
              <a:gd name="connsiteY284" fmla="*/ 2966022 h 4399397"/>
              <a:gd name="connsiteX285" fmla="*/ 263382 w 5346374"/>
              <a:gd name="connsiteY285" fmla="*/ 3005396 h 4399397"/>
              <a:gd name="connsiteX286" fmla="*/ 282369 w 5346374"/>
              <a:gd name="connsiteY286" fmla="*/ 3002137 h 4399397"/>
              <a:gd name="connsiteX287" fmla="*/ 274709 w 5346374"/>
              <a:gd name="connsiteY287" fmla="*/ 2967556 h 4399397"/>
              <a:gd name="connsiteX288" fmla="*/ 513124 w 5346374"/>
              <a:gd name="connsiteY288" fmla="*/ 2941446 h 4399397"/>
              <a:gd name="connsiteX289" fmla="*/ 481265 w 5346374"/>
              <a:gd name="connsiteY289" fmla="*/ 2948478 h 4399397"/>
              <a:gd name="connsiteX290" fmla="*/ 465945 w 5346374"/>
              <a:gd name="connsiteY290" fmla="*/ 3061135 h 4399397"/>
              <a:gd name="connsiteX291" fmla="*/ 441052 w 5346374"/>
              <a:gd name="connsiteY291" fmla="*/ 3039658 h 4399397"/>
              <a:gd name="connsiteX292" fmla="*/ 453233 w 5346374"/>
              <a:gd name="connsiteY292" fmla="*/ 3154617 h 4399397"/>
              <a:gd name="connsiteX293" fmla="*/ 470467 w 5346374"/>
              <a:gd name="connsiteY293" fmla="*/ 3141514 h 4399397"/>
              <a:gd name="connsiteX294" fmla="*/ 487700 w 5346374"/>
              <a:gd name="connsiteY294" fmla="*/ 3128411 h 4399397"/>
              <a:gd name="connsiteX295" fmla="*/ 511410 w 5346374"/>
              <a:gd name="connsiteY295" fmla="*/ 3181304 h 4399397"/>
              <a:gd name="connsiteX296" fmla="*/ 578512 w 5346374"/>
              <a:gd name="connsiteY296" fmla="*/ 3165101 h 4399397"/>
              <a:gd name="connsiteX297" fmla="*/ 583074 w 5346374"/>
              <a:gd name="connsiteY297" fmla="*/ 3131543 h 4399397"/>
              <a:gd name="connsiteX298" fmla="*/ 569305 w 5346374"/>
              <a:gd name="connsiteY298" fmla="*/ 3096452 h 4399397"/>
              <a:gd name="connsiteX299" fmla="*/ 556960 w 5346374"/>
              <a:gd name="connsiteY299" fmla="*/ 3073600 h 4399397"/>
              <a:gd name="connsiteX300" fmla="*/ 503020 w 5346374"/>
              <a:gd name="connsiteY300" fmla="*/ 3015753 h 4399397"/>
              <a:gd name="connsiteX301" fmla="*/ 363402 w 5346374"/>
              <a:gd name="connsiteY301" fmla="*/ 2928918 h 4399397"/>
              <a:gd name="connsiteX302" fmla="*/ 372365 w 5346374"/>
              <a:gd name="connsiteY302" fmla="*/ 2953910 h 4399397"/>
              <a:gd name="connsiteX303" fmla="*/ 378271 w 5346374"/>
              <a:gd name="connsiteY303" fmla="*/ 2978647 h 4399397"/>
              <a:gd name="connsiteX304" fmla="*/ 379819 w 5346374"/>
              <a:gd name="connsiteY304" fmla="*/ 3012716 h 4399397"/>
              <a:gd name="connsiteX305" fmla="*/ 406260 w 5346374"/>
              <a:gd name="connsiteY305" fmla="*/ 3068262 h 4399397"/>
              <a:gd name="connsiteX306" fmla="*/ 418321 w 5346374"/>
              <a:gd name="connsiteY306" fmla="*/ 2979574 h 4399397"/>
              <a:gd name="connsiteX307" fmla="*/ 363402 w 5346374"/>
              <a:gd name="connsiteY307" fmla="*/ 2928918 h 4399397"/>
              <a:gd name="connsiteX308" fmla="*/ 578147 w 5346374"/>
              <a:gd name="connsiteY308" fmla="*/ 2917797 h 4399397"/>
              <a:gd name="connsiteX309" fmla="*/ 571627 w 5346374"/>
              <a:gd name="connsiteY309" fmla="*/ 2965736 h 4399397"/>
              <a:gd name="connsiteX310" fmla="*/ 596073 w 5346374"/>
              <a:gd name="connsiteY310" fmla="*/ 2967782 h 4399397"/>
              <a:gd name="connsiteX311" fmla="*/ 602591 w 5346374"/>
              <a:gd name="connsiteY311" fmla="*/ 2919842 h 4399397"/>
              <a:gd name="connsiteX312" fmla="*/ 213680 w 5346374"/>
              <a:gd name="connsiteY312" fmla="*/ 2916388 h 4399397"/>
              <a:gd name="connsiteX313" fmla="*/ 240894 w 5346374"/>
              <a:gd name="connsiteY313" fmla="*/ 2988970 h 4399397"/>
              <a:gd name="connsiteX314" fmla="*/ 249043 w 5346374"/>
              <a:gd name="connsiteY314" fmla="*/ 2929045 h 4399397"/>
              <a:gd name="connsiteX315" fmla="*/ 5157534 w 5346374"/>
              <a:gd name="connsiteY315" fmla="*/ 2898582 h 4399397"/>
              <a:gd name="connsiteX316" fmla="*/ 5159652 w 5346374"/>
              <a:gd name="connsiteY316" fmla="*/ 2973911 h 4399397"/>
              <a:gd name="connsiteX317" fmla="*/ 5186134 w 5346374"/>
              <a:gd name="connsiteY317" fmla="*/ 2915522 h 4399397"/>
              <a:gd name="connsiteX318" fmla="*/ 5157534 w 5346374"/>
              <a:gd name="connsiteY318" fmla="*/ 2898582 h 4399397"/>
              <a:gd name="connsiteX319" fmla="*/ 443906 w 5346374"/>
              <a:gd name="connsiteY319" fmla="*/ 2882321 h 4399397"/>
              <a:gd name="connsiteX320" fmla="*/ 424921 w 5346374"/>
              <a:gd name="connsiteY320" fmla="*/ 2885580 h 4399397"/>
              <a:gd name="connsiteX321" fmla="*/ 439342 w 5346374"/>
              <a:gd name="connsiteY321" fmla="*/ 2915878 h 4399397"/>
              <a:gd name="connsiteX322" fmla="*/ 458980 w 5346374"/>
              <a:gd name="connsiteY322" fmla="*/ 2907825 h 4399397"/>
              <a:gd name="connsiteX323" fmla="*/ 519725 w 5346374"/>
              <a:gd name="connsiteY323" fmla="*/ 2847454 h 4399397"/>
              <a:gd name="connsiteX324" fmla="*/ 500739 w 5346374"/>
              <a:gd name="connsiteY324" fmla="*/ 2850713 h 4399397"/>
              <a:gd name="connsiteX325" fmla="*/ 509377 w 5346374"/>
              <a:gd name="connsiteY325" fmla="*/ 2878102 h 4399397"/>
              <a:gd name="connsiteX326" fmla="*/ 528362 w 5346374"/>
              <a:gd name="connsiteY326" fmla="*/ 2874843 h 4399397"/>
              <a:gd name="connsiteX327" fmla="*/ 5153460 w 5346374"/>
              <a:gd name="connsiteY327" fmla="*/ 2837636 h 4399397"/>
              <a:gd name="connsiteX328" fmla="*/ 5166252 w 5346374"/>
              <a:gd name="connsiteY328" fmla="*/ 2879919 h 4399397"/>
              <a:gd name="connsiteX329" fmla="*/ 5185238 w 5346374"/>
              <a:gd name="connsiteY329" fmla="*/ 2876658 h 4399397"/>
              <a:gd name="connsiteX330" fmla="*/ 5171794 w 5346374"/>
              <a:gd name="connsiteY330" fmla="*/ 2839170 h 4399397"/>
              <a:gd name="connsiteX331" fmla="*/ 304939 w 5346374"/>
              <a:gd name="connsiteY331" fmla="*/ 2790691 h 4399397"/>
              <a:gd name="connsiteX332" fmla="*/ 301680 w 5346374"/>
              <a:gd name="connsiteY332" fmla="*/ 2814661 h 4399397"/>
              <a:gd name="connsiteX333" fmla="*/ 326125 w 5346374"/>
              <a:gd name="connsiteY333" fmla="*/ 2816707 h 4399397"/>
              <a:gd name="connsiteX334" fmla="*/ 329385 w 5346374"/>
              <a:gd name="connsiteY334" fmla="*/ 2792737 h 4399397"/>
              <a:gd name="connsiteX335" fmla="*/ 203455 w 5346374"/>
              <a:gd name="connsiteY335" fmla="*/ 2787048 h 4399397"/>
              <a:gd name="connsiteX336" fmla="*/ 184469 w 5346374"/>
              <a:gd name="connsiteY336" fmla="*/ 2790307 h 4399397"/>
              <a:gd name="connsiteX337" fmla="*/ 198891 w 5346374"/>
              <a:gd name="connsiteY337" fmla="*/ 2820605 h 4399397"/>
              <a:gd name="connsiteX338" fmla="*/ 217877 w 5346374"/>
              <a:gd name="connsiteY338" fmla="*/ 2817346 h 4399397"/>
              <a:gd name="connsiteX339" fmla="*/ 543356 w 5346374"/>
              <a:gd name="connsiteY339" fmla="*/ 2764582 h 4399397"/>
              <a:gd name="connsiteX340" fmla="*/ 524044 w 5346374"/>
              <a:gd name="connsiteY340" fmla="*/ 2770238 h 4399397"/>
              <a:gd name="connsiteX341" fmla="*/ 539118 w 5346374"/>
              <a:gd name="connsiteY341" fmla="*/ 2795742 h 4399397"/>
              <a:gd name="connsiteX342" fmla="*/ 551992 w 5346374"/>
              <a:gd name="connsiteY342" fmla="*/ 2791971 h 4399397"/>
              <a:gd name="connsiteX343" fmla="*/ 583611 w 5346374"/>
              <a:gd name="connsiteY343" fmla="*/ 2743548 h 4399397"/>
              <a:gd name="connsiteX344" fmla="*/ 585034 w 5346374"/>
              <a:gd name="connsiteY344" fmla="*/ 2753525 h 4399397"/>
              <a:gd name="connsiteX345" fmla="*/ 596236 w 5346374"/>
              <a:gd name="connsiteY345" fmla="*/ 2875674 h 4399397"/>
              <a:gd name="connsiteX346" fmla="*/ 606706 w 5346374"/>
              <a:gd name="connsiteY346" fmla="*/ 2866853 h 4399397"/>
              <a:gd name="connsiteX347" fmla="*/ 621862 w 5346374"/>
              <a:gd name="connsiteY347" fmla="*/ 2846303 h 4399397"/>
              <a:gd name="connsiteX348" fmla="*/ 598801 w 5346374"/>
              <a:gd name="connsiteY348" fmla="*/ 2773009 h 4399397"/>
              <a:gd name="connsiteX349" fmla="*/ 5342225 w 5346374"/>
              <a:gd name="connsiteY349" fmla="*/ 2495392 h 4399397"/>
              <a:gd name="connsiteX350" fmla="*/ 5342818 w 5346374"/>
              <a:gd name="connsiteY350" fmla="*/ 2496207 h 4399397"/>
              <a:gd name="connsiteX351" fmla="*/ 5343682 w 5346374"/>
              <a:gd name="connsiteY351" fmla="*/ 2506886 h 4399397"/>
              <a:gd name="connsiteX352" fmla="*/ 5342608 w 5346374"/>
              <a:gd name="connsiteY352" fmla="*/ 2500583 h 4399397"/>
              <a:gd name="connsiteX353" fmla="*/ 455073 w 5346374"/>
              <a:gd name="connsiteY353" fmla="*/ 2391132 h 4399397"/>
              <a:gd name="connsiteX354" fmla="*/ 462080 w 5346374"/>
              <a:gd name="connsiteY354" fmla="*/ 2430507 h 4399397"/>
              <a:gd name="connsiteX355" fmla="*/ 481066 w 5346374"/>
              <a:gd name="connsiteY355" fmla="*/ 2427247 h 4399397"/>
              <a:gd name="connsiteX356" fmla="*/ 473407 w 5346374"/>
              <a:gd name="connsiteY356" fmla="*/ 2392667 h 4399397"/>
              <a:gd name="connsiteX357" fmla="*/ 15074 w 5346374"/>
              <a:gd name="connsiteY357" fmla="*/ 2354312 h 4399397"/>
              <a:gd name="connsiteX358" fmla="*/ 16170 w 5346374"/>
              <a:gd name="connsiteY358" fmla="*/ 2360032 h 4399397"/>
              <a:gd name="connsiteX359" fmla="*/ 16058 w 5346374"/>
              <a:gd name="connsiteY359" fmla="*/ 2359850 h 4399397"/>
              <a:gd name="connsiteX360" fmla="*/ 15074 w 5346374"/>
              <a:gd name="connsiteY360" fmla="*/ 2354312 h 4399397"/>
              <a:gd name="connsiteX361" fmla="*/ 269540 w 5346374"/>
              <a:gd name="connsiteY361" fmla="*/ 2346516 h 4399397"/>
              <a:gd name="connsiteX362" fmla="*/ 261717 w 5346374"/>
              <a:gd name="connsiteY362" fmla="*/ 2404043 h 4399397"/>
              <a:gd name="connsiteX363" fmla="*/ 289218 w 5346374"/>
              <a:gd name="connsiteY363" fmla="*/ 2406344 h 4399397"/>
              <a:gd name="connsiteX364" fmla="*/ 297040 w 5346374"/>
              <a:gd name="connsiteY364" fmla="*/ 2348817 h 4399397"/>
              <a:gd name="connsiteX365" fmla="*/ 362635 w 5346374"/>
              <a:gd name="connsiteY365" fmla="*/ 2184608 h 4399397"/>
              <a:gd name="connsiteX366" fmla="*/ 368012 w 5346374"/>
              <a:gd name="connsiteY366" fmla="*/ 2235967 h 4399397"/>
              <a:gd name="connsiteX367" fmla="*/ 392456 w 5346374"/>
              <a:gd name="connsiteY367" fmla="*/ 2238013 h 4399397"/>
              <a:gd name="connsiteX368" fmla="*/ 380968 w 5346374"/>
              <a:gd name="connsiteY368" fmla="*/ 2186142 h 4399397"/>
              <a:gd name="connsiteX369" fmla="*/ 93745 w 5346374"/>
              <a:gd name="connsiteY369" fmla="*/ 2162107 h 4399397"/>
              <a:gd name="connsiteX370" fmla="*/ 88530 w 5346374"/>
              <a:gd name="connsiteY370" fmla="*/ 2200459 h 4399397"/>
              <a:gd name="connsiteX371" fmla="*/ 112974 w 5346374"/>
              <a:gd name="connsiteY371" fmla="*/ 2202504 h 4399397"/>
              <a:gd name="connsiteX372" fmla="*/ 118191 w 5346374"/>
              <a:gd name="connsiteY372" fmla="*/ 2164152 h 4399397"/>
              <a:gd name="connsiteX373" fmla="*/ 92279 w 5346374"/>
              <a:gd name="connsiteY373" fmla="*/ 2081985 h 4399397"/>
              <a:gd name="connsiteX374" fmla="*/ 92209 w 5346374"/>
              <a:gd name="connsiteY374" fmla="*/ 2082240 h 4399397"/>
              <a:gd name="connsiteX375" fmla="*/ 91836 w 5346374"/>
              <a:gd name="connsiteY375" fmla="*/ 2082402 h 4399397"/>
              <a:gd name="connsiteX376" fmla="*/ 92279 w 5346374"/>
              <a:gd name="connsiteY376" fmla="*/ 2081985 h 4399397"/>
              <a:gd name="connsiteX377" fmla="*/ 4731638 w 5346374"/>
              <a:gd name="connsiteY377" fmla="*/ 1985364 h 4399397"/>
              <a:gd name="connsiteX378" fmla="*/ 4704178 w 5346374"/>
              <a:gd name="connsiteY378" fmla="*/ 2050946 h 4399397"/>
              <a:gd name="connsiteX379" fmla="*/ 4762682 w 5346374"/>
              <a:gd name="connsiteY379" fmla="*/ 2075235 h 4399397"/>
              <a:gd name="connsiteX380" fmla="*/ 4767246 w 5346374"/>
              <a:gd name="connsiteY380" fmla="*/ 2041677 h 4399397"/>
              <a:gd name="connsiteX381" fmla="*/ 4731638 w 5346374"/>
              <a:gd name="connsiteY381" fmla="*/ 1985364 h 4399397"/>
              <a:gd name="connsiteX382" fmla="*/ 138432 w 5346374"/>
              <a:gd name="connsiteY382" fmla="*/ 1935050 h 4399397"/>
              <a:gd name="connsiteX383" fmla="*/ 139546 w 5346374"/>
              <a:gd name="connsiteY383" fmla="*/ 1936091 h 4399397"/>
              <a:gd name="connsiteX384" fmla="*/ 139603 w 5346374"/>
              <a:gd name="connsiteY384" fmla="*/ 1936785 h 4399397"/>
              <a:gd name="connsiteX385" fmla="*/ 136607 w 5346374"/>
              <a:gd name="connsiteY385" fmla="*/ 1937815 h 4399397"/>
              <a:gd name="connsiteX386" fmla="*/ 138432 w 5346374"/>
              <a:gd name="connsiteY386" fmla="*/ 1935050 h 4399397"/>
              <a:gd name="connsiteX387" fmla="*/ 321367 w 5346374"/>
              <a:gd name="connsiteY387" fmla="*/ 1783578 h 4399397"/>
              <a:gd name="connsiteX388" fmla="*/ 316479 w 5346374"/>
              <a:gd name="connsiteY388" fmla="*/ 1819533 h 4399397"/>
              <a:gd name="connsiteX389" fmla="*/ 340923 w 5346374"/>
              <a:gd name="connsiteY389" fmla="*/ 1821578 h 4399397"/>
              <a:gd name="connsiteX390" fmla="*/ 345813 w 5346374"/>
              <a:gd name="connsiteY390" fmla="*/ 1785624 h 4399397"/>
              <a:gd name="connsiteX391" fmla="*/ 453164 w 5346374"/>
              <a:gd name="connsiteY391" fmla="*/ 1746122 h 4399397"/>
              <a:gd name="connsiteX392" fmla="*/ 432223 w 5346374"/>
              <a:gd name="connsiteY392" fmla="*/ 1763763 h 4399397"/>
              <a:gd name="connsiteX393" fmla="*/ 443142 w 5346374"/>
              <a:gd name="connsiteY393" fmla="*/ 1774375 h 4399397"/>
              <a:gd name="connsiteX394" fmla="*/ 463431 w 5346374"/>
              <a:gd name="connsiteY394" fmla="*/ 1761527 h 4399397"/>
              <a:gd name="connsiteX395" fmla="*/ 680662 w 5346374"/>
              <a:gd name="connsiteY395" fmla="*/ 1709401 h 4399397"/>
              <a:gd name="connsiteX396" fmla="*/ 684735 w 5346374"/>
              <a:gd name="connsiteY396" fmla="*/ 1770349 h 4399397"/>
              <a:gd name="connsiteX397" fmla="*/ 709179 w 5346374"/>
              <a:gd name="connsiteY397" fmla="*/ 1772395 h 4399397"/>
              <a:gd name="connsiteX398" fmla="*/ 698995 w 5346374"/>
              <a:gd name="connsiteY398" fmla="*/ 1710936 h 4399397"/>
              <a:gd name="connsiteX399" fmla="*/ 834376 w 5346374"/>
              <a:gd name="connsiteY399" fmla="*/ 1647113 h 4399397"/>
              <a:gd name="connsiteX400" fmla="*/ 858822 w 5346374"/>
              <a:gd name="connsiteY400" fmla="*/ 1649158 h 4399397"/>
              <a:gd name="connsiteX401" fmla="*/ 838451 w 5346374"/>
              <a:gd name="connsiteY401" fmla="*/ 1708060 h 4399397"/>
              <a:gd name="connsiteX402" fmla="*/ 814006 w 5346374"/>
              <a:gd name="connsiteY402" fmla="*/ 1706015 h 4399397"/>
              <a:gd name="connsiteX403" fmla="*/ 873408 w 5346374"/>
              <a:gd name="connsiteY403" fmla="*/ 1587348 h 4399397"/>
              <a:gd name="connsiteX404" fmla="*/ 891088 w 5346374"/>
              <a:gd name="connsiteY404" fmla="*/ 1593677 h 4399397"/>
              <a:gd name="connsiteX405" fmla="*/ 869496 w 5346374"/>
              <a:gd name="connsiteY405" fmla="*/ 1616112 h 4399397"/>
              <a:gd name="connsiteX406" fmla="*/ 851163 w 5346374"/>
              <a:gd name="connsiteY406" fmla="*/ 1614579 h 4399397"/>
              <a:gd name="connsiteX407" fmla="*/ 4461490 w 5346374"/>
              <a:gd name="connsiteY407" fmla="*/ 1494878 h 4399397"/>
              <a:gd name="connsiteX408" fmla="*/ 4436394 w 5346374"/>
              <a:gd name="connsiteY408" fmla="*/ 1497625 h 4399397"/>
              <a:gd name="connsiteX409" fmla="*/ 4450816 w 5346374"/>
              <a:gd name="connsiteY409" fmla="*/ 1527923 h 4399397"/>
              <a:gd name="connsiteX410" fmla="*/ 4469802 w 5346374"/>
              <a:gd name="connsiteY410" fmla="*/ 1524664 h 4399397"/>
              <a:gd name="connsiteX411" fmla="*/ 4385388 w 5346374"/>
              <a:gd name="connsiteY411" fmla="*/ 1418205 h 4399397"/>
              <a:gd name="connsiteX412" fmla="*/ 4334665 w 5346374"/>
              <a:gd name="connsiteY412" fmla="*/ 1450325 h 4399397"/>
              <a:gd name="connsiteX413" fmla="*/ 4278711 w 5346374"/>
              <a:gd name="connsiteY413" fmla="*/ 1665795 h 4399397"/>
              <a:gd name="connsiteX414" fmla="*/ 4250509 w 5346374"/>
              <a:gd name="connsiteY414" fmla="*/ 1772150 h 4399397"/>
              <a:gd name="connsiteX415" fmla="*/ 4288702 w 5346374"/>
              <a:gd name="connsiteY415" fmla="*/ 1876501 h 4399397"/>
              <a:gd name="connsiteX416" fmla="*/ 4363371 w 5346374"/>
              <a:gd name="connsiteY416" fmla="*/ 2370388 h 4399397"/>
              <a:gd name="connsiteX417" fmla="*/ 3196404 w 5346374"/>
              <a:gd name="connsiteY417" fmla="*/ 3956573 h 4399397"/>
              <a:gd name="connsiteX418" fmla="*/ 3092056 w 5346374"/>
              <a:gd name="connsiteY418" fmla="*/ 3983404 h 4399397"/>
              <a:gd name="connsiteX419" fmla="*/ 3124151 w 5346374"/>
              <a:gd name="connsiteY419" fmla="*/ 3989036 h 4399397"/>
              <a:gd name="connsiteX420" fmla="*/ 3250489 w 5346374"/>
              <a:gd name="connsiteY420" fmla="*/ 3946274 h 4399397"/>
              <a:gd name="connsiteX421" fmla="*/ 3257495 w 5346374"/>
              <a:gd name="connsiteY421" fmla="*/ 3985649 h 4399397"/>
              <a:gd name="connsiteX422" fmla="*/ 3235903 w 5346374"/>
              <a:gd name="connsiteY422" fmla="*/ 4008084 h 4399397"/>
              <a:gd name="connsiteX423" fmla="*/ 3303125 w 5346374"/>
              <a:gd name="connsiteY423" fmla="*/ 4013710 h 4399397"/>
              <a:gd name="connsiteX424" fmla="*/ 3358329 w 5346374"/>
              <a:gd name="connsiteY424" fmla="*/ 3994086 h 4399397"/>
              <a:gd name="connsiteX425" fmla="*/ 3398256 w 5346374"/>
              <a:gd name="connsiteY425" fmla="*/ 3973185 h 4399397"/>
              <a:gd name="connsiteX426" fmla="*/ 3609172 w 5346374"/>
              <a:gd name="connsiteY426" fmla="*/ 3944774 h 4399397"/>
              <a:gd name="connsiteX427" fmla="*/ 3641478 w 5346374"/>
              <a:gd name="connsiteY427" fmla="*/ 3957175 h 4399397"/>
              <a:gd name="connsiteX428" fmla="*/ 3671056 w 5346374"/>
              <a:gd name="connsiteY428" fmla="*/ 3966923 h 4399397"/>
              <a:gd name="connsiteX429" fmla="*/ 3697048 w 5346374"/>
              <a:gd name="connsiteY429" fmla="*/ 4003038 h 4399397"/>
              <a:gd name="connsiteX430" fmla="*/ 3727604 w 5346374"/>
              <a:gd name="connsiteY430" fmla="*/ 4005594 h 4399397"/>
              <a:gd name="connsiteX431" fmla="*/ 3734774 w 5346374"/>
              <a:gd name="connsiteY431" fmla="*/ 3952861 h 4399397"/>
              <a:gd name="connsiteX432" fmla="*/ 3749686 w 5346374"/>
              <a:gd name="connsiteY432" fmla="*/ 3888654 h 4399397"/>
              <a:gd name="connsiteX433" fmla="*/ 3813935 w 5346374"/>
              <a:gd name="connsiteY433" fmla="*/ 3847970 h 4399397"/>
              <a:gd name="connsiteX434" fmla="*/ 3656064 w 5346374"/>
              <a:gd name="connsiteY434" fmla="*/ 3895366 h 4399397"/>
              <a:gd name="connsiteX435" fmla="*/ 3610883 w 5346374"/>
              <a:gd name="connsiteY435" fmla="*/ 3886735 h 4399397"/>
              <a:gd name="connsiteX436" fmla="*/ 3614794 w 5346374"/>
              <a:gd name="connsiteY436" fmla="*/ 3857972 h 4399397"/>
              <a:gd name="connsiteX437" fmla="*/ 4452348 w 5346374"/>
              <a:gd name="connsiteY437" fmla="*/ 3380179 h 4399397"/>
              <a:gd name="connsiteX438" fmla="*/ 4450148 w 5346374"/>
              <a:gd name="connsiteY438" fmla="*/ 3350904 h 4399397"/>
              <a:gd name="connsiteX439" fmla="*/ 4558642 w 5346374"/>
              <a:gd name="connsiteY439" fmla="*/ 3212104 h 4399397"/>
              <a:gd name="connsiteX440" fmla="*/ 4617674 w 5346374"/>
              <a:gd name="connsiteY440" fmla="*/ 3122792 h 4399397"/>
              <a:gd name="connsiteX441" fmla="*/ 4620680 w 5346374"/>
              <a:gd name="connsiteY441" fmla="*/ 3125174 h 4399397"/>
              <a:gd name="connsiteX442" fmla="*/ 4668928 w 5346374"/>
              <a:gd name="connsiteY442" fmla="*/ 3151030 h 4399397"/>
              <a:gd name="connsiteX443" fmla="*/ 4631244 w 5346374"/>
              <a:gd name="connsiteY443" fmla="*/ 3087270 h 4399397"/>
              <a:gd name="connsiteX444" fmla="*/ 4665710 w 5346374"/>
              <a:gd name="connsiteY444" fmla="*/ 3061063 h 4399397"/>
              <a:gd name="connsiteX445" fmla="*/ 4670926 w 5346374"/>
              <a:gd name="connsiteY445" fmla="*/ 3022711 h 4399397"/>
              <a:gd name="connsiteX446" fmla="*/ 4740390 w 5346374"/>
              <a:gd name="connsiteY446" fmla="*/ 2943676 h 4399397"/>
              <a:gd name="connsiteX447" fmla="*/ 4730204 w 5346374"/>
              <a:gd name="connsiteY447" fmla="*/ 2882217 h 4399397"/>
              <a:gd name="connsiteX448" fmla="*/ 4757012 w 5346374"/>
              <a:gd name="connsiteY448" fmla="*/ 2821430 h 4399397"/>
              <a:gd name="connsiteX449" fmla="*/ 4763612 w 5346374"/>
              <a:gd name="connsiteY449" fmla="*/ 2727436 h 4399397"/>
              <a:gd name="connsiteX450" fmla="*/ 4798406 w 5346374"/>
              <a:gd name="connsiteY450" fmla="*/ 2698833 h 4399397"/>
              <a:gd name="connsiteX451" fmla="*/ 4781622 w 5346374"/>
              <a:gd name="connsiteY451" fmla="*/ 2549548 h 4399397"/>
              <a:gd name="connsiteX452" fmla="*/ 4808674 w 5346374"/>
              <a:gd name="connsiteY452" fmla="*/ 2532418 h 4399397"/>
              <a:gd name="connsiteX453" fmla="*/ 4810222 w 5346374"/>
              <a:gd name="connsiteY453" fmla="*/ 2566488 h 4399397"/>
              <a:gd name="connsiteX454" fmla="*/ 4831652 w 5346374"/>
              <a:gd name="connsiteY454" fmla="*/ 2454341 h 4399397"/>
              <a:gd name="connsiteX455" fmla="*/ 4773149 w 5346374"/>
              <a:gd name="connsiteY455" fmla="*/ 2430051 h 4399397"/>
              <a:gd name="connsiteX456" fmla="*/ 4788631 w 5346374"/>
              <a:gd name="connsiteY456" fmla="*/ 2407105 h 4399397"/>
              <a:gd name="connsiteX457" fmla="*/ 4812424 w 5346374"/>
              <a:gd name="connsiteY457" fmla="*/ 2413944 h 4399397"/>
              <a:gd name="connsiteX458" fmla="*/ 4823994 w 5346374"/>
              <a:gd name="connsiteY458" fmla="*/ 2419761 h 4399397"/>
              <a:gd name="connsiteX459" fmla="*/ 4846565 w 5346374"/>
              <a:gd name="connsiteY459" fmla="*/ 2390134 h 4399397"/>
              <a:gd name="connsiteX460" fmla="*/ 4815114 w 5346374"/>
              <a:gd name="connsiteY460" fmla="*/ 2348714 h 4399397"/>
              <a:gd name="connsiteX461" fmla="*/ 4807984 w 5346374"/>
              <a:gd name="connsiteY461" fmla="*/ 2287512 h 4399397"/>
              <a:gd name="connsiteX462" fmla="*/ 4797677 w 5346374"/>
              <a:gd name="connsiteY462" fmla="*/ 2204225 h 4399397"/>
              <a:gd name="connsiteX463" fmla="*/ 4706052 w 5346374"/>
              <a:gd name="connsiteY463" fmla="*/ 2082618 h 4399397"/>
              <a:gd name="connsiteX464" fmla="*/ 4634308 w 5346374"/>
              <a:gd name="connsiteY464" fmla="*/ 1996613 h 4399397"/>
              <a:gd name="connsiteX465" fmla="*/ 4633739 w 5346374"/>
              <a:gd name="connsiteY465" fmla="*/ 1955354 h 4399397"/>
              <a:gd name="connsiteX466" fmla="*/ 4637650 w 5346374"/>
              <a:gd name="connsiteY466" fmla="*/ 1926590 h 4399397"/>
              <a:gd name="connsiteX467" fmla="*/ 4535310 w 5346374"/>
              <a:gd name="connsiteY467" fmla="*/ 1770146 h 4399397"/>
              <a:gd name="connsiteX468" fmla="*/ 4451548 w 5346374"/>
              <a:gd name="connsiteY468" fmla="*/ 1658894 h 4399397"/>
              <a:gd name="connsiteX469" fmla="*/ 4451630 w 5346374"/>
              <a:gd name="connsiteY469" fmla="*/ 1612840 h 4399397"/>
              <a:gd name="connsiteX470" fmla="*/ 4362409 w 5346374"/>
              <a:gd name="connsiteY470" fmla="*/ 1496283 h 4399397"/>
              <a:gd name="connsiteX471" fmla="*/ 4405595 w 5346374"/>
              <a:gd name="connsiteY471" fmla="*/ 1451411 h 4399397"/>
              <a:gd name="connsiteX472" fmla="*/ 4395328 w 5346374"/>
              <a:gd name="connsiteY472" fmla="*/ 1436007 h 4399397"/>
              <a:gd name="connsiteX473" fmla="*/ 887750 w 5346374"/>
              <a:gd name="connsiteY473" fmla="*/ 1300063 h 4399397"/>
              <a:gd name="connsiteX474" fmla="*/ 853935 w 5346374"/>
              <a:gd name="connsiteY474" fmla="*/ 1321476 h 4399397"/>
              <a:gd name="connsiteX475" fmla="*/ 864202 w 5346374"/>
              <a:gd name="connsiteY475" fmla="*/ 1336880 h 4399397"/>
              <a:gd name="connsiteX476" fmla="*/ 898669 w 5346374"/>
              <a:gd name="connsiteY476" fmla="*/ 1310674 h 4399397"/>
              <a:gd name="connsiteX477" fmla="*/ 3945633 w 5346374"/>
              <a:gd name="connsiteY477" fmla="*/ 1243224 h 4399397"/>
              <a:gd name="connsiteX478" fmla="*/ 3926647 w 5346374"/>
              <a:gd name="connsiteY478" fmla="*/ 1246483 h 4399397"/>
              <a:gd name="connsiteX479" fmla="*/ 3930865 w 5346374"/>
              <a:gd name="connsiteY479" fmla="*/ 1255344 h 4399397"/>
              <a:gd name="connsiteX480" fmla="*/ 3949096 w 5346374"/>
              <a:gd name="connsiteY480" fmla="*/ 1275403 h 4399397"/>
              <a:gd name="connsiteX481" fmla="*/ 3960054 w 5346374"/>
              <a:gd name="connsiteY481" fmla="*/ 1273522 h 4399397"/>
              <a:gd name="connsiteX482" fmla="*/ 5008560 w 5346374"/>
              <a:gd name="connsiteY482" fmla="*/ 1198838 h 4399397"/>
              <a:gd name="connsiteX483" fmla="*/ 4989575 w 5346374"/>
              <a:gd name="connsiteY483" fmla="*/ 1202097 h 4399397"/>
              <a:gd name="connsiteX484" fmla="*/ 5004649 w 5346374"/>
              <a:gd name="connsiteY484" fmla="*/ 1227601 h 4399397"/>
              <a:gd name="connsiteX485" fmla="*/ 5017524 w 5346374"/>
              <a:gd name="connsiteY485" fmla="*/ 1223830 h 4399397"/>
              <a:gd name="connsiteX486" fmla="*/ 3706150 w 5346374"/>
              <a:gd name="connsiteY486" fmla="*/ 1049291 h 4399397"/>
              <a:gd name="connsiteX487" fmla="*/ 3719805 w 5346374"/>
              <a:gd name="connsiteY487" fmla="*/ 1059503 h 4399397"/>
              <a:gd name="connsiteX488" fmla="*/ 3714838 w 5346374"/>
              <a:gd name="connsiteY488" fmla="*/ 1054213 h 4399397"/>
              <a:gd name="connsiteX489" fmla="*/ 1900174 w 5346374"/>
              <a:gd name="connsiteY489" fmla="*/ 916480 h 4399397"/>
              <a:gd name="connsiteX490" fmla="*/ 1837544 w 5346374"/>
              <a:gd name="connsiteY490" fmla="*/ 928633 h 4399397"/>
              <a:gd name="connsiteX491" fmla="*/ 1655351 w 5346374"/>
              <a:gd name="connsiteY491" fmla="*/ 995811 h 4399397"/>
              <a:gd name="connsiteX492" fmla="*/ 1623818 w 5346374"/>
              <a:gd name="connsiteY492" fmla="*/ 1000445 h 4399397"/>
              <a:gd name="connsiteX493" fmla="*/ 1598721 w 5346374"/>
              <a:gd name="connsiteY493" fmla="*/ 1003193 h 4399397"/>
              <a:gd name="connsiteX494" fmla="*/ 1515813 w 5346374"/>
              <a:gd name="connsiteY494" fmla="*/ 1044740 h 4399397"/>
              <a:gd name="connsiteX495" fmla="*/ 1522372 w 5346374"/>
              <a:gd name="connsiteY495" fmla="*/ 1064683 h 4399397"/>
              <a:gd name="connsiteX496" fmla="*/ 1442398 w 5346374"/>
              <a:gd name="connsiteY496" fmla="*/ 1084657 h 4399397"/>
              <a:gd name="connsiteX497" fmla="*/ 1387316 w 5346374"/>
              <a:gd name="connsiteY497" fmla="*/ 1126110 h 4399397"/>
              <a:gd name="connsiteX498" fmla="*/ 1284119 w 5346374"/>
              <a:gd name="connsiteY498" fmla="*/ 1180504 h 4399397"/>
              <a:gd name="connsiteX499" fmla="*/ 1267171 w 5346374"/>
              <a:gd name="connsiteY499" fmla="*/ 1123328 h 4399397"/>
              <a:gd name="connsiteX500" fmla="*/ 1197056 w 5346374"/>
              <a:gd name="connsiteY500" fmla="*/ 1207158 h 4399397"/>
              <a:gd name="connsiteX501" fmla="*/ 1265134 w 5346374"/>
              <a:gd name="connsiteY501" fmla="*/ 1183764 h 4399397"/>
              <a:gd name="connsiteX502" fmla="*/ 950123 w 5346374"/>
              <a:gd name="connsiteY502" fmla="*/ 1409526 h 4399397"/>
              <a:gd name="connsiteX503" fmla="*/ 861185 w 5346374"/>
              <a:gd name="connsiteY503" fmla="*/ 1586326 h 4399397"/>
              <a:gd name="connsiteX504" fmla="*/ 846356 w 5346374"/>
              <a:gd name="connsiteY504" fmla="*/ 1604479 h 4399397"/>
              <a:gd name="connsiteX505" fmla="*/ 813192 w 5346374"/>
              <a:gd name="connsiteY505" fmla="*/ 1621098 h 4399397"/>
              <a:gd name="connsiteX506" fmla="*/ 784144 w 5346374"/>
              <a:gd name="connsiteY506" fmla="*/ 1584728 h 4399397"/>
              <a:gd name="connsiteX507" fmla="*/ 770414 w 5346374"/>
              <a:gd name="connsiteY507" fmla="*/ 1617518 h 4399397"/>
              <a:gd name="connsiteX508" fmla="*/ 748413 w 5346374"/>
              <a:gd name="connsiteY508" fmla="*/ 1688405 h 4399397"/>
              <a:gd name="connsiteX509" fmla="*/ 712031 w 5346374"/>
              <a:gd name="connsiteY509" fmla="*/ 1796875 h 4399397"/>
              <a:gd name="connsiteX510" fmla="*/ 657275 w 5346374"/>
              <a:gd name="connsiteY510" fmla="*/ 1835930 h 4399397"/>
              <a:gd name="connsiteX511" fmla="*/ 690438 w 5346374"/>
              <a:gd name="connsiteY511" fmla="*/ 1819311 h 4399397"/>
              <a:gd name="connsiteX512" fmla="*/ 697771 w 5346374"/>
              <a:gd name="connsiteY512" fmla="*/ 1856289 h 4399397"/>
              <a:gd name="connsiteX513" fmla="*/ 743239 w 5346374"/>
              <a:gd name="connsiteY513" fmla="*/ 1794639 h 4399397"/>
              <a:gd name="connsiteX514" fmla="*/ 763975 w 5346374"/>
              <a:gd name="connsiteY514" fmla="*/ 1801222 h 4399397"/>
              <a:gd name="connsiteX515" fmla="*/ 691905 w 5346374"/>
              <a:gd name="connsiteY515" fmla="*/ 1899434 h 4399397"/>
              <a:gd name="connsiteX516" fmla="*/ 683103 w 5346374"/>
              <a:gd name="connsiteY516" fmla="*/ 1964152 h 4399397"/>
              <a:gd name="connsiteX517" fmla="*/ 642647 w 5346374"/>
              <a:gd name="connsiteY517" fmla="*/ 2011676 h 4399397"/>
              <a:gd name="connsiteX518" fmla="*/ 610910 w 5346374"/>
              <a:gd name="connsiteY518" fmla="*/ 2040535 h 4399397"/>
              <a:gd name="connsiteX519" fmla="*/ 572002 w 5346374"/>
              <a:gd name="connsiteY519" fmla="*/ 2122128 h 4399397"/>
              <a:gd name="connsiteX520" fmla="*/ 560472 w 5346374"/>
              <a:gd name="connsiteY520" fmla="*/ 2184194 h 4399397"/>
              <a:gd name="connsiteX521" fmla="*/ 540753 w 5346374"/>
              <a:gd name="connsiteY521" fmla="*/ 2238301 h 4399397"/>
              <a:gd name="connsiteX522" fmla="*/ 519607 w 5346374"/>
              <a:gd name="connsiteY522" fmla="*/ 2280169 h 4399397"/>
              <a:gd name="connsiteX523" fmla="*/ 511215 w 5346374"/>
              <a:gd name="connsiteY523" fmla="*/ 2296436 h 4399397"/>
              <a:gd name="connsiteX524" fmla="*/ 526736 w 5346374"/>
              <a:gd name="connsiteY524" fmla="*/ 2341371 h 4399397"/>
              <a:gd name="connsiteX525" fmla="*/ 541281 w 5346374"/>
              <a:gd name="connsiteY525" fmla="*/ 2393498 h 4399397"/>
              <a:gd name="connsiteX526" fmla="*/ 551914 w 5346374"/>
              <a:gd name="connsiteY526" fmla="*/ 2474388 h 4399397"/>
              <a:gd name="connsiteX527" fmla="*/ 573833 w 5346374"/>
              <a:gd name="connsiteY527" fmla="*/ 2449555 h 4399397"/>
              <a:gd name="connsiteX528" fmla="*/ 579862 w 5346374"/>
              <a:gd name="connsiteY528" fmla="*/ 2496121 h 4399397"/>
              <a:gd name="connsiteX529" fmla="*/ 545394 w 5346374"/>
              <a:gd name="connsiteY529" fmla="*/ 2522328 h 4399397"/>
              <a:gd name="connsiteX530" fmla="*/ 588742 w 5346374"/>
              <a:gd name="connsiteY530" fmla="*/ 2567167 h 4399397"/>
              <a:gd name="connsiteX531" fmla="*/ 615753 w 5346374"/>
              <a:gd name="connsiteY531" fmla="*/ 2663974 h 4399397"/>
              <a:gd name="connsiteX532" fmla="*/ 652011 w 5346374"/>
              <a:gd name="connsiteY532" fmla="*/ 2715493 h 4399397"/>
              <a:gd name="connsiteX533" fmla="*/ 681018 w 5346374"/>
              <a:gd name="connsiteY533" fmla="*/ 2865799 h 4399397"/>
              <a:gd name="connsiteX534" fmla="*/ 783561 w 5346374"/>
              <a:gd name="connsiteY534" fmla="*/ 2998017 h 4399397"/>
              <a:gd name="connsiteX535" fmla="*/ 828375 w 5346374"/>
              <a:gd name="connsiteY535" fmla="*/ 3122979 h 4399397"/>
              <a:gd name="connsiteX536" fmla="*/ 824056 w 5346374"/>
              <a:gd name="connsiteY536" fmla="*/ 3200194 h 4399397"/>
              <a:gd name="connsiteX537" fmla="*/ 826581 w 5346374"/>
              <a:gd name="connsiteY537" fmla="*/ 3227072 h 4399397"/>
              <a:gd name="connsiteX538" fmla="*/ 862800 w 5346374"/>
              <a:gd name="connsiteY538" fmla="*/ 3210709 h 4399397"/>
              <a:gd name="connsiteX539" fmla="*/ 900607 w 5346374"/>
              <a:gd name="connsiteY539" fmla="*/ 3296297 h 4399397"/>
              <a:gd name="connsiteX540" fmla="*/ 974795 w 5346374"/>
              <a:gd name="connsiteY540" fmla="*/ 3273415 h 4399397"/>
              <a:gd name="connsiteX541" fmla="*/ 1052854 w 5346374"/>
              <a:gd name="connsiteY541" fmla="*/ 3335704 h 4399397"/>
              <a:gd name="connsiteX542" fmla="*/ 1080599 w 5346374"/>
              <a:gd name="connsiteY542" fmla="*/ 3381662 h 4399397"/>
              <a:gd name="connsiteX543" fmla="*/ 1076036 w 5346374"/>
              <a:gd name="connsiteY543" fmla="*/ 3415221 h 4399397"/>
              <a:gd name="connsiteX544" fmla="*/ 1106999 w 5346374"/>
              <a:gd name="connsiteY544" fmla="*/ 3369327 h 4399397"/>
              <a:gd name="connsiteX545" fmla="*/ 1143176 w 5346374"/>
              <a:gd name="connsiteY545" fmla="*/ 3466900 h 4399397"/>
              <a:gd name="connsiteX546" fmla="*/ 1129650 w 5346374"/>
              <a:gd name="connsiteY546" fmla="*/ 3475464 h 4399397"/>
              <a:gd name="connsiteX547" fmla="*/ 1191127 w 5346374"/>
              <a:gd name="connsiteY547" fmla="*/ 3546064 h 4399397"/>
              <a:gd name="connsiteX548" fmla="*/ 1220583 w 5346374"/>
              <a:gd name="connsiteY548" fmla="*/ 3533983 h 4399397"/>
              <a:gd name="connsiteX549" fmla="*/ 1249713 w 5346374"/>
              <a:gd name="connsiteY549" fmla="*/ 3524300 h 4399397"/>
              <a:gd name="connsiteX550" fmla="*/ 1314450 w 5346374"/>
              <a:gd name="connsiteY550" fmla="*/ 3570929 h 4399397"/>
              <a:gd name="connsiteX551" fmla="*/ 1296564 w 5346374"/>
              <a:gd name="connsiteY551" fmla="*/ 3588826 h 4399397"/>
              <a:gd name="connsiteX552" fmla="*/ 1304549 w 5346374"/>
              <a:gd name="connsiteY552" fmla="*/ 3621010 h 4399397"/>
              <a:gd name="connsiteX553" fmla="*/ 1326508 w 5346374"/>
              <a:gd name="connsiteY553" fmla="*/ 3664060 h 4399397"/>
              <a:gd name="connsiteX554" fmla="*/ 1345737 w 5346374"/>
              <a:gd name="connsiteY554" fmla="*/ 3704457 h 4399397"/>
              <a:gd name="connsiteX555" fmla="*/ 1354374 w 5346374"/>
              <a:gd name="connsiteY555" fmla="*/ 3731847 h 4399397"/>
              <a:gd name="connsiteX556" fmla="*/ 1345655 w 5346374"/>
              <a:gd name="connsiteY556" fmla="*/ 3750511 h 4399397"/>
              <a:gd name="connsiteX557" fmla="*/ 1381659 w 5346374"/>
              <a:gd name="connsiteY557" fmla="*/ 3778021 h 4399397"/>
              <a:gd name="connsiteX558" fmla="*/ 1386671 w 5346374"/>
              <a:gd name="connsiteY558" fmla="*/ 3772731 h 4399397"/>
              <a:gd name="connsiteX559" fmla="*/ 1422696 w 5346374"/>
              <a:gd name="connsiteY559" fmla="*/ 3752109 h 4399397"/>
              <a:gd name="connsiteX560" fmla="*/ 1448892 w 5346374"/>
              <a:gd name="connsiteY560" fmla="*/ 3763998 h 4399397"/>
              <a:gd name="connsiteX561" fmla="*/ 1499207 w 5346374"/>
              <a:gd name="connsiteY561" fmla="*/ 3780330 h 4399397"/>
              <a:gd name="connsiteX562" fmla="*/ 1485111 w 5346374"/>
              <a:gd name="connsiteY562" fmla="*/ 3747635 h 4399397"/>
              <a:gd name="connsiteX563" fmla="*/ 1442089 w 5346374"/>
              <a:gd name="connsiteY563" fmla="*/ 3700398 h 4399397"/>
              <a:gd name="connsiteX564" fmla="*/ 1438016 w 5346374"/>
              <a:gd name="connsiteY564" fmla="*/ 3639452 h 4399397"/>
              <a:gd name="connsiteX565" fmla="*/ 1446082 w 5346374"/>
              <a:gd name="connsiteY565" fmla="*/ 3625581 h 4399397"/>
              <a:gd name="connsiteX566" fmla="*/ 1537259 w 5346374"/>
              <a:gd name="connsiteY566" fmla="*/ 3727757 h 4399397"/>
              <a:gd name="connsiteX567" fmla="*/ 1554697 w 5346374"/>
              <a:gd name="connsiteY567" fmla="*/ 3690427 h 4399397"/>
              <a:gd name="connsiteX568" fmla="*/ 1597923 w 5346374"/>
              <a:gd name="connsiteY568" fmla="*/ 3713439 h 4399397"/>
              <a:gd name="connsiteX569" fmla="*/ 1644204 w 5346374"/>
              <a:gd name="connsiteY569" fmla="*/ 3736706 h 4399397"/>
              <a:gd name="connsiteX570" fmla="*/ 1698756 w 5346374"/>
              <a:gd name="connsiteY570" fmla="*/ 3721877 h 4399397"/>
              <a:gd name="connsiteX571" fmla="*/ 1716682 w 5346374"/>
              <a:gd name="connsiteY571" fmla="*/ 3771862 h 4399397"/>
              <a:gd name="connsiteX572" fmla="*/ 1842121 w 5346374"/>
              <a:gd name="connsiteY572" fmla="*/ 3872056 h 4399397"/>
              <a:gd name="connsiteX573" fmla="*/ 1870069 w 5346374"/>
              <a:gd name="connsiteY573" fmla="*/ 3893789 h 4399397"/>
              <a:gd name="connsiteX574" fmla="*/ 1910321 w 5346374"/>
              <a:gd name="connsiteY574" fmla="*/ 3870491 h 4399397"/>
              <a:gd name="connsiteX575" fmla="*/ 1952326 w 5346374"/>
              <a:gd name="connsiteY575" fmla="*/ 3857036 h 4399397"/>
              <a:gd name="connsiteX576" fmla="*/ 1962918 w 5346374"/>
              <a:gd name="connsiteY576" fmla="*/ 3870043 h 4399397"/>
              <a:gd name="connsiteX577" fmla="*/ 1979621 w 5346374"/>
              <a:gd name="connsiteY577" fmla="*/ 3883562 h 4399397"/>
              <a:gd name="connsiteX578" fmla="*/ 1993861 w 5346374"/>
              <a:gd name="connsiteY578" fmla="*/ 3881118 h 4399397"/>
              <a:gd name="connsiteX579" fmla="*/ 1998560 w 5346374"/>
              <a:gd name="connsiteY579" fmla="*/ 3873036 h 4399397"/>
              <a:gd name="connsiteX580" fmla="*/ 1910856 w 5346374"/>
              <a:gd name="connsiteY580" fmla="*/ 3830786 h 4399397"/>
              <a:gd name="connsiteX581" fmla="*/ 1041663 w 5346374"/>
              <a:gd name="connsiteY581" fmla="*/ 2370388 h 4399397"/>
              <a:gd name="connsiteX582" fmla="*/ 1773918 w 5346374"/>
              <a:gd name="connsiteY582" fmla="*/ 993182 h 4399397"/>
              <a:gd name="connsiteX583" fmla="*/ 3363980 w 5346374"/>
              <a:gd name="connsiteY583" fmla="*/ 816366 h 4399397"/>
              <a:gd name="connsiteX584" fmla="*/ 3349432 w 5346374"/>
              <a:gd name="connsiteY584" fmla="*/ 840262 h 4399397"/>
              <a:gd name="connsiteX585" fmla="*/ 3401522 w 5346374"/>
              <a:gd name="connsiteY585" fmla="*/ 865355 h 4399397"/>
              <a:gd name="connsiteX586" fmla="*/ 3395177 w 5346374"/>
              <a:gd name="connsiteY586" fmla="*/ 842614 h 4399397"/>
              <a:gd name="connsiteX587" fmla="*/ 3363980 w 5346374"/>
              <a:gd name="connsiteY587" fmla="*/ 816366 h 4399397"/>
              <a:gd name="connsiteX588" fmla="*/ 3245466 w 5346374"/>
              <a:gd name="connsiteY588" fmla="*/ 801601 h 4399397"/>
              <a:gd name="connsiteX589" fmla="*/ 3244828 w 5346374"/>
              <a:gd name="connsiteY589" fmla="*/ 801926 h 4399397"/>
              <a:gd name="connsiteX590" fmla="*/ 3245959 w 5346374"/>
              <a:gd name="connsiteY590" fmla="*/ 802340 h 4399397"/>
              <a:gd name="connsiteX591" fmla="*/ 1901020 w 5346374"/>
              <a:gd name="connsiteY591" fmla="*/ 689095 h 4399397"/>
              <a:gd name="connsiteX592" fmla="*/ 1849198 w 5346374"/>
              <a:gd name="connsiteY592" fmla="*/ 706577 h 4399397"/>
              <a:gd name="connsiteX593" fmla="*/ 1853353 w 5346374"/>
              <a:gd name="connsiteY593" fmla="*/ 721470 h 4399397"/>
              <a:gd name="connsiteX594" fmla="*/ 1904198 w 5346374"/>
              <a:gd name="connsiteY594" fmla="*/ 711180 h 4399397"/>
              <a:gd name="connsiteX595" fmla="*/ 3061522 w 5346374"/>
              <a:gd name="connsiteY595" fmla="*/ 677116 h 4399397"/>
              <a:gd name="connsiteX596" fmla="*/ 3026077 w 5346374"/>
              <a:gd name="connsiteY596" fmla="*/ 710515 h 4399397"/>
              <a:gd name="connsiteX597" fmla="*/ 3081142 w 5346374"/>
              <a:gd name="connsiteY597" fmla="*/ 754566 h 4399397"/>
              <a:gd name="connsiteX598" fmla="*/ 3123671 w 5346374"/>
              <a:gd name="connsiteY598" fmla="*/ 765501 h 4399397"/>
              <a:gd name="connsiteX599" fmla="*/ 3127358 w 5346374"/>
              <a:gd name="connsiteY599" fmla="*/ 738384 h 4399397"/>
              <a:gd name="connsiteX600" fmla="*/ 3163415 w 5346374"/>
              <a:gd name="connsiteY600" fmla="*/ 632309 h 4399397"/>
              <a:gd name="connsiteX601" fmla="*/ 3127196 w 5346374"/>
              <a:gd name="connsiteY601" fmla="*/ 648672 h 4399397"/>
              <a:gd name="connsiteX602" fmla="*/ 3157548 w 5346374"/>
              <a:gd name="connsiteY602" fmla="*/ 675455 h 4399397"/>
              <a:gd name="connsiteX603" fmla="*/ 3212548 w 5346374"/>
              <a:gd name="connsiteY603" fmla="*/ 680058 h 4399397"/>
              <a:gd name="connsiteX604" fmla="*/ 3260786 w 5346374"/>
              <a:gd name="connsiteY604" fmla="*/ 688943 h 4399397"/>
              <a:gd name="connsiteX605" fmla="*/ 3276511 w 5346374"/>
              <a:gd name="connsiteY605" fmla="*/ 709653 h 4399397"/>
              <a:gd name="connsiteX606" fmla="*/ 3359581 w 5346374"/>
              <a:gd name="connsiteY606" fmla="*/ 757817 h 4399397"/>
              <a:gd name="connsiteX607" fmla="*/ 3392092 w 5346374"/>
              <a:gd name="connsiteY607" fmla="*/ 745992 h 4399397"/>
              <a:gd name="connsiteX608" fmla="*/ 3276266 w 5346374"/>
              <a:gd name="connsiteY608" fmla="*/ 665996 h 4399397"/>
              <a:gd name="connsiteX609" fmla="*/ 3263392 w 5346374"/>
              <a:gd name="connsiteY609" fmla="*/ 669767 h 4399397"/>
              <a:gd name="connsiteX610" fmla="*/ 3244407 w 5346374"/>
              <a:gd name="connsiteY610" fmla="*/ 673027 h 4399397"/>
              <a:gd name="connsiteX611" fmla="*/ 3163415 w 5346374"/>
              <a:gd name="connsiteY611" fmla="*/ 632309 h 4399397"/>
              <a:gd name="connsiteX612" fmla="*/ 3089634 w 5346374"/>
              <a:gd name="connsiteY612" fmla="*/ 606741 h 4399397"/>
              <a:gd name="connsiteX613" fmla="*/ 3084419 w 5346374"/>
              <a:gd name="connsiteY613" fmla="*/ 645093 h 4399397"/>
              <a:gd name="connsiteX614" fmla="*/ 3108863 w 5346374"/>
              <a:gd name="connsiteY614" fmla="*/ 647139 h 4399397"/>
              <a:gd name="connsiteX615" fmla="*/ 3114079 w 5346374"/>
              <a:gd name="connsiteY615" fmla="*/ 608787 h 4399397"/>
              <a:gd name="connsiteX616" fmla="*/ 4166903 w 5346374"/>
              <a:gd name="connsiteY616" fmla="*/ 456888 h 4399397"/>
              <a:gd name="connsiteX617" fmla="*/ 4161362 w 5346374"/>
              <a:gd name="connsiteY617" fmla="*/ 497637 h 4399397"/>
              <a:gd name="connsiteX618" fmla="*/ 4185807 w 5346374"/>
              <a:gd name="connsiteY618" fmla="*/ 499683 h 4399397"/>
              <a:gd name="connsiteX619" fmla="*/ 4191348 w 5346374"/>
              <a:gd name="connsiteY619" fmla="*/ 458934 h 4399397"/>
              <a:gd name="connsiteX620" fmla="*/ 2674325 w 5346374"/>
              <a:gd name="connsiteY620" fmla="*/ 251986 h 4399397"/>
              <a:gd name="connsiteX621" fmla="*/ 2687973 w 5346374"/>
              <a:gd name="connsiteY621" fmla="*/ 265250 h 4399397"/>
              <a:gd name="connsiteX622" fmla="*/ 2636924 w 5346374"/>
              <a:gd name="connsiteY622" fmla="*/ 299766 h 4399397"/>
              <a:gd name="connsiteX623" fmla="*/ 2626006 w 5346374"/>
              <a:gd name="connsiteY623" fmla="*/ 289156 h 4399397"/>
              <a:gd name="connsiteX624" fmla="*/ 3799710 w 5346374"/>
              <a:gd name="connsiteY624" fmla="*/ 89190 h 4399397"/>
              <a:gd name="connsiteX625" fmla="*/ 3866525 w 5346374"/>
              <a:gd name="connsiteY625" fmla="*/ 143266 h 4399397"/>
              <a:gd name="connsiteX626" fmla="*/ 3805413 w 5346374"/>
              <a:gd name="connsiteY626" fmla="*/ 138152 h 4399397"/>
              <a:gd name="connsiteX627" fmla="*/ 3767198 w 5346374"/>
              <a:gd name="connsiteY627" fmla="*/ 101015 h 4399397"/>
              <a:gd name="connsiteX628" fmla="*/ 3799710 w 5346374"/>
              <a:gd name="connsiteY628" fmla="*/ 89190 h 4399397"/>
              <a:gd name="connsiteX629" fmla="*/ 3689970 w 5346374"/>
              <a:gd name="connsiteY629" fmla="*/ 1370 h 4399397"/>
              <a:gd name="connsiteX630" fmla="*/ 3765284 w 5346374"/>
              <a:gd name="connsiteY630" fmla="*/ 1461 h 4399397"/>
              <a:gd name="connsiteX631" fmla="*/ 3811688 w 5346374"/>
              <a:gd name="connsiteY631" fmla="*/ 46556 h 4399397"/>
              <a:gd name="connsiteX632" fmla="*/ 3481728 w 5346374"/>
              <a:gd name="connsiteY632" fmla="*/ 86823 h 4399397"/>
              <a:gd name="connsiteX633" fmla="*/ 3453046 w 5346374"/>
              <a:gd name="connsiteY633" fmla="*/ 115938 h 4399397"/>
              <a:gd name="connsiteX634" fmla="*/ 3498227 w 5346374"/>
              <a:gd name="connsiteY634" fmla="*/ 124568 h 4399397"/>
              <a:gd name="connsiteX635" fmla="*/ 3568179 w 5346374"/>
              <a:gd name="connsiteY635" fmla="*/ 132846 h 4399397"/>
              <a:gd name="connsiteX636" fmla="*/ 3640208 w 5346374"/>
              <a:gd name="connsiteY636" fmla="*/ 148570 h 4399397"/>
              <a:gd name="connsiteX637" fmla="*/ 3690972 w 5346374"/>
              <a:gd name="connsiteY637" fmla="*/ 184334 h 4399397"/>
              <a:gd name="connsiteX638" fmla="*/ 3751635 w 5346374"/>
              <a:gd name="connsiteY638" fmla="*/ 170016 h 4399397"/>
              <a:gd name="connsiteX639" fmla="*/ 4024027 w 5346374"/>
              <a:gd name="connsiteY639" fmla="*/ 212204 h 4399397"/>
              <a:gd name="connsiteX640" fmla="*/ 4210008 w 5346374"/>
              <a:gd name="connsiteY640" fmla="*/ 276253 h 4399397"/>
              <a:gd name="connsiteX641" fmla="*/ 4365353 w 5346374"/>
              <a:gd name="connsiteY641" fmla="*/ 383798 h 4399397"/>
              <a:gd name="connsiteX642" fmla="*/ 4504033 w 5346374"/>
              <a:gd name="connsiteY642" fmla="*/ 545706 h 4399397"/>
              <a:gd name="connsiteX643" fmla="*/ 4658154 w 5346374"/>
              <a:gd name="connsiteY643" fmla="*/ 616786 h 4399397"/>
              <a:gd name="connsiteX644" fmla="*/ 4793128 w 5346374"/>
              <a:gd name="connsiteY644" fmla="*/ 783232 h 4399397"/>
              <a:gd name="connsiteX645" fmla="*/ 4782127 w 5346374"/>
              <a:gd name="connsiteY645" fmla="*/ 818676 h 4399397"/>
              <a:gd name="connsiteX646" fmla="*/ 4778216 w 5346374"/>
              <a:gd name="connsiteY646" fmla="*/ 847439 h 4399397"/>
              <a:gd name="connsiteX647" fmla="*/ 4859899 w 5346374"/>
              <a:gd name="connsiteY647" fmla="*/ 951245 h 4399397"/>
              <a:gd name="connsiteX648" fmla="*/ 4841566 w 5346374"/>
              <a:gd name="connsiteY648" fmla="*/ 949711 h 4399397"/>
              <a:gd name="connsiteX649" fmla="*/ 4840384 w 5346374"/>
              <a:gd name="connsiteY649" fmla="*/ 981127 h 4399397"/>
              <a:gd name="connsiteX650" fmla="*/ 4840181 w 5346374"/>
              <a:gd name="connsiteY650" fmla="*/ 1005353 h 4399397"/>
              <a:gd name="connsiteX651" fmla="*/ 4886870 w 5346374"/>
              <a:gd name="connsiteY651" fmla="*/ 980169 h 4399397"/>
              <a:gd name="connsiteX652" fmla="*/ 4878803 w 5346374"/>
              <a:gd name="connsiteY652" fmla="*/ 994039 h 4399397"/>
              <a:gd name="connsiteX653" fmla="*/ 4959591 w 5346374"/>
              <a:gd name="connsiteY653" fmla="*/ 1058982 h 4399397"/>
              <a:gd name="connsiteX654" fmla="*/ 5064985 w 5346374"/>
              <a:gd name="connsiteY654" fmla="*/ 1397499 h 4399397"/>
              <a:gd name="connsiteX655" fmla="*/ 5153106 w 5346374"/>
              <a:gd name="connsiteY655" fmla="*/ 1499419 h 4399397"/>
              <a:gd name="connsiteX656" fmla="*/ 5209124 w 5346374"/>
              <a:gd name="connsiteY656" fmla="*/ 1564713 h 4399397"/>
              <a:gd name="connsiteX657" fmla="*/ 5253898 w 5346374"/>
              <a:gd name="connsiteY657" fmla="*/ 1621794 h 4399397"/>
              <a:gd name="connsiteX658" fmla="*/ 5197838 w 5346374"/>
              <a:gd name="connsiteY658" fmla="*/ 1670436 h 4399397"/>
              <a:gd name="connsiteX659" fmla="*/ 5212912 w 5346374"/>
              <a:gd name="connsiteY659" fmla="*/ 1695939 h 4399397"/>
              <a:gd name="connsiteX660" fmla="*/ 5242694 w 5346374"/>
              <a:gd name="connsiteY660" fmla="*/ 1681462 h 4399397"/>
              <a:gd name="connsiteX661" fmla="*/ 5262656 w 5346374"/>
              <a:gd name="connsiteY661" fmla="*/ 1671012 h 4399397"/>
              <a:gd name="connsiteX662" fmla="*/ 5285797 w 5346374"/>
              <a:gd name="connsiteY662" fmla="*/ 1682645 h 4399397"/>
              <a:gd name="connsiteX663" fmla="*/ 5284004 w 5346374"/>
              <a:gd name="connsiteY663" fmla="*/ 1786738 h 4399397"/>
              <a:gd name="connsiteX664" fmla="*/ 5250882 w 5346374"/>
              <a:gd name="connsiteY664" fmla="*/ 1689420 h 4399397"/>
              <a:gd name="connsiteX665" fmla="*/ 5220490 w 5346374"/>
              <a:gd name="connsiteY665" fmla="*/ 1776574 h 4399397"/>
              <a:gd name="connsiteX666" fmla="*/ 5304456 w 5346374"/>
              <a:gd name="connsiteY666" fmla="*/ 1863601 h 4399397"/>
              <a:gd name="connsiteX667" fmla="*/ 5327106 w 5346374"/>
              <a:gd name="connsiteY667" fmla="*/ 1969739 h 4399397"/>
              <a:gd name="connsiteX668" fmla="*/ 5319812 w 5346374"/>
              <a:gd name="connsiteY668" fmla="*/ 2000645 h 4399397"/>
              <a:gd name="connsiteX669" fmla="*/ 5313824 w 5346374"/>
              <a:gd name="connsiteY669" fmla="*/ 2021961 h 4399397"/>
              <a:gd name="connsiteX670" fmla="*/ 5343850 w 5346374"/>
              <a:gd name="connsiteY670" fmla="*/ 2051140 h 4399397"/>
              <a:gd name="connsiteX671" fmla="*/ 5345642 w 5346374"/>
              <a:gd name="connsiteY671" fmla="*/ 2128866 h 4399397"/>
              <a:gd name="connsiteX672" fmla="*/ 5321971 w 5346374"/>
              <a:gd name="connsiteY672" fmla="*/ 2143856 h 4399397"/>
              <a:gd name="connsiteX673" fmla="*/ 5346374 w 5346374"/>
              <a:gd name="connsiteY673" fmla="*/ 2259838 h 4399397"/>
              <a:gd name="connsiteX674" fmla="*/ 5345314 w 5346374"/>
              <a:gd name="connsiteY674" fmla="*/ 2313082 h 4399397"/>
              <a:gd name="connsiteX675" fmla="*/ 5340913 w 5346374"/>
              <a:gd name="connsiteY675" fmla="*/ 2436351 h 4399397"/>
              <a:gd name="connsiteX676" fmla="*/ 5342166 w 5346374"/>
              <a:gd name="connsiteY676" fmla="*/ 2494600 h 4399397"/>
              <a:gd name="connsiteX677" fmla="*/ 5342225 w 5346374"/>
              <a:gd name="connsiteY677" fmla="*/ 2495392 h 4399397"/>
              <a:gd name="connsiteX678" fmla="*/ 5336961 w 5346374"/>
              <a:gd name="connsiteY678" fmla="*/ 2488141 h 4399397"/>
              <a:gd name="connsiteX679" fmla="*/ 5310276 w 5346374"/>
              <a:gd name="connsiteY679" fmla="*/ 2479847 h 4399397"/>
              <a:gd name="connsiteX680" fmla="*/ 5267822 w 5346374"/>
              <a:gd name="connsiteY680" fmla="*/ 2655690 h 4399397"/>
              <a:gd name="connsiteX681" fmla="*/ 5265948 w 5346374"/>
              <a:gd name="connsiteY681" fmla="*/ 2624017 h 4399397"/>
              <a:gd name="connsiteX682" fmla="*/ 5178313 w 5346374"/>
              <a:gd name="connsiteY682" fmla="*/ 2791230 h 4399397"/>
              <a:gd name="connsiteX683" fmla="*/ 5203002 w 5346374"/>
              <a:gd name="connsiteY683" fmla="*/ 2836932 h 4399397"/>
              <a:gd name="connsiteX684" fmla="*/ 5238569 w 5346374"/>
              <a:gd name="connsiteY684" fmla="*/ 2825363 h 4399397"/>
              <a:gd name="connsiteX685" fmla="*/ 5204224 w 5346374"/>
              <a:gd name="connsiteY685" fmla="*/ 2873399 h 4399397"/>
              <a:gd name="connsiteX686" fmla="*/ 5224552 w 5346374"/>
              <a:gd name="connsiteY686" fmla="*/ 2928433 h 4399397"/>
              <a:gd name="connsiteX687" fmla="*/ 5190208 w 5346374"/>
              <a:gd name="connsiteY687" fmla="*/ 2976468 h 4399397"/>
              <a:gd name="connsiteX688" fmla="*/ 5171874 w 5346374"/>
              <a:gd name="connsiteY688" fmla="*/ 2974934 h 4399397"/>
              <a:gd name="connsiteX689" fmla="*/ 5212493 w 5346374"/>
              <a:gd name="connsiteY689" fmla="*/ 3017122 h 4399397"/>
              <a:gd name="connsiteX690" fmla="*/ 5172118 w 5346374"/>
              <a:gd name="connsiteY690" fmla="*/ 3018591 h 4399397"/>
              <a:gd name="connsiteX691" fmla="*/ 5175540 w 5346374"/>
              <a:gd name="connsiteY691" fmla="*/ 3084332 h 4399397"/>
              <a:gd name="connsiteX692" fmla="*/ 5091043 w 5346374"/>
              <a:gd name="connsiteY692" fmla="*/ 3205747 h 4399397"/>
              <a:gd name="connsiteX693" fmla="*/ 5018728 w 5346374"/>
              <a:gd name="connsiteY693" fmla="*/ 3260302 h 4399397"/>
              <a:gd name="connsiteX694" fmla="*/ 5022883 w 5346374"/>
              <a:gd name="connsiteY694" fmla="*/ 3275194 h 4399397"/>
              <a:gd name="connsiteX695" fmla="*/ 5035106 w 5346374"/>
              <a:gd name="connsiteY695" fmla="*/ 3276218 h 4399397"/>
              <a:gd name="connsiteX696" fmla="*/ 4859552 w 5346374"/>
              <a:gd name="connsiteY696" fmla="*/ 3499103 h 4399397"/>
              <a:gd name="connsiteX697" fmla="*/ 4646502 w 5346374"/>
              <a:gd name="connsiteY697" fmla="*/ 3691276 h 4399397"/>
              <a:gd name="connsiteX698" fmla="*/ 4613886 w 5346374"/>
              <a:gd name="connsiteY698" fmla="*/ 3709613 h 4399397"/>
              <a:gd name="connsiteX699" fmla="*/ 4615817 w 5346374"/>
              <a:gd name="connsiteY699" fmla="*/ 3712041 h 4399397"/>
              <a:gd name="connsiteX700" fmla="*/ 4626063 w 5346374"/>
              <a:gd name="connsiteY700" fmla="*/ 3738960 h 4399397"/>
              <a:gd name="connsiteX701" fmla="*/ 4432258 w 5346374"/>
              <a:gd name="connsiteY701" fmla="*/ 3914258 h 4399397"/>
              <a:gd name="connsiteX702" fmla="*/ 4119081 w 5346374"/>
              <a:gd name="connsiteY702" fmla="*/ 4103809 h 4399397"/>
              <a:gd name="connsiteX703" fmla="*/ 4059356 w 5346374"/>
              <a:gd name="connsiteY703" fmla="*/ 4043053 h 4399397"/>
              <a:gd name="connsiteX704" fmla="*/ 3971640 w 5346374"/>
              <a:gd name="connsiteY704" fmla="*/ 4074501 h 4399397"/>
              <a:gd name="connsiteX705" fmla="*/ 3974167 w 5346374"/>
              <a:gd name="connsiteY705" fmla="*/ 4101379 h 4399397"/>
              <a:gd name="connsiteX706" fmla="*/ 4041267 w 5346374"/>
              <a:gd name="connsiteY706" fmla="*/ 4085175 h 4399397"/>
              <a:gd name="connsiteX707" fmla="*/ 4096836 w 5346374"/>
              <a:gd name="connsiteY707" fmla="*/ 4131038 h 4399397"/>
              <a:gd name="connsiteX708" fmla="*/ 4007288 w 5346374"/>
              <a:gd name="connsiteY708" fmla="*/ 4198697 h 4399397"/>
              <a:gd name="connsiteX709" fmla="*/ 3915417 w 5346374"/>
              <a:gd name="connsiteY709" fmla="*/ 4215251 h 4399397"/>
              <a:gd name="connsiteX710" fmla="*/ 3846035 w 5346374"/>
              <a:gd name="connsiteY710" fmla="*/ 4248233 h 4399397"/>
              <a:gd name="connsiteX711" fmla="*/ 3831614 w 5346374"/>
              <a:gd name="connsiteY711" fmla="*/ 4217935 h 4399397"/>
              <a:gd name="connsiteX712" fmla="*/ 3933181 w 5346374"/>
              <a:gd name="connsiteY712" fmla="*/ 4175525 h 4399397"/>
              <a:gd name="connsiteX713" fmla="*/ 3915499 w 5346374"/>
              <a:gd name="connsiteY713" fmla="*/ 4169197 h 4399397"/>
              <a:gd name="connsiteX714" fmla="*/ 3831491 w 5346374"/>
              <a:gd name="connsiteY714" fmla="*/ 4196106 h 4399397"/>
              <a:gd name="connsiteX715" fmla="*/ 3783620 w 5346374"/>
              <a:gd name="connsiteY715" fmla="*/ 4252707 h 4399397"/>
              <a:gd name="connsiteX716" fmla="*/ 3749562 w 5346374"/>
              <a:gd name="connsiteY716" fmla="*/ 4230463 h 4399397"/>
              <a:gd name="connsiteX717" fmla="*/ 3612958 w 5346374"/>
              <a:gd name="connsiteY717" fmla="*/ 4257819 h 4399397"/>
              <a:gd name="connsiteX718" fmla="*/ 3598045 w 5346374"/>
              <a:gd name="connsiteY718" fmla="*/ 4322027 h 4399397"/>
              <a:gd name="connsiteX719" fmla="*/ 3551968 w 5346374"/>
              <a:gd name="connsiteY719" fmla="*/ 4274534 h 4399397"/>
              <a:gd name="connsiteX720" fmla="*/ 3531027 w 5346374"/>
              <a:gd name="connsiteY720" fmla="*/ 4292176 h 4399397"/>
              <a:gd name="connsiteX721" fmla="*/ 3540641 w 5346374"/>
              <a:gd name="connsiteY721" fmla="*/ 4312375 h 4399397"/>
              <a:gd name="connsiteX722" fmla="*/ 3465923 w 5346374"/>
              <a:gd name="connsiteY722" fmla="*/ 4361880 h 4399397"/>
              <a:gd name="connsiteX723" fmla="*/ 3413978 w 5346374"/>
              <a:gd name="connsiteY723" fmla="*/ 4357533 h 4399397"/>
              <a:gd name="connsiteX724" fmla="*/ 3422127 w 5346374"/>
              <a:gd name="connsiteY724" fmla="*/ 4297608 h 4399397"/>
              <a:gd name="connsiteX725" fmla="*/ 3327200 w 5346374"/>
              <a:gd name="connsiteY725" fmla="*/ 4313907 h 4399397"/>
              <a:gd name="connsiteX726" fmla="*/ 3374786 w 5346374"/>
              <a:gd name="connsiteY726" fmla="*/ 4327586 h 4399397"/>
              <a:gd name="connsiteX727" fmla="*/ 3301170 w 5346374"/>
              <a:gd name="connsiteY727" fmla="*/ 4361881 h 4399397"/>
              <a:gd name="connsiteX728" fmla="*/ 3299095 w 5346374"/>
              <a:gd name="connsiteY728" fmla="*/ 4365370 h 4399397"/>
              <a:gd name="connsiteX729" fmla="*/ 3300825 w 5346374"/>
              <a:gd name="connsiteY729" fmla="*/ 4357306 h 4399397"/>
              <a:gd name="connsiteX730" fmla="*/ 3269797 w 5346374"/>
              <a:gd name="connsiteY730" fmla="*/ 4304255 h 4399397"/>
              <a:gd name="connsiteX731" fmla="*/ 3236633 w 5346374"/>
              <a:gd name="connsiteY731" fmla="*/ 4320874 h 4399397"/>
              <a:gd name="connsiteX732" fmla="*/ 3214797 w 5346374"/>
              <a:gd name="connsiteY732" fmla="*/ 4299652 h 4399397"/>
              <a:gd name="connsiteX733" fmla="*/ 3193204 w 5346374"/>
              <a:gd name="connsiteY733" fmla="*/ 4322088 h 4399397"/>
              <a:gd name="connsiteX734" fmla="*/ 3176296 w 5346374"/>
              <a:gd name="connsiteY734" fmla="*/ 4332795 h 4399397"/>
              <a:gd name="connsiteX735" fmla="*/ 3182204 w 5346374"/>
              <a:gd name="connsiteY735" fmla="*/ 4357531 h 4399397"/>
              <a:gd name="connsiteX736" fmla="*/ 3083978 w 5346374"/>
              <a:gd name="connsiteY736" fmla="*/ 4329918 h 4399397"/>
              <a:gd name="connsiteX737" fmla="*/ 3112170 w 5346374"/>
              <a:gd name="connsiteY737" fmla="*/ 4395307 h 4399397"/>
              <a:gd name="connsiteX738" fmla="*/ 3057170 w 5346374"/>
              <a:gd name="connsiteY738" fmla="*/ 4390705 h 4399397"/>
              <a:gd name="connsiteX739" fmla="*/ 2929284 w 5346374"/>
              <a:gd name="connsiteY739" fmla="*/ 4399397 h 4399397"/>
              <a:gd name="connsiteX740" fmla="*/ 2873184 w 5346374"/>
              <a:gd name="connsiteY740" fmla="*/ 4380157 h 4399397"/>
              <a:gd name="connsiteX741" fmla="*/ 2786977 w 5346374"/>
              <a:gd name="connsiteY741" fmla="*/ 4377791 h 4399397"/>
              <a:gd name="connsiteX742" fmla="*/ 2765670 w 5346374"/>
              <a:gd name="connsiteY742" fmla="*/ 4329948 h 4399397"/>
              <a:gd name="connsiteX743" fmla="*/ 2746441 w 5346374"/>
              <a:gd name="connsiteY743" fmla="*/ 4289550 h 4399397"/>
              <a:gd name="connsiteX744" fmla="*/ 2725175 w 5346374"/>
              <a:gd name="connsiteY744" fmla="*/ 4309589 h 4399397"/>
              <a:gd name="connsiteX745" fmla="*/ 2711200 w 5346374"/>
              <a:gd name="connsiteY745" fmla="*/ 4298723 h 4399397"/>
              <a:gd name="connsiteX746" fmla="*/ 2703664 w 5346374"/>
              <a:gd name="connsiteY746" fmla="*/ 4285970 h 4399397"/>
              <a:gd name="connsiteX747" fmla="*/ 2670174 w 5346374"/>
              <a:gd name="connsiteY747" fmla="*/ 4304987 h 4399397"/>
              <a:gd name="connsiteX748" fmla="*/ 2666914 w 5346374"/>
              <a:gd name="connsiteY748" fmla="*/ 4328957 h 4399397"/>
              <a:gd name="connsiteX749" fmla="*/ 2757277 w 5346374"/>
              <a:gd name="connsiteY749" fmla="*/ 4346215 h 4399397"/>
              <a:gd name="connsiteX750" fmla="*/ 2739840 w 5346374"/>
              <a:gd name="connsiteY750" fmla="*/ 4383544 h 4399397"/>
              <a:gd name="connsiteX751" fmla="*/ 2670418 w 5346374"/>
              <a:gd name="connsiteY751" fmla="*/ 4348644 h 4399397"/>
              <a:gd name="connsiteX752" fmla="*/ 2632447 w 5346374"/>
              <a:gd name="connsiteY752" fmla="*/ 4355164 h 4399397"/>
              <a:gd name="connsiteX753" fmla="*/ 2597532 w 5346374"/>
              <a:gd name="connsiteY753" fmla="*/ 4361938 h 4399397"/>
              <a:gd name="connsiteX754" fmla="*/ 2538378 w 5346374"/>
              <a:gd name="connsiteY754" fmla="*/ 4342443 h 4399397"/>
              <a:gd name="connsiteX755" fmla="*/ 2482277 w 5346374"/>
              <a:gd name="connsiteY755" fmla="*/ 4323203 h 4399397"/>
              <a:gd name="connsiteX756" fmla="*/ 2430781 w 5346374"/>
              <a:gd name="connsiteY756" fmla="*/ 4338288 h 4399397"/>
              <a:gd name="connsiteX757" fmla="*/ 2361564 w 5346374"/>
              <a:gd name="connsiteY757" fmla="*/ 4279162 h 4399397"/>
              <a:gd name="connsiteX758" fmla="*/ 2310311 w 5346374"/>
              <a:gd name="connsiteY758" fmla="*/ 4337903 h 4399397"/>
              <a:gd name="connsiteX759" fmla="*/ 2248507 w 5346374"/>
              <a:gd name="connsiteY759" fmla="*/ 4269702 h 4399397"/>
              <a:gd name="connsiteX760" fmla="*/ 2228218 w 5346374"/>
              <a:gd name="connsiteY760" fmla="*/ 4282549 h 4399397"/>
              <a:gd name="connsiteX761" fmla="*/ 2214692 w 5346374"/>
              <a:gd name="connsiteY761" fmla="*/ 4291114 h 4399397"/>
              <a:gd name="connsiteX762" fmla="*/ 2044274 w 5346374"/>
              <a:gd name="connsiteY762" fmla="*/ 4158065 h 4399397"/>
              <a:gd name="connsiteX763" fmla="*/ 2029241 w 5346374"/>
              <a:gd name="connsiteY763" fmla="*/ 4200443 h 4399397"/>
              <a:gd name="connsiteX764" fmla="*/ 2013229 w 5346374"/>
              <a:gd name="connsiteY764" fmla="*/ 4250013 h 4399397"/>
              <a:gd name="connsiteX765" fmla="*/ 1918427 w 5346374"/>
              <a:gd name="connsiteY765" fmla="*/ 4106322 h 4399397"/>
              <a:gd name="connsiteX766" fmla="*/ 1886690 w 5346374"/>
              <a:gd name="connsiteY766" fmla="*/ 4135180 h 4399397"/>
              <a:gd name="connsiteX767" fmla="*/ 1832994 w 5346374"/>
              <a:gd name="connsiteY767" fmla="*/ 4120990 h 4399397"/>
              <a:gd name="connsiteX768" fmla="*/ 1711138 w 5346374"/>
              <a:gd name="connsiteY768" fmla="*/ 3994429 h 4399397"/>
              <a:gd name="connsiteX769" fmla="*/ 1686042 w 5346374"/>
              <a:gd name="connsiteY769" fmla="*/ 3997177 h 4399397"/>
              <a:gd name="connsiteX770" fmla="*/ 1690115 w 5346374"/>
              <a:gd name="connsiteY770" fmla="*/ 4058125 h 4399397"/>
              <a:gd name="connsiteX771" fmla="*/ 1736967 w 5346374"/>
              <a:gd name="connsiteY771" fmla="*/ 4122651 h 4399397"/>
              <a:gd name="connsiteX772" fmla="*/ 1713827 w 5346374"/>
              <a:gd name="connsiteY772" fmla="*/ 4111018 h 4399397"/>
              <a:gd name="connsiteX773" fmla="*/ 1641226 w 5346374"/>
              <a:gd name="connsiteY773" fmla="*/ 4054034 h 4399397"/>
              <a:gd name="connsiteX774" fmla="*/ 1611119 w 5346374"/>
              <a:gd name="connsiteY774" fmla="*/ 4070908 h 4399397"/>
              <a:gd name="connsiteX775" fmla="*/ 1569645 w 5346374"/>
              <a:gd name="connsiteY775" fmla="*/ 4057741 h 4399397"/>
              <a:gd name="connsiteX776" fmla="*/ 1524749 w 5346374"/>
              <a:gd name="connsiteY776" fmla="*/ 3978832 h 4399397"/>
              <a:gd name="connsiteX777" fmla="*/ 1458954 w 5346374"/>
              <a:gd name="connsiteY777" fmla="*/ 3985447 h 4399397"/>
              <a:gd name="connsiteX778" fmla="*/ 1409984 w 5346374"/>
              <a:gd name="connsiteY778" fmla="*/ 3845592 h 4399397"/>
              <a:gd name="connsiteX779" fmla="*/ 1380528 w 5346374"/>
              <a:gd name="connsiteY779" fmla="*/ 3857672 h 4399397"/>
              <a:gd name="connsiteX780" fmla="*/ 1386557 w 5346374"/>
              <a:gd name="connsiteY780" fmla="*/ 3904237 h 4399397"/>
              <a:gd name="connsiteX781" fmla="*/ 1358609 w 5346374"/>
              <a:gd name="connsiteY781" fmla="*/ 3882504 h 4399397"/>
              <a:gd name="connsiteX782" fmla="*/ 1331557 w 5346374"/>
              <a:gd name="connsiteY782" fmla="*/ 3899634 h 4399397"/>
              <a:gd name="connsiteX783" fmla="*/ 1260465 w 5346374"/>
              <a:gd name="connsiteY783" fmla="*/ 3808837 h 4399397"/>
              <a:gd name="connsiteX784" fmla="*/ 1272443 w 5346374"/>
              <a:gd name="connsiteY784" fmla="*/ 3766202 h 4399397"/>
              <a:gd name="connsiteX785" fmla="*/ 1199601 w 5346374"/>
              <a:gd name="connsiteY785" fmla="*/ 3665561 h 4399397"/>
              <a:gd name="connsiteX786" fmla="*/ 1211253 w 5346374"/>
              <a:gd name="connsiteY786" fmla="*/ 3625324 h 4399397"/>
              <a:gd name="connsiteX787" fmla="*/ 1129243 w 5346374"/>
              <a:gd name="connsiteY787" fmla="*/ 3523916 h 4399397"/>
              <a:gd name="connsiteX788" fmla="*/ 1112782 w 5346374"/>
              <a:gd name="connsiteY788" fmla="*/ 3554053 h 4399397"/>
              <a:gd name="connsiteX789" fmla="*/ 1095183 w 5346374"/>
              <a:gd name="connsiteY789" fmla="*/ 3501671 h 4399397"/>
              <a:gd name="connsiteX790" fmla="*/ 1017980 w 5346374"/>
              <a:gd name="connsiteY790" fmla="*/ 3410362 h 4399397"/>
              <a:gd name="connsiteX791" fmla="*/ 1021890 w 5346374"/>
              <a:gd name="connsiteY791" fmla="*/ 3381598 h 4399397"/>
              <a:gd name="connsiteX792" fmla="*/ 1003557 w 5346374"/>
              <a:gd name="connsiteY792" fmla="*/ 3380064 h 4399397"/>
              <a:gd name="connsiteX793" fmla="*/ 999647 w 5346374"/>
              <a:gd name="connsiteY793" fmla="*/ 3408828 h 4399397"/>
              <a:gd name="connsiteX794" fmla="*/ 1017980 w 5346374"/>
              <a:gd name="connsiteY794" fmla="*/ 3410362 h 4399397"/>
              <a:gd name="connsiteX795" fmla="*/ 994757 w 5346374"/>
              <a:gd name="connsiteY795" fmla="*/ 3444783 h 4399397"/>
              <a:gd name="connsiteX796" fmla="*/ 1039204 w 5346374"/>
              <a:gd name="connsiteY796" fmla="*/ 3504260 h 4399397"/>
              <a:gd name="connsiteX797" fmla="*/ 1059982 w 5346374"/>
              <a:gd name="connsiteY797" fmla="*/ 3578726 h 4399397"/>
              <a:gd name="connsiteX798" fmla="*/ 1027471 w 5346374"/>
              <a:gd name="connsiteY798" fmla="*/ 3590551 h 4399397"/>
              <a:gd name="connsiteX799" fmla="*/ 993208 w 5346374"/>
              <a:gd name="connsiteY799" fmla="*/ 3592532 h 4399397"/>
              <a:gd name="connsiteX800" fmla="*/ 943504 w 5346374"/>
              <a:gd name="connsiteY800" fmla="*/ 3503524 h 4399397"/>
              <a:gd name="connsiteX801" fmla="*/ 938454 w 5346374"/>
              <a:gd name="connsiteY801" fmla="*/ 3449768 h 4399397"/>
              <a:gd name="connsiteX802" fmla="*/ 890909 w 5346374"/>
              <a:gd name="connsiteY802" fmla="*/ 3503971 h 4399397"/>
              <a:gd name="connsiteX803" fmla="*/ 856198 w 5346374"/>
              <a:gd name="connsiteY803" fmla="*/ 3486521 h 4399397"/>
              <a:gd name="connsiteX804" fmla="*/ 895471 w 5346374"/>
              <a:gd name="connsiteY804" fmla="*/ 3470414 h 4399397"/>
              <a:gd name="connsiteX805" fmla="*/ 842103 w 5346374"/>
              <a:gd name="connsiteY805" fmla="*/ 3272007 h 4399397"/>
              <a:gd name="connsiteX806" fmla="*/ 810610 w 5346374"/>
              <a:gd name="connsiteY806" fmla="*/ 3344524 h 4399397"/>
              <a:gd name="connsiteX807" fmla="*/ 800995 w 5346374"/>
              <a:gd name="connsiteY807" fmla="*/ 3324325 h 4399397"/>
              <a:gd name="connsiteX808" fmla="*/ 780706 w 5346374"/>
              <a:gd name="connsiteY808" fmla="*/ 3337173 h 4399397"/>
              <a:gd name="connsiteX809" fmla="*/ 791094 w 5346374"/>
              <a:gd name="connsiteY809" fmla="*/ 3374406 h 4399397"/>
              <a:gd name="connsiteX810" fmla="*/ 811750 w 5346374"/>
              <a:gd name="connsiteY810" fmla="*/ 3427044 h 4399397"/>
              <a:gd name="connsiteX811" fmla="*/ 832405 w 5346374"/>
              <a:gd name="connsiteY811" fmla="*/ 3479681 h 4399397"/>
              <a:gd name="connsiteX812" fmla="*/ 839086 w 5346374"/>
              <a:gd name="connsiteY812" fmla="*/ 3521453 h 4399397"/>
              <a:gd name="connsiteX813" fmla="*/ 829063 w 5346374"/>
              <a:gd name="connsiteY813" fmla="*/ 3549705 h 4399397"/>
              <a:gd name="connsiteX814" fmla="*/ 853752 w 5346374"/>
              <a:gd name="connsiteY814" fmla="*/ 3595407 h 4399397"/>
              <a:gd name="connsiteX815" fmla="*/ 789137 w 5346374"/>
              <a:gd name="connsiteY815" fmla="*/ 3570607 h 4399397"/>
              <a:gd name="connsiteX816" fmla="*/ 784900 w 5346374"/>
              <a:gd name="connsiteY816" fmla="*/ 3601767 h 4399397"/>
              <a:gd name="connsiteX817" fmla="*/ 780337 w 5346374"/>
              <a:gd name="connsiteY817" fmla="*/ 3635325 h 4399397"/>
              <a:gd name="connsiteX818" fmla="*/ 696615 w 5346374"/>
              <a:gd name="connsiteY818" fmla="*/ 3591955 h 4399397"/>
              <a:gd name="connsiteX819" fmla="*/ 683904 w 5346374"/>
              <a:gd name="connsiteY819" fmla="*/ 3503618 h 4399397"/>
              <a:gd name="connsiteX820" fmla="*/ 756830 w 5346374"/>
              <a:gd name="connsiteY820" fmla="*/ 3558206 h 4399397"/>
              <a:gd name="connsiteX821" fmla="*/ 758785 w 5346374"/>
              <a:gd name="connsiteY821" fmla="*/ 3543824 h 4399397"/>
              <a:gd name="connsiteX822" fmla="*/ 777771 w 5346374"/>
              <a:gd name="connsiteY822" fmla="*/ 3540565 h 4399397"/>
              <a:gd name="connsiteX823" fmla="*/ 801115 w 5346374"/>
              <a:gd name="connsiteY823" fmla="*/ 3527972 h 4399397"/>
              <a:gd name="connsiteX824" fmla="*/ 771864 w 5346374"/>
              <a:gd name="connsiteY824" fmla="*/ 3515827 h 4399397"/>
              <a:gd name="connsiteX825" fmla="*/ 745993 w 5346374"/>
              <a:gd name="connsiteY825" fmla="*/ 3501541 h 4399397"/>
              <a:gd name="connsiteX826" fmla="*/ 750312 w 5346374"/>
              <a:gd name="connsiteY826" fmla="*/ 3424327 h 4399397"/>
              <a:gd name="connsiteX827" fmla="*/ 693601 w 5346374"/>
              <a:gd name="connsiteY827" fmla="*/ 3477763 h 4399397"/>
              <a:gd name="connsiteX828" fmla="*/ 583643 w 5346374"/>
              <a:gd name="connsiteY828" fmla="*/ 3354622 h 4399397"/>
              <a:gd name="connsiteX829" fmla="*/ 577449 w 5346374"/>
              <a:gd name="connsiteY829" fmla="*/ 3400164 h 4399397"/>
              <a:gd name="connsiteX830" fmla="*/ 595293 w 5346374"/>
              <a:gd name="connsiteY830" fmla="*/ 3496203 h 4399397"/>
              <a:gd name="connsiteX831" fmla="*/ 549746 w 5346374"/>
              <a:gd name="connsiteY831" fmla="*/ 3422089 h 4399397"/>
              <a:gd name="connsiteX832" fmla="*/ 562701 w 5346374"/>
              <a:gd name="connsiteY832" fmla="*/ 3372263 h 4399397"/>
              <a:gd name="connsiteX833" fmla="*/ 492914 w 5346374"/>
              <a:gd name="connsiteY833" fmla="*/ 3271878 h 4399397"/>
              <a:gd name="connsiteX834" fmla="*/ 416443 w 5346374"/>
              <a:gd name="connsiteY834" fmla="*/ 3311540 h 4399397"/>
              <a:gd name="connsiteX835" fmla="*/ 397540 w 5346374"/>
              <a:gd name="connsiteY835" fmla="*/ 3268745 h 4399397"/>
              <a:gd name="connsiteX836" fmla="*/ 381814 w 5346374"/>
              <a:gd name="connsiteY836" fmla="*/ 3248036 h 4399397"/>
              <a:gd name="connsiteX837" fmla="*/ 410414 w 5346374"/>
              <a:gd name="connsiteY837" fmla="*/ 3264974 h 4399397"/>
              <a:gd name="connsiteX838" fmla="*/ 447284 w 5346374"/>
              <a:gd name="connsiteY838" fmla="*/ 3243817 h 4399397"/>
              <a:gd name="connsiteX839" fmla="*/ 445736 w 5346374"/>
              <a:gd name="connsiteY839" fmla="*/ 3209748 h 4399397"/>
              <a:gd name="connsiteX840" fmla="*/ 404385 w 5346374"/>
              <a:gd name="connsiteY840" fmla="*/ 3218409 h 4399397"/>
              <a:gd name="connsiteX841" fmla="*/ 378962 w 5346374"/>
              <a:gd name="connsiteY841" fmla="*/ 3223554 h 4399397"/>
              <a:gd name="connsiteX842" fmla="*/ 361689 w 5346374"/>
              <a:gd name="connsiteY842" fmla="*/ 3168775 h 4399397"/>
              <a:gd name="connsiteX843" fmla="*/ 378800 w 5346374"/>
              <a:gd name="connsiteY843" fmla="*/ 3133843 h 4399397"/>
              <a:gd name="connsiteX844" fmla="*/ 338468 w 5346374"/>
              <a:gd name="connsiteY844" fmla="*/ 3021376 h 4399397"/>
              <a:gd name="connsiteX845" fmla="*/ 295648 w 5346374"/>
              <a:gd name="connsiteY845" fmla="*/ 3131733 h 4399397"/>
              <a:gd name="connsiteX846" fmla="*/ 268352 w 5346374"/>
              <a:gd name="connsiteY846" fmla="*/ 3105206 h 4399397"/>
              <a:gd name="connsiteX847" fmla="*/ 277805 w 5346374"/>
              <a:gd name="connsiteY847" fmla="*/ 3035694 h 4399397"/>
              <a:gd name="connsiteX848" fmla="*/ 245945 w 5346374"/>
              <a:gd name="connsiteY848" fmla="*/ 3042726 h 4399397"/>
              <a:gd name="connsiteX849" fmla="*/ 175261 w 5346374"/>
              <a:gd name="connsiteY849" fmla="*/ 2903477 h 4399397"/>
              <a:gd name="connsiteX850" fmla="*/ 120098 w 5346374"/>
              <a:gd name="connsiteY850" fmla="*/ 2809163 h 4399397"/>
              <a:gd name="connsiteX851" fmla="*/ 127270 w 5346374"/>
              <a:gd name="connsiteY851" fmla="*/ 2756430 h 4399397"/>
              <a:gd name="connsiteX852" fmla="*/ 93986 w 5346374"/>
              <a:gd name="connsiteY852" fmla="*/ 2569401 h 4399397"/>
              <a:gd name="connsiteX853" fmla="*/ 64979 w 5346374"/>
              <a:gd name="connsiteY853" fmla="*/ 2600913 h 4399397"/>
              <a:gd name="connsiteX854" fmla="*/ 105149 w 5346374"/>
              <a:gd name="connsiteY854" fmla="*/ 2623669 h 4399397"/>
              <a:gd name="connsiteX855" fmla="*/ 89993 w 5346374"/>
              <a:gd name="connsiteY855" fmla="*/ 2644220 h 4399397"/>
              <a:gd name="connsiteX856" fmla="*/ 100259 w 5346374"/>
              <a:gd name="connsiteY856" fmla="*/ 2659624 h 4399397"/>
              <a:gd name="connsiteX857" fmla="*/ 47215 w 5346374"/>
              <a:gd name="connsiteY857" fmla="*/ 2640639 h 4399397"/>
              <a:gd name="connsiteX858" fmla="*/ 26275 w 5346374"/>
              <a:gd name="connsiteY858" fmla="*/ 2658282 h 4399397"/>
              <a:gd name="connsiteX859" fmla="*/ 11201 w 5346374"/>
              <a:gd name="connsiteY859" fmla="*/ 2632777 h 4399397"/>
              <a:gd name="connsiteX860" fmla="*/ 17393 w 5346374"/>
              <a:gd name="connsiteY860" fmla="*/ 2587234 h 4399397"/>
              <a:gd name="connsiteX861" fmla="*/ 60579 w 5346374"/>
              <a:gd name="connsiteY861" fmla="*/ 2542364 h 4399397"/>
              <a:gd name="connsiteX862" fmla="*/ 17701 w 5346374"/>
              <a:gd name="connsiteY862" fmla="*/ 2368018 h 4399397"/>
              <a:gd name="connsiteX863" fmla="*/ 16170 w 5346374"/>
              <a:gd name="connsiteY863" fmla="*/ 2360032 h 4399397"/>
              <a:gd name="connsiteX864" fmla="*/ 20319 w 5346374"/>
              <a:gd name="connsiteY864" fmla="*/ 2366873 h 4399397"/>
              <a:gd name="connsiteX865" fmla="*/ 38662 w 5346374"/>
              <a:gd name="connsiteY865" fmla="*/ 2385377 h 4399397"/>
              <a:gd name="connsiteX866" fmla="*/ 49458 w 5346374"/>
              <a:gd name="connsiteY866" fmla="*/ 2374159 h 4399397"/>
              <a:gd name="connsiteX867" fmla="*/ 60254 w 5346374"/>
              <a:gd name="connsiteY867" fmla="*/ 2362942 h 4399397"/>
              <a:gd name="connsiteX868" fmla="*/ 48440 w 5346374"/>
              <a:gd name="connsiteY868" fmla="*/ 2313469 h 4399397"/>
              <a:gd name="connsiteX869" fmla="*/ 22692 w 5346374"/>
              <a:gd name="connsiteY869" fmla="*/ 2321011 h 4399397"/>
              <a:gd name="connsiteX870" fmla="*/ 0 w 5346374"/>
              <a:gd name="connsiteY870" fmla="*/ 2328808 h 4399397"/>
              <a:gd name="connsiteX871" fmla="*/ 86408 w 5346374"/>
              <a:gd name="connsiteY871" fmla="*/ 2103500 h 4399397"/>
              <a:gd name="connsiteX872" fmla="*/ 92209 w 5346374"/>
              <a:gd name="connsiteY872" fmla="*/ 2082240 h 4399397"/>
              <a:gd name="connsiteX873" fmla="*/ 93889 w 5346374"/>
              <a:gd name="connsiteY873" fmla="*/ 2081513 h 4399397"/>
              <a:gd name="connsiteX874" fmla="*/ 105480 w 5346374"/>
              <a:gd name="connsiteY874" fmla="*/ 2075817 h 4399397"/>
              <a:gd name="connsiteX875" fmla="*/ 126095 w 5346374"/>
              <a:gd name="connsiteY875" fmla="*/ 2060571 h 4399397"/>
              <a:gd name="connsiteX876" fmla="*/ 131310 w 5346374"/>
              <a:gd name="connsiteY876" fmla="*/ 2022221 h 4399397"/>
              <a:gd name="connsiteX877" fmla="*/ 139948 w 5346374"/>
              <a:gd name="connsiteY877" fmla="*/ 1940935 h 4399397"/>
              <a:gd name="connsiteX878" fmla="*/ 139603 w 5346374"/>
              <a:gd name="connsiteY878" fmla="*/ 1936785 h 4399397"/>
              <a:gd name="connsiteX879" fmla="*/ 181992 w 5346374"/>
              <a:gd name="connsiteY879" fmla="*/ 1922219 h 4399397"/>
              <a:gd name="connsiteX880" fmla="*/ 187941 w 5346374"/>
              <a:gd name="connsiteY880" fmla="*/ 1833019 h 4399397"/>
              <a:gd name="connsiteX881" fmla="*/ 255448 w 5346374"/>
              <a:gd name="connsiteY881" fmla="*/ 1768365 h 4399397"/>
              <a:gd name="connsiteX882" fmla="*/ 379221 w 5346374"/>
              <a:gd name="connsiteY882" fmla="*/ 1630843 h 4399397"/>
              <a:gd name="connsiteX883" fmla="*/ 474962 w 5346374"/>
              <a:gd name="connsiteY883" fmla="*/ 1517643 h 4399397"/>
              <a:gd name="connsiteX884" fmla="*/ 511589 w 5346374"/>
              <a:gd name="connsiteY884" fmla="*/ 1452828 h 4399397"/>
              <a:gd name="connsiteX885" fmla="*/ 542593 w 5346374"/>
              <a:gd name="connsiteY885" fmla="*/ 1474817 h 4399397"/>
              <a:gd name="connsiteX886" fmla="*/ 598897 w 5346374"/>
              <a:gd name="connsiteY886" fmla="*/ 1469831 h 4399397"/>
              <a:gd name="connsiteX887" fmla="*/ 651617 w 5346374"/>
              <a:gd name="connsiteY887" fmla="*/ 1309394 h 4399397"/>
              <a:gd name="connsiteX888" fmla="*/ 745199 w 5346374"/>
              <a:gd name="connsiteY888" fmla="*/ 1234800 h 4399397"/>
              <a:gd name="connsiteX889" fmla="*/ 813563 w 5346374"/>
              <a:gd name="connsiteY889" fmla="*/ 1141127 h 4399397"/>
              <a:gd name="connsiteX890" fmla="*/ 858092 w 5346374"/>
              <a:gd name="connsiteY890" fmla="*/ 1154551 h 4399397"/>
              <a:gd name="connsiteX891" fmla="*/ 886774 w 5346374"/>
              <a:gd name="connsiteY891" fmla="*/ 1125435 h 4399397"/>
              <a:gd name="connsiteX892" fmla="*/ 895289 w 5346374"/>
              <a:gd name="connsiteY892" fmla="*/ 1130996 h 4399397"/>
              <a:gd name="connsiteX893" fmla="*/ 909915 w 5346374"/>
              <a:gd name="connsiteY893" fmla="*/ 1137068 h 4399397"/>
              <a:gd name="connsiteX894" fmla="*/ 1002194 w 5346374"/>
              <a:gd name="connsiteY894" fmla="*/ 1072063 h 4399397"/>
              <a:gd name="connsiteX895" fmla="*/ 1085631 w 5346374"/>
              <a:gd name="connsiteY895" fmla="*/ 1003894 h 4399397"/>
              <a:gd name="connsiteX896" fmla="*/ 1100258 w 5346374"/>
              <a:gd name="connsiteY896" fmla="*/ 1009966 h 4399397"/>
              <a:gd name="connsiteX897" fmla="*/ 1108773 w 5346374"/>
              <a:gd name="connsiteY897" fmla="*/ 1015527 h 4399397"/>
              <a:gd name="connsiteX898" fmla="*/ 1195674 w 5346374"/>
              <a:gd name="connsiteY898" fmla="*/ 899163 h 4399397"/>
              <a:gd name="connsiteX899" fmla="*/ 1237147 w 5346374"/>
              <a:gd name="connsiteY899" fmla="*/ 912330 h 4399397"/>
              <a:gd name="connsiteX900" fmla="*/ 1326166 w 5346374"/>
              <a:gd name="connsiteY900" fmla="*/ 871294 h 4399397"/>
              <a:gd name="connsiteX901" fmla="*/ 1395426 w 5346374"/>
              <a:gd name="connsiteY901" fmla="*/ 816484 h 4399397"/>
              <a:gd name="connsiteX902" fmla="*/ 1604346 w 5346374"/>
              <a:gd name="connsiteY902" fmla="*/ 734572 h 4399397"/>
              <a:gd name="connsiteX903" fmla="*/ 1596849 w 5346374"/>
              <a:gd name="connsiteY903" fmla="*/ 789702 h 4399397"/>
              <a:gd name="connsiteX904" fmla="*/ 1643538 w 5346374"/>
              <a:gd name="connsiteY904" fmla="*/ 764519 h 4399397"/>
              <a:gd name="connsiteX905" fmla="*/ 1663256 w 5346374"/>
              <a:gd name="connsiteY905" fmla="*/ 710411 h 4399397"/>
              <a:gd name="connsiteX906" fmla="*/ 1772158 w 5346374"/>
              <a:gd name="connsiteY906" fmla="*/ 704978 h 4399397"/>
              <a:gd name="connsiteX907" fmla="*/ 1946814 w 5346374"/>
              <a:gd name="connsiteY907" fmla="*/ 625048 h 4399397"/>
              <a:gd name="connsiteX908" fmla="*/ 1961113 w 5346374"/>
              <a:gd name="connsiteY908" fmla="*/ 633517 h 4399397"/>
              <a:gd name="connsiteX909" fmla="*/ 1969303 w 5346374"/>
              <a:gd name="connsiteY909" fmla="*/ 641475 h 4399397"/>
              <a:gd name="connsiteX910" fmla="*/ 2041414 w 5346374"/>
              <a:gd name="connsiteY910" fmla="*/ 611146 h 4399397"/>
              <a:gd name="connsiteX911" fmla="*/ 2113199 w 5346374"/>
              <a:gd name="connsiteY911" fmla="*/ 583213 h 4399397"/>
              <a:gd name="connsiteX912" fmla="*/ 2262026 w 5346374"/>
              <a:gd name="connsiteY912" fmla="*/ 556880 h 4399397"/>
              <a:gd name="connsiteX913" fmla="*/ 2295841 w 5346374"/>
              <a:gd name="connsiteY913" fmla="*/ 535467 h 4399397"/>
              <a:gd name="connsiteX914" fmla="*/ 2305986 w 5346374"/>
              <a:gd name="connsiteY914" fmla="*/ 529043 h 4399397"/>
              <a:gd name="connsiteX915" fmla="*/ 2336745 w 5346374"/>
              <a:gd name="connsiteY915" fmla="*/ 507374 h 4399397"/>
              <a:gd name="connsiteX916" fmla="*/ 2396430 w 5346374"/>
              <a:gd name="connsiteY916" fmla="*/ 500248 h 4399397"/>
              <a:gd name="connsiteX917" fmla="*/ 2477260 w 5346374"/>
              <a:gd name="connsiteY917" fmla="*/ 451255 h 4399397"/>
              <a:gd name="connsiteX918" fmla="*/ 2532098 w 5346374"/>
              <a:gd name="connsiteY918" fmla="*/ 366146 h 4399397"/>
              <a:gd name="connsiteX919" fmla="*/ 2581068 w 5346374"/>
              <a:gd name="connsiteY919" fmla="*/ 324183 h 4399397"/>
              <a:gd name="connsiteX920" fmla="*/ 2607021 w 5346374"/>
              <a:gd name="connsiteY920" fmla="*/ 292415 h 4399397"/>
              <a:gd name="connsiteX921" fmla="*/ 2669680 w 5346374"/>
              <a:gd name="connsiteY921" fmla="*/ 331598 h 4399397"/>
              <a:gd name="connsiteX922" fmla="*/ 3196624 w 5346374"/>
              <a:gd name="connsiteY922" fmla="*/ 138117 h 4399397"/>
              <a:gd name="connsiteX923" fmla="*/ 3187660 w 5346374"/>
              <a:gd name="connsiteY923" fmla="*/ 113125 h 4399397"/>
              <a:gd name="connsiteX924" fmla="*/ 3241805 w 5346374"/>
              <a:gd name="connsiteY924" fmla="*/ 146746 h 4399397"/>
              <a:gd name="connsiteX925" fmla="*/ 3385254 w 5346374"/>
              <a:gd name="connsiteY925" fmla="*/ 69053 h 4399397"/>
              <a:gd name="connsiteX926" fmla="*/ 3689970 w 5346374"/>
              <a:gd name="connsiteY926" fmla="*/ 1370 h 43993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</a:cxnLst>
            <a:rect l="l" t="t" r="r" b="b"/>
            <a:pathLst>
              <a:path w="5346374" h="4399397">
                <a:moveTo>
                  <a:pt x="3299095" y="4365370"/>
                </a:moveTo>
                <a:lnTo>
                  <a:pt x="3297663" y="4372042"/>
                </a:lnTo>
                <a:cubicBezTo>
                  <a:pt x="3297371" y="4370401"/>
                  <a:pt x="3297517" y="4368734"/>
                  <a:pt x="3298102" y="4367040"/>
                </a:cubicBezTo>
                <a:close/>
                <a:moveTo>
                  <a:pt x="2573496" y="4311442"/>
                </a:moveTo>
                <a:lnTo>
                  <a:pt x="2586614" y="4351328"/>
                </a:lnTo>
                <a:lnTo>
                  <a:pt x="2605600" y="4348068"/>
                </a:lnTo>
                <a:lnTo>
                  <a:pt x="2591830" y="4312977"/>
                </a:lnTo>
                <a:close/>
                <a:moveTo>
                  <a:pt x="2722160" y="4195398"/>
                </a:moveTo>
                <a:cubicBezTo>
                  <a:pt x="2699617" y="4209673"/>
                  <a:pt x="2681216" y="4216214"/>
                  <a:pt x="2666956" y="4215020"/>
                </a:cubicBezTo>
                <a:cubicBezTo>
                  <a:pt x="2680564" y="4221008"/>
                  <a:pt x="2685520" y="4237584"/>
                  <a:pt x="2681826" y="4264750"/>
                </a:cubicBezTo>
                <a:cubicBezTo>
                  <a:pt x="2702197" y="4266454"/>
                  <a:pt x="2723653" y="4260169"/>
                  <a:pt x="2746198" y="4245893"/>
                </a:cubicBezTo>
                <a:cubicBezTo>
                  <a:pt x="2748370" y="4229914"/>
                  <a:pt x="2740358" y="4213082"/>
                  <a:pt x="2722160" y="4195398"/>
                </a:cubicBezTo>
                <a:close/>
                <a:moveTo>
                  <a:pt x="3290902" y="4194506"/>
                </a:moveTo>
                <a:cubicBezTo>
                  <a:pt x="3282536" y="4195422"/>
                  <a:pt x="3278137" y="4197478"/>
                  <a:pt x="3277702" y="4200674"/>
                </a:cubicBezTo>
                <a:cubicBezTo>
                  <a:pt x="3276180" y="4211860"/>
                  <a:pt x="3293685" y="4227062"/>
                  <a:pt x="3330217" y="4246281"/>
                </a:cubicBezTo>
                <a:lnTo>
                  <a:pt x="3405831" y="4235638"/>
                </a:lnTo>
                <a:cubicBezTo>
                  <a:pt x="3349800" y="4208323"/>
                  <a:pt x="3323821" y="4194836"/>
                  <a:pt x="3327894" y="4195178"/>
                </a:cubicBezTo>
                <a:cubicBezTo>
                  <a:pt x="3311597" y="4193814"/>
                  <a:pt x="3299267" y="4193590"/>
                  <a:pt x="3290902" y="4194506"/>
                </a:cubicBezTo>
                <a:close/>
                <a:moveTo>
                  <a:pt x="2849067" y="4193895"/>
                </a:moveTo>
                <a:cubicBezTo>
                  <a:pt x="2846813" y="4195323"/>
                  <a:pt x="2844234" y="4199148"/>
                  <a:pt x="2841327" y="4205370"/>
                </a:cubicBezTo>
                <a:cubicBezTo>
                  <a:pt x="2838637" y="4209993"/>
                  <a:pt x="2836166" y="4213018"/>
                  <a:pt x="2833913" y="4214446"/>
                </a:cubicBezTo>
                <a:lnTo>
                  <a:pt x="2828696" y="4252798"/>
                </a:lnTo>
                <a:cubicBezTo>
                  <a:pt x="2846894" y="4270482"/>
                  <a:pt x="2870252" y="4280517"/>
                  <a:pt x="2898770" y="4282904"/>
                </a:cubicBezTo>
                <a:lnTo>
                  <a:pt x="2897956" y="4197987"/>
                </a:lnTo>
                <a:close/>
                <a:moveTo>
                  <a:pt x="2339563" y="4168229"/>
                </a:moveTo>
                <a:lnTo>
                  <a:pt x="2335000" y="4201788"/>
                </a:lnTo>
                <a:lnTo>
                  <a:pt x="2353334" y="4203322"/>
                </a:lnTo>
                <a:lnTo>
                  <a:pt x="2357896" y="4169764"/>
                </a:lnTo>
                <a:close/>
                <a:moveTo>
                  <a:pt x="2506397" y="4145827"/>
                </a:moveTo>
                <a:lnTo>
                  <a:pt x="2515930" y="4212079"/>
                </a:lnTo>
                <a:cubicBezTo>
                  <a:pt x="2517234" y="4202491"/>
                  <a:pt x="2527922" y="4192072"/>
                  <a:pt x="2547994" y="4180823"/>
                </a:cubicBezTo>
                <a:cubicBezTo>
                  <a:pt x="2558912" y="4191434"/>
                  <a:pt x="2578631" y="4197933"/>
                  <a:pt x="2607149" y="4200319"/>
                </a:cubicBezTo>
                <a:lnTo>
                  <a:pt x="2558342" y="4150173"/>
                </a:lnTo>
                <a:close/>
                <a:moveTo>
                  <a:pt x="3838215" y="4123942"/>
                </a:moveTo>
                <a:cubicBezTo>
                  <a:pt x="3824036" y="4137300"/>
                  <a:pt x="3816838" y="4144780"/>
                  <a:pt x="3816621" y="4146377"/>
                </a:cubicBezTo>
                <a:cubicBezTo>
                  <a:pt x="3832918" y="4147741"/>
                  <a:pt x="3845249" y="4147965"/>
                  <a:pt x="3853614" y="4147049"/>
                </a:cubicBezTo>
                <a:cubicBezTo>
                  <a:pt x="3861980" y="4146132"/>
                  <a:pt x="3866380" y="4144076"/>
                  <a:pt x="3866814" y="4140881"/>
                </a:cubicBezTo>
                <a:cubicBezTo>
                  <a:pt x="3855896" y="4130270"/>
                  <a:pt x="3846362" y="4124623"/>
                  <a:pt x="3838215" y="4123942"/>
                </a:cubicBezTo>
                <a:close/>
                <a:moveTo>
                  <a:pt x="2372809" y="4105557"/>
                </a:moveTo>
                <a:lnTo>
                  <a:pt x="2370362" y="4105977"/>
                </a:lnTo>
                <a:lnTo>
                  <a:pt x="2370323" y="4105728"/>
                </a:lnTo>
                <a:cubicBezTo>
                  <a:pt x="2370707" y="4105507"/>
                  <a:pt x="2371535" y="4105451"/>
                  <a:pt x="2372809" y="4105557"/>
                </a:cubicBezTo>
                <a:close/>
                <a:moveTo>
                  <a:pt x="3521822" y="4041707"/>
                </a:moveTo>
                <a:cubicBezTo>
                  <a:pt x="3435479" y="4055493"/>
                  <a:pt x="3384458" y="4074657"/>
                  <a:pt x="3368759" y="4099203"/>
                </a:cubicBezTo>
                <a:lnTo>
                  <a:pt x="3411536" y="4102782"/>
                </a:lnTo>
                <a:cubicBezTo>
                  <a:pt x="3418815" y="4109856"/>
                  <a:pt x="3420390" y="4128574"/>
                  <a:pt x="3416262" y="4158935"/>
                </a:cubicBezTo>
                <a:cubicBezTo>
                  <a:pt x="3434595" y="4160469"/>
                  <a:pt x="3462339" y="4145822"/>
                  <a:pt x="3499496" y="4114991"/>
                </a:cubicBezTo>
                <a:cubicBezTo>
                  <a:pt x="3481162" y="4113457"/>
                  <a:pt x="3468356" y="4109153"/>
                  <a:pt x="3461076" y="4102079"/>
                </a:cubicBezTo>
                <a:cubicBezTo>
                  <a:pt x="3462381" y="4092491"/>
                  <a:pt x="3480347" y="4089146"/>
                  <a:pt x="3514976" y="4092044"/>
                </a:cubicBezTo>
                <a:close/>
                <a:moveTo>
                  <a:pt x="3349081" y="4039374"/>
                </a:moveTo>
                <a:lnTo>
                  <a:pt x="3326835" y="4066603"/>
                </a:lnTo>
                <a:lnTo>
                  <a:pt x="3345170" y="4068137"/>
                </a:lnTo>
                <a:lnTo>
                  <a:pt x="3369818" y="4045957"/>
                </a:lnTo>
                <a:close/>
                <a:moveTo>
                  <a:pt x="2601207" y="4026127"/>
                </a:moveTo>
                <a:lnTo>
                  <a:pt x="2599410" y="4029974"/>
                </a:lnTo>
                <a:cubicBezTo>
                  <a:pt x="2593380" y="4044014"/>
                  <a:pt x="2589822" y="4055030"/>
                  <a:pt x="2588734" y="4063019"/>
                </a:cubicBezTo>
                <a:cubicBezTo>
                  <a:pt x="2587214" y="4074205"/>
                  <a:pt x="2596639" y="4080651"/>
                  <a:pt x="2617010" y="4082355"/>
                </a:cubicBezTo>
                <a:lnTo>
                  <a:pt x="2644388" y="4062828"/>
                </a:lnTo>
                <a:cubicBezTo>
                  <a:pt x="2663100" y="4091869"/>
                  <a:pt x="2700975" y="4108776"/>
                  <a:pt x="2758012" y="4113549"/>
                </a:cubicBezTo>
                <a:lnTo>
                  <a:pt x="2864958" y="4122498"/>
                </a:lnTo>
                <a:cubicBezTo>
                  <a:pt x="2893475" y="4124885"/>
                  <a:pt x="2909582" y="4112495"/>
                  <a:pt x="2913276" y="4085330"/>
                </a:cubicBezTo>
                <a:cubicBezTo>
                  <a:pt x="2875183" y="4070020"/>
                  <a:pt x="2841820" y="4055915"/>
                  <a:pt x="2813186" y="4043014"/>
                </a:cubicBezTo>
                <a:lnTo>
                  <a:pt x="2781028" y="4027278"/>
                </a:lnTo>
                <a:lnTo>
                  <a:pt x="2732452" y="4029731"/>
                </a:lnTo>
                <a:lnTo>
                  <a:pt x="2732265" y="4030182"/>
                </a:lnTo>
                <a:cubicBezTo>
                  <a:pt x="2727214" y="4037032"/>
                  <a:pt x="2720179" y="4043312"/>
                  <a:pt x="2711162" y="4049022"/>
                </a:cubicBezTo>
                <a:lnTo>
                  <a:pt x="2706473" y="4031042"/>
                </a:lnTo>
                <a:lnTo>
                  <a:pt x="2702517" y="4031242"/>
                </a:lnTo>
                <a:lnTo>
                  <a:pt x="2656619" y="4028925"/>
                </a:lnTo>
                <a:lnTo>
                  <a:pt x="2656590" y="4029910"/>
                </a:lnTo>
                <a:cubicBezTo>
                  <a:pt x="2654118" y="4032935"/>
                  <a:pt x="2649318" y="4034150"/>
                  <a:pt x="2642188" y="4033553"/>
                </a:cubicBezTo>
                <a:lnTo>
                  <a:pt x="2617128" y="4026930"/>
                </a:lnTo>
                <a:close/>
                <a:moveTo>
                  <a:pt x="2947025" y="4011268"/>
                </a:moveTo>
                <a:lnTo>
                  <a:pt x="2938864" y="4012513"/>
                </a:lnTo>
                <a:lnTo>
                  <a:pt x="2917839" y="4051772"/>
                </a:lnTo>
                <a:cubicBezTo>
                  <a:pt x="2921914" y="4052112"/>
                  <a:pt x="2932968" y="4046573"/>
                  <a:pt x="2951003" y="4035153"/>
                </a:cubicBezTo>
                <a:lnTo>
                  <a:pt x="2988361" y="4101310"/>
                </a:lnTo>
                <a:cubicBezTo>
                  <a:pt x="3004658" y="4102673"/>
                  <a:pt x="3018462" y="4103424"/>
                  <a:pt x="3029775" y="4103563"/>
                </a:cubicBezTo>
                <a:cubicBezTo>
                  <a:pt x="3041086" y="4103702"/>
                  <a:pt x="3049907" y="4103228"/>
                  <a:pt x="3056236" y="4102140"/>
                </a:cubicBezTo>
                <a:cubicBezTo>
                  <a:pt x="3060582" y="4070181"/>
                  <a:pt x="3052569" y="4053349"/>
                  <a:pt x="3032198" y="4051645"/>
                </a:cubicBezTo>
                <a:cubicBezTo>
                  <a:pt x="3022013" y="4050792"/>
                  <a:pt x="3013322" y="4054105"/>
                  <a:pt x="3006125" y="4061584"/>
                </a:cubicBezTo>
                <a:lnTo>
                  <a:pt x="2992273" y="4072546"/>
                </a:lnTo>
                <a:cubicBezTo>
                  <a:pt x="2987030" y="4065643"/>
                  <a:pt x="2977456" y="4052720"/>
                  <a:pt x="2963550" y="4033779"/>
                </a:cubicBezTo>
                <a:close/>
                <a:moveTo>
                  <a:pt x="3515467" y="3997540"/>
                </a:moveTo>
                <a:lnTo>
                  <a:pt x="3501288" y="4010898"/>
                </a:lnTo>
                <a:lnTo>
                  <a:pt x="3524429" y="4022532"/>
                </a:lnTo>
                <a:lnTo>
                  <a:pt x="3532496" y="4008661"/>
                </a:lnTo>
                <a:close/>
                <a:moveTo>
                  <a:pt x="4161575" y="3995849"/>
                </a:moveTo>
                <a:lnTo>
                  <a:pt x="4112156" y="4018380"/>
                </a:lnTo>
                <a:lnTo>
                  <a:pt x="4122423" y="4033785"/>
                </a:lnTo>
                <a:lnTo>
                  <a:pt x="4171516" y="4013650"/>
                </a:lnTo>
                <a:close/>
                <a:moveTo>
                  <a:pt x="2200955" y="3953765"/>
                </a:moveTo>
                <a:lnTo>
                  <a:pt x="2202300" y="3956136"/>
                </a:lnTo>
                <a:cubicBezTo>
                  <a:pt x="2207563" y="3966678"/>
                  <a:pt x="2211233" y="3975671"/>
                  <a:pt x="2213310" y="3983118"/>
                </a:cubicBezTo>
                <a:cubicBezTo>
                  <a:pt x="2237754" y="3985163"/>
                  <a:pt x="2260895" y="3996797"/>
                  <a:pt x="2282731" y="4018019"/>
                </a:cubicBezTo>
                <a:cubicBezTo>
                  <a:pt x="2286370" y="4021556"/>
                  <a:pt x="2283682" y="4026179"/>
                  <a:pt x="2274665" y="4031889"/>
                </a:cubicBezTo>
                <a:cubicBezTo>
                  <a:pt x="2233843" y="4013928"/>
                  <a:pt x="2210702" y="4002294"/>
                  <a:pt x="2205243" y="3996988"/>
                </a:cubicBezTo>
                <a:lnTo>
                  <a:pt x="2191879" y="4095265"/>
                </a:lnTo>
                <a:lnTo>
                  <a:pt x="2227160" y="4153976"/>
                </a:lnTo>
                <a:lnTo>
                  <a:pt x="2292956" y="4147360"/>
                </a:lnTo>
                <a:lnTo>
                  <a:pt x="2284646" y="4117573"/>
                </a:lnTo>
                <a:cubicBezTo>
                  <a:pt x="2279105" y="4097715"/>
                  <a:pt x="2278006" y="4083079"/>
                  <a:pt x="2281346" y="4073661"/>
                </a:cubicBezTo>
                <a:cubicBezTo>
                  <a:pt x="2287240" y="4075770"/>
                  <a:pt x="2297357" y="4084698"/>
                  <a:pt x="2311698" y="4100443"/>
                </a:cubicBezTo>
                <a:cubicBezTo>
                  <a:pt x="2324218" y="4114420"/>
                  <a:pt x="2335572" y="4121835"/>
                  <a:pt x="2345757" y="4122687"/>
                </a:cubicBezTo>
                <a:cubicBezTo>
                  <a:pt x="2353905" y="4123369"/>
                  <a:pt x="2358413" y="4120514"/>
                  <a:pt x="2359283" y="4114122"/>
                </a:cubicBezTo>
                <a:cubicBezTo>
                  <a:pt x="2359718" y="4110926"/>
                  <a:pt x="2361062" y="4108614"/>
                  <a:pt x="2363316" y="4107187"/>
                </a:cubicBezTo>
                <a:lnTo>
                  <a:pt x="2370362" y="4105977"/>
                </a:lnTo>
                <a:lnTo>
                  <a:pt x="2370504" y="4106879"/>
                </a:lnTo>
                <a:cubicBezTo>
                  <a:pt x="2373534" y="4110163"/>
                  <a:pt x="2392568" y="4119332"/>
                  <a:pt x="2427605" y="4134384"/>
                </a:cubicBezTo>
                <a:lnTo>
                  <a:pt x="2404830" y="4188236"/>
                </a:lnTo>
                <a:lnTo>
                  <a:pt x="2433634" y="4180950"/>
                </a:lnTo>
                <a:cubicBezTo>
                  <a:pt x="2450800" y="4175922"/>
                  <a:pt x="2463457" y="4173749"/>
                  <a:pt x="2471605" y="4174431"/>
                </a:cubicBezTo>
                <a:cubicBezTo>
                  <a:pt x="2450393" y="4103160"/>
                  <a:pt x="2415342" y="4065480"/>
                  <a:pt x="2366454" y="4061389"/>
                </a:cubicBezTo>
                <a:cubicBezTo>
                  <a:pt x="2342010" y="4059343"/>
                  <a:pt x="2329353" y="4061516"/>
                  <a:pt x="2328484" y="4067908"/>
                </a:cubicBezTo>
                <a:cubicBezTo>
                  <a:pt x="2315011" y="4045770"/>
                  <a:pt x="2313871" y="4023857"/>
                  <a:pt x="2325061" y="4002167"/>
                </a:cubicBezTo>
                <a:lnTo>
                  <a:pt x="2349750" y="4047870"/>
                </a:lnTo>
                <a:cubicBezTo>
                  <a:pt x="2367784" y="4036449"/>
                  <a:pt x="2391062" y="4031933"/>
                  <a:pt x="2419580" y="4034320"/>
                </a:cubicBezTo>
                <a:cubicBezTo>
                  <a:pt x="2446062" y="4036536"/>
                  <a:pt x="2464002" y="4048541"/>
                  <a:pt x="2473398" y="4070337"/>
                </a:cubicBezTo>
                <a:cubicBezTo>
                  <a:pt x="2475354" y="4055956"/>
                  <a:pt x="2484480" y="4049447"/>
                  <a:pt x="2500776" y="4050810"/>
                </a:cubicBezTo>
                <a:cubicBezTo>
                  <a:pt x="2510961" y="4051663"/>
                  <a:pt x="2522748" y="4055881"/>
                  <a:pt x="2536139" y="4063467"/>
                </a:cubicBezTo>
                <a:lnTo>
                  <a:pt x="2552842" y="4076986"/>
                </a:lnTo>
                <a:lnTo>
                  <a:pt x="2560041" y="4024048"/>
                </a:lnTo>
                <a:lnTo>
                  <a:pt x="2532704" y="4022667"/>
                </a:lnTo>
                <a:cubicBezTo>
                  <a:pt x="2421038" y="4011327"/>
                  <a:pt x="2312642" y="3988925"/>
                  <a:pt x="2208630" y="3956573"/>
                </a:cubicBezTo>
                <a:close/>
                <a:moveTo>
                  <a:pt x="1567935" y="3933961"/>
                </a:moveTo>
                <a:lnTo>
                  <a:pt x="1564676" y="3957930"/>
                </a:lnTo>
                <a:lnTo>
                  <a:pt x="1589120" y="3959976"/>
                </a:lnTo>
                <a:lnTo>
                  <a:pt x="1592380" y="3936006"/>
                </a:lnTo>
                <a:close/>
                <a:moveTo>
                  <a:pt x="2095529" y="3917504"/>
                </a:moveTo>
                <a:lnTo>
                  <a:pt x="2132765" y="3961833"/>
                </a:lnTo>
                <a:lnTo>
                  <a:pt x="2119239" y="3970398"/>
                </a:lnTo>
                <a:lnTo>
                  <a:pt x="2075891" y="3925558"/>
                </a:lnTo>
                <a:close/>
                <a:moveTo>
                  <a:pt x="3684012" y="3917098"/>
                </a:moveTo>
                <a:lnTo>
                  <a:pt x="3701693" y="3923426"/>
                </a:lnTo>
                <a:lnTo>
                  <a:pt x="3686212" y="3946373"/>
                </a:lnTo>
                <a:lnTo>
                  <a:pt x="3667878" y="3944839"/>
                </a:lnTo>
                <a:close/>
                <a:moveTo>
                  <a:pt x="3829579" y="3914733"/>
                </a:moveTo>
                <a:lnTo>
                  <a:pt x="3842697" y="3954619"/>
                </a:lnTo>
                <a:lnTo>
                  <a:pt x="3861682" y="3951360"/>
                </a:lnTo>
                <a:lnTo>
                  <a:pt x="3847912" y="3916267"/>
                </a:lnTo>
                <a:close/>
                <a:moveTo>
                  <a:pt x="1407947" y="3906027"/>
                </a:moveTo>
                <a:lnTo>
                  <a:pt x="1418865" y="3916638"/>
                </a:lnTo>
                <a:lnTo>
                  <a:pt x="1398576" y="3929485"/>
                </a:lnTo>
                <a:lnTo>
                  <a:pt x="1384601" y="3918619"/>
                </a:lnTo>
                <a:close/>
                <a:moveTo>
                  <a:pt x="1868766" y="3903376"/>
                </a:moveTo>
                <a:lnTo>
                  <a:pt x="1849780" y="3906637"/>
                </a:lnTo>
                <a:lnTo>
                  <a:pt x="1864528" y="3934538"/>
                </a:lnTo>
                <a:lnTo>
                  <a:pt x="1883513" y="3931277"/>
                </a:lnTo>
                <a:close/>
                <a:moveTo>
                  <a:pt x="2037634" y="3891858"/>
                </a:moveTo>
                <a:lnTo>
                  <a:pt x="2044888" y="3903569"/>
                </a:lnTo>
                <a:lnTo>
                  <a:pt x="2040650" y="3934731"/>
                </a:lnTo>
                <a:cubicBezTo>
                  <a:pt x="2036142" y="3937586"/>
                  <a:pt x="2019629" y="3937820"/>
                  <a:pt x="1991110" y="3935433"/>
                </a:cubicBezTo>
                <a:cubicBezTo>
                  <a:pt x="1980925" y="3934581"/>
                  <a:pt x="1975574" y="3928477"/>
                  <a:pt x="1975059" y="3917120"/>
                </a:cubicBezTo>
                <a:lnTo>
                  <a:pt x="1970902" y="3902227"/>
                </a:lnTo>
                <a:cubicBezTo>
                  <a:pt x="1968648" y="3903655"/>
                  <a:pt x="1960975" y="3907053"/>
                  <a:pt x="1947884" y="3912422"/>
                </a:cubicBezTo>
                <a:cubicBezTo>
                  <a:pt x="1934575" y="3919389"/>
                  <a:pt x="1926793" y="3923587"/>
                  <a:pt x="1924540" y="3925014"/>
                </a:cubicBezTo>
                <a:lnTo>
                  <a:pt x="1987442" y="4007854"/>
                </a:lnTo>
                <a:cubicBezTo>
                  <a:pt x="1991516" y="4008195"/>
                  <a:pt x="1984427" y="4014874"/>
                  <a:pt x="1966176" y="4027893"/>
                </a:cubicBezTo>
                <a:cubicBezTo>
                  <a:pt x="1955475" y="4015684"/>
                  <a:pt x="1951211" y="4001590"/>
                  <a:pt x="1953384" y="3985609"/>
                </a:cubicBezTo>
                <a:cubicBezTo>
                  <a:pt x="1930976" y="3983734"/>
                  <a:pt x="1907740" y="3995528"/>
                  <a:pt x="1883675" y="4020988"/>
                </a:cubicBezTo>
                <a:cubicBezTo>
                  <a:pt x="1909641" y="4011848"/>
                  <a:pt x="1935253" y="4020456"/>
                  <a:pt x="1960512" y="4046812"/>
                </a:cubicBezTo>
                <a:cubicBezTo>
                  <a:pt x="1987809" y="4073340"/>
                  <a:pt x="1997247" y="4102412"/>
                  <a:pt x="1988827" y="4134032"/>
                </a:cubicBezTo>
                <a:cubicBezTo>
                  <a:pt x="2012891" y="4108570"/>
                  <a:pt x="2034090" y="4096606"/>
                  <a:pt x="2052423" y="4098141"/>
                </a:cubicBezTo>
                <a:cubicBezTo>
                  <a:pt x="2071110" y="4081926"/>
                  <a:pt x="2063491" y="4054622"/>
                  <a:pt x="2029568" y="4016228"/>
                </a:cubicBezTo>
                <a:lnTo>
                  <a:pt x="2051609" y="4013223"/>
                </a:lnTo>
                <a:cubicBezTo>
                  <a:pt x="2068776" y="4008195"/>
                  <a:pt x="2081866" y="4002826"/>
                  <a:pt x="2090884" y="3997115"/>
                </a:cubicBezTo>
                <a:cubicBezTo>
                  <a:pt x="2096343" y="4002422"/>
                  <a:pt x="2100240" y="4011636"/>
                  <a:pt x="2102576" y="4024761"/>
                </a:cubicBezTo>
                <a:cubicBezTo>
                  <a:pt x="2101707" y="4031153"/>
                  <a:pt x="2101748" y="4038429"/>
                  <a:pt x="2102698" y="4046590"/>
                </a:cubicBezTo>
                <a:lnTo>
                  <a:pt x="2106120" y="4112331"/>
                </a:lnTo>
                <a:cubicBezTo>
                  <a:pt x="2110274" y="4127224"/>
                  <a:pt x="2117010" y="4138293"/>
                  <a:pt x="2126327" y="4145538"/>
                </a:cubicBezTo>
                <a:lnTo>
                  <a:pt x="2156720" y="4058384"/>
                </a:lnTo>
                <a:lnTo>
                  <a:pt x="2177186" y="3945065"/>
                </a:lnTo>
                <a:lnTo>
                  <a:pt x="2056038" y="3900724"/>
                </a:lnTo>
                <a:close/>
                <a:moveTo>
                  <a:pt x="3551727" y="3867240"/>
                </a:moveTo>
                <a:lnTo>
                  <a:pt x="3585134" y="3894278"/>
                </a:lnTo>
                <a:lnTo>
                  <a:pt x="3444294" y="3952795"/>
                </a:lnTo>
                <a:cubicBezTo>
                  <a:pt x="3445162" y="3946403"/>
                  <a:pt x="3442609" y="3934876"/>
                  <a:pt x="3436634" y="3918214"/>
                </a:cubicBezTo>
                <a:lnTo>
                  <a:pt x="3427998" y="3890825"/>
                </a:lnTo>
                <a:cubicBezTo>
                  <a:pt x="3472812" y="3894576"/>
                  <a:pt x="3514056" y="3886714"/>
                  <a:pt x="3551727" y="3867240"/>
                </a:cubicBezTo>
                <a:close/>
                <a:moveTo>
                  <a:pt x="1717904" y="3808328"/>
                </a:moveTo>
                <a:cubicBezTo>
                  <a:pt x="1709756" y="3807646"/>
                  <a:pt x="1683206" y="3813506"/>
                  <a:pt x="1638255" y="3825905"/>
                </a:cubicBezTo>
                <a:cubicBezTo>
                  <a:pt x="1639640" y="3830870"/>
                  <a:pt x="1647612" y="3840426"/>
                  <a:pt x="1662169" y="3854573"/>
                </a:cubicBezTo>
                <a:cubicBezTo>
                  <a:pt x="1678764" y="3868892"/>
                  <a:pt x="1687754" y="3878533"/>
                  <a:pt x="1689139" y="3883497"/>
                </a:cubicBezTo>
                <a:cubicBezTo>
                  <a:pt x="1688705" y="3886693"/>
                  <a:pt x="1683870" y="3891946"/>
                  <a:pt x="1674636" y="3899253"/>
                </a:cubicBezTo>
                <a:cubicBezTo>
                  <a:pt x="1644216" y="3880546"/>
                  <a:pt x="1622121" y="3853646"/>
                  <a:pt x="1608351" y="3818554"/>
                </a:cubicBezTo>
                <a:cubicBezTo>
                  <a:pt x="1592571" y="3828548"/>
                  <a:pt x="1575189" y="3835174"/>
                  <a:pt x="1556203" y="3838433"/>
                </a:cubicBezTo>
                <a:cubicBezTo>
                  <a:pt x="1614217" y="3896622"/>
                  <a:pt x="1659670" y="3933557"/>
                  <a:pt x="1692562" y="3949238"/>
                </a:cubicBezTo>
                <a:lnTo>
                  <a:pt x="1741450" y="3953329"/>
                </a:lnTo>
                <a:lnTo>
                  <a:pt x="1746013" y="3919771"/>
                </a:lnTo>
                <a:cubicBezTo>
                  <a:pt x="1740310" y="3870810"/>
                  <a:pt x="1730940" y="3833661"/>
                  <a:pt x="1717904" y="3808328"/>
                </a:cubicBezTo>
                <a:close/>
                <a:moveTo>
                  <a:pt x="3838136" y="3806358"/>
                </a:moveTo>
                <a:lnTo>
                  <a:pt x="3817846" y="3819206"/>
                </a:lnTo>
                <a:lnTo>
                  <a:pt x="3828764" y="3829817"/>
                </a:lnTo>
                <a:lnTo>
                  <a:pt x="3849054" y="3816969"/>
                </a:lnTo>
                <a:close/>
                <a:moveTo>
                  <a:pt x="1172792" y="3726348"/>
                </a:moveTo>
                <a:lnTo>
                  <a:pt x="1208725" y="3780264"/>
                </a:lnTo>
                <a:lnTo>
                  <a:pt x="1189088" y="3788318"/>
                </a:lnTo>
                <a:lnTo>
                  <a:pt x="1150100" y="3734147"/>
                </a:lnTo>
                <a:close/>
                <a:moveTo>
                  <a:pt x="1396256" y="3696563"/>
                </a:moveTo>
                <a:lnTo>
                  <a:pt x="1426608" y="3723346"/>
                </a:lnTo>
                <a:cubicBezTo>
                  <a:pt x="1411044" y="3731740"/>
                  <a:pt x="1393078" y="3735085"/>
                  <a:pt x="1372707" y="3733381"/>
                </a:cubicBezTo>
                <a:cubicBezTo>
                  <a:pt x="1374880" y="3717401"/>
                  <a:pt x="1382730" y="3705129"/>
                  <a:pt x="1396256" y="3696563"/>
                </a:cubicBezTo>
                <a:close/>
                <a:moveTo>
                  <a:pt x="1436753" y="3535103"/>
                </a:moveTo>
                <a:lnTo>
                  <a:pt x="1476476" y="3538427"/>
                </a:lnTo>
                <a:cubicBezTo>
                  <a:pt x="1493723" y="3547951"/>
                  <a:pt x="1509802" y="3550913"/>
                  <a:pt x="1524713" y="3547312"/>
                </a:cubicBezTo>
                <a:cubicBezTo>
                  <a:pt x="1568089" y="3576801"/>
                  <a:pt x="1588580" y="3600334"/>
                  <a:pt x="1586189" y="3617912"/>
                </a:cubicBezTo>
                <a:lnTo>
                  <a:pt x="1515912" y="3612031"/>
                </a:lnTo>
                <a:close/>
                <a:moveTo>
                  <a:pt x="905657" y="3531872"/>
                </a:moveTo>
                <a:cubicBezTo>
                  <a:pt x="956200" y="3629839"/>
                  <a:pt x="991387" y="3711976"/>
                  <a:pt x="1011213" y="3778282"/>
                </a:cubicBezTo>
                <a:lnTo>
                  <a:pt x="934337" y="3684576"/>
                </a:lnTo>
                <a:cubicBezTo>
                  <a:pt x="916573" y="3663696"/>
                  <a:pt x="902124" y="3648748"/>
                  <a:pt x="890989" y="3639736"/>
                </a:cubicBezTo>
                <a:close/>
                <a:moveTo>
                  <a:pt x="1405954" y="3488889"/>
                </a:moveTo>
                <a:lnTo>
                  <a:pt x="1421028" y="3514393"/>
                </a:lnTo>
                <a:lnTo>
                  <a:pt x="1402043" y="3517653"/>
                </a:lnTo>
                <a:lnTo>
                  <a:pt x="1386969" y="3492149"/>
                </a:lnTo>
                <a:close/>
                <a:moveTo>
                  <a:pt x="1230484" y="3483902"/>
                </a:moveTo>
                <a:lnTo>
                  <a:pt x="1245557" y="3509406"/>
                </a:lnTo>
                <a:lnTo>
                  <a:pt x="1226572" y="3512667"/>
                </a:lnTo>
                <a:lnTo>
                  <a:pt x="1211498" y="3487162"/>
                </a:lnTo>
                <a:close/>
                <a:moveTo>
                  <a:pt x="951165" y="3356286"/>
                </a:moveTo>
                <a:lnTo>
                  <a:pt x="944646" y="3404225"/>
                </a:lnTo>
                <a:lnTo>
                  <a:pt x="969091" y="3406271"/>
                </a:lnTo>
                <a:lnTo>
                  <a:pt x="975609" y="3358331"/>
                </a:lnTo>
                <a:close/>
                <a:moveTo>
                  <a:pt x="482809" y="3346183"/>
                </a:moveTo>
                <a:lnTo>
                  <a:pt x="507254" y="3348229"/>
                </a:lnTo>
                <a:lnTo>
                  <a:pt x="503343" y="3376993"/>
                </a:lnTo>
                <a:lnTo>
                  <a:pt x="478898" y="3374948"/>
                </a:lnTo>
                <a:close/>
                <a:moveTo>
                  <a:pt x="742818" y="3297639"/>
                </a:moveTo>
                <a:lnTo>
                  <a:pt x="735972" y="3347975"/>
                </a:lnTo>
                <a:lnTo>
                  <a:pt x="760417" y="3350021"/>
                </a:lnTo>
                <a:lnTo>
                  <a:pt x="767262" y="3299685"/>
                </a:lnTo>
                <a:close/>
                <a:moveTo>
                  <a:pt x="1006411" y="3222727"/>
                </a:moveTo>
                <a:lnTo>
                  <a:pt x="1043974" y="3264658"/>
                </a:lnTo>
                <a:cubicBezTo>
                  <a:pt x="1025640" y="3263124"/>
                  <a:pt x="1007959" y="3256795"/>
                  <a:pt x="990929" y="3245674"/>
                </a:cubicBezTo>
                <a:lnTo>
                  <a:pt x="958418" y="3257499"/>
                </a:lnTo>
                <a:cubicBezTo>
                  <a:pt x="980228" y="3233465"/>
                  <a:pt x="996226" y="3221875"/>
                  <a:pt x="1006411" y="3222727"/>
                </a:cubicBezTo>
                <a:close/>
                <a:moveTo>
                  <a:pt x="589348" y="3221766"/>
                </a:moveTo>
                <a:cubicBezTo>
                  <a:pt x="586306" y="3244138"/>
                  <a:pt x="569506" y="3254045"/>
                  <a:pt x="538952" y="3251488"/>
                </a:cubicBezTo>
                <a:cubicBezTo>
                  <a:pt x="570402" y="3292908"/>
                  <a:pt x="606540" y="3322598"/>
                  <a:pt x="647361" y="3340560"/>
                </a:cubicBezTo>
                <a:lnTo>
                  <a:pt x="623977" y="3285270"/>
                </a:lnTo>
                <a:cubicBezTo>
                  <a:pt x="609554" y="3254972"/>
                  <a:pt x="598012" y="3233803"/>
                  <a:pt x="589348" y="3221766"/>
                </a:cubicBezTo>
                <a:close/>
                <a:moveTo>
                  <a:pt x="544656" y="3118631"/>
                </a:moveTo>
                <a:lnTo>
                  <a:pt x="559078" y="3148929"/>
                </a:lnTo>
                <a:lnTo>
                  <a:pt x="540093" y="3152189"/>
                </a:lnTo>
                <a:lnTo>
                  <a:pt x="525019" y="3126685"/>
                </a:lnTo>
                <a:close/>
                <a:moveTo>
                  <a:pt x="4620895" y="3117918"/>
                </a:moveTo>
                <a:lnTo>
                  <a:pt x="4617674" y="3122792"/>
                </a:lnTo>
                <a:lnTo>
                  <a:pt x="4616191" y="3121616"/>
                </a:lnTo>
                <a:cubicBezTo>
                  <a:pt x="4613216" y="3118640"/>
                  <a:pt x="4614783" y="3117408"/>
                  <a:pt x="4620895" y="3117918"/>
                </a:cubicBezTo>
                <a:close/>
                <a:moveTo>
                  <a:pt x="598556" y="3108596"/>
                </a:moveTo>
                <a:lnTo>
                  <a:pt x="605564" y="3147971"/>
                </a:lnTo>
                <a:lnTo>
                  <a:pt x="624548" y="3144710"/>
                </a:lnTo>
                <a:lnTo>
                  <a:pt x="616889" y="3110131"/>
                </a:lnTo>
                <a:close/>
                <a:moveTo>
                  <a:pt x="722612" y="3082614"/>
                </a:moveTo>
                <a:lnTo>
                  <a:pt x="686963" y="3140237"/>
                </a:lnTo>
                <a:lnTo>
                  <a:pt x="657955" y="3171749"/>
                </a:lnTo>
                <a:cubicBezTo>
                  <a:pt x="645734" y="3170726"/>
                  <a:pt x="637368" y="3171643"/>
                  <a:pt x="632859" y="3174497"/>
                </a:cubicBezTo>
                <a:cubicBezTo>
                  <a:pt x="631990" y="3180889"/>
                  <a:pt x="640437" y="3194525"/>
                  <a:pt x="658200" y="3215406"/>
                </a:cubicBezTo>
                <a:lnTo>
                  <a:pt x="685169" y="3244329"/>
                </a:lnTo>
                <a:cubicBezTo>
                  <a:pt x="681693" y="3269898"/>
                  <a:pt x="677157" y="3288104"/>
                  <a:pt x="671562" y="3298949"/>
                </a:cubicBezTo>
                <a:lnTo>
                  <a:pt x="703869" y="3311349"/>
                </a:lnTo>
                <a:close/>
                <a:moveTo>
                  <a:pt x="597334" y="3072131"/>
                </a:moveTo>
                <a:lnTo>
                  <a:pt x="575293" y="3075134"/>
                </a:lnTo>
                <a:lnTo>
                  <a:pt x="586333" y="3107573"/>
                </a:lnTo>
                <a:lnTo>
                  <a:pt x="605971" y="3099520"/>
                </a:lnTo>
                <a:close/>
                <a:moveTo>
                  <a:pt x="5078414" y="3071357"/>
                </a:moveTo>
                <a:lnTo>
                  <a:pt x="5038202" y="3162537"/>
                </a:lnTo>
                <a:cubicBezTo>
                  <a:pt x="5069552" y="3125161"/>
                  <a:pt x="5088780" y="3104496"/>
                  <a:pt x="5095884" y="3100545"/>
                </a:cubicBezTo>
                <a:lnTo>
                  <a:pt x="5097604" y="3100151"/>
                </a:lnTo>
                <a:close/>
                <a:moveTo>
                  <a:pt x="608661" y="3034290"/>
                </a:moveTo>
                <a:lnTo>
                  <a:pt x="604749" y="3063053"/>
                </a:lnTo>
                <a:lnTo>
                  <a:pt x="623083" y="3064588"/>
                </a:lnTo>
                <a:lnTo>
                  <a:pt x="626994" y="3035824"/>
                </a:lnTo>
                <a:close/>
                <a:moveTo>
                  <a:pt x="720438" y="3016284"/>
                </a:moveTo>
                <a:lnTo>
                  <a:pt x="719578" y="3025390"/>
                </a:lnTo>
                <a:cubicBezTo>
                  <a:pt x="717581" y="3032496"/>
                  <a:pt x="712767" y="3041385"/>
                  <a:pt x="705135" y="3052060"/>
                </a:cubicBezTo>
                <a:cubicBezTo>
                  <a:pt x="697856" y="3044986"/>
                  <a:pt x="694434" y="3039852"/>
                  <a:pt x="694868" y="3036656"/>
                </a:cubicBezTo>
                <a:lnTo>
                  <a:pt x="690305" y="3070214"/>
                </a:lnTo>
                <a:cubicBezTo>
                  <a:pt x="698453" y="3070895"/>
                  <a:pt x="707035" y="3068381"/>
                  <a:pt x="716052" y="3062671"/>
                </a:cubicBezTo>
                <a:lnTo>
                  <a:pt x="796759" y="3173667"/>
                </a:lnTo>
                <a:close/>
                <a:moveTo>
                  <a:pt x="303961" y="2979701"/>
                </a:moveTo>
                <a:lnTo>
                  <a:pt x="300702" y="3003671"/>
                </a:lnTo>
                <a:lnTo>
                  <a:pt x="325146" y="3005716"/>
                </a:lnTo>
                <a:lnTo>
                  <a:pt x="328405" y="2981747"/>
                </a:lnTo>
                <a:close/>
                <a:moveTo>
                  <a:pt x="256375" y="2966022"/>
                </a:moveTo>
                <a:lnTo>
                  <a:pt x="263382" y="3005396"/>
                </a:lnTo>
                <a:lnTo>
                  <a:pt x="282369" y="3002137"/>
                </a:lnTo>
                <a:lnTo>
                  <a:pt x="274709" y="2967556"/>
                </a:lnTo>
                <a:close/>
                <a:moveTo>
                  <a:pt x="513124" y="2941446"/>
                </a:moveTo>
                <a:lnTo>
                  <a:pt x="481265" y="2948478"/>
                </a:lnTo>
                <a:lnTo>
                  <a:pt x="465945" y="3061135"/>
                </a:lnTo>
                <a:lnTo>
                  <a:pt x="441052" y="3039658"/>
                </a:lnTo>
                <a:lnTo>
                  <a:pt x="453233" y="3154617"/>
                </a:lnTo>
                <a:cubicBezTo>
                  <a:pt x="455487" y="3153190"/>
                  <a:pt x="461232" y="3148822"/>
                  <a:pt x="470467" y="3141514"/>
                </a:cubicBezTo>
                <a:cubicBezTo>
                  <a:pt x="479701" y="3134206"/>
                  <a:pt x="485446" y="3129839"/>
                  <a:pt x="487700" y="3128411"/>
                </a:cubicBezTo>
                <a:cubicBezTo>
                  <a:pt x="505898" y="3146095"/>
                  <a:pt x="513801" y="3163727"/>
                  <a:pt x="511410" y="3181304"/>
                </a:cubicBezTo>
                <a:cubicBezTo>
                  <a:pt x="529663" y="3168286"/>
                  <a:pt x="552030" y="3162885"/>
                  <a:pt x="578512" y="3165101"/>
                </a:cubicBezTo>
                <a:lnTo>
                  <a:pt x="583074" y="3131543"/>
                </a:lnTo>
                <a:cubicBezTo>
                  <a:pt x="584161" y="3123553"/>
                  <a:pt x="579570" y="3111856"/>
                  <a:pt x="569305" y="3096452"/>
                </a:cubicBezTo>
                <a:lnTo>
                  <a:pt x="556960" y="3073600"/>
                </a:lnTo>
                <a:cubicBezTo>
                  <a:pt x="521678" y="3075496"/>
                  <a:pt x="503699" y="3056214"/>
                  <a:pt x="503020" y="3015753"/>
                </a:cubicBezTo>
                <a:close/>
                <a:moveTo>
                  <a:pt x="363402" y="2928918"/>
                </a:moveTo>
                <a:cubicBezTo>
                  <a:pt x="360142" y="2952888"/>
                  <a:pt x="363130" y="2961218"/>
                  <a:pt x="372365" y="2953910"/>
                </a:cubicBezTo>
                <a:cubicBezTo>
                  <a:pt x="375787" y="2959045"/>
                  <a:pt x="377756" y="2967291"/>
                  <a:pt x="378271" y="2978647"/>
                </a:cubicBezTo>
                <a:lnTo>
                  <a:pt x="379819" y="3012716"/>
                </a:lnTo>
                <a:cubicBezTo>
                  <a:pt x="382020" y="3041991"/>
                  <a:pt x="390832" y="3060507"/>
                  <a:pt x="406260" y="3068262"/>
                </a:cubicBezTo>
                <a:lnTo>
                  <a:pt x="418321" y="2979574"/>
                </a:lnTo>
                <a:cubicBezTo>
                  <a:pt x="385783" y="2946144"/>
                  <a:pt x="367476" y="2929258"/>
                  <a:pt x="363402" y="2928918"/>
                </a:cubicBezTo>
                <a:close/>
                <a:moveTo>
                  <a:pt x="578147" y="2917797"/>
                </a:moveTo>
                <a:lnTo>
                  <a:pt x="571627" y="2965736"/>
                </a:lnTo>
                <a:lnTo>
                  <a:pt x="596073" y="2967782"/>
                </a:lnTo>
                <a:lnTo>
                  <a:pt x="602591" y="2919842"/>
                </a:lnTo>
                <a:close/>
                <a:moveTo>
                  <a:pt x="213680" y="2916388"/>
                </a:moveTo>
                <a:cubicBezTo>
                  <a:pt x="209333" y="2948348"/>
                  <a:pt x="218405" y="2972542"/>
                  <a:pt x="240894" y="2988970"/>
                </a:cubicBezTo>
                <a:lnTo>
                  <a:pt x="249043" y="2929045"/>
                </a:lnTo>
                <a:close/>
                <a:moveTo>
                  <a:pt x="5157534" y="2898582"/>
                </a:moveTo>
                <a:cubicBezTo>
                  <a:pt x="5142270" y="2919932"/>
                  <a:pt x="5142976" y="2945041"/>
                  <a:pt x="5159652" y="2973911"/>
                </a:cubicBezTo>
                <a:cubicBezTo>
                  <a:pt x="5155496" y="2959018"/>
                  <a:pt x="5164324" y="2939555"/>
                  <a:pt x="5186134" y="2915522"/>
                </a:cubicBezTo>
                <a:cubicBezTo>
                  <a:pt x="5166416" y="2909023"/>
                  <a:pt x="5156882" y="2903377"/>
                  <a:pt x="5157534" y="2898582"/>
                </a:cubicBezTo>
                <a:close/>
                <a:moveTo>
                  <a:pt x="443906" y="2882321"/>
                </a:moveTo>
                <a:lnTo>
                  <a:pt x="424921" y="2885580"/>
                </a:lnTo>
                <a:lnTo>
                  <a:pt x="439342" y="2915878"/>
                </a:lnTo>
                <a:lnTo>
                  <a:pt x="458980" y="2907825"/>
                </a:lnTo>
                <a:close/>
                <a:moveTo>
                  <a:pt x="519725" y="2847454"/>
                </a:moveTo>
                <a:lnTo>
                  <a:pt x="500739" y="2850713"/>
                </a:lnTo>
                <a:lnTo>
                  <a:pt x="509377" y="2878102"/>
                </a:lnTo>
                <a:lnTo>
                  <a:pt x="528362" y="2874843"/>
                </a:lnTo>
                <a:close/>
                <a:moveTo>
                  <a:pt x="5153460" y="2837636"/>
                </a:moveTo>
                <a:lnTo>
                  <a:pt x="5166252" y="2879919"/>
                </a:lnTo>
                <a:lnTo>
                  <a:pt x="5185238" y="2876658"/>
                </a:lnTo>
                <a:lnTo>
                  <a:pt x="5171794" y="2839170"/>
                </a:lnTo>
                <a:close/>
                <a:moveTo>
                  <a:pt x="304939" y="2790691"/>
                </a:moveTo>
                <a:lnTo>
                  <a:pt x="301680" y="2814661"/>
                </a:lnTo>
                <a:lnTo>
                  <a:pt x="326125" y="2816707"/>
                </a:lnTo>
                <a:lnTo>
                  <a:pt x="329385" y="2792737"/>
                </a:lnTo>
                <a:close/>
                <a:moveTo>
                  <a:pt x="203455" y="2787048"/>
                </a:moveTo>
                <a:lnTo>
                  <a:pt x="184469" y="2790307"/>
                </a:lnTo>
                <a:lnTo>
                  <a:pt x="198891" y="2820605"/>
                </a:lnTo>
                <a:lnTo>
                  <a:pt x="217877" y="2817346"/>
                </a:lnTo>
                <a:close/>
                <a:moveTo>
                  <a:pt x="543356" y="2764582"/>
                </a:moveTo>
                <a:lnTo>
                  <a:pt x="524044" y="2770238"/>
                </a:lnTo>
                <a:lnTo>
                  <a:pt x="539118" y="2795742"/>
                </a:lnTo>
                <a:lnTo>
                  <a:pt x="551992" y="2791971"/>
                </a:lnTo>
                <a:close/>
                <a:moveTo>
                  <a:pt x="583611" y="2743548"/>
                </a:moveTo>
                <a:lnTo>
                  <a:pt x="585034" y="2753525"/>
                </a:lnTo>
                <a:cubicBezTo>
                  <a:pt x="587993" y="2777207"/>
                  <a:pt x="591728" y="2817923"/>
                  <a:pt x="596236" y="2875674"/>
                </a:cubicBezTo>
                <a:lnTo>
                  <a:pt x="606706" y="2866853"/>
                </a:lnTo>
                <a:cubicBezTo>
                  <a:pt x="615724" y="2861143"/>
                  <a:pt x="620776" y="2854293"/>
                  <a:pt x="621862" y="2846303"/>
                </a:cubicBezTo>
                <a:cubicBezTo>
                  <a:pt x="623655" y="2833120"/>
                  <a:pt x="615968" y="2808689"/>
                  <a:pt x="598801" y="2773009"/>
                </a:cubicBezTo>
                <a:close/>
                <a:moveTo>
                  <a:pt x="5342225" y="2495392"/>
                </a:moveTo>
                <a:lnTo>
                  <a:pt x="5342818" y="2496207"/>
                </a:lnTo>
                <a:cubicBezTo>
                  <a:pt x="5343938" y="2499331"/>
                  <a:pt x="5344226" y="2502891"/>
                  <a:pt x="5343682" y="2506886"/>
                </a:cubicBezTo>
                <a:cubicBezTo>
                  <a:pt x="5343282" y="2506044"/>
                  <a:pt x="5342924" y="2503943"/>
                  <a:pt x="5342608" y="2500583"/>
                </a:cubicBezTo>
                <a:close/>
                <a:moveTo>
                  <a:pt x="455073" y="2391132"/>
                </a:moveTo>
                <a:lnTo>
                  <a:pt x="462080" y="2430507"/>
                </a:lnTo>
                <a:lnTo>
                  <a:pt x="481066" y="2427247"/>
                </a:lnTo>
                <a:lnTo>
                  <a:pt x="473407" y="2392667"/>
                </a:lnTo>
                <a:close/>
                <a:moveTo>
                  <a:pt x="15074" y="2354312"/>
                </a:moveTo>
                <a:lnTo>
                  <a:pt x="16170" y="2360032"/>
                </a:lnTo>
                <a:lnTo>
                  <a:pt x="16058" y="2359850"/>
                </a:lnTo>
                <a:cubicBezTo>
                  <a:pt x="15184" y="2357756"/>
                  <a:pt x="14856" y="2355910"/>
                  <a:pt x="15074" y="2354312"/>
                </a:cubicBezTo>
                <a:close/>
                <a:moveTo>
                  <a:pt x="269540" y="2346516"/>
                </a:moveTo>
                <a:lnTo>
                  <a:pt x="261717" y="2404043"/>
                </a:lnTo>
                <a:lnTo>
                  <a:pt x="289218" y="2406344"/>
                </a:lnTo>
                <a:lnTo>
                  <a:pt x="297040" y="2348817"/>
                </a:lnTo>
                <a:close/>
                <a:moveTo>
                  <a:pt x="362635" y="2184608"/>
                </a:moveTo>
                <a:lnTo>
                  <a:pt x="368012" y="2235967"/>
                </a:lnTo>
                <a:lnTo>
                  <a:pt x="392456" y="2238013"/>
                </a:lnTo>
                <a:lnTo>
                  <a:pt x="380968" y="2186142"/>
                </a:lnTo>
                <a:close/>
                <a:moveTo>
                  <a:pt x="93745" y="2162107"/>
                </a:moveTo>
                <a:lnTo>
                  <a:pt x="88530" y="2200459"/>
                </a:lnTo>
                <a:lnTo>
                  <a:pt x="112974" y="2202504"/>
                </a:lnTo>
                <a:lnTo>
                  <a:pt x="118191" y="2164152"/>
                </a:lnTo>
                <a:close/>
                <a:moveTo>
                  <a:pt x="92279" y="2081985"/>
                </a:moveTo>
                <a:lnTo>
                  <a:pt x="92209" y="2082240"/>
                </a:lnTo>
                <a:lnTo>
                  <a:pt x="91836" y="2082402"/>
                </a:lnTo>
                <a:cubicBezTo>
                  <a:pt x="91568" y="2082480"/>
                  <a:pt x="91715" y="2082341"/>
                  <a:pt x="92279" y="2081985"/>
                </a:cubicBezTo>
                <a:close/>
                <a:moveTo>
                  <a:pt x="4731638" y="1985364"/>
                </a:moveTo>
                <a:lnTo>
                  <a:pt x="4704178" y="2050946"/>
                </a:lnTo>
                <a:cubicBezTo>
                  <a:pt x="4718737" y="2065093"/>
                  <a:pt x="4738238" y="2073189"/>
                  <a:pt x="4762682" y="2075235"/>
                </a:cubicBezTo>
                <a:lnTo>
                  <a:pt x="4767246" y="2041677"/>
                </a:lnTo>
                <a:cubicBezTo>
                  <a:pt x="4766594" y="2046472"/>
                  <a:pt x="4754724" y="2027700"/>
                  <a:pt x="4731638" y="1985364"/>
                </a:cubicBezTo>
                <a:close/>
                <a:moveTo>
                  <a:pt x="138432" y="1935050"/>
                </a:moveTo>
                <a:cubicBezTo>
                  <a:pt x="138921" y="1934763"/>
                  <a:pt x="139291" y="1935110"/>
                  <a:pt x="139546" y="1936091"/>
                </a:cubicBezTo>
                <a:lnTo>
                  <a:pt x="139603" y="1936785"/>
                </a:lnTo>
                <a:lnTo>
                  <a:pt x="136607" y="1937815"/>
                </a:lnTo>
                <a:cubicBezTo>
                  <a:pt x="137333" y="1936259"/>
                  <a:pt x="137941" y="1935338"/>
                  <a:pt x="138432" y="1935050"/>
                </a:cubicBezTo>
                <a:close/>
                <a:moveTo>
                  <a:pt x="321367" y="1783578"/>
                </a:moveTo>
                <a:lnTo>
                  <a:pt x="316479" y="1819533"/>
                </a:lnTo>
                <a:lnTo>
                  <a:pt x="340923" y="1821578"/>
                </a:lnTo>
                <a:lnTo>
                  <a:pt x="345813" y="1785624"/>
                </a:lnTo>
                <a:close/>
                <a:moveTo>
                  <a:pt x="453164" y="1746122"/>
                </a:moveTo>
                <a:lnTo>
                  <a:pt x="432223" y="1763763"/>
                </a:lnTo>
                <a:lnTo>
                  <a:pt x="443142" y="1774375"/>
                </a:lnTo>
                <a:lnTo>
                  <a:pt x="463431" y="1761527"/>
                </a:lnTo>
                <a:close/>
                <a:moveTo>
                  <a:pt x="680662" y="1709401"/>
                </a:moveTo>
                <a:lnTo>
                  <a:pt x="684735" y="1770349"/>
                </a:lnTo>
                <a:lnTo>
                  <a:pt x="709179" y="1772395"/>
                </a:lnTo>
                <a:lnTo>
                  <a:pt x="698995" y="1710936"/>
                </a:lnTo>
                <a:close/>
                <a:moveTo>
                  <a:pt x="834376" y="1647113"/>
                </a:moveTo>
                <a:lnTo>
                  <a:pt x="858822" y="1649158"/>
                </a:lnTo>
                <a:lnTo>
                  <a:pt x="838451" y="1708060"/>
                </a:lnTo>
                <a:lnTo>
                  <a:pt x="814006" y="1706015"/>
                </a:lnTo>
                <a:close/>
                <a:moveTo>
                  <a:pt x="873408" y="1587348"/>
                </a:moveTo>
                <a:lnTo>
                  <a:pt x="891088" y="1593677"/>
                </a:lnTo>
                <a:lnTo>
                  <a:pt x="869496" y="1616112"/>
                </a:lnTo>
                <a:lnTo>
                  <a:pt x="851163" y="1614579"/>
                </a:lnTo>
                <a:close/>
                <a:moveTo>
                  <a:pt x="4461490" y="1494878"/>
                </a:moveTo>
                <a:lnTo>
                  <a:pt x="4436394" y="1497625"/>
                </a:lnTo>
                <a:lnTo>
                  <a:pt x="4450816" y="1527923"/>
                </a:lnTo>
                <a:lnTo>
                  <a:pt x="4469802" y="1524664"/>
                </a:lnTo>
                <a:close/>
                <a:moveTo>
                  <a:pt x="4385388" y="1418205"/>
                </a:moveTo>
                <a:lnTo>
                  <a:pt x="4334665" y="1450325"/>
                </a:lnTo>
                <a:cubicBezTo>
                  <a:pt x="4315014" y="1526660"/>
                  <a:pt x="4296362" y="1598484"/>
                  <a:pt x="4278711" y="1665795"/>
                </a:cubicBezTo>
                <a:lnTo>
                  <a:pt x="4250509" y="1772150"/>
                </a:lnTo>
                <a:lnTo>
                  <a:pt x="4288702" y="1876501"/>
                </a:lnTo>
                <a:cubicBezTo>
                  <a:pt x="4337229" y="2032520"/>
                  <a:pt x="4363371" y="2198401"/>
                  <a:pt x="4363371" y="2370388"/>
                </a:cubicBezTo>
                <a:cubicBezTo>
                  <a:pt x="4363371" y="3115665"/>
                  <a:pt x="3872485" y="3746290"/>
                  <a:pt x="3196404" y="3956573"/>
                </a:cubicBezTo>
                <a:lnTo>
                  <a:pt x="3092056" y="3983404"/>
                </a:lnTo>
                <a:lnTo>
                  <a:pt x="3124151" y="3989036"/>
                </a:lnTo>
                <a:cubicBezTo>
                  <a:pt x="3181461" y="3961508"/>
                  <a:pt x="3223572" y="3947255"/>
                  <a:pt x="3250489" y="3946274"/>
                </a:cubicBezTo>
                <a:cubicBezTo>
                  <a:pt x="3265047" y="3960422"/>
                  <a:pt x="3267383" y="3973547"/>
                  <a:pt x="3257495" y="3985649"/>
                </a:cubicBezTo>
                <a:cubicBezTo>
                  <a:pt x="3243318" y="3999008"/>
                  <a:pt x="3236120" y="4006486"/>
                  <a:pt x="3235903" y="4008084"/>
                </a:cubicBezTo>
                <a:lnTo>
                  <a:pt x="3303125" y="4013710"/>
                </a:lnTo>
                <a:cubicBezTo>
                  <a:pt x="3313310" y="4014562"/>
                  <a:pt x="3331712" y="4008021"/>
                  <a:pt x="3358329" y="3994086"/>
                </a:cubicBezTo>
                <a:lnTo>
                  <a:pt x="3398256" y="3973185"/>
                </a:lnTo>
                <a:cubicBezTo>
                  <a:pt x="3483866" y="3949642"/>
                  <a:pt x="3554171" y="3940172"/>
                  <a:pt x="3609172" y="3944774"/>
                </a:cubicBezTo>
                <a:lnTo>
                  <a:pt x="3641478" y="3957175"/>
                </a:lnTo>
                <a:cubicBezTo>
                  <a:pt x="3652832" y="3964590"/>
                  <a:pt x="3662691" y="3967839"/>
                  <a:pt x="3671056" y="3966923"/>
                </a:cubicBezTo>
                <a:cubicBezTo>
                  <a:pt x="3681975" y="3977534"/>
                  <a:pt x="3690638" y="3989571"/>
                  <a:pt x="3697048" y="4003038"/>
                </a:cubicBezTo>
                <a:lnTo>
                  <a:pt x="3727604" y="4005594"/>
                </a:lnTo>
                <a:cubicBezTo>
                  <a:pt x="3727305" y="3992640"/>
                  <a:pt x="3729695" y="3975062"/>
                  <a:pt x="3734774" y="3952861"/>
                </a:cubicBezTo>
                <a:lnTo>
                  <a:pt x="3749686" y="3888654"/>
                </a:lnTo>
                <a:lnTo>
                  <a:pt x="3813935" y="3847970"/>
                </a:lnTo>
                <a:cubicBezTo>
                  <a:pt x="3716754" y="3865696"/>
                  <a:pt x="3664131" y="3881495"/>
                  <a:pt x="3656064" y="3895366"/>
                </a:cubicBezTo>
                <a:lnTo>
                  <a:pt x="3610883" y="3886735"/>
                </a:lnTo>
                <a:lnTo>
                  <a:pt x="3614794" y="3857972"/>
                </a:lnTo>
                <a:cubicBezTo>
                  <a:pt x="3865296" y="3788429"/>
                  <a:pt x="4144481" y="3629165"/>
                  <a:pt x="4452348" y="3380179"/>
                </a:cubicBezTo>
                <a:cubicBezTo>
                  <a:pt x="4454520" y="3364199"/>
                  <a:pt x="4453788" y="3354441"/>
                  <a:pt x="4450148" y="3350904"/>
                </a:cubicBezTo>
                <a:cubicBezTo>
                  <a:pt x="4497408" y="3306374"/>
                  <a:pt x="4533572" y="3260107"/>
                  <a:pt x="4558642" y="3212104"/>
                </a:cubicBezTo>
                <a:lnTo>
                  <a:pt x="4617674" y="3122792"/>
                </a:lnTo>
                <a:lnTo>
                  <a:pt x="4620680" y="3125174"/>
                </a:lnTo>
                <a:cubicBezTo>
                  <a:pt x="4628686" y="3130692"/>
                  <a:pt x="4644768" y="3139311"/>
                  <a:pt x="4668928" y="3151030"/>
                </a:cubicBezTo>
                <a:cubicBezTo>
                  <a:pt x="4674088" y="3143380"/>
                  <a:pt x="4661527" y="3122127"/>
                  <a:pt x="4631244" y="3087270"/>
                </a:cubicBezTo>
                <a:cubicBezTo>
                  <a:pt x="4633199" y="3072888"/>
                  <a:pt x="4644688" y="3064152"/>
                  <a:pt x="4665710" y="3061063"/>
                </a:cubicBezTo>
                <a:cubicBezTo>
                  <a:pt x="4673559" y="3048790"/>
                  <a:pt x="4675298" y="3036007"/>
                  <a:pt x="4670926" y="3022711"/>
                </a:cubicBezTo>
                <a:cubicBezTo>
                  <a:pt x="4683420" y="2991433"/>
                  <a:pt x="4706574" y="2965088"/>
                  <a:pt x="4740390" y="2943676"/>
                </a:cubicBezTo>
                <a:cubicBezTo>
                  <a:pt x="4724012" y="2927759"/>
                  <a:pt x="4720617" y="2907273"/>
                  <a:pt x="4730204" y="2882217"/>
                </a:cubicBezTo>
                <a:lnTo>
                  <a:pt x="4757012" y="2821430"/>
                </a:lnTo>
                <a:lnTo>
                  <a:pt x="4763612" y="2727436"/>
                </a:lnTo>
                <a:lnTo>
                  <a:pt x="4798406" y="2698833"/>
                </a:lnTo>
                <a:cubicBezTo>
                  <a:pt x="4806472" y="2684962"/>
                  <a:pt x="4800878" y="2635201"/>
                  <a:pt x="4781622" y="2549548"/>
                </a:cubicBezTo>
                <a:lnTo>
                  <a:pt x="4808674" y="2532418"/>
                </a:lnTo>
                <a:cubicBezTo>
                  <a:pt x="4812314" y="2535955"/>
                  <a:pt x="4812830" y="2547312"/>
                  <a:pt x="4810222" y="2566488"/>
                </a:cubicBezTo>
                <a:cubicBezTo>
                  <a:pt x="4815165" y="2560437"/>
                  <a:pt x="4822309" y="2523055"/>
                  <a:pt x="4831652" y="2454341"/>
                </a:cubicBezTo>
                <a:cubicBezTo>
                  <a:pt x="4807208" y="2452295"/>
                  <a:pt x="4787708" y="2444199"/>
                  <a:pt x="4773149" y="2430051"/>
                </a:cubicBezTo>
                <a:cubicBezTo>
                  <a:pt x="4775322" y="2414071"/>
                  <a:pt x="4780483" y="2406423"/>
                  <a:pt x="4788631" y="2407105"/>
                </a:cubicBezTo>
                <a:cubicBezTo>
                  <a:pt x="4798816" y="2407957"/>
                  <a:pt x="4806747" y="2410236"/>
                  <a:pt x="4812424" y="2413944"/>
                </a:cubicBezTo>
                <a:lnTo>
                  <a:pt x="4823994" y="2419761"/>
                </a:lnTo>
                <a:cubicBezTo>
                  <a:pt x="4837520" y="2411195"/>
                  <a:pt x="4845043" y="2401320"/>
                  <a:pt x="4846565" y="2390134"/>
                </a:cubicBezTo>
                <a:cubicBezTo>
                  <a:pt x="4846130" y="2393330"/>
                  <a:pt x="4835646" y="2379524"/>
                  <a:pt x="4815114" y="2348714"/>
                </a:cubicBezTo>
                <a:lnTo>
                  <a:pt x="4807984" y="2287512"/>
                </a:lnTo>
                <a:cubicBezTo>
                  <a:pt x="4806517" y="2267995"/>
                  <a:pt x="4803082" y="2240232"/>
                  <a:pt x="4797677" y="2204225"/>
                </a:cubicBezTo>
                <a:cubicBezTo>
                  <a:pt x="4751016" y="2153451"/>
                  <a:pt x="4720474" y="2112915"/>
                  <a:pt x="4706052" y="2082618"/>
                </a:cubicBezTo>
                <a:lnTo>
                  <a:pt x="4634308" y="1996613"/>
                </a:lnTo>
                <a:cubicBezTo>
                  <a:pt x="4634010" y="1983659"/>
                  <a:pt x="4633820" y="1969906"/>
                  <a:pt x="4633739" y="1955354"/>
                </a:cubicBezTo>
                <a:lnTo>
                  <a:pt x="4637650" y="1926590"/>
                </a:lnTo>
                <a:lnTo>
                  <a:pt x="4535310" y="1770146"/>
                </a:lnTo>
                <a:cubicBezTo>
                  <a:pt x="4502691" y="1722164"/>
                  <a:pt x="4474770" y="1685080"/>
                  <a:pt x="4451548" y="1658894"/>
                </a:cubicBezTo>
                <a:cubicBezTo>
                  <a:pt x="4448996" y="1647367"/>
                  <a:pt x="4449022" y="1632016"/>
                  <a:pt x="4451630" y="1612840"/>
                </a:cubicBezTo>
                <a:cubicBezTo>
                  <a:pt x="4389976" y="1551115"/>
                  <a:pt x="4360236" y="1512263"/>
                  <a:pt x="4362409" y="1496283"/>
                </a:cubicBezTo>
                <a:cubicBezTo>
                  <a:pt x="4364799" y="1478705"/>
                  <a:pt x="4379194" y="1463748"/>
                  <a:pt x="4405595" y="1451411"/>
                </a:cubicBezTo>
                <a:cubicBezTo>
                  <a:pt x="4403558" y="1451241"/>
                  <a:pt x="4400136" y="1446106"/>
                  <a:pt x="4395328" y="1436007"/>
                </a:cubicBezTo>
                <a:close/>
                <a:moveTo>
                  <a:pt x="887750" y="1300063"/>
                </a:moveTo>
                <a:lnTo>
                  <a:pt x="853935" y="1321476"/>
                </a:lnTo>
                <a:lnTo>
                  <a:pt x="864202" y="1336880"/>
                </a:lnTo>
                <a:lnTo>
                  <a:pt x="898669" y="1310674"/>
                </a:lnTo>
                <a:close/>
                <a:moveTo>
                  <a:pt x="3945633" y="1243224"/>
                </a:moveTo>
                <a:lnTo>
                  <a:pt x="3926647" y="1246483"/>
                </a:lnTo>
                <a:lnTo>
                  <a:pt x="3930865" y="1255344"/>
                </a:lnTo>
                <a:lnTo>
                  <a:pt x="3949096" y="1275403"/>
                </a:lnTo>
                <a:lnTo>
                  <a:pt x="3960054" y="1273522"/>
                </a:lnTo>
                <a:close/>
                <a:moveTo>
                  <a:pt x="5008560" y="1198838"/>
                </a:moveTo>
                <a:lnTo>
                  <a:pt x="4989575" y="1202097"/>
                </a:lnTo>
                <a:lnTo>
                  <a:pt x="5004649" y="1227601"/>
                </a:lnTo>
                <a:lnTo>
                  <a:pt x="5017524" y="1223830"/>
                </a:lnTo>
                <a:close/>
                <a:moveTo>
                  <a:pt x="3706150" y="1049291"/>
                </a:moveTo>
                <a:lnTo>
                  <a:pt x="3719805" y="1059503"/>
                </a:lnTo>
                <a:lnTo>
                  <a:pt x="3714838" y="1054213"/>
                </a:lnTo>
                <a:close/>
                <a:moveTo>
                  <a:pt x="1900174" y="916480"/>
                </a:moveTo>
                <a:lnTo>
                  <a:pt x="1837544" y="928633"/>
                </a:lnTo>
                <a:lnTo>
                  <a:pt x="1655351" y="995811"/>
                </a:lnTo>
                <a:lnTo>
                  <a:pt x="1623818" y="1000445"/>
                </a:lnTo>
                <a:cubicBezTo>
                  <a:pt x="1611595" y="999422"/>
                  <a:pt x="1603230" y="1000338"/>
                  <a:pt x="1598721" y="1003193"/>
                </a:cubicBezTo>
                <a:lnTo>
                  <a:pt x="1515813" y="1044740"/>
                </a:lnTo>
                <a:cubicBezTo>
                  <a:pt x="1521490" y="1048448"/>
                  <a:pt x="1523676" y="1055095"/>
                  <a:pt x="1522372" y="1064683"/>
                </a:cubicBezTo>
                <a:lnTo>
                  <a:pt x="1442398" y="1084657"/>
                </a:lnTo>
                <a:cubicBezTo>
                  <a:pt x="1430474" y="1096590"/>
                  <a:pt x="1412114" y="1110406"/>
                  <a:pt x="1387316" y="1126110"/>
                </a:cubicBezTo>
                <a:cubicBezTo>
                  <a:pt x="1358010" y="1144667"/>
                  <a:pt x="1323611" y="1162798"/>
                  <a:pt x="1284119" y="1180504"/>
                </a:cubicBezTo>
                <a:lnTo>
                  <a:pt x="1267171" y="1123328"/>
                </a:lnTo>
                <a:cubicBezTo>
                  <a:pt x="1224557" y="1148853"/>
                  <a:pt x="1201185" y="1176796"/>
                  <a:pt x="1197056" y="1207158"/>
                </a:cubicBezTo>
                <a:cubicBezTo>
                  <a:pt x="1205774" y="1188493"/>
                  <a:pt x="1228467" y="1180695"/>
                  <a:pt x="1265134" y="1183764"/>
                </a:cubicBezTo>
                <a:cubicBezTo>
                  <a:pt x="1104640" y="1288314"/>
                  <a:pt x="999637" y="1363568"/>
                  <a:pt x="950123" y="1409526"/>
                </a:cubicBezTo>
                <a:cubicBezTo>
                  <a:pt x="901696" y="1447493"/>
                  <a:pt x="872050" y="1506427"/>
                  <a:pt x="861185" y="1586326"/>
                </a:cubicBezTo>
                <a:lnTo>
                  <a:pt x="846356" y="1604479"/>
                </a:lnTo>
                <a:cubicBezTo>
                  <a:pt x="842281" y="1604138"/>
                  <a:pt x="831226" y="1609678"/>
                  <a:pt x="813192" y="1621098"/>
                </a:cubicBezTo>
                <a:cubicBezTo>
                  <a:pt x="792958" y="1603243"/>
                  <a:pt x="783275" y="1591120"/>
                  <a:pt x="784144" y="1584728"/>
                </a:cubicBezTo>
                <a:cubicBezTo>
                  <a:pt x="785665" y="1573541"/>
                  <a:pt x="781089" y="1584472"/>
                  <a:pt x="770414" y="1617518"/>
                </a:cubicBezTo>
                <a:cubicBezTo>
                  <a:pt x="766204" y="1633328"/>
                  <a:pt x="758870" y="1656957"/>
                  <a:pt x="748413" y="1688405"/>
                </a:cubicBezTo>
                <a:lnTo>
                  <a:pt x="712031" y="1796875"/>
                </a:lnTo>
                <a:cubicBezTo>
                  <a:pt x="684029" y="1805846"/>
                  <a:pt x="665776" y="1818863"/>
                  <a:pt x="657275" y="1835930"/>
                </a:cubicBezTo>
                <a:cubicBezTo>
                  <a:pt x="661349" y="1836271"/>
                  <a:pt x="672404" y="1830731"/>
                  <a:pt x="690438" y="1819311"/>
                </a:cubicBezTo>
                <a:cubicBezTo>
                  <a:pt x="697717" y="1826385"/>
                  <a:pt x="700162" y="1838710"/>
                  <a:pt x="697771" y="1856289"/>
                </a:cubicBezTo>
                <a:cubicBezTo>
                  <a:pt x="725829" y="1816616"/>
                  <a:pt x="740984" y="1796066"/>
                  <a:pt x="743239" y="1794639"/>
                </a:cubicBezTo>
                <a:cubicBezTo>
                  <a:pt x="747747" y="1791784"/>
                  <a:pt x="754659" y="1793978"/>
                  <a:pt x="763975" y="1801222"/>
                </a:cubicBezTo>
                <a:lnTo>
                  <a:pt x="691905" y="1899434"/>
                </a:lnTo>
                <a:cubicBezTo>
                  <a:pt x="682098" y="1926089"/>
                  <a:pt x="679165" y="1947661"/>
                  <a:pt x="683103" y="1964152"/>
                </a:cubicBezTo>
                <a:cubicBezTo>
                  <a:pt x="663548" y="1986758"/>
                  <a:pt x="650063" y="2002599"/>
                  <a:pt x="642647" y="2011676"/>
                </a:cubicBezTo>
                <a:cubicBezTo>
                  <a:pt x="630506" y="2025205"/>
                  <a:pt x="619928" y="2034825"/>
                  <a:pt x="610910" y="2040535"/>
                </a:cubicBezTo>
                <a:cubicBezTo>
                  <a:pt x="606781" y="2070897"/>
                  <a:pt x="593812" y="2098095"/>
                  <a:pt x="572002" y="2122128"/>
                </a:cubicBezTo>
                <a:cubicBezTo>
                  <a:pt x="571431" y="2141475"/>
                  <a:pt x="567588" y="2162163"/>
                  <a:pt x="560472" y="2184194"/>
                </a:cubicBezTo>
                <a:cubicBezTo>
                  <a:pt x="556044" y="2201601"/>
                  <a:pt x="549471" y="2219637"/>
                  <a:pt x="540753" y="2238301"/>
                </a:cubicBezTo>
                <a:lnTo>
                  <a:pt x="519607" y="2280169"/>
                </a:lnTo>
                <a:lnTo>
                  <a:pt x="511215" y="2296436"/>
                </a:lnTo>
                <a:lnTo>
                  <a:pt x="526736" y="2341371"/>
                </a:lnTo>
                <a:cubicBezTo>
                  <a:pt x="537737" y="2366535"/>
                  <a:pt x="542585" y="2383910"/>
                  <a:pt x="541281" y="2393498"/>
                </a:cubicBezTo>
                <a:cubicBezTo>
                  <a:pt x="536935" y="2425458"/>
                  <a:pt x="540479" y="2452421"/>
                  <a:pt x="551914" y="2474388"/>
                </a:cubicBezTo>
                <a:cubicBezTo>
                  <a:pt x="554304" y="2456810"/>
                  <a:pt x="561610" y="2448533"/>
                  <a:pt x="573833" y="2449555"/>
                </a:cubicBezTo>
                <a:cubicBezTo>
                  <a:pt x="580894" y="2458227"/>
                  <a:pt x="582904" y="2473749"/>
                  <a:pt x="579862" y="2496121"/>
                </a:cubicBezTo>
                <a:cubicBezTo>
                  <a:pt x="561664" y="2478436"/>
                  <a:pt x="550175" y="2487172"/>
                  <a:pt x="545394" y="2522328"/>
                </a:cubicBezTo>
                <a:lnTo>
                  <a:pt x="588742" y="2567167"/>
                </a:lnTo>
                <a:cubicBezTo>
                  <a:pt x="591893" y="2604603"/>
                  <a:pt x="600897" y="2636871"/>
                  <a:pt x="615753" y="2663974"/>
                </a:cubicBezTo>
                <a:cubicBezTo>
                  <a:pt x="623331" y="2684001"/>
                  <a:pt x="635417" y="2701175"/>
                  <a:pt x="652011" y="2715493"/>
                </a:cubicBezTo>
                <a:lnTo>
                  <a:pt x="681018" y="2865799"/>
                </a:lnTo>
                <a:lnTo>
                  <a:pt x="783561" y="2998017"/>
                </a:lnTo>
                <a:cubicBezTo>
                  <a:pt x="817783" y="3049366"/>
                  <a:pt x="832720" y="3091020"/>
                  <a:pt x="828375" y="3122979"/>
                </a:cubicBezTo>
                <a:cubicBezTo>
                  <a:pt x="822644" y="3149974"/>
                  <a:pt x="821204" y="3175713"/>
                  <a:pt x="824056" y="3200194"/>
                </a:cubicBezTo>
                <a:lnTo>
                  <a:pt x="826581" y="3227072"/>
                </a:lnTo>
                <a:cubicBezTo>
                  <a:pt x="832693" y="3227584"/>
                  <a:pt x="844765" y="3222129"/>
                  <a:pt x="862800" y="3210709"/>
                </a:cubicBezTo>
                <a:cubicBezTo>
                  <a:pt x="880997" y="3228394"/>
                  <a:pt x="893599" y="3256923"/>
                  <a:pt x="900607" y="3296297"/>
                </a:cubicBezTo>
                <a:cubicBezTo>
                  <a:pt x="921547" y="3278655"/>
                  <a:pt x="946277" y="3271028"/>
                  <a:pt x="974795" y="3273415"/>
                </a:cubicBezTo>
                <a:lnTo>
                  <a:pt x="1052854" y="3335704"/>
                </a:lnTo>
                <a:cubicBezTo>
                  <a:pt x="1068499" y="3341862"/>
                  <a:pt x="1077748" y="3357182"/>
                  <a:pt x="1080599" y="3381662"/>
                </a:cubicBezTo>
                <a:cubicBezTo>
                  <a:pt x="1072532" y="3395532"/>
                  <a:pt x="1071011" y="3406719"/>
                  <a:pt x="1076036" y="3415221"/>
                </a:cubicBezTo>
                <a:lnTo>
                  <a:pt x="1106999" y="3369327"/>
                </a:lnTo>
                <a:cubicBezTo>
                  <a:pt x="1127016" y="3388779"/>
                  <a:pt x="1139075" y="3421304"/>
                  <a:pt x="1143176" y="3466900"/>
                </a:cubicBezTo>
                <a:lnTo>
                  <a:pt x="1129650" y="3475464"/>
                </a:lnTo>
                <a:cubicBezTo>
                  <a:pt x="1142116" y="3520144"/>
                  <a:pt x="1162608" y="3543677"/>
                  <a:pt x="1191127" y="3546064"/>
                </a:cubicBezTo>
                <a:cubicBezTo>
                  <a:pt x="1197239" y="3546576"/>
                  <a:pt x="1207057" y="3542549"/>
                  <a:pt x="1220583" y="3533983"/>
                </a:cubicBezTo>
                <a:cubicBezTo>
                  <a:pt x="1233892" y="3527016"/>
                  <a:pt x="1243601" y="3523788"/>
                  <a:pt x="1249713" y="3524300"/>
                </a:cubicBezTo>
                <a:cubicBezTo>
                  <a:pt x="1261934" y="3525322"/>
                  <a:pt x="1283514" y="3540866"/>
                  <a:pt x="1314450" y="3570929"/>
                </a:cubicBezTo>
                <a:cubicBezTo>
                  <a:pt x="1303395" y="3576469"/>
                  <a:pt x="1297433" y="3582435"/>
                  <a:pt x="1296564" y="3588826"/>
                </a:cubicBezTo>
                <a:cubicBezTo>
                  <a:pt x="1295477" y="3596816"/>
                  <a:pt x="1298139" y="3607545"/>
                  <a:pt x="1304549" y="3621010"/>
                </a:cubicBezTo>
                <a:cubicBezTo>
                  <a:pt x="1309356" y="3631109"/>
                  <a:pt x="1316676" y="3645459"/>
                  <a:pt x="1326508" y="3664060"/>
                </a:cubicBezTo>
                <a:lnTo>
                  <a:pt x="1345737" y="3704457"/>
                </a:lnTo>
                <a:cubicBezTo>
                  <a:pt x="1352147" y="3717923"/>
                  <a:pt x="1355026" y="3727052"/>
                  <a:pt x="1354374" y="3731847"/>
                </a:cubicBezTo>
                <a:cubicBezTo>
                  <a:pt x="1353071" y="3741435"/>
                  <a:pt x="1350164" y="3747656"/>
                  <a:pt x="1345655" y="3750511"/>
                </a:cubicBezTo>
                <a:lnTo>
                  <a:pt x="1381659" y="3778021"/>
                </a:lnTo>
                <a:lnTo>
                  <a:pt x="1386671" y="3772731"/>
                </a:lnTo>
                <a:cubicBezTo>
                  <a:pt x="1392978" y="3768007"/>
                  <a:pt x="1404988" y="3761132"/>
                  <a:pt x="1422696" y="3752109"/>
                </a:cubicBezTo>
                <a:lnTo>
                  <a:pt x="1448892" y="3763998"/>
                </a:lnTo>
                <a:cubicBezTo>
                  <a:pt x="1470213" y="3773863"/>
                  <a:pt x="1486985" y="3779307"/>
                  <a:pt x="1499207" y="3780330"/>
                </a:cubicBezTo>
                <a:cubicBezTo>
                  <a:pt x="1502684" y="3754762"/>
                  <a:pt x="1497985" y="3743865"/>
                  <a:pt x="1485111" y="3747635"/>
                </a:cubicBezTo>
                <a:cubicBezTo>
                  <a:pt x="1459064" y="3742223"/>
                  <a:pt x="1444724" y="3726478"/>
                  <a:pt x="1442089" y="3700398"/>
                </a:cubicBezTo>
                <a:lnTo>
                  <a:pt x="1438016" y="3639452"/>
                </a:lnTo>
                <a:cubicBezTo>
                  <a:pt x="1432339" y="3635744"/>
                  <a:pt x="1435028" y="3631120"/>
                  <a:pt x="1446082" y="3625581"/>
                </a:cubicBezTo>
                <a:cubicBezTo>
                  <a:pt x="1502929" y="3677207"/>
                  <a:pt x="1533322" y="3711266"/>
                  <a:pt x="1537259" y="3727757"/>
                </a:cubicBezTo>
                <a:cubicBezTo>
                  <a:pt x="1539866" y="3708581"/>
                  <a:pt x="1545680" y="3696138"/>
                  <a:pt x="1554697" y="3690427"/>
                </a:cubicBezTo>
                <a:cubicBezTo>
                  <a:pt x="1560808" y="3690939"/>
                  <a:pt x="1575216" y="3698609"/>
                  <a:pt x="1597923" y="3713439"/>
                </a:cubicBezTo>
                <a:cubicBezTo>
                  <a:pt x="1620629" y="3728268"/>
                  <a:pt x="1636056" y="3736024"/>
                  <a:pt x="1644204" y="3736706"/>
                </a:cubicBezTo>
                <a:lnTo>
                  <a:pt x="1698756" y="3721877"/>
                </a:lnTo>
                <a:lnTo>
                  <a:pt x="1716682" y="3771862"/>
                </a:lnTo>
                <a:cubicBezTo>
                  <a:pt x="1812938" y="3791230"/>
                  <a:pt x="1854752" y="3824628"/>
                  <a:pt x="1842121" y="3872056"/>
                </a:cubicBezTo>
                <a:cubicBezTo>
                  <a:pt x="1849835" y="3875935"/>
                  <a:pt x="1859151" y="3883179"/>
                  <a:pt x="1870069" y="3893789"/>
                </a:cubicBezTo>
                <a:cubicBezTo>
                  <a:pt x="1870938" y="3887397"/>
                  <a:pt x="1884356" y="3879631"/>
                  <a:pt x="1910321" y="3870491"/>
                </a:cubicBezTo>
                <a:lnTo>
                  <a:pt x="1952326" y="3857036"/>
                </a:lnTo>
                <a:cubicBezTo>
                  <a:pt x="1956399" y="3857377"/>
                  <a:pt x="1959931" y="3861713"/>
                  <a:pt x="1962918" y="3870043"/>
                </a:cubicBezTo>
                <a:cubicBezTo>
                  <a:pt x="1965906" y="3878375"/>
                  <a:pt x="1971473" y="3882880"/>
                  <a:pt x="1979621" y="3883562"/>
                </a:cubicBezTo>
                <a:cubicBezTo>
                  <a:pt x="1985733" y="3884074"/>
                  <a:pt x="1990479" y="3883259"/>
                  <a:pt x="1993861" y="3881118"/>
                </a:cubicBezTo>
                <a:lnTo>
                  <a:pt x="1998560" y="3873036"/>
                </a:lnTo>
                <a:lnTo>
                  <a:pt x="1910856" y="3830786"/>
                </a:lnTo>
                <a:cubicBezTo>
                  <a:pt x="1393126" y="3549538"/>
                  <a:pt x="1041663" y="3001007"/>
                  <a:pt x="1041663" y="2370388"/>
                </a:cubicBezTo>
                <a:cubicBezTo>
                  <a:pt x="1041663" y="1797098"/>
                  <a:pt x="1332128" y="1291650"/>
                  <a:pt x="1773918" y="993182"/>
                </a:cubicBezTo>
                <a:close/>
                <a:moveTo>
                  <a:pt x="3363980" y="816366"/>
                </a:moveTo>
                <a:lnTo>
                  <a:pt x="3349432" y="840262"/>
                </a:lnTo>
                <a:lnTo>
                  <a:pt x="3401522" y="865355"/>
                </a:lnTo>
                <a:lnTo>
                  <a:pt x="3395177" y="842614"/>
                </a:lnTo>
                <a:cubicBezTo>
                  <a:pt x="3388679" y="833585"/>
                  <a:pt x="3378280" y="824836"/>
                  <a:pt x="3363980" y="816366"/>
                </a:cubicBezTo>
                <a:close/>
                <a:moveTo>
                  <a:pt x="3245466" y="801601"/>
                </a:moveTo>
                <a:lnTo>
                  <a:pt x="3244828" y="801926"/>
                </a:lnTo>
                <a:lnTo>
                  <a:pt x="3245959" y="802340"/>
                </a:lnTo>
                <a:close/>
                <a:moveTo>
                  <a:pt x="1901020" y="689095"/>
                </a:moveTo>
                <a:lnTo>
                  <a:pt x="1849198" y="706577"/>
                </a:lnTo>
                <a:lnTo>
                  <a:pt x="1853353" y="721470"/>
                </a:lnTo>
                <a:lnTo>
                  <a:pt x="1904198" y="711180"/>
                </a:lnTo>
                <a:close/>
                <a:moveTo>
                  <a:pt x="3061522" y="677116"/>
                </a:moveTo>
                <a:cubicBezTo>
                  <a:pt x="3060654" y="683509"/>
                  <a:pt x="3048837" y="694641"/>
                  <a:pt x="3026077" y="710515"/>
                </a:cubicBezTo>
                <a:lnTo>
                  <a:pt x="3081142" y="754566"/>
                </a:lnTo>
                <a:lnTo>
                  <a:pt x="3123671" y="765501"/>
                </a:lnTo>
                <a:lnTo>
                  <a:pt x="3127358" y="738384"/>
                </a:lnTo>
                <a:close/>
                <a:moveTo>
                  <a:pt x="3163415" y="632309"/>
                </a:moveTo>
                <a:cubicBezTo>
                  <a:pt x="3152796" y="634654"/>
                  <a:pt x="3140722" y="640108"/>
                  <a:pt x="3127196" y="648672"/>
                </a:cubicBezTo>
                <a:lnTo>
                  <a:pt x="3157548" y="675455"/>
                </a:lnTo>
                <a:cubicBezTo>
                  <a:pt x="3174061" y="675221"/>
                  <a:pt x="3192394" y="676755"/>
                  <a:pt x="3212548" y="680058"/>
                </a:cubicBezTo>
                <a:lnTo>
                  <a:pt x="3260786" y="688943"/>
                </a:lnTo>
                <a:cubicBezTo>
                  <a:pt x="3282323" y="697210"/>
                  <a:pt x="3287566" y="704113"/>
                  <a:pt x="3276511" y="709653"/>
                </a:cubicBezTo>
                <a:cubicBezTo>
                  <a:pt x="3308452" y="717174"/>
                  <a:pt x="3336142" y="733229"/>
                  <a:pt x="3359581" y="757817"/>
                </a:cubicBezTo>
                <a:cubicBezTo>
                  <a:pt x="3373107" y="749252"/>
                  <a:pt x="3383944" y="745310"/>
                  <a:pt x="3392092" y="745992"/>
                </a:cubicBezTo>
                <a:cubicBezTo>
                  <a:pt x="3359690" y="696411"/>
                  <a:pt x="3321082" y="669746"/>
                  <a:pt x="3276266" y="665996"/>
                </a:cubicBezTo>
                <a:cubicBezTo>
                  <a:pt x="3268118" y="665314"/>
                  <a:pt x="3263827" y="666571"/>
                  <a:pt x="3263392" y="669767"/>
                </a:cubicBezTo>
                <a:cubicBezTo>
                  <a:pt x="3262958" y="672963"/>
                  <a:pt x="3256630" y="674050"/>
                  <a:pt x="3244407" y="673027"/>
                </a:cubicBezTo>
                <a:cubicBezTo>
                  <a:pt x="3238296" y="672515"/>
                  <a:pt x="3211298" y="658943"/>
                  <a:pt x="3163415" y="632309"/>
                </a:cubicBezTo>
                <a:close/>
                <a:moveTo>
                  <a:pt x="3089634" y="606741"/>
                </a:moveTo>
                <a:lnTo>
                  <a:pt x="3084419" y="645093"/>
                </a:lnTo>
                <a:lnTo>
                  <a:pt x="3108863" y="647139"/>
                </a:lnTo>
                <a:lnTo>
                  <a:pt x="3114079" y="608787"/>
                </a:lnTo>
                <a:close/>
                <a:moveTo>
                  <a:pt x="4166903" y="456888"/>
                </a:moveTo>
                <a:lnTo>
                  <a:pt x="4161362" y="497637"/>
                </a:lnTo>
                <a:lnTo>
                  <a:pt x="4185807" y="499683"/>
                </a:lnTo>
                <a:lnTo>
                  <a:pt x="4191348" y="458934"/>
                </a:lnTo>
                <a:close/>
                <a:moveTo>
                  <a:pt x="2674325" y="251986"/>
                </a:moveTo>
                <a:lnTo>
                  <a:pt x="2687973" y="265250"/>
                </a:lnTo>
                <a:lnTo>
                  <a:pt x="2636924" y="299766"/>
                </a:lnTo>
                <a:lnTo>
                  <a:pt x="2626006" y="289156"/>
                </a:lnTo>
                <a:close/>
                <a:moveTo>
                  <a:pt x="3799710" y="89190"/>
                </a:moveTo>
                <a:cubicBezTo>
                  <a:pt x="3821547" y="110411"/>
                  <a:pt x="3843818" y="128437"/>
                  <a:pt x="3866525" y="143266"/>
                </a:cubicBezTo>
                <a:lnTo>
                  <a:pt x="3805413" y="138152"/>
                </a:lnTo>
                <a:lnTo>
                  <a:pt x="3767198" y="101015"/>
                </a:lnTo>
                <a:cubicBezTo>
                  <a:pt x="3775346" y="101697"/>
                  <a:pt x="3786184" y="97755"/>
                  <a:pt x="3799710" y="89190"/>
                </a:cubicBezTo>
                <a:close/>
                <a:moveTo>
                  <a:pt x="3689970" y="1370"/>
                </a:moveTo>
                <a:cubicBezTo>
                  <a:pt x="3717263" y="-487"/>
                  <a:pt x="3742368" y="-457"/>
                  <a:pt x="3765284" y="1461"/>
                </a:cubicBezTo>
                <a:cubicBezTo>
                  <a:pt x="3799914" y="4359"/>
                  <a:pt x="3815382" y="19390"/>
                  <a:pt x="3811688" y="46556"/>
                </a:cubicBezTo>
                <a:cubicBezTo>
                  <a:pt x="3635063" y="57634"/>
                  <a:pt x="3525076" y="71056"/>
                  <a:pt x="3481728" y="86823"/>
                </a:cubicBezTo>
                <a:cubicBezTo>
                  <a:pt x="3464779" y="90254"/>
                  <a:pt x="3455218" y="99958"/>
                  <a:pt x="3453046" y="115938"/>
                </a:cubicBezTo>
                <a:cubicBezTo>
                  <a:pt x="3458722" y="119645"/>
                  <a:pt x="3473783" y="122522"/>
                  <a:pt x="3498227" y="124568"/>
                </a:cubicBezTo>
                <a:lnTo>
                  <a:pt x="3568179" y="132846"/>
                </a:lnTo>
                <a:cubicBezTo>
                  <a:pt x="3598518" y="137001"/>
                  <a:pt x="3622528" y="142242"/>
                  <a:pt x="3640208" y="148570"/>
                </a:cubicBezTo>
                <a:cubicBezTo>
                  <a:pt x="3663784" y="157008"/>
                  <a:pt x="3680705" y="168929"/>
                  <a:pt x="3690972" y="184334"/>
                </a:cubicBezTo>
                <a:cubicBezTo>
                  <a:pt x="3709006" y="172913"/>
                  <a:pt x="3729227" y="168140"/>
                  <a:pt x="3751635" y="170016"/>
                </a:cubicBezTo>
                <a:cubicBezTo>
                  <a:pt x="3845339" y="177857"/>
                  <a:pt x="3936136" y="191919"/>
                  <a:pt x="4024027" y="212204"/>
                </a:cubicBezTo>
                <a:cubicBezTo>
                  <a:pt x="4086524" y="222282"/>
                  <a:pt x="4148517" y="243631"/>
                  <a:pt x="4210008" y="276253"/>
                </a:cubicBezTo>
                <a:lnTo>
                  <a:pt x="4365353" y="383798"/>
                </a:lnTo>
                <a:cubicBezTo>
                  <a:pt x="4429042" y="445693"/>
                  <a:pt x="4475270" y="499663"/>
                  <a:pt x="4504033" y="545706"/>
                </a:cubicBezTo>
                <a:lnTo>
                  <a:pt x="4658154" y="616786"/>
                </a:lnTo>
                <a:lnTo>
                  <a:pt x="4793128" y="783232"/>
                </a:lnTo>
                <a:cubicBezTo>
                  <a:pt x="4789568" y="794248"/>
                  <a:pt x="4785902" y="806062"/>
                  <a:pt x="4782127" y="818676"/>
                </a:cubicBezTo>
                <a:lnTo>
                  <a:pt x="4778216" y="847439"/>
                </a:lnTo>
                <a:cubicBezTo>
                  <a:pt x="4839435" y="912361"/>
                  <a:pt x="4866664" y="946962"/>
                  <a:pt x="4859899" y="951245"/>
                </a:cubicBezTo>
                <a:cubicBezTo>
                  <a:pt x="4854440" y="945940"/>
                  <a:pt x="4848330" y="945428"/>
                  <a:pt x="4841566" y="949711"/>
                </a:cubicBezTo>
                <a:cubicBezTo>
                  <a:pt x="4842082" y="961068"/>
                  <a:pt x="4841688" y="971539"/>
                  <a:pt x="4840384" y="981127"/>
                </a:cubicBezTo>
                <a:lnTo>
                  <a:pt x="4840181" y="1005353"/>
                </a:lnTo>
                <a:lnTo>
                  <a:pt x="4886870" y="980169"/>
                </a:lnTo>
                <a:lnTo>
                  <a:pt x="4878803" y="994039"/>
                </a:lnTo>
                <a:cubicBezTo>
                  <a:pt x="4886462" y="1028619"/>
                  <a:pt x="4913392" y="1050267"/>
                  <a:pt x="4959591" y="1058982"/>
                </a:cubicBezTo>
                <a:cubicBezTo>
                  <a:pt x="5045282" y="1171203"/>
                  <a:pt x="5080412" y="1284042"/>
                  <a:pt x="5064985" y="1397499"/>
                </a:cubicBezTo>
                <a:cubicBezTo>
                  <a:pt x="5060422" y="1431057"/>
                  <a:pt x="5089796" y="1465030"/>
                  <a:pt x="5153106" y="1499419"/>
                </a:cubicBezTo>
                <a:cubicBezTo>
                  <a:pt x="5169049" y="1518531"/>
                  <a:pt x="5187722" y="1540296"/>
                  <a:pt x="5209124" y="1564713"/>
                </a:cubicBezTo>
                <a:lnTo>
                  <a:pt x="5253898" y="1621794"/>
                </a:lnTo>
                <a:cubicBezTo>
                  <a:pt x="5224592" y="1640351"/>
                  <a:pt x="5205905" y="1656565"/>
                  <a:pt x="5197838" y="1670436"/>
                </a:cubicBezTo>
                <a:lnTo>
                  <a:pt x="5212912" y="1695939"/>
                </a:lnTo>
                <a:cubicBezTo>
                  <a:pt x="5221278" y="1695023"/>
                  <a:pt x="5231205" y="1690198"/>
                  <a:pt x="5242694" y="1681462"/>
                </a:cubicBezTo>
                <a:lnTo>
                  <a:pt x="5262656" y="1671012"/>
                </a:lnTo>
                <a:lnTo>
                  <a:pt x="5285797" y="1682645"/>
                </a:lnTo>
                <a:cubicBezTo>
                  <a:pt x="5291338" y="1702502"/>
                  <a:pt x="5290740" y="1737200"/>
                  <a:pt x="5284004" y="1786738"/>
                </a:cubicBezTo>
                <a:cubicBezTo>
                  <a:pt x="5268034" y="1722371"/>
                  <a:pt x="5256993" y="1689931"/>
                  <a:pt x="5250882" y="1689420"/>
                </a:cubicBezTo>
                <a:cubicBezTo>
                  <a:pt x="5235835" y="1709171"/>
                  <a:pt x="5225704" y="1738222"/>
                  <a:pt x="5220490" y="1776574"/>
                </a:cubicBezTo>
                <a:cubicBezTo>
                  <a:pt x="5243575" y="1818910"/>
                  <a:pt x="5271564" y="1847920"/>
                  <a:pt x="5304456" y="1863601"/>
                </a:cubicBezTo>
                <a:cubicBezTo>
                  <a:pt x="5285496" y="1912115"/>
                  <a:pt x="5293047" y="1947495"/>
                  <a:pt x="5327106" y="1969739"/>
                </a:cubicBezTo>
                <a:cubicBezTo>
                  <a:pt x="5323548" y="1980754"/>
                  <a:pt x="5321117" y="1991056"/>
                  <a:pt x="5319812" y="2000645"/>
                </a:cubicBezTo>
                <a:lnTo>
                  <a:pt x="5313824" y="2021961"/>
                </a:lnTo>
                <a:cubicBezTo>
                  <a:pt x="5316377" y="2033488"/>
                  <a:pt x="5326386" y="2043214"/>
                  <a:pt x="5343850" y="2051140"/>
                </a:cubicBezTo>
                <a:lnTo>
                  <a:pt x="5345642" y="2128866"/>
                </a:lnTo>
                <a:lnTo>
                  <a:pt x="5321971" y="2143856"/>
                </a:lnTo>
                <a:cubicBezTo>
                  <a:pt x="5323818" y="2190879"/>
                  <a:pt x="5331952" y="2229540"/>
                  <a:pt x="5346374" y="2259838"/>
                </a:cubicBezTo>
                <a:cubicBezTo>
                  <a:pt x="5346020" y="2277586"/>
                  <a:pt x="5345668" y="2295333"/>
                  <a:pt x="5345314" y="2313082"/>
                </a:cubicBezTo>
                <a:lnTo>
                  <a:pt x="5340913" y="2436351"/>
                </a:lnTo>
                <a:cubicBezTo>
                  <a:pt x="5341066" y="2463636"/>
                  <a:pt x="5341483" y="2483053"/>
                  <a:pt x="5342166" y="2494600"/>
                </a:cubicBezTo>
                <a:lnTo>
                  <a:pt x="5342225" y="2495392"/>
                </a:lnTo>
                <a:lnTo>
                  <a:pt x="5336961" y="2488141"/>
                </a:lnTo>
                <a:cubicBezTo>
                  <a:pt x="5331392" y="2483634"/>
                  <a:pt x="5322497" y="2480871"/>
                  <a:pt x="5310276" y="2479847"/>
                </a:cubicBezTo>
                <a:lnTo>
                  <a:pt x="5267822" y="2655690"/>
                </a:lnTo>
                <a:cubicBezTo>
                  <a:pt x="5270212" y="2638112"/>
                  <a:pt x="5269588" y="2627555"/>
                  <a:pt x="5265948" y="2624017"/>
                </a:cubicBezTo>
                <a:cubicBezTo>
                  <a:pt x="5211001" y="2709925"/>
                  <a:pt x="5181790" y="2765663"/>
                  <a:pt x="5178313" y="2791230"/>
                </a:cubicBezTo>
                <a:cubicBezTo>
                  <a:pt x="5176574" y="2804014"/>
                  <a:pt x="5184804" y="2819248"/>
                  <a:pt x="5203002" y="2836932"/>
                </a:cubicBezTo>
                <a:cubicBezTo>
                  <a:pt x="5222638" y="2828878"/>
                  <a:pt x="5234494" y="2825022"/>
                  <a:pt x="5238569" y="2825363"/>
                </a:cubicBezTo>
                <a:cubicBezTo>
                  <a:pt x="5227731" y="2829305"/>
                  <a:pt x="5216283" y="2845316"/>
                  <a:pt x="5204224" y="2873399"/>
                </a:cubicBezTo>
                <a:cubicBezTo>
                  <a:pt x="5194852" y="2896857"/>
                  <a:pt x="5201629" y="2915202"/>
                  <a:pt x="5224552" y="2928433"/>
                </a:cubicBezTo>
                <a:cubicBezTo>
                  <a:pt x="5219990" y="2961990"/>
                  <a:pt x="5208542" y="2978002"/>
                  <a:pt x="5190208" y="2976468"/>
                </a:cubicBezTo>
                <a:lnTo>
                  <a:pt x="5171874" y="2974934"/>
                </a:lnTo>
                <a:lnTo>
                  <a:pt x="5212493" y="3017122"/>
                </a:lnTo>
                <a:cubicBezTo>
                  <a:pt x="5198886" y="3011134"/>
                  <a:pt x="5185428" y="3011625"/>
                  <a:pt x="5172118" y="3018591"/>
                </a:cubicBezTo>
                <a:cubicBezTo>
                  <a:pt x="5184938" y="3045523"/>
                  <a:pt x="5186078" y="3067437"/>
                  <a:pt x="5175540" y="3084332"/>
                </a:cubicBezTo>
                <a:cubicBezTo>
                  <a:pt x="5124424" y="3126923"/>
                  <a:pt x="5096258" y="3167395"/>
                  <a:pt x="5091043" y="3205747"/>
                </a:cubicBezTo>
                <a:cubicBezTo>
                  <a:pt x="5043266" y="3238921"/>
                  <a:pt x="5019162" y="3257105"/>
                  <a:pt x="5018728" y="3260302"/>
                </a:cubicBezTo>
                <a:lnTo>
                  <a:pt x="5022883" y="3275194"/>
                </a:lnTo>
                <a:lnTo>
                  <a:pt x="5035106" y="3276218"/>
                </a:lnTo>
                <a:lnTo>
                  <a:pt x="4859552" y="3499103"/>
                </a:lnTo>
                <a:cubicBezTo>
                  <a:pt x="4798236" y="3578822"/>
                  <a:pt x="4727220" y="3642879"/>
                  <a:pt x="4646502" y="3691276"/>
                </a:cubicBezTo>
                <a:lnTo>
                  <a:pt x="4613886" y="3709613"/>
                </a:lnTo>
                <a:lnTo>
                  <a:pt x="4615817" y="3712041"/>
                </a:lnTo>
                <a:cubicBezTo>
                  <a:pt x="4618275" y="3716692"/>
                  <a:pt x="4621690" y="3725665"/>
                  <a:pt x="4626063" y="3738960"/>
                </a:cubicBezTo>
                <a:cubicBezTo>
                  <a:pt x="4628914" y="3763441"/>
                  <a:pt x="4564312" y="3821874"/>
                  <a:pt x="4432258" y="3914258"/>
                </a:cubicBezTo>
                <a:cubicBezTo>
                  <a:pt x="4309871" y="3996137"/>
                  <a:pt x="4205480" y="4059321"/>
                  <a:pt x="4119081" y="4103809"/>
                </a:cubicBezTo>
                <a:lnTo>
                  <a:pt x="4059356" y="4043053"/>
                </a:lnTo>
                <a:cubicBezTo>
                  <a:pt x="4038986" y="4041348"/>
                  <a:pt x="4009747" y="4051831"/>
                  <a:pt x="3971640" y="4074501"/>
                </a:cubicBezTo>
                <a:lnTo>
                  <a:pt x="3974167" y="4101379"/>
                </a:lnTo>
                <a:cubicBezTo>
                  <a:pt x="3992418" y="4088361"/>
                  <a:pt x="4014786" y="4082959"/>
                  <a:pt x="4041267" y="4085175"/>
                </a:cubicBezTo>
                <a:cubicBezTo>
                  <a:pt x="4061638" y="4086880"/>
                  <a:pt x="4080160" y="4102168"/>
                  <a:pt x="4096836" y="4131038"/>
                </a:cubicBezTo>
                <a:cubicBezTo>
                  <a:pt x="4047812" y="4143098"/>
                  <a:pt x="4017962" y="4165650"/>
                  <a:pt x="4007288" y="4198697"/>
                </a:cubicBezTo>
                <a:cubicBezTo>
                  <a:pt x="3983278" y="4193455"/>
                  <a:pt x="3952655" y="4198973"/>
                  <a:pt x="3915417" y="4215251"/>
                </a:cubicBezTo>
                <a:lnTo>
                  <a:pt x="3846035" y="4248233"/>
                </a:lnTo>
                <a:cubicBezTo>
                  <a:pt x="3846688" y="4243439"/>
                  <a:pt x="3841879" y="4233340"/>
                  <a:pt x="3831614" y="4217935"/>
                </a:cubicBezTo>
                <a:cubicBezTo>
                  <a:pt x="3850381" y="4216274"/>
                  <a:pt x="3884237" y="4202137"/>
                  <a:pt x="3933181" y="4175525"/>
                </a:cubicBezTo>
                <a:cubicBezTo>
                  <a:pt x="3925901" y="4168451"/>
                  <a:pt x="3920008" y="4166342"/>
                  <a:pt x="3915499" y="4169197"/>
                </a:cubicBezTo>
                <a:cubicBezTo>
                  <a:pt x="3889018" y="4166981"/>
                  <a:pt x="3861015" y="4175951"/>
                  <a:pt x="3831491" y="4196106"/>
                </a:cubicBezTo>
                <a:cubicBezTo>
                  <a:pt x="3798110" y="4214324"/>
                  <a:pt x="3782154" y="4233191"/>
                  <a:pt x="3783620" y="4252707"/>
                </a:cubicBezTo>
                <a:lnTo>
                  <a:pt x="3749562" y="4230463"/>
                </a:lnTo>
                <a:lnTo>
                  <a:pt x="3612958" y="4257819"/>
                </a:lnTo>
                <a:cubicBezTo>
                  <a:pt x="3607524" y="4297769"/>
                  <a:pt x="3602554" y="4319172"/>
                  <a:pt x="3598045" y="4322027"/>
                </a:cubicBezTo>
                <a:cubicBezTo>
                  <a:pt x="3571700" y="4303660"/>
                  <a:pt x="3556341" y="4287829"/>
                  <a:pt x="3551968" y="4274534"/>
                </a:cubicBezTo>
                <a:lnTo>
                  <a:pt x="3531027" y="4292176"/>
                </a:lnTo>
                <a:cubicBezTo>
                  <a:pt x="3530157" y="4298568"/>
                  <a:pt x="3533362" y="4305301"/>
                  <a:pt x="3540641" y="4312375"/>
                </a:cubicBezTo>
                <a:lnTo>
                  <a:pt x="3465923" y="4361880"/>
                </a:lnTo>
                <a:lnTo>
                  <a:pt x="3413978" y="4357533"/>
                </a:lnTo>
                <a:cubicBezTo>
                  <a:pt x="3429678" y="4332987"/>
                  <a:pt x="3432394" y="4313013"/>
                  <a:pt x="3422127" y="4297608"/>
                </a:cubicBezTo>
                <a:cubicBezTo>
                  <a:pt x="3381386" y="4294199"/>
                  <a:pt x="3349743" y="4299632"/>
                  <a:pt x="3327200" y="4313907"/>
                </a:cubicBezTo>
                <a:cubicBezTo>
                  <a:pt x="3334480" y="4320982"/>
                  <a:pt x="3350342" y="4325540"/>
                  <a:pt x="3374786" y="4327586"/>
                </a:cubicBezTo>
                <a:cubicBezTo>
                  <a:pt x="3334472" y="4339971"/>
                  <a:pt x="3309934" y="4351402"/>
                  <a:pt x="3301170" y="4361881"/>
                </a:cubicBezTo>
                <a:lnTo>
                  <a:pt x="3299095" y="4365370"/>
                </a:lnTo>
                <a:lnTo>
                  <a:pt x="3300825" y="4357306"/>
                </a:lnTo>
                <a:cubicBezTo>
                  <a:pt x="3300612" y="4341833"/>
                  <a:pt x="3290270" y="4324150"/>
                  <a:pt x="3269797" y="4304255"/>
                </a:cubicBezTo>
                <a:lnTo>
                  <a:pt x="3236633" y="4320874"/>
                </a:lnTo>
                <a:lnTo>
                  <a:pt x="3214797" y="4299652"/>
                </a:lnTo>
                <a:cubicBezTo>
                  <a:pt x="3207599" y="4307131"/>
                  <a:pt x="3200402" y="4314610"/>
                  <a:pt x="3193204" y="4322088"/>
                </a:cubicBezTo>
                <a:lnTo>
                  <a:pt x="3176296" y="4332795"/>
                </a:lnTo>
                <a:cubicBezTo>
                  <a:pt x="3185612" y="4340039"/>
                  <a:pt x="3187582" y="4348284"/>
                  <a:pt x="3182204" y="4357531"/>
                </a:cubicBezTo>
                <a:cubicBezTo>
                  <a:pt x="3140866" y="4328214"/>
                  <a:pt x="3108124" y="4319009"/>
                  <a:pt x="3083978" y="4329918"/>
                </a:cubicBezTo>
                <a:cubicBezTo>
                  <a:pt x="3081588" y="4347495"/>
                  <a:pt x="3090985" y="4369292"/>
                  <a:pt x="3112170" y="4395307"/>
                </a:cubicBezTo>
                <a:lnTo>
                  <a:pt x="3057170" y="4390705"/>
                </a:lnTo>
                <a:lnTo>
                  <a:pt x="2929284" y="4399397"/>
                </a:lnTo>
                <a:lnTo>
                  <a:pt x="2873184" y="4380157"/>
                </a:lnTo>
                <a:cubicBezTo>
                  <a:pt x="2833747" y="4367160"/>
                  <a:pt x="2805012" y="4366372"/>
                  <a:pt x="2786977" y="4377791"/>
                </a:cubicBezTo>
                <a:cubicBezTo>
                  <a:pt x="2788064" y="4369801"/>
                  <a:pt x="2780961" y="4353854"/>
                  <a:pt x="2765670" y="4329948"/>
                </a:cubicBezTo>
                <a:cubicBezTo>
                  <a:pt x="2752199" y="4307811"/>
                  <a:pt x="2745788" y="4294344"/>
                  <a:pt x="2746441" y="4289550"/>
                </a:cubicBezTo>
                <a:cubicBezTo>
                  <a:pt x="2728189" y="4302569"/>
                  <a:pt x="2721100" y="4309249"/>
                  <a:pt x="2725175" y="4309589"/>
                </a:cubicBezTo>
                <a:cubicBezTo>
                  <a:pt x="2717026" y="4308907"/>
                  <a:pt x="2712368" y="4305286"/>
                  <a:pt x="2711200" y="4298723"/>
                </a:cubicBezTo>
                <a:cubicBezTo>
                  <a:pt x="2712286" y="4290733"/>
                  <a:pt x="2709774" y="4286482"/>
                  <a:pt x="2703664" y="4285970"/>
                </a:cubicBezTo>
                <a:cubicBezTo>
                  <a:pt x="2699589" y="4285630"/>
                  <a:pt x="2688426" y="4291968"/>
                  <a:pt x="2670174" y="4304987"/>
                </a:cubicBezTo>
                <a:lnTo>
                  <a:pt x="2666914" y="4328957"/>
                </a:lnTo>
                <a:cubicBezTo>
                  <a:pt x="2689621" y="4343786"/>
                  <a:pt x="2719742" y="4349539"/>
                  <a:pt x="2757277" y="4346215"/>
                </a:cubicBezTo>
                <a:lnTo>
                  <a:pt x="2739840" y="4383544"/>
                </a:lnTo>
                <a:cubicBezTo>
                  <a:pt x="2687448" y="4359766"/>
                  <a:pt x="2664308" y="4348132"/>
                  <a:pt x="2670418" y="4348644"/>
                </a:cubicBezTo>
                <a:cubicBezTo>
                  <a:pt x="2664308" y="4348132"/>
                  <a:pt x="2651650" y="4350305"/>
                  <a:pt x="2632447" y="4355164"/>
                </a:cubicBezTo>
                <a:lnTo>
                  <a:pt x="2597532" y="4361938"/>
                </a:lnTo>
                <a:cubicBezTo>
                  <a:pt x="2589384" y="4361257"/>
                  <a:pt x="2569666" y="4354758"/>
                  <a:pt x="2538378" y="4342443"/>
                </a:cubicBezTo>
                <a:lnTo>
                  <a:pt x="2482277" y="4323203"/>
                </a:lnTo>
                <a:cubicBezTo>
                  <a:pt x="2465981" y="4321840"/>
                  <a:pt x="2448816" y="4326867"/>
                  <a:pt x="2430781" y="4338288"/>
                </a:cubicBezTo>
                <a:cubicBezTo>
                  <a:pt x="2400498" y="4303430"/>
                  <a:pt x="2377424" y="4283721"/>
                  <a:pt x="2361564" y="4279162"/>
                </a:cubicBezTo>
                <a:lnTo>
                  <a:pt x="2310311" y="4337903"/>
                </a:lnTo>
                <a:cubicBezTo>
                  <a:pt x="2309849" y="4295844"/>
                  <a:pt x="2289247" y="4273110"/>
                  <a:pt x="2248507" y="4269702"/>
                </a:cubicBezTo>
                <a:cubicBezTo>
                  <a:pt x="2236285" y="4268678"/>
                  <a:pt x="2229522" y="4272961"/>
                  <a:pt x="2228218" y="4282549"/>
                </a:cubicBezTo>
                <a:cubicBezTo>
                  <a:pt x="2227349" y="4288941"/>
                  <a:pt x="2222840" y="4291796"/>
                  <a:pt x="2214692" y="4291114"/>
                </a:cubicBezTo>
                <a:cubicBezTo>
                  <a:pt x="2184136" y="4288557"/>
                  <a:pt x="2127331" y="4244208"/>
                  <a:pt x="2044274" y="4158065"/>
                </a:cubicBezTo>
                <a:cubicBezTo>
                  <a:pt x="2041586" y="4162688"/>
                  <a:pt x="2036574" y="4176815"/>
                  <a:pt x="2029241" y="4200443"/>
                </a:cubicBezTo>
                <a:lnTo>
                  <a:pt x="2013229" y="4250013"/>
                </a:lnTo>
                <a:cubicBezTo>
                  <a:pt x="1977107" y="4182343"/>
                  <a:pt x="1945505" y="4134446"/>
                  <a:pt x="1918427" y="4106322"/>
                </a:cubicBezTo>
                <a:cubicBezTo>
                  <a:pt x="1898138" y="4119169"/>
                  <a:pt x="1887558" y="4128788"/>
                  <a:pt x="1886690" y="4135180"/>
                </a:cubicBezTo>
                <a:cubicBezTo>
                  <a:pt x="1864418" y="4117155"/>
                  <a:pt x="1846520" y="4112426"/>
                  <a:pt x="1832994" y="4120990"/>
                </a:cubicBezTo>
                <a:cubicBezTo>
                  <a:pt x="1792497" y="4040026"/>
                  <a:pt x="1751879" y="3997839"/>
                  <a:pt x="1711138" y="3994429"/>
                </a:cubicBezTo>
                <a:cubicBezTo>
                  <a:pt x="1698917" y="3993406"/>
                  <a:pt x="1690551" y="3994323"/>
                  <a:pt x="1686042" y="3997177"/>
                </a:cubicBezTo>
                <a:lnTo>
                  <a:pt x="1690115" y="4058125"/>
                </a:lnTo>
                <a:lnTo>
                  <a:pt x="1736967" y="4122651"/>
                </a:lnTo>
                <a:cubicBezTo>
                  <a:pt x="1731725" y="4115748"/>
                  <a:pt x="1724012" y="4111871"/>
                  <a:pt x="1713827" y="4111018"/>
                </a:cubicBezTo>
                <a:cubicBezTo>
                  <a:pt x="1677160" y="4107950"/>
                  <a:pt x="1652960" y="4088955"/>
                  <a:pt x="1641226" y="4054034"/>
                </a:cubicBezTo>
                <a:lnTo>
                  <a:pt x="1611119" y="4070908"/>
                </a:lnTo>
                <a:cubicBezTo>
                  <a:pt x="1603840" y="4063835"/>
                  <a:pt x="1590016" y="4059446"/>
                  <a:pt x="1569645" y="4057741"/>
                </a:cubicBezTo>
                <a:cubicBezTo>
                  <a:pt x="1564159" y="4007180"/>
                  <a:pt x="1549194" y="3980878"/>
                  <a:pt x="1524749" y="3978832"/>
                </a:cubicBezTo>
                <a:lnTo>
                  <a:pt x="1458954" y="3985447"/>
                </a:lnTo>
                <a:cubicBezTo>
                  <a:pt x="1460937" y="3895108"/>
                  <a:pt x="1444614" y="3848489"/>
                  <a:pt x="1409984" y="3845592"/>
                </a:cubicBezTo>
                <a:lnTo>
                  <a:pt x="1380528" y="3857672"/>
                </a:lnTo>
                <a:cubicBezTo>
                  <a:pt x="1377269" y="3881642"/>
                  <a:pt x="1379279" y="3897163"/>
                  <a:pt x="1386557" y="3904237"/>
                </a:cubicBezTo>
                <a:lnTo>
                  <a:pt x="1358609" y="3882504"/>
                </a:lnTo>
                <a:lnTo>
                  <a:pt x="1331557" y="3899634"/>
                </a:lnTo>
                <a:cubicBezTo>
                  <a:pt x="1287883" y="3857192"/>
                  <a:pt x="1264186" y="3826926"/>
                  <a:pt x="1260465" y="3808837"/>
                </a:cubicBezTo>
                <a:cubicBezTo>
                  <a:pt x="1263508" y="3786465"/>
                  <a:pt x="1267501" y="3772254"/>
                  <a:pt x="1272443" y="3766202"/>
                </a:cubicBezTo>
                <a:cubicBezTo>
                  <a:pt x="1227168" y="3720394"/>
                  <a:pt x="1202886" y="3686846"/>
                  <a:pt x="1199601" y="3665561"/>
                </a:cubicBezTo>
                <a:cubicBezTo>
                  <a:pt x="1202425" y="3644787"/>
                  <a:pt x="1206309" y="3631375"/>
                  <a:pt x="1211253" y="3625324"/>
                </a:cubicBezTo>
                <a:cubicBezTo>
                  <a:pt x="1180887" y="3575914"/>
                  <a:pt x="1153551" y="3542111"/>
                  <a:pt x="1129243" y="3523916"/>
                </a:cubicBezTo>
                <a:lnTo>
                  <a:pt x="1112782" y="3554053"/>
                </a:lnTo>
                <a:lnTo>
                  <a:pt x="1095183" y="3501671"/>
                </a:lnTo>
                <a:cubicBezTo>
                  <a:pt x="1061694" y="3460081"/>
                  <a:pt x="1035960" y="3429645"/>
                  <a:pt x="1017980" y="3410362"/>
                </a:cubicBezTo>
                <a:lnTo>
                  <a:pt x="1021890" y="3381598"/>
                </a:lnTo>
                <a:lnTo>
                  <a:pt x="1003557" y="3380064"/>
                </a:lnTo>
                <a:lnTo>
                  <a:pt x="999647" y="3408828"/>
                </a:lnTo>
                <a:lnTo>
                  <a:pt x="1017980" y="3410362"/>
                </a:lnTo>
                <a:cubicBezTo>
                  <a:pt x="1003585" y="3425319"/>
                  <a:pt x="995843" y="3436793"/>
                  <a:pt x="994757" y="3444783"/>
                </a:cubicBezTo>
                <a:cubicBezTo>
                  <a:pt x="1010185" y="3452539"/>
                  <a:pt x="1025000" y="3472364"/>
                  <a:pt x="1039204" y="3504260"/>
                </a:cubicBezTo>
                <a:cubicBezTo>
                  <a:pt x="1055447" y="3536326"/>
                  <a:pt x="1062373" y="3561148"/>
                  <a:pt x="1059982" y="3578726"/>
                </a:cubicBezTo>
                <a:cubicBezTo>
                  <a:pt x="1058895" y="3586716"/>
                  <a:pt x="1048059" y="3590658"/>
                  <a:pt x="1027471" y="3590551"/>
                </a:cubicBezTo>
                <a:lnTo>
                  <a:pt x="993208" y="3592532"/>
                </a:lnTo>
                <a:lnTo>
                  <a:pt x="943504" y="3503524"/>
                </a:lnTo>
                <a:cubicBezTo>
                  <a:pt x="950187" y="3484689"/>
                  <a:pt x="948502" y="3466771"/>
                  <a:pt x="938454" y="3449768"/>
                </a:cubicBezTo>
                <a:cubicBezTo>
                  <a:pt x="903254" y="3466217"/>
                  <a:pt x="887405" y="3484284"/>
                  <a:pt x="890909" y="3503971"/>
                </a:cubicBezTo>
                <a:cubicBezTo>
                  <a:pt x="873226" y="3497643"/>
                  <a:pt x="861656" y="3491826"/>
                  <a:pt x="856198" y="3486521"/>
                </a:cubicBezTo>
                <a:cubicBezTo>
                  <a:pt x="870457" y="3487715"/>
                  <a:pt x="883548" y="3482345"/>
                  <a:pt x="895471" y="3470414"/>
                </a:cubicBezTo>
                <a:lnTo>
                  <a:pt x="842103" y="3272007"/>
                </a:lnTo>
                <a:lnTo>
                  <a:pt x="810610" y="3344524"/>
                </a:lnTo>
                <a:cubicBezTo>
                  <a:pt x="811479" y="3338132"/>
                  <a:pt x="808274" y="3331399"/>
                  <a:pt x="800995" y="3324325"/>
                </a:cubicBezTo>
                <a:lnTo>
                  <a:pt x="780706" y="3337173"/>
                </a:lnTo>
                <a:cubicBezTo>
                  <a:pt x="781874" y="3343736"/>
                  <a:pt x="785337" y="3356147"/>
                  <a:pt x="791094" y="3374406"/>
                </a:cubicBezTo>
                <a:lnTo>
                  <a:pt x="811750" y="3427044"/>
                </a:lnTo>
                <a:cubicBezTo>
                  <a:pt x="821148" y="3448841"/>
                  <a:pt x="828032" y="3466387"/>
                  <a:pt x="832405" y="3479681"/>
                </a:cubicBezTo>
                <a:cubicBezTo>
                  <a:pt x="838162" y="3497941"/>
                  <a:pt x="840390" y="3511865"/>
                  <a:pt x="839086" y="3521453"/>
                </a:cubicBezTo>
                <a:cubicBezTo>
                  <a:pt x="837348" y="3534237"/>
                  <a:pt x="834007" y="3543654"/>
                  <a:pt x="829063" y="3549705"/>
                </a:cubicBezTo>
                <a:cubicBezTo>
                  <a:pt x="845740" y="3578576"/>
                  <a:pt x="853970" y="3593810"/>
                  <a:pt x="853752" y="3595407"/>
                </a:cubicBezTo>
                <a:lnTo>
                  <a:pt x="789137" y="3570607"/>
                </a:lnTo>
                <a:cubicBezTo>
                  <a:pt x="786449" y="3575230"/>
                  <a:pt x="785036" y="3585617"/>
                  <a:pt x="784900" y="3601767"/>
                </a:cubicBezTo>
                <a:lnTo>
                  <a:pt x="780337" y="3635325"/>
                </a:lnTo>
                <a:cubicBezTo>
                  <a:pt x="747364" y="3605091"/>
                  <a:pt x="719457" y="3590634"/>
                  <a:pt x="696615" y="3591955"/>
                </a:cubicBezTo>
                <a:lnTo>
                  <a:pt x="683904" y="3503618"/>
                </a:lnTo>
                <a:cubicBezTo>
                  <a:pt x="691700" y="3522049"/>
                  <a:pt x="716008" y="3540244"/>
                  <a:pt x="756830" y="3558206"/>
                </a:cubicBezTo>
                <a:cubicBezTo>
                  <a:pt x="763593" y="3553923"/>
                  <a:pt x="764245" y="3549130"/>
                  <a:pt x="758785" y="3543824"/>
                </a:cubicBezTo>
                <a:lnTo>
                  <a:pt x="777771" y="3540565"/>
                </a:lnTo>
                <a:cubicBezTo>
                  <a:pt x="792248" y="3540159"/>
                  <a:pt x="800029" y="3535962"/>
                  <a:pt x="801115" y="3527972"/>
                </a:cubicBezTo>
                <a:cubicBezTo>
                  <a:pt x="799296" y="3526204"/>
                  <a:pt x="789545" y="3522156"/>
                  <a:pt x="771864" y="3515827"/>
                </a:cubicBezTo>
                <a:lnTo>
                  <a:pt x="745993" y="3501541"/>
                </a:lnTo>
                <a:cubicBezTo>
                  <a:pt x="778206" y="3476762"/>
                  <a:pt x="779645" y="3451024"/>
                  <a:pt x="750312" y="3424327"/>
                </a:cubicBezTo>
                <a:cubicBezTo>
                  <a:pt x="725515" y="3440030"/>
                  <a:pt x="706611" y="3457842"/>
                  <a:pt x="693601" y="3477763"/>
                </a:cubicBezTo>
                <a:cubicBezTo>
                  <a:pt x="660086" y="3390918"/>
                  <a:pt x="623433" y="3349871"/>
                  <a:pt x="583643" y="3354622"/>
                </a:cubicBezTo>
                <a:lnTo>
                  <a:pt x="577449" y="3400164"/>
                </a:lnTo>
                <a:lnTo>
                  <a:pt x="595293" y="3496203"/>
                </a:lnTo>
                <a:cubicBezTo>
                  <a:pt x="579486" y="3460941"/>
                  <a:pt x="564303" y="3436236"/>
                  <a:pt x="549746" y="3422089"/>
                </a:cubicBezTo>
                <a:cubicBezTo>
                  <a:pt x="553439" y="3394923"/>
                  <a:pt x="557759" y="3378315"/>
                  <a:pt x="562701" y="3372263"/>
                </a:cubicBezTo>
                <a:cubicBezTo>
                  <a:pt x="535977" y="3326391"/>
                  <a:pt x="512714" y="3292929"/>
                  <a:pt x="492914" y="3271878"/>
                </a:cubicBezTo>
                <a:cubicBezTo>
                  <a:pt x="456628" y="3296316"/>
                  <a:pt x="431137" y="3309537"/>
                  <a:pt x="416443" y="3311540"/>
                </a:cubicBezTo>
                <a:cubicBezTo>
                  <a:pt x="410468" y="3294878"/>
                  <a:pt x="404166" y="3280614"/>
                  <a:pt x="397540" y="3268745"/>
                </a:cubicBezTo>
                <a:lnTo>
                  <a:pt x="381814" y="3248036"/>
                </a:lnTo>
                <a:lnTo>
                  <a:pt x="410414" y="3264974"/>
                </a:lnTo>
                <a:lnTo>
                  <a:pt x="447284" y="3243817"/>
                </a:lnTo>
                <a:cubicBezTo>
                  <a:pt x="449892" y="3224641"/>
                  <a:pt x="449376" y="3213285"/>
                  <a:pt x="445736" y="3209748"/>
                </a:cubicBezTo>
                <a:lnTo>
                  <a:pt x="404385" y="3218409"/>
                </a:lnTo>
                <a:cubicBezTo>
                  <a:pt x="391728" y="3220582"/>
                  <a:pt x="383254" y="3222297"/>
                  <a:pt x="378962" y="3223554"/>
                </a:cubicBezTo>
                <a:lnTo>
                  <a:pt x="361689" y="3168775"/>
                </a:lnTo>
                <a:cubicBezTo>
                  <a:pt x="378556" y="3150793"/>
                  <a:pt x="384259" y="3139148"/>
                  <a:pt x="378800" y="3133843"/>
                </a:cubicBezTo>
                <a:lnTo>
                  <a:pt x="338468" y="3021376"/>
                </a:lnTo>
                <a:cubicBezTo>
                  <a:pt x="314267" y="3062988"/>
                  <a:pt x="299994" y="3099774"/>
                  <a:pt x="295648" y="3131733"/>
                </a:cubicBezTo>
                <a:lnTo>
                  <a:pt x="268352" y="3105206"/>
                </a:lnTo>
                <a:cubicBezTo>
                  <a:pt x="266587" y="3072736"/>
                  <a:pt x="269738" y="3049565"/>
                  <a:pt x="277805" y="3035694"/>
                </a:cubicBezTo>
                <a:lnTo>
                  <a:pt x="245945" y="3042726"/>
                </a:lnTo>
                <a:cubicBezTo>
                  <a:pt x="191000" y="3007420"/>
                  <a:pt x="167438" y="2961004"/>
                  <a:pt x="175261" y="2903477"/>
                </a:cubicBezTo>
                <a:cubicBezTo>
                  <a:pt x="181780" y="2855537"/>
                  <a:pt x="163392" y="2824100"/>
                  <a:pt x="120098" y="2809163"/>
                </a:cubicBezTo>
                <a:lnTo>
                  <a:pt x="127270" y="2756430"/>
                </a:lnTo>
                <a:cubicBezTo>
                  <a:pt x="141829" y="2649365"/>
                  <a:pt x="130734" y="2587023"/>
                  <a:pt x="93986" y="2569401"/>
                </a:cubicBezTo>
                <a:cubicBezTo>
                  <a:pt x="76603" y="2576028"/>
                  <a:pt x="66934" y="2586532"/>
                  <a:pt x="64979" y="2600913"/>
                </a:cubicBezTo>
                <a:cubicBezTo>
                  <a:pt x="63240" y="2613698"/>
                  <a:pt x="76630" y="2621282"/>
                  <a:pt x="105149" y="2623669"/>
                </a:cubicBezTo>
                <a:cubicBezTo>
                  <a:pt x="95913" y="2630978"/>
                  <a:pt x="90863" y="2637828"/>
                  <a:pt x="89993" y="2644220"/>
                </a:cubicBezTo>
                <a:cubicBezTo>
                  <a:pt x="89558" y="2647415"/>
                  <a:pt x="92980" y="2652550"/>
                  <a:pt x="100259" y="2659624"/>
                </a:cubicBezTo>
                <a:lnTo>
                  <a:pt x="47215" y="2640639"/>
                </a:lnTo>
                <a:cubicBezTo>
                  <a:pt x="33689" y="2649205"/>
                  <a:pt x="26709" y="2655085"/>
                  <a:pt x="26275" y="2658282"/>
                </a:cubicBezTo>
                <a:cubicBezTo>
                  <a:pt x="27143" y="2651889"/>
                  <a:pt x="22119" y="2643388"/>
                  <a:pt x="11201" y="2632777"/>
                </a:cubicBezTo>
                <a:lnTo>
                  <a:pt x="17393" y="2587234"/>
                </a:lnTo>
                <a:cubicBezTo>
                  <a:pt x="30403" y="2567314"/>
                  <a:pt x="44799" y="2552356"/>
                  <a:pt x="60579" y="2542364"/>
                </a:cubicBezTo>
                <a:cubicBezTo>
                  <a:pt x="39144" y="2461377"/>
                  <a:pt x="24850" y="2403262"/>
                  <a:pt x="17701" y="2368018"/>
                </a:cubicBezTo>
                <a:lnTo>
                  <a:pt x="16170" y="2360032"/>
                </a:lnTo>
                <a:lnTo>
                  <a:pt x="20319" y="2366873"/>
                </a:lnTo>
                <a:cubicBezTo>
                  <a:pt x="24249" y="2372050"/>
                  <a:pt x="30365" y="2378218"/>
                  <a:pt x="38662" y="2385377"/>
                </a:cubicBezTo>
                <a:lnTo>
                  <a:pt x="49458" y="2374159"/>
                </a:lnTo>
                <a:cubicBezTo>
                  <a:pt x="54401" y="2368109"/>
                  <a:pt x="58001" y="2364370"/>
                  <a:pt x="60254" y="2362942"/>
                </a:cubicBezTo>
                <a:cubicBezTo>
                  <a:pt x="51292" y="2337949"/>
                  <a:pt x="47354" y="2321459"/>
                  <a:pt x="48440" y="2313469"/>
                </a:cubicBezTo>
                <a:cubicBezTo>
                  <a:pt x="46186" y="2314896"/>
                  <a:pt x="37603" y="2317410"/>
                  <a:pt x="22692" y="2321011"/>
                </a:cubicBezTo>
                <a:cubicBezTo>
                  <a:pt x="9818" y="2324782"/>
                  <a:pt x="2253" y="2327381"/>
                  <a:pt x="0" y="2328808"/>
                </a:cubicBezTo>
                <a:cubicBezTo>
                  <a:pt x="42017" y="2231921"/>
                  <a:pt x="70821" y="2156818"/>
                  <a:pt x="86408" y="2103500"/>
                </a:cubicBezTo>
                <a:lnTo>
                  <a:pt x="92209" y="2082240"/>
                </a:lnTo>
                <a:lnTo>
                  <a:pt x="93889" y="2081513"/>
                </a:lnTo>
                <a:cubicBezTo>
                  <a:pt x="96088" y="2080485"/>
                  <a:pt x="99952" y="2078586"/>
                  <a:pt x="105480" y="2075817"/>
                </a:cubicBezTo>
                <a:cubicBezTo>
                  <a:pt x="112243" y="2071534"/>
                  <a:pt x="119114" y="2066452"/>
                  <a:pt x="126095" y="2060571"/>
                </a:cubicBezTo>
                <a:lnTo>
                  <a:pt x="131310" y="2022221"/>
                </a:lnTo>
                <a:cubicBezTo>
                  <a:pt x="137150" y="1979275"/>
                  <a:pt x="140029" y="1952179"/>
                  <a:pt x="139948" y="1940935"/>
                </a:cubicBezTo>
                <a:lnTo>
                  <a:pt x="139603" y="1936785"/>
                </a:lnTo>
                <a:lnTo>
                  <a:pt x="181992" y="1922219"/>
                </a:lnTo>
                <a:lnTo>
                  <a:pt x="187941" y="1833019"/>
                </a:lnTo>
                <a:cubicBezTo>
                  <a:pt x="219800" y="1825988"/>
                  <a:pt x="242304" y="1804436"/>
                  <a:pt x="255448" y="1768365"/>
                </a:cubicBezTo>
                <a:cubicBezTo>
                  <a:pt x="311726" y="1718125"/>
                  <a:pt x="352983" y="1672284"/>
                  <a:pt x="379221" y="1630843"/>
                </a:cubicBezTo>
                <a:cubicBezTo>
                  <a:pt x="422624" y="1584374"/>
                  <a:pt x="454537" y="1546640"/>
                  <a:pt x="474962" y="1517643"/>
                </a:cubicBezTo>
                <a:cubicBezTo>
                  <a:pt x="494954" y="1491840"/>
                  <a:pt x="507162" y="1470236"/>
                  <a:pt x="511589" y="1452828"/>
                </a:cubicBezTo>
                <a:lnTo>
                  <a:pt x="542593" y="1474817"/>
                </a:lnTo>
                <a:cubicBezTo>
                  <a:pt x="564484" y="1465335"/>
                  <a:pt x="583252" y="1463674"/>
                  <a:pt x="598897" y="1469831"/>
                </a:cubicBezTo>
                <a:cubicBezTo>
                  <a:pt x="605416" y="1421892"/>
                  <a:pt x="622989" y="1368412"/>
                  <a:pt x="651617" y="1309394"/>
                </a:cubicBezTo>
                <a:cubicBezTo>
                  <a:pt x="695100" y="1277477"/>
                  <a:pt x="726295" y="1252613"/>
                  <a:pt x="745199" y="1234800"/>
                </a:cubicBezTo>
                <a:cubicBezTo>
                  <a:pt x="786647" y="1202713"/>
                  <a:pt x="809435" y="1171489"/>
                  <a:pt x="813563" y="1141127"/>
                </a:cubicBezTo>
                <a:lnTo>
                  <a:pt x="858092" y="1154551"/>
                </a:lnTo>
                <a:cubicBezTo>
                  <a:pt x="867028" y="1134288"/>
                  <a:pt x="876589" y="1124583"/>
                  <a:pt x="886774" y="1125435"/>
                </a:cubicBezTo>
                <a:cubicBezTo>
                  <a:pt x="892886" y="1125947"/>
                  <a:pt x="895723" y="1127800"/>
                  <a:pt x="895289" y="1130996"/>
                </a:cubicBezTo>
                <a:cubicBezTo>
                  <a:pt x="896891" y="1134363"/>
                  <a:pt x="901767" y="1136387"/>
                  <a:pt x="909915" y="1137068"/>
                </a:cubicBezTo>
                <a:cubicBezTo>
                  <a:pt x="920100" y="1137922"/>
                  <a:pt x="950860" y="1116252"/>
                  <a:pt x="1002194" y="1072063"/>
                </a:cubicBezTo>
                <a:cubicBezTo>
                  <a:pt x="1051708" y="1026106"/>
                  <a:pt x="1079520" y="1003382"/>
                  <a:pt x="1085631" y="1003894"/>
                </a:cubicBezTo>
                <a:cubicBezTo>
                  <a:pt x="1095816" y="1004746"/>
                  <a:pt x="1100692" y="1006770"/>
                  <a:pt x="1100258" y="1009966"/>
                </a:cubicBezTo>
                <a:cubicBezTo>
                  <a:pt x="1101860" y="1013333"/>
                  <a:pt x="1104698" y="1015186"/>
                  <a:pt x="1108773" y="1015527"/>
                </a:cubicBezTo>
                <a:cubicBezTo>
                  <a:pt x="1131179" y="1017402"/>
                  <a:pt x="1160146" y="978614"/>
                  <a:pt x="1195674" y="899163"/>
                </a:cubicBezTo>
                <a:lnTo>
                  <a:pt x="1237147" y="912330"/>
                </a:lnTo>
                <a:cubicBezTo>
                  <a:pt x="1255481" y="913864"/>
                  <a:pt x="1285154" y="900186"/>
                  <a:pt x="1326166" y="871294"/>
                </a:cubicBezTo>
                <a:lnTo>
                  <a:pt x="1395426" y="816484"/>
                </a:lnTo>
                <a:cubicBezTo>
                  <a:pt x="1465827" y="783587"/>
                  <a:pt x="1535467" y="756283"/>
                  <a:pt x="1604346" y="734572"/>
                </a:cubicBezTo>
                <a:cubicBezTo>
                  <a:pt x="1580498" y="758436"/>
                  <a:pt x="1577999" y="776812"/>
                  <a:pt x="1596849" y="789702"/>
                </a:cubicBezTo>
                <a:cubicBezTo>
                  <a:pt x="1613145" y="791066"/>
                  <a:pt x="1628709" y="782672"/>
                  <a:pt x="1643538" y="764519"/>
                </a:cubicBezTo>
                <a:cubicBezTo>
                  <a:pt x="1658151" y="747963"/>
                  <a:pt x="1664724" y="729928"/>
                  <a:pt x="1663256" y="710411"/>
                </a:cubicBezTo>
                <a:lnTo>
                  <a:pt x="1772158" y="704978"/>
                </a:lnTo>
                <a:cubicBezTo>
                  <a:pt x="1860077" y="649305"/>
                  <a:pt x="1918295" y="622661"/>
                  <a:pt x="1946814" y="625048"/>
                </a:cubicBezTo>
                <a:cubicBezTo>
                  <a:pt x="1956999" y="625901"/>
                  <a:pt x="1961765" y="628724"/>
                  <a:pt x="1961113" y="633517"/>
                </a:cubicBezTo>
                <a:cubicBezTo>
                  <a:pt x="1962499" y="638482"/>
                  <a:pt x="1965228" y="641135"/>
                  <a:pt x="1969303" y="641475"/>
                </a:cubicBezTo>
                <a:cubicBezTo>
                  <a:pt x="1979488" y="642328"/>
                  <a:pt x="2003524" y="632218"/>
                  <a:pt x="2041414" y="611146"/>
                </a:cubicBezTo>
                <a:cubicBezTo>
                  <a:pt x="2079086" y="591672"/>
                  <a:pt x="2103014" y="582361"/>
                  <a:pt x="2113199" y="583213"/>
                </a:cubicBezTo>
                <a:cubicBezTo>
                  <a:pt x="2188488" y="574969"/>
                  <a:pt x="2238098" y="566190"/>
                  <a:pt x="2262026" y="556880"/>
                </a:cubicBezTo>
                <a:lnTo>
                  <a:pt x="2295841" y="535467"/>
                </a:lnTo>
                <a:cubicBezTo>
                  <a:pt x="2300350" y="532611"/>
                  <a:pt x="2303731" y="530471"/>
                  <a:pt x="2305986" y="529043"/>
                </a:cubicBezTo>
                <a:cubicBezTo>
                  <a:pt x="2321549" y="520648"/>
                  <a:pt x="2331801" y="513426"/>
                  <a:pt x="2336745" y="507374"/>
                </a:cubicBezTo>
                <a:cubicBezTo>
                  <a:pt x="2363661" y="506394"/>
                  <a:pt x="2383556" y="504019"/>
                  <a:pt x="2396430" y="500248"/>
                </a:cubicBezTo>
                <a:cubicBezTo>
                  <a:pt x="2415850" y="493792"/>
                  <a:pt x="2442794" y="477460"/>
                  <a:pt x="2477260" y="451255"/>
                </a:cubicBezTo>
                <a:cubicBezTo>
                  <a:pt x="2510342" y="420083"/>
                  <a:pt x="2528622" y="391713"/>
                  <a:pt x="2532098" y="366146"/>
                </a:cubicBezTo>
                <a:lnTo>
                  <a:pt x="2581068" y="324183"/>
                </a:lnTo>
                <a:cubicBezTo>
                  <a:pt x="2595247" y="310824"/>
                  <a:pt x="2603897" y="300235"/>
                  <a:pt x="2607021" y="292415"/>
                </a:cubicBezTo>
                <a:cubicBezTo>
                  <a:pt x="2626387" y="316662"/>
                  <a:pt x="2647273" y="329723"/>
                  <a:pt x="2669680" y="331598"/>
                </a:cubicBezTo>
                <a:cubicBezTo>
                  <a:pt x="2730791" y="336712"/>
                  <a:pt x="2906439" y="272218"/>
                  <a:pt x="3196624" y="138117"/>
                </a:cubicBezTo>
                <a:cubicBezTo>
                  <a:pt x="3183884" y="125738"/>
                  <a:pt x="3180898" y="117407"/>
                  <a:pt x="3187660" y="113125"/>
                </a:cubicBezTo>
                <a:cubicBezTo>
                  <a:pt x="3217645" y="135028"/>
                  <a:pt x="3235693" y="146235"/>
                  <a:pt x="3241805" y="146746"/>
                </a:cubicBezTo>
                <a:cubicBezTo>
                  <a:pt x="3308348" y="111910"/>
                  <a:pt x="3356164" y="86013"/>
                  <a:pt x="3385254" y="69053"/>
                </a:cubicBezTo>
                <a:cubicBezTo>
                  <a:pt x="3506519" y="29504"/>
                  <a:pt x="3608091" y="6943"/>
                  <a:pt x="3689970" y="1370"/>
                </a:cubicBezTo>
                <a:close/>
              </a:path>
            </a:pathLst>
          </a:custGeom>
          <a:blipFill dpi="0" rotWithShape="0">
            <a:blip r:embed="rId4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27146" b="-2714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8AF66ED9-0512-4F62-A615-260F7303A2A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0" t="1196" b="2101"/>
          <a:stretch/>
        </p:blipFill>
        <p:spPr>
          <a:xfrm>
            <a:off x="0" y="769441"/>
            <a:ext cx="12192000" cy="6088559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7CD3AA02-BD08-497B-979B-98AE6F48E6AF}"/>
              </a:ext>
            </a:extLst>
          </p:cNvPr>
          <p:cNvCxnSpPr>
            <a:cxnSpLocks/>
            <a:stCxn id="18" idx="1"/>
          </p:cNvCxnSpPr>
          <p:nvPr/>
        </p:nvCxnSpPr>
        <p:spPr>
          <a:xfrm>
            <a:off x="0" y="3813721"/>
            <a:ext cx="12086897" cy="4357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82B272E-15B1-4234-A1FB-A2E9DB39ED94}"/>
              </a:ext>
            </a:extLst>
          </p:cNvPr>
          <p:cNvCxnSpPr>
            <a:cxnSpLocks/>
          </p:cNvCxnSpPr>
          <p:nvPr/>
        </p:nvCxnSpPr>
        <p:spPr>
          <a:xfrm>
            <a:off x="210207" y="2990193"/>
            <a:ext cx="11792607" cy="0"/>
          </a:xfrm>
          <a:prstGeom prst="line">
            <a:avLst/>
          </a:prstGeom>
          <a:ln w="285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288EFC73-4C93-4D0F-B12A-D303805CDB2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067" y="0"/>
            <a:ext cx="707858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D671D5C-91DB-4C0F-8738-81882BA5236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273" b="97727" l="23274" r="77238">
                        <a14:foregroundMark x1="70332" y1="82273" x2="70222" y2="82371"/>
                        <a14:foregroundMark x1="53513" y1="2727" x2="53964" y2="2727"/>
                        <a14:foregroundMark x1="53964" y1="2727" x2="56777" y2="4091"/>
                        <a14:foregroundMark x1="52798" y1="97421" x2="55499" y2="97727"/>
                        <a14:foregroundMark x1="55499" y1="97727" x2="56951" y2="96437"/>
                        <a14:foregroundMark x1="43098" y1="11373" x2="43395" y2="12076"/>
                        <a14:foregroundMark x1="49105" y1="44091" x2="49105" y2="44091"/>
                        <a14:foregroundMark x1="50128" y1="49545" x2="50128" y2="49545"/>
                        <a14:foregroundMark x1="49872" y1="59545" x2="49872" y2="59545"/>
                        <a14:foregroundMark x1="50639" y1="50000" x2="50639" y2="50000"/>
                        <a14:foregroundMark x1="50384" y1="49545" x2="50384" y2="49545"/>
                        <a14:foregroundMark x1="50639" y1="49545" x2="50639" y2="49545"/>
                        <a14:foregroundMark x1="50384" y1="49545" x2="50384" y2="49545"/>
                        <a14:foregroundMark x1="50128" y1="49091" x2="50639" y2="50455"/>
                        <a14:backgroundMark x1="51662" y1="18182" x2="34271" y2="30455"/>
                        <a14:backgroundMark x1="34271" y1="30455" x2="29668" y2="51364"/>
                        <a14:backgroundMark x1="29668" y1="51364" x2="39642" y2="72727"/>
                        <a14:backgroundMark x1="39642" y1="72727" x2="50895" y2="81364"/>
                        <a14:backgroundMark x1="50895" y1="81364" x2="61125" y2="80455"/>
                        <a14:backgroundMark x1="61125" y1="80455" x2="69821" y2="63636"/>
                        <a14:backgroundMark x1="69821" y1="63636" x2="70332" y2="46818"/>
                        <a14:backgroundMark x1="70332" y1="46818" x2="63939" y2="30000"/>
                        <a14:backgroundMark x1="63939" y1="30000" x2="49616" y2="19545"/>
                        <a14:backgroundMark x1="49616" y1="19545" x2="42967" y2="18182"/>
                        <a14:backgroundMark x1="48082" y1="4091" x2="41688" y2="4091"/>
                        <a14:backgroundMark x1="41688" y1="4091" x2="26854" y2="20000"/>
                        <a14:backgroundMark x1="26854" y1="20000" x2="27366" y2="56818"/>
                        <a14:backgroundMark x1="27366" y1="56818" x2="42967" y2="77727"/>
                        <a14:backgroundMark x1="42967" y1="77727" x2="57289" y2="81364"/>
                        <a14:backgroundMark x1="57289" y1="81364" x2="69565" y2="69091"/>
                        <a14:backgroundMark x1="69565" y1="69091" x2="73402" y2="37727"/>
                        <a14:backgroundMark x1="73402" y1="37727" x2="59847" y2="11818"/>
                        <a14:backgroundMark x1="59847" y1="11818" x2="47059" y2="5000"/>
                        <a14:backgroundMark x1="47059" y1="5000" x2="45780" y2="6818"/>
                        <a14:backgroundMark x1="32481" y1="32273" x2="30435" y2="65000"/>
                        <a14:backgroundMark x1="30435" y1="65000" x2="52430" y2="91818"/>
                        <a14:backgroundMark x1="52430" y1="91818" x2="71100" y2="76818"/>
                        <a14:backgroundMark x1="71100" y1="76818" x2="76982" y2="47273"/>
                        <a14:backgroundMark x1="76982" y1="47273" x2="68542" y2="25909"/>
                        <a14:backgroundMark x1="68542" y1="25909" x2="58824" y2="14091"/>
                        <a14:backgroundMark x1="58824" y1="14091" x2="57289" y2="13182"/>
                        <a14:backgroundMark x1="28645" y1="51364" x2="28389" y2="61364"/>
                        <a14:backgroundMark x1="28389" y1="61364" x2="42455" y2="91818"/>
                        <a14:backgroundMark x1="42455" y1="91818" x2="63171" y2="84091"/>
                        <a14:backgroundMark x1="63171" y1="84091" x2="67519" y2="50909"/>
                        <a14:backgroundMark x1="67519" y1="50909" x2="64962" y2="26818"/>
                        <a14:backgroundMark x1="64962" y1="26818" x2="63939" y2="23182"/>
                        <a14:backgroundMark x1="50384" y1="26364" x2="64194" y2="78636"/>
                        <a14:backgroundMark x1="58312" y1="5909" x2="82353" y2="70909"/>
                        <a14:backgroundMark x1="63939" y1="7727" x2="79795" y2="51364"/>
                        <a14:backgroundMark x1="23274" y1="40909" x2="37596" y2="88182"/>
                        <a14:backgroundMark x1="37596" y1="88182" x2="40665" y2="95455"/>
                        <a14:backgroundMark x1="23785" y1="49545" x2="33504" y2="90455"/>
                        <a14:backgroundMark x1="35038" y1="45000" x2="48849" y2="80000"/>
                        <a14:backgroundMark x1="40921" y1="43182" x2="48338" y2="91818"/>
                        <a14:backgroundMark x1="45903" y1="59545" x2="47059" y2="87727"/>
                        <a14:backgroundMark x1="45269" y1="44091" x2="45903" y2="59545"/>
                        <a14:backgroundMark x1="44757" y1="93182" x2="63939" y2="88636"/>
                        <a14:backgroundMark x1="63939" y1="88636" x2="67263" y2="85909"/>
                        <a14:backgroundMark x1="52993" y1="59545" x2="53197" y2="65455"/>
                        <a14:backgroundMark x1="52665" y1="50000" x2="52993" y2="59545"/>
                        <a14:backgroundMark x1="52649" y1="49545" x2="52665" y2="50000"/>
                        <a14:backgroundMark x1="52609" y1="48396" x2="52649" y2="49545"/>
                        <a14:backgroundMark x1="52461" y1="44091" x2="52546" y2="46564"/>
                        <a14:backgroundMark x1="52430" y1="43182" x2="52461" y2="44091"/>
                        <a14:backgroundMark x1="46803" y1="45909" x2="46803" y2="45909"/>
                        <a14:backgroundMark x1="48082" y1="50455" x2="48082" y2="50455"/>
                        <a14:backgroundMark x1="48849" y1="49545" x2="48849" y2="49545"/>
                        <a14:backgroundMark x1="58568" y1="33182" x2="64706" y2="62273"/>
                        <a14:backgroundMark x1="49105" y1="54545" x2="49105" y2="54545"/>
                        <a14:backgroundMark x1="49616" y1="52273" x2="49616" y2="52273"/>
                        <a14:backgroundMark x1="47059" y1="59545" x2="47059" y2="59545"/>
                        <a14:backgroundMark x1="47570" y1="60455" x2="47570" y2="60909"/>
                        <a14:backgroundMark x1="48082" y1="64545" x2="48082" y2="65000"/>
                        <a14:backgroundMark x1="48849" y1="66364" x2="49105" y2="66818"/>
                        <a14:backgroundMark x1="51151" y1="70909" x2="51407" y2="71364"/>
                        <a14:backgroundMark x1="52174" y1="73636" x2="52941" y2="75000"/>
                        <a14:backgroundMark x1="53964" y1="75455" x2="54987" y2="75455"/>
                        <a14:backgroundMark x1="67775" y1="52727" x2="67775" y2="52727"/>
                        <a14:backgroundMark x1="68542" y1="55909" x2="70588" y2="76818"/>
                        <a14:backgroundMark x1="68286" y1="49091" x2="72123" y2="63182"/>
                        <a14:backgroundMark x1="72123" y1="63182" x2="72634" y2="63636"/>
                        <a14:backgroundMark x1="75192" y1="62273" x2="70077" y2="81818"/>
                        <a14:backgroundMark x1="70077" y1="82273" x2="69565" y2="84545"/>
                        <a14:backgroundMark x1="68798" y1="49091" x2="68542" y2="48636"/>
                        <a14:backgroundMark x1="68542" y1="46364" x2="68542" y2="46364"/>
                        <a14:backgroundMark x1="68542" y1="45000" x2="68542" y2="45000"/>
                        <a14:backgroundMark x1="67519" y1="42727" x2="69565" y2="52727"/>
                        <a14:backgroundMark x1="69565" y1="52727" x2="69821" y2="52273"/>
                        <a14:backgroundMark x1="70844" y1="82273" x2="70588" y2="82727"/>
                        <a14:backgroundMark x1="49872" y1="53636" x2="49872" y2="53636"/>
                        <a14:backgroundMark x1="51151" y1="46364" x2="51151" y2="46364"/>
                        <a14:backgroundMark x1="50639" y1="49091" x2="50639" y2="49091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407" t="37005" r="46097" b="36352"/>
          <a:stretch/>
        </p:blipFill>
        <p:spPr>
          <a:xfrm>
            <a:off x="9429736" y="2857484"/>
            <a:ext cx="400064" cy="80011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EF4C3A5-17DE-4807-AACF-DECD4306131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273" b="97727" l="23274" r="77238">
                        <a14:foregroundMark x1="70332" y1="82273" x2="70222" y2="82371"/>
                        <a14:foregroundMark x1="53513" y1="2727" x2="53964" y2="2727"/>
                        <a14:foregroundMark x1="53964" y1="2727" x2="56777" y2="4091"/>
                        <a14:foregroundMark x1="52798" y1="97421" x2="55499" y2="97727"/>
                        <a14:foregroundMark x1="55499" y1="97727" x2="56951" y2="96437"/>
                        <a14:foregroundMark x1="43098" y1="11373" x2="43395" y2="12076"/>
                        <a14:foregroundMark x1="49105" y1="44091" x2="49105" y2="44091"/>
                        <a14:foregroundMark x1="50128" y1="49545" x2="50128" y2="49545"/>
                        <a14:foregroundMark x1="49872" y1="59545" x2="49872" y2="59545"/>
                        <a14:foregroundMark x1="50639" y1="50000" x2="50639" y2="50000"/>
                        <a14:foregroundMark x1="50384" y1="49545" x2="50384" y2="49545"/>
                        <a14:foregroundMark x1="50639" y1="49545" x2="50639" y2="49545"/>
                        <a14:foregroundMark x1="50384" y1="49545" x2="50384" y2="49545"/>
                        <a14:foregroundMark x1="50128" y1="49091" x2="50639" y2="50455"/>
                        <a14:backgroundMark x1="51662" y1="18182" x2="34271" y2="30455"/>
                        <a14:backgroundMark x1="34271" y1="30455" x2="29668" y2="51364"/>
                        <a14:backgroundMark x1="29668" y1="51364" x2="39642" y2="72727"/>
                        <a14:backgroundMark x1="39642" y1="72727" x2="50895" y2="81364"/>
                        <a14:backgroundMark x1="50895" y1="81364" x2="61125" y2="80455"/>
                        <a14:backgroundMark x1="61125" y1="80455" x2="69821" y2="63636"/>
                        <a14:backgroundMark x1="69821" y1="63636" x2="70332" y2="46818"/>
                        <a14:backgroundMark x1="70332" y1="46818" x2="63939" y2="30000"/>
                        <a14:backgroundMark x1="63939" y1="30000" x2="49616" y2="19545"/>
                        <a14:backgroundMark x1="49616" y1="19545" x2="42967" y2="18182"/>
                        <a14:backgroundMark x1="48082" y1="4091" x2="41688" y2="4091"/>
                        <a14:backgroundMark x1="41688" y1="4091" x2="26854" y2="20000"/>
                        <a14:backgroundMark x1="26854" y1="20000" x2="27366" y2="56818"/>
                        <a14:backgroundMark x1="27366" y1="56818" x2="42967" y2="77727"/>
                        <a14:backgroundMark x1="42967" y1="77727" x2="57289" y2="81364"/>
                        <a14:backgroundMark x1="57289" y1="81364" x2="69565" y2="69091"/>
                        <a14:backgroundMark x1="69565" y1="69091" x2="73402" y2="37727"/>
                        <a14:backgroundMark x1="73402" y1="37727" x2="59847" y2="11818"/>
                        <a14:backgroundMark x1="59847" y1="11818" x2="47059" y2="5000"/>
                        <a14:backgroundMark x1="47059" y1="5000" x2="45780" y2="6818"/>
                        <a14:backgroundMark x1="32481" y1="32273" x2="30435" y2="65000"/>
                        <a14:backgroundMark x1="30435" y1="65000" x2="52430" y2="91818"/>
                        <a14:backgroundMark x1="52430" y1="91818" x2="71100" y2="76818"/>
                        <a14:backgroundMark x1="71100" y1="76818" x2="76982" y2="47273"/>
                        <a14:backgroundMark x1="76982" y1="47273" x2="68542" y2="25909"/>
                        <a14:backgroundMark x1="68542" y1="25909" x2="58824" y2="14091"/>
                        <a14:backgroundMark x1="58824" y1="14091" x2="57289" y2="13182"/>
                        <a14:backgroundMark x1="28645" y1="51364" x2="28389" y2="61364"/>
                        <a14:backgroundMark x1="28389" y1="61364" x2="42455" y2="91818"/>
                        <a14:backgroundMark x1="42455" y1="91818" x2="63171" y2="84091"/>
                        <a14:backgroundMark x1="63171" y1="84091" x2="67519" y2="50909"/>
                        <a14:backgroundMark x1="67519" y1="50909" x2="64962" y2="26818"/>
                        <a14:backgroundMark x1="64962" y1="26818" x2="63939" y2="23182"/>
                        <a14:backgroundMark x1="50384" y1="26364" x2="64194" y2="78636"/>
                        <a14:backgroundMark x1="58312" y1="5909" x2="82353" y2="70909"/>
                        <a14:backgroundMark x1="63939" y1="7727" x2="79795" y2="51364"/>
                        <a14:backgroundMark x1="23274" y1="40909" x2="37596" y2="88182"/>
                        <a14:backgroundMark x1="37596" y1="88182" x2="40665" y2="95455"/>
                        <a14:backgroundMark x1="23785" y1="49545" x2="33504" y2="90455"/>
                        <a14:backgroundMark x1="35038" y1="45000" x2="48849" y2="80000"/>
                        <a14:backgroundMark x1="40921" y1="43182" x2="48338" y2="91818"/>
                        <a14:backgroundMark x1="45903" y1="59545" x2="47059" y2="87727"/>
                        <a14:backgroundMark x1="45269" y1="44091" x2="45903" y2="59545"/>
                        <a14:backgroundMark x1="44757" y1="93182" x2="63939" y2="88636"/>
                        <a14:backgroundMark x1="63939" y1="88636" x2="67263" y2="85909"/>
                        <a14:backgroundMark x1="52993" y1="59545" x2="53197" y2="65455"/>
                        <a14:backgroundMark x1="52665" y1="50000" x2="52993" y2="59545"/>
                        <a14:backgroundMark x1="52649" y1="49545" x2="52665" y2="50000"/>
                        <a14:backgroundMark x1="52609" y1="48396" x2="52649" y2="49545"/>
                        <a14:backgroundMark x1="52461" y1="44091" x2="52546" y2="46564"/>
                        <a14:backgroundMark x1="52430" y1="43182" x2="52461" y2="44091"/>
                        <a14:backgroundMark x1="46803" y1="45909" x2="46803" y2="45909"/>
                        <a14:backgroundMark x1="48082" y1="50455" x2="48082" y2="50455"/>
                        <a14:backgroundMark x1="48849" y1="49545" x2="48849" y2="49545"/>
                        <a14:backgroundMark x1="58568" y1="33182" x2="64706" y2="62273"/>
                        <a14:backgroundMark x1="49105" y1="54545" x2="49105" y2="54545"/>
                        <a14:backgroundMark x1="49616" y1="52273" x2="49616" y2="52273"/>
                        <a14:backgroundMark x1="47059" y1="59545" x2="47059" y2="59545"/>
                        <a14:backgroundMark x1="47570" y1="60455" x2="47570" y2="60909"/>
                        <a14:backgroundMark x1="48082" y1="64545" x2="48082" y2="65000"/>
                        <a14:backgroundMark x1="48849" y1="66364" x2="49105" y2="66818"/>
                        <a14:backgroundMark x1="51151" y1="70909" x2="51407" y2="71364"/>
                        <a14:backgroundMark x1="52174" y1="73636" x2="52941" y2="75000"/>
                        <a14:backgroundMark x1="53964" y1="75455" x2="54987" y2="75455"/>
                        <a14:backgroundMark x1="67775" y1="52727" x2="67775" y2="52727"/>
                        <a14:backgroundMark x1="68542" y1="55909" x2="70588" y2="76818"/>
                        <a14:backgroundMark x1="68286" y1="49091" x2="72123" y2="63182"/>
                        <a14:backgroundMark x1="72123" y1="63182" x2="72634" y2="63636"/>
                        <a14:backgroundMark x1="75192" y1="62273" x2="70077" y2="81818"/>
                        <a14:backgroundMark x1="70077" y1="82273" x2="69565" y2="84545"/>
                        <a14:backgroundMark x1="68798" y1="49091" x2="68542" y2="48636"/>
                        <a14:backgroundMark x1="68542" y1="46364" x2="68542" y2="46364"/>
                        <a14:backgroundMark x1="68542" y1="45000" x2="68542" y2="45000"/>
                        <a14:backgroundMark x1="67519" y1="42727" x2="69565" y2="52727"/>
                        <a14:backgroundMark x1="69565" y1="52727" x2="69821" y2="52273"/>
                        <a14:backgroundMark x1="70844" y1="82273" x2="70588" y2="82727"/>
                        <a14:backgroundMark x1="49872" y1="53636" x2="49872" y2="53636"/>
                        <a14:backgroundMark x1="51151" y1="46364" x2="51151" y2="46364"/>
                        <a14:backgroundMark x1="50639" y1="49091" x2="50639" y2="49091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407" t="37005" r="46097" b="36352"/>
          <a:stretch/>
        </p:blipFill>
        <p:spPr>
          <a:xfrm>
            <a:off x="5029199" y="1905000"/>
            <a:ext cx="476249" cy="95248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8C56F79-7A44-40C5-8251-62534641E50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488" y="0"/>
            <a:ext cx="7078580" cy="6858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F5F5612-0A32-43C0-9636-8C45375B816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273" b="97727" l="23274" r="77238">
                        <a14:foregroundMark x1="70332" y1="82273" x2="70222" y2="82371"/>
                        <a14:foregroundMark x1="53513" y1="2727" x2="53964" y2="2727"/>
                        <a14:foregroundMark x1="53964" y1="2727" x2="56777" y2="4091"/>
                        <a14:foregroundMark x1="52798" y1="97421" x2="55499" y2="97727"/>
                        <a14:foregroundMark x1="55499" y1="97727" x2="56951" y2="96437"/>
                        <a14:foregroundMark x1="43098" y1="11373" x2="43395" y2="12076"/>
                        <a14:foregroundMark x1="49105" y1="44091" x2="49105" y2="44091"/>
                        <a14:foregroundMark x1="50128" y1="49545" x2="50128" y2="49545"/>
                        <a14:foregroundMark x1="49872" y1="59545" x2="49872" y2="59545"/>
                        <a14:foregroundMark x1="50639" y1="50000" x2="50639" y2="50000"/>
                        <a14:foregroundMark x1="50384" y1="49545" x2="50384" y2="49545"/>
                        <a14:foregroundMark x1="50639" y1="49545" x2="50639" y2="49545"/>
                        <a14:foregroundMark x1="50384" y1="49545" x2="50384" y2="49545"/>
                        <a14:foregroundMark x1="50128" y1="49091" x2="50639" y2="50455"/>
                        <a14:backgroundMark x1="51662" y1="18182" x2="34271" y2="30455"/>
                        <a14:backgroundMark x1="34271" y1="30455" x2="29668" y2="51364"/>
                        <a14:backgroundMark x1="29668" y1="51364" x2="39642" y2="72727"/>
                        <a14:backgroundMark x1="39642" y1="72727" x2="50895" y2="81364"/>
                        <a14:backgroundMark x1="50895" y1="81364" x2="61125" y2="80455"/>
                        <a14:backgroundMark x1="61125" y1="80455" x2="69821" y2="63636"/>
                        <a14:backgroundMark x1="69821" y1="63636" x2="70332" y2="46818"/>
                        <a14:backgroundMark x1="70332" y1="46818" x2="63939" y2="30000"/>
                        <a14:backgroundMark x1="63939" y1="30000" x2="49616" y2="19545"/>
                        <a14:backgroundMark x1="49616" y1="19545" x2="42967" y2="18182"/>
                        <a14:backgroundMark x1="48082" y1="4091" x2="41688" y2="4091"/>
                        <a14:backgroundMark x1="41688" y1="4091" x2="26854" y2="20000"/>
                        <a14:backgroundMark x1="26854" y1="20000" x2="27366" y2="56818"/>
                        <a14:backgroundMark x1="27366" y1="56818" x2="42967" y2="77727"/>
                        <a14:backgroundMark x1="42967" y1="77727" x2="57289" y2="81364"/>
                        <a14:backgroundMark x1="57289" y1="81364" x2="69565" y2="69091"/>
                        <a14:backgroundMark x1="69565" y1="69091" x2="73402" y2="37727"/>
                        <a14:backgroundMark x1="73402" y1="37727" x2="59847" y2="11818"/>
                        <a14:backgroundMark x1="59847" y1="11818" x2="47059" y2="5000"/>
                        <a14:backgroundMark x1="47059" y1="5000" x2="45780" y2="6818"/>
                        <a14:backgroundMark x1="32481" y1="32273" x2="30435" y2="65000"/>
                        <a14:backgroundMark x1="30435" y1="65000" x2="52430" y2="91818"/>
                        <a14:backgroundMark x1="52430" y1="91818" x2="71100" y2="76818"/>
                        <a14:backgroundMark x1="71100" y1="76818" x2="76982" y2="47273"/>
                        <a14:backgroundMark x1="76982" y1="47273" x2="68542" y2="25909"/>
                        <a14:backgroundMark x1="68542" y1="25909" x2="58824" y2="14091"/>
                        <a14:backgroundMark x1="58824" y1="14091" x2="57289" y2="13182"/>
                        <a14:backgroundMark x1="28645" y1="51364" x2="28389" y2="61364"/>
                        <a14:backgroundMark x1="28389" y1="61364" x2="42455" y2="91818"/>
                        <a14:backgroundMark x1="42455" y1="91818" x2="63171" y2="84091"/>
                        <a14:backgroundMark x1="63171" y1="84091" x2="67519" y2="50909"/>
                        <a14:backgroundMark x1="67519" y1="50909" x2="64962" y2="26818"/>
                        <a14:backgroundMark x1="64962" y1="26818" x2="63939" y2="23182"/>
                        <a14:backgroundMark x1="50384" y1="26364" x2="64194" y2="78636"/>
                        <a14:backgroundMark x1="58312" y1="5909" x2="82353" y2="70909"/>
                        <a14:backgroundMark x1="63939" y1="7727" x2="79795" y2="51364"/>
                        <a14:backgroundMark x1="23274" y1="40909" x2="37596" y2="88182"/>
                        <a14:backgroundMark x1="37596" y1="88182" x2="40665" y2="95455"/>
                        <a14:backgroundMark x1="23785" y1="49545" x2="33504" y2="90455"/>
                        <a14:backgroundMark x1="35038" y1="45000" x2="48849" y2="80000"/>
                        <a14:backgroundMark x1="40921" y1="43182" x2="48338" y2="91818"/>
                        <a14:backgroundMark x1="45903" y1="59545" x2="47059" y2="87727"/>
                        <a14:backgroundMark x1="45269" y1="44091" x2="45903" y2="59545"/>
                        <a14:backgroundMark x1="44757" y1="93182" x2="63939" y2="88636"/>
                        <a14:backgroundMark x1="63939" y1="88636" x2="67263" y2="85909"/>
                        <a14:backgroundMark x1="52993" y1="59545" x2="53197" y2="65455"/>
                        <a14:backgroundMark x1="52665" y1="50000" x2="52993" y2="59545"/>
                        <a14:backgroundMark x1="52649" y1="49545" x2="52665" y2="50000"/>
                        <a14:backgroundMark x1="52609" y1="48396" x2="52649" y2="49545"/>
                        <a14:backgroundMark x1="52461" y1="44091" x2="52546" y2="46564"/>
                        <a14:backgroundMark x1="52430" y1="43182" x2="52461" y2="44091"/>
                        <a14:backgroundMark x1="46803" y1="45909" x2="46803" y2="45909"/>
                        <a14:backgroundMark x1="48082" y1="50455" x2="48082" y2="50455"/>
                        <a14:backgroundMark x1="48849" y1="49545" x2="48849" y2="49545"/>
                        <a14:backgroundMark x1="58568" y1="33182" x2="64706" y2="62273"/>
                        <a14:backgroundMark x1="49105" y1="54545" x2="49105" y2="54545"/>
                        <a14:backgroundMark x1="49616" y1="52273" x2="49616" y2="52273"/>
                        <a14:backgroundMark x1="47059" y1="59545" x2="47059" y2="59545"/>
                        <a14:backgroundMark x1="47570" y1="60455" x2="47570" y2="60909"/>
                        <a14:backgroundMark x1="48082" y1="64545" x2="48082" y2="65000"/>
                        <a14:backgroundMark x1="48849" y1="66364" x2="49105" y2="66818"/>
                        <a14:backgroundMark x1="51151" y1="70909" x2="51407" y2="71364"/>
                        <a14:backgroundMark x1="52174" y1="73636" x2="52941" y2="75000"/>
                        <a14:backgroundMark x1="53964" y1="75455" x2="54987" y2="75455"/>
                        <a14:backgroundMark x1="67775" y1="52727" x2="67775" y2="52727"/>
                        <a14:backgroundMark x1="68542" y1="55909" x2="70588" y2="76818"/>
                        <a14:backgroundMark x1="68286" y1="49091" x2="72123" y2="63182"/>
                        <a14:backgroundMark x1="72123" y1="63182" x2="72634" y2="63636"/>
                        <a14:backgroundMark x1="75192" y1="62273" x2="70077" y2="81818"/>
                        <a14:backgroundMark x1="70077" y1="82273" x2="69565" y2="84545"/>
                        <a14:backgroundMark x1="68798" y1="49091" x2="68542" y2="48636"/>
                        <a14:backgroundMark x1="68542" y1="46364" x2="68542" y2="46364"/>
                        <a14:backgroundMark x1="68542" y1="45000" x2="68542" y2="45000"/>
                        <a14:backgroundMark x1="67519" y1="42727" x2="69565" y2="52727"/>
                        <a14:backgroundMark x1="69565" y1="52727" x2="69821" y2="52273"/>
                        <a14:backgroundMark x1="70844" y1="82273" x2="70588" y2="82727"/>
                        <a14:backgroundMark x1="49872" y1="53636" x2="49872" y2="53636"/>
                        <a14:backgroundMark x1="51151" y1="46364" x2="51151" y2="46364"/>
                        <a14:backgroundMark x1="50639" y1="49091" x2="50639" y2="49091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407" t="37005" r="46097" b="36352"/>
          <a:stretch/>
        </p:blipFill>
        <p:spPr>
          <a:xfrm>
            <a:off x="4978778" y="1915551"/>
            <a:ext cx="476249" cy="952484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39008D7A-1B82-4C73-8D7F-AAD1A3B614AD}"/>
              </a:ext>
            </a:extLst>
          </p:cNvPr>
          <p:cNvGrpSpPr/>
          <p:nvPr/>
        </p:nvGrpSpPr>
        <p:grpSpPr>
          <a:xfrm>
            <a:off x="-180574" y="1866916"/>
            <a:ext cx="7078580" cy="2270022"/>
            <a:chOff x="-22588" y="3872620"/>
            <a:chExt cx="7078580" cy="2270022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6F5DCE63-94C2-4EC3-869A-756BC99B493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9684" b="39049"/>
            <a:stretch/>
          </p:blipFill>
          <p:spPr>
            <a:xfrm>
              <a:off x="-22588" y="3998322"/>
              <a:ext cx="7078580" cy="2144320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976189F3-C265-4EE5-9342-FB19C2AA29F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273" b="97727" l="23274" r="77238">
                          <a14:foregroundMark x1="70332" y1="82273" x2="70222" y2="82371"/>
                          <a14:foregroundMark x1="53513" y1="2727" x2="53964" y2="2727"/>
                          <a14:foregroundMark x1="53964" y1="2727" x2="56777" y2="4091"/>
                          <a14:foregroundMark x1="52798" y1="97421" x2="55499" y2="97727"/>
                          <a14:foregroundMark x1="55499" y1="97727" x2="56951" y2="96437"/>
                          <a14:foregroundMark x1="43098" y1="11373" x2="43395" y2="12076"/>
                          <a14:foregroundMark x1="49105" y1="44091" x2="49105" y2="44091"/>
                          <a14:foregroundMark x1="50128" y1="49545" x2="50128" y2="49545"/>
                          <a14:foregroundMark x1="49872" y1="59545" x2="49872" y2="59545"/>
                          <a14:foregroundMark x1="50639" y1="50000" x2="50639" y2="50000"/>
                          <a14:foregroundMark x1="50384" y1="49545" x2="50384" y2="49545"/>
                          <a14:foregroundMark x1="50639" y1="49545" x2="50639" y2="49545"/>
                          <a14:foregroundMark x1="50384" y1="49545" x2="50384" y2="49545"/>
                          <a14:foregroundMark x1="50128" y1="49091" x2="50639" y2="50455"/>
                          <a14:backgroundMark x1="51662" y1="18182" x2="34271" y2="30455"/>
                          <a14:backgroundMark x1="34271" y1="30455" x2="29668" y2="51364"/>
                          <a14:backgroundMark x1="29668" y1="51364" x2="39642" y2="72727"/>
                          <a14:backgroundMark x1="39642" y1="72727" x2="50895" y2="81364"/>
                          <a14:backgroundMark x1="50895" y1="81364" x2="61125" y2="80455"/>
                          <a14:backgroundMark x1="61125" y1="80455" x2="69821" y2="63636"/>
                          <a14:backgroundMark x1="69821" y1="63636" x2="70332" y2="46818"/>
                          <a14:backgroundMark x1="70332" y1="46818" x2="63939" y2="30000"/>
                          <a14:backgroundMark x1="63939" y1="30000" x2="49616" y2="19545"/>
                          <a14:backgroundMark x1="49616" y1="19545" x2="42967" y2="18182"/>
                          <a14:backgroundMark x1="48082" y1="4091" x2="41688" y2="4091"/>
                          <a14:backgroundMark x1="41688" y1="4091" x2="26854" y2="20000"/>
                          <a14:backgroundMark x1="26854" y1="20000" x2="27366" y2="56818"/>
                          <a14:backgroundMark x1="27366" y1="56818" x2="42967" y2="77727"/>
                          <a14:backgroundMark x1="42967" y1="77727" x2="57289" y2="81364"/>
                          <a14:backgroundMark x1="57289" y1="81364" x2="69565" y2="69091"/>
                          <a14:backgroundMark x1="69565" y1="69091" x2="73402" y2="37727"/>
                          <a14:backgroundMark x1="73402" y1="37727" x2="59847" y2="11818"/>
                          <a14:backgroundMark x1="59847" y1="11818" x2="47059" y2="5000"/>
                          <a14:backgroundMark x1="47059" y1="5000" x2="45780" y2="6818"/>
                          <a14:backgroundMark x1="32481" y1="32273" x2="30435" y2="65000"/>
                          <a14:backgroundMark x1="30435" y1="65000" x2="52430" y2="91818"/>
                          <a14:backgroundMark x1="52430" y1="91818" x2="71100" y2="76818"/>
                          <a14:backgroundMark x1="71100" y1="76818" x2="76982" y2="47273"/>
                          <a14:backgroundMark x1="76982" y1="47273" x2="68542" y2="25909"/>
                          <a14:backgroundMark x1="68542" y1="25909" x2="58824" y2="14091"/>
                          <a14:backgroundMark x1="58824" y1="14091" x2="57289" y2="13182"/>
                          <a14:backgroundMark x1="28645" y1="51364" x2="28389" y2="61364"/>
                          <a14:backgroundMark x1="28389" y1="61364" x2="42455" y2="91818"/>
                          <a14:backgroundMark x1="42455" y1="91818" x2="63171" y2="84091"/>
                          <a14:backgroundMark x1="63171" y1="84091" x2="67519" y2="50909"/>
                          <a14:backgroundMark x1="67519" y1="50909" x2="64962" y2="26818"/>
                          <a14:backgroundMark x1="64962" y1="26818" x2="63939" y2="23182"/>
                          <a14:backgroundMark x1="50384" y1="26364" x2="64194" y2="78636"/>
                          <a14:backgroundMark x1="58312" y1="5909" x2="82353" y2="70909"/>
                          <a14:backgroundMark x1="63939" y1="7727" x2="79795" y2="51364"/>
                          <a14:backgroundMark x1="23274" y1="40909" x2="37596" y2="88182"/>
                          <a14:backgroundMark x1="37596" y1="88182" x2="40665" y2="95455"/>
                          <a14:backgroundMark x1="23785" y1="49545" x2="33504" y2="90455"/>
                          <a14:backgroundMark x1="35038" y1="45000" x2="48849" y2="80000"/>
                          <a14:backgroundMark x1="40921" y1="43182" x2="48338" y2="91818"/>
                          <a14:backgroundMark x1="45903" y1="59545" x2="47059" y2="87727"/>
                          <a14:backgroundMark x1="45269" y1="44091" x2="45903" y2="59545"/>
                          <a14:backgroundMark x1="44757" y1="93182" x2="63939" y2="88636"/>
                          <a14:backgroundMark x1="63939" y1="88636" x2="67263" y2="85909"/>
                          <a14:backgroundMark x1="52993" y1="59545" x2="53197" y2="65455"/>
                          <a14:backgroundMark x1="52665" y1="50000" x2="52993" y2="59545"/>
                          <a14:backgroundMark x1="52649" y1="49545" x2="52665" y2="50000"/>
                          <a14:backgroundMark x1="52609" y1="48396" x2="52649" y2="49545"/>
                          <a14:backgroundMark x1="52461" y1="44091" x2="52546" y2="46564"/>
                          <a14:backgroundMark x1="52430" y1="43182" x2="52461" y2="44091"/>
                          <a14:backgroundMark x1="46803" y1="45909" x2="46803" y2="45909"/>
                          <a14:backgroundMark x1="48082" y1="50455" x2="48082" y2="50455"/>
                          <a14:backgroundMark x1="48849" y1="49545" x2="48849" y2="49545"/>
                          <a14:backgroundMark x1="58568" y1="33182" x2="64706" y2="62273"/>
                          <a14:backgroundMark x1="49105" y1="54545" x2="49105" y2="54545"/>
                          <a14:backgroundMark x1="49616" y1="52273" x2="49616" y2="52273"/>
                          <a14:backgroundMark x1="47059" y1="59545" x2="47059" y2="59545"/>
                          <a14:backgroundMark x1="47570" y1="60455" x2="47570" y2="60909"/>
                          <a14:backgroundMark x1="48082" y1="64545" x2="48082" y2="65000"/>
                          <a14:backgroundMark x1="48849" y1="66364" x2="49105" y2="66818"/>
                          <a14:backgroundMark x1="51151" y1="70909" x2="51407" y2="71364"/>
                          <a14:backgroundMark x1="52174" y1="73636" x2="52941" y2="75000"/>
                          <a14:backgroundMark x1="53964" y1="75455" x2="54987" y2="75455"/>
                          <a14:backgroundMark x1="67775" y1="52727" x2="67775" y2="52727"/>
                          <a14:backgroundMark x1="68542" y1="55909" x2="70588" y2="76818"/>
                          <a14:backgroundMark x1="68286" y1="49091" x2="72123" y2="63182"/>
                          <a14:backgroundMark x1="72123" y1="63182" x2="72634" y2="63636"/>
                          <a14:backgroundMark x1="75192" y1="62273" x2="70077" y2="81818"/>
                          <a14:backgroundMark x1="70077" y1="82273" x2="69565" y2="84545"/>
                          <a14:backgroundMark x1="68798" y1="49091" x2="68542" y2="48636"/>
                          <a14:backgroundMark x1="68542" y1="46364" x2="68542" y2="46364"/>
                          <a14:backgroundMark x1="68542" y1="45000" x2="68542" y2="45000"/>
                          <a14:backgroundMark x1="67519" y1="42727" x2="69565" y2="52727"/>
                          <a14:backgroundMark x1="69565" y1="52727" x2="69821" y2="52273"/>
                          <a14:backgroundMark x1="70844" y1="82273" x2="70588" y2="82727"/>
                          <a14:backgroundMark x1="49872" y1="53636" x2="49872" y2="53636"/>
                          <a14:backgroundMark x1="51151" y1="46364" x2="51151" y2="46364"/>
                          <a14:backgroundMark x1="50639" y1="49091" x2="50639" y2="49091"/>
                        </a14:backgroundRemoval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407" t="37005" r="46097" b="36352"/>
            <a:stretch/>
          </p:blipFill>
          <p:spPr>
            <a:xfrm>
              <a:off x="5110986" y="3872620"/>
              <a:ext cx="476249" cy="952484"/>
            </a:xfrm>
            <a:prstGeom prst="rect">
              <a:avLst/>
            </a:prstGeom>
          </p:spPr>
        </p:pic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215ADC9A-711A-4CEF-B0E1-C7580E3791FE}"/>
              </a:ext>
            </a:extLst>
          </p:cNvPr>
          <p:cNvSpPr txBox="1"/>
          <p:nvPr/>
        </p:nvSpPr>
        <p:spPr>
          <a:xfrm>
            <a:off x="7873870" y="398884"/>
            <a:ext cx="4075385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biết nước ta nằm ở đới khí hậu nào?</a:t>
            </a:r>
            <a:endParaRPr lang="en-US" sz="3200" b="1">
              <a:solidFill>
                <a:srgbClr val="FF0000"/>
              </a:solidFill>
            </a:endParaRPr>
          </a:p>
        </p:txBody>
      </p:sp>
      <p:pic>
        <p:nvPicPr>
          <p:cNvPr id="17" name="Picture 16">
            <a:hlinkClick r:id="rId11" action="ppaction://hlinksldjump"/>
            <a:extLst>
              <a:ext uri="{FF2B5EF4-FFF2-40B4-BE49-F238E27FC236}">
                <a16:creationId xmlns:a16="http://schemas.microsoft.com/office/drawing/2014/main" id="{14E1A227-8029-4625-A198-3CB3741B3C5C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clrChange>
              <a:clrFrom>
                <a:srgbClr val="EEE6D9"/>
              </a:clrFrom>
              <a:clrTo>
                <a:srgbClr val="EEE6D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95" t="2767" r="11859" b="2767"/>
          <a:stretch/>
        </p:blipFill>
        <p:spPr>
          <a:xfrm flipH="1">
            <a:off x="8991948" y="2605914"/>
            <a:ext cx="3734282" cy="4262972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B97F4ABD-2493-437F-B72D-C58E3FB39482}"/>
              </a:ext>
            </a:extLst>
          </p:cNvPr>
          <p:cNvSpPr>
            <a:spLocks noChangeAspect="1"/>
          </p:cNvSpPr>
          <p:nvPr/>
        </p:nvSpPr>
        <p:spPr>
          <a:xfrm>
            <a:off x="7030859" y="1438763"/>
            <a:ext cx="3065425" cy="963022"/>
          </a:xfrm>
          <a:prstGeom prst="roundRect">
            <a:avLst/>
          </a:prstGeom>
          <a:blipFill dpi="0" rotWithShape="0">
            <a:blip r:embed="rId13">
              <a:alphaModFix amt="7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" t="-49473" r="-32946" b="-49473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1414003-EE63-4BC8-BE55-8CBAD04BAFC0}"/>
              </a:ext>
            </a:extLst>
          </p:cNvPr>
          <p:cNvSpPr txBox="1"/>
          <p:nvPr/>
        </p:nvSpPr>
        <p:spPr>
          <a:xfrm>
            <a:off x="7092785" y="1627886"/>
            <a:ext cx="189916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Nhiệt đới</a:t>
            </a:r>
            <a:endParaRPr lang="en-US" sz="3200" b="1"/>
          </a:p>
        </p:txBody>
      </p:sp>
    </p:spTree>
    <p:extLst>
      <p:ext uri="{BB962C8B-B14F-4D97-AF65-F5344CB8AC3E}">
        <p14:creationId xmlns:p14="http://schemas.microsoft.com/office/powerpoint/2010/main" val="2073041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16" grpId="0"/>
      <p:bldP spid="23" grpId="0" animBg="1"/>
      <p:bldP spid="2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G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G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G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heme/theme1.xml><?xml version="1.0" encoding="utf-8"?>
<a:theme xmlns:a="http://schemas.openxmlformats.org/drawingml/2006/main" name="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4.xml><?xml version="1.0" encoding="utf-8"?>
<a:theme xmlns:a="http://schemas.openxmlformats.org/drawingml/2006/main" name="2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1077</TotalTime>
  <Words>258</Words>
  <Application>Microsoft Office PowerPoint</Application>
  <PresentationFormat>Widescreen</PresentationFormat>
  <Paragraphs>33</Paragraphs>
  <Slides>7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7</vt:i4>
      </vt:variant>
    </vt:vector>
  </HeadingPairs>
  <TitlesOfParts>
    <vt:vector size="23" baseType="lpstr">
      <vt:lpstr>#9Slide02 Noi dung dai</vt:lpstr>
      <vt:lpstr>#9Slide02 Tieu de dai</vt:lpstr>
      <vt:lpstr>#9Slide05 Claudia</vt:lpstr>
      <vt:lpstr>#9Slide05 SVNBruselo Script</vt:lpstr>
      <vt:lpstr>#9Slide06 BrushtipC</vt:lpstr>
      <vt:lpstr>#9Slide06 SVNLemon Tuesday</vt:lpstr>
      <vt:lpstr>#9Slide06 SVNNotera</vt:lpstr>
      <vt:lpstr>#9Slide06 ThuPhap Thien An</vt:lpstr>
      <vt:lpstr>Arial</vt:lpstr>
      <vt:lpstr>Calibri</vt:lpstr>
      <vt:lpstr>Calibri Light</vt:lpstr>
      <vt:lpstr>Times New Roman</vt:lpstr>
      <vt:lpstr>Office Theme</vt:lpstr>
      <vt:lpstr>Custom Design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HP</dc:creator>
  <cp:keywords>9Slide</cp:keywords>
  <dc:description>9Slide.vn</dc:description>
  <cp:lastModifiedBy>VA</cp:lastModifiedBy>
  <cp:revision>56</cp:revision>
  <dcterms:created xsi:type="dcterms:W3CDTF">2021-09-10T12:47:08Z</dcterms:created>
  <dcterms:modified xsi:type="dcterms:W3CDTF">2023-06-03T08:45:21Z</dcterms:modified>
  <cp:category>9Slide.vn</cp:category>
  <cp:contentStatus>9Slide</cp:contentStatus>
</cp:coreProperties>
</file>