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2"/>
  </p:notesMasterIdLst>
  <p:sldIdLst>
    <p:sldId id="288" r:id="rId2"/>
    <p:sldId id="316" r:id="rId3"/>
    <p:sldId id="317" r:id="rId4"/>
    <p:sldId id="318" r:id="rId5"/>
    <p:sldId id="319" r:id="rId6"/>
    <p:sldId id="320" r:id="rId7"/>
    <p:sldId id="321" r:id="rId8"/>
    <p:sldId id="308" r:id="rId9"/>
    <p:sldId id="291" r:id="rId10"/>
    <p:sldId id="323" r:id="rId11"/>
    <p:sldId id="341" r:id="rId12"/>
    <p:sldId id="342" r:id="rId13"/>
    <p:sldId id="309" r:id="rId14"/>
    <p:sldId id="330" r:id="rId15"/>
    <p:sldId id="331" r:id="rId16"/>
    <p:sldId id="333" r:id="rId17"/>
    <p:sldId id="334" r:id="rId18"/>
    <p:sldId id="351" r:id="rId19"/>
    <p:sldId id="335" r:id="rId20"/>
    <p:sldId id="322" r:id="rId21"/>
    <p:sldId id="336" r:id="rId22"/>
    <p:sldId id="343" r:id="rId23"/>
    <p:sldId id="346" r:id="rId24"/>
    <p:sldId id="339" r:id="rId25"/>
    <p:sldId id="347" r:id="rId26"/>
    <p:sldId id="310" r:id="rId27"/>
    <p:sldId id="292" r:id="rId28"/>
    <p:sldId id="350" r:id="rId29"/>
    <p:sldId id="298" r:id="rId30"/>
    <p:sldId id="314" r:id="rId31"/>
  </p:sldIdLst>
  <p:sldSz cx="9144000" cy="5143500" type="screen16x9"/>
  <p:notesSz cx="6858000" cy="9144000"/>
  <p:embeddedFontLst>
    <p:embeddedFont>
      <p:font typeface="UTM Flamenco" panose="02040603050506020204" pitchFamily="18" charset="0"/>
      <p:regular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UTM Aquarelle" panose="02040603050506020204" pitchFamily="18" charset="0"/>
      <p:regular r:id="rId36"/>
    </p:embeddedFont>
    <p:embeddedFont>
      <p:font typeface="Malgun Gothic" panose="020B0503020000020004" pitchFamily="34" charset="-127"/>
      <p:regular r:id="rId37"/>
      <p:bold r:id="rId38"/>
    </p:embeddedFont>
    <p:embeddedFont>
      <p:font typeface="UTM Azuki" panose="02040603050506020204" pitchFamily="18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 Math" panose="02040503050406030204" pitchFamily="18" charset="0"/>
      <p:regular r:id="rId44"/>
    </p:embeddedFont>
    <p:embeddedFont>
      <p:font typeface="微软雅黑" panose="020B0503020204020204" pitchFamily="34" charset="-122"/>
      <p:regular r:id="rId45"/>
      <p:bold r:id="rId46"/>
    </p:embeddedFont>
    <p:embeddedFont>
      <p:font typeface="UTM Cooper Black" panose="02040603050506020204" pitchFamily="18" charset="0"/>
      <p:regular r:id="rId47"/>
      <p:italic r:id="rId48"/>
    </p:embeddedFont>
    <p:embeddedFont>
      <p:font typeface="宋体" panose="02010600030101010101" pitchFamily="2" charset="-122"/>
      <p:regular r:id="rId49"/>
    </p:embeddedFont>
    <p:embeddedFont>
      <p:font typeface="UTM Cool Blue" panose="02040603050506020204" pitchFamily="18" charset="0"/>
      <p:regular r:id="rId50"/>
    </p:embeddedFont>
    <p:embeddedFont>
      <p:font typeface="Malgun Gothic" panose="020B0503020000020004" pitchFamily="34" charset="-127"/>
      <p:regular r:id="rId37"/>
      <p:bold r:id="rId38"/>
    </p:embeddedFont>
    <p:embeddedFont>
      <p:font typeface="UTM Deutsch Gothic" panose="02040603050506020204" pitchFamily="18" charset="0"/>
      <p:regular r:id="rId51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0066"/>
    <a:srgbClr val="A1CF6B"/>
    <a:srgbClr val="FF438F"/>
    <a:srgbClr val="E1E884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920" autoAdjust="0"/>
  </p:normalViewPr>
  <p:slideViewPr>
    <p:cSldViewPr snapToGrid="0">
      <p:cViewPr varScale="1">
        <p:scale>
          <a:sx n="85" d="100"/>
          <a:sy n="85" d="100"/>
        </p:scale>
        <p:origin x="108" y="2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clich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xuống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trại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Click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win.</a:t>
            </a:r>
          </a:p>
          <a:p>
            <a:r>
              <a:rPr lang="en-US" baseline="0" dirty="0" smtClean="0"/>
              <a:t>Click </a:t>
            </a:r>
            <a:r>
              <a:rPr lang="en-US" baseline="0" dirty="0" err="1" smtClean="0"/>
              <a:t>chữ</a:t>
            </a:r>
            <a:r>
              <a:rPr lang="en-US" baseline="0" dirty="0" smtClean="0"/>
              <a:t> win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928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.</a:t>
            </a:r>
          </a:p>
          <a:p>
            <a:r>
              <a:rPr lang="en-US" baseline="0" dirty="0" smtClean="0"/>
              <a:t>Click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0753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 </a:t>
            </a:r>
            <a:r>
              <a:rPr lang="en-US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 ta </a:t>
            </a:r>
            <a:r>
              <a:rPr lang="en-US" baseline="0" dirty="0" err="1" smtClean="0"/>
              <a:t>thấy</a:t>
            </a:r>
            <a:r>
              <a:rPr lang="en-US" baseline="0" dirty="0" smtClean="0"/>
              <a:t> NN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ngành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trồng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trọt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nuôi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Ngành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trọt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chính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3AD677-048F-409F-AACD-0A0B5EF61C8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061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 dirty="0" err="1" smtClean="0"/>
              <a:t>Trồng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trọt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là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ngành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chính</a:t>
            </a: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9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2387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20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123870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22105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008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med" advClick="0" advTm="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med" advClick="0" advTm="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med" advClick="0" advTm="0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med" advClick="0" advTm="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med" advClick="0" advTm="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med" advClick="0" advTm="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med" advClick="0" advTm="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med" advClick="0" advTm="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5127" y="0"/>
            <a:ext cx="9173498" cy="519143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" y="1959642"/>
            <a:ext cx="9143244" cy="323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268776" y="-335703"/>
            <a:ext cx="1143318" cy="1143318"/>
          </a:xfrm>
          <a:prstGeom prst="rect">
            <a:avLst/>
          </a:prstGeom>
        </p:spPr>
      </p:pic>
      <p:pic>
        <p:nvPicPr>
          <p:cNvPr id="6" name="Content Placeholder 12" descr="cdc42615100be655bf1a"/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60820" y="779512"/>
            <a:ext cx="1143318" cy="11433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med" advClick="0" advTm="0">
    <p:pull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med" advClick="0" advTm="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med" advClick="0" advTm="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2023/6/3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 advClick="0" advTm="0">
    <p:pull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23.wdp"/><Relationship Id="rId7" Type="http://schemas.openxmlformats.org/officeDocument/2006/relationships/image" Target="../media/image3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3.png"/><Relationship Id="rId10" Type="http://schemas.openxmlformats.org/officeDocument/2006/relationships/image" Target="../media/image2.sv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47.png"/><Relationship Id="rId4" Type="http://schemas.microsoft.com/office/2007/relationships/hdphoto" Target="../media/hdphoto2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jpe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hdphoto" Target="../media/hdphoto23.wdp"/><Relationship Id="rId7" Type="http://schemas.openxmlformats.org/officeDocument/2006/relationships/image" Target="../media/image32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6.png"/><Relationship Id="rId7" Type="http://schemas.openxmlformats.org/officeDocument/2006/relationships/image" Target="../media/image6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47.png"/><Relationship Id="rId4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67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12.xml"/><Relationship Id="rId7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17.png"/><Relationship Id="rId26" Type="http://schemas.openxmlformats.org/officeDocument/2006/relationships/image" Target="../media/image21.png"/><Relationship Id="rId39" Type="http://schemas.openxmlformats.org/officeDocument/2006/relationships/slide" Target="slide5.xml"/><Relationship Id="rId21" Type="http://schemas.microsoft.com/office/2007/relationships/hdphoto" Target="../media/hdphoto10.wdp"/><Relationship Id="rId34" Type="http://schemas.openxmlformats.org/officeDocument/2006/relationships/image" Target="../media/image26.png"/><Relationship Id="rId42" Type="http://schemas.openxmlformats.org/officeDocument/2006/relationships/slide" Target="slide6.xml"/><Relationship Id="rId47" Type="http://schemas.microsoft.com/office/2007/relationships/hdphoto" Target="../media/hdphoto20.wdp"/><Relationship Id="rId50" Type="http://schemas.openxmlformats.org/officeDocument/2006/relationships/image" Target="../media/image32.png"/><Relationship Id="rId7" Type="http://schemas.openxmlformats.org/officeDocument/2006/relationships/image" Target="../media/image2.sv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9" Type="http://schemas.openxmlformats.org/officeDocument/2006/relationships/image" Target="../media/image23.png"/><Relationship Id="rId11" Type="http://schemas.microsoft.com/office/2007/relationships/hdphoto" Target="../media/hdphoto5.wdp"/><Relationship Id="rId24" Type="http://schemas.openxmlformats.org/officeDocument/2006/relationships/image" Target="../media/image20.png"/><Relationship Id="rId32" Type="http://schemas.microsoft.com/office/2007/relationships/hdphoto" Target="../media/hdphoto15.wdp"/><Relationship Id="rId37" Type="http://schemas.openxmlformats.org/officeDocument/2006/relationships/image" Target="../media/image27.png"/><Relationship Id="rId40" Type="http://schemas.openxmlformats.org/officeDocument/2006/relationships/image" Target="../media/image28.png"/><Relationship Id="rId45" Type="http://schemas.openxmlformats.org/officeDocument/2006/relationships/slide" Target="slide7.xml"/><Relationship Id="rId5" Type="http://schemas.microsoft.com/office/2007/relationships/hdphoto" Target="../media/hdphoto3.wdp"/><Relationship Id="rId15" Type="http://schemas.microsoft.com/office/2007/relationships/hdphoto" Target="../media/hdphoto7.wdp"/><Relationship Id="rId23" Type="http://schemas.microsoft.com/office/2007/relationships/hdphoto" Target="../media/hdphoto11.wdp"/><Relationship Id="rId28" Type="http://schemas.openxmlformats.org/officeDocument/2006/relationships/image" Target="../media/image22.png"/><Relationship Id="rId36" Type="http://schemas.openxmlformats.org/officeDocument/2006/relationships/slide" Target="slide4.xml"/><Relationship Id="rId49" Type="http://schemas.openxmlformats.org/officeDocument/2006/relationships/slide" Target="slide8.xml"/><Relationship Id="rId10" Type="http://schemas.openxmlformats.org/officeDocument/2006/relationships/image" Target="../media/image13.png"/><Relationship Id="rId19" Type="http://schemas.microsoft.com/office/2007/relationships/hdphoto" Target="../media/hdphoto9.wdp"/><Relationship Id="rId31" Type="http://schemas.openxmlformats.org/officeDocument/2006/relationships/image" Target="../media/image24.png"/><Relationship Id="rId44" Type="http://schemas.microsoft.com/office/2007/relationships/hdphoto" Target="../media/hdphoto19.wdp"/><Relationship Id="rId4" Type="http://schemas.openxmlformats.org/officeDocument/2006/relationships/image" Target="../media/image10.png"/><Relationship Id="rId9" Type="http://schemas.microsoft.com/office/2007/relationships/hdphoto" Target="../media/hdphoto4.wdp"/><Relationship Id="rId14" Type="http://schemas.openxmlformats.org/officeDocument/2006/relationships/image" Target="../media/image15.png"/><Relationship Id="rId22" Type="http://schemas.openxmlformats.org/officeDocument/2006/relationships/image" Target="../media/image19.png"/><Relationship Id="rId27" Type="http://schemas.microsoft.com/office/2007/relationships/hdphoto" Target="../media/hdphoto13.wdp"/><Relationship Id="rId30" Type="http://schemas.microsoft.com/office/2007/relationships/hdphoto" Target="../media/hdphoto14.wdp"/><Relationship Id="rId35" Type="http://schemas.microsoft.com/office/2007/relationships/hdphoto" Target="../media/hdphoto16.wdp"/><Relationship Id="rId43" Type="http://schemas.openxmlformats.org/officeDocument/2006/relationships/image" Target="../media/image29.png"/><Relationship Id="rId48" Type="http://schemas.openxmlformats.org/officeDocument/2006/relationships/image" Target="../media/image31.png"/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12" Type="http://schemas.openxmlformats.org/officeDocument/2006/relationships/image" Target="../media/image14.png"/><Relationship Id="rId17" Type="http://schemas.microsoft.com/office/2007/relationships/hdphoto" Target="../media/hdphoto8.wdp"/><Relationship Id="rId25" Type="http://schemas.microsoft.com/office/2007/relationships/hdphoto" Target="../media/hdphoto12.wdp"/><Relationship Id="rId33" Type="http://schemas.openxmlformats.org/officeDocument/2006/relationships/image" Target="../media/image25.png"/><Relationship Id="rId38" Type="http://schemas.microsoft.com/office/2007/relationships/hdphoto" Target="../media/hdphoto17.wdp"/><Relationship Id="rId46" Type="http://schemas.openxmlformats.org/officeDocument/2006/relationships/image" Target="../media/image30.png"/><Relationship Id="rId20" Type="http://schemas.openxmlformats.org/officeDocument/2006/relationships/image" Target="../media/image18.png"/><Relationship Id="rId41" Type="http://schemas.microsoft.com/office/2007/relationships/hdphoto" Target="../media/hdphoto18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microsoft.com/office/2007/relationships/hdphoto" Target="../media/hdphoto22.wdp"/><Relationship Id="rId5" Type="http://schemas.openxmlformats.org/officeDocument/2006/relationships/image" Target="../media/image33.jpeg"/><Relationship Id="rId10" Type="http://schemas.openxmlformats.org/officeDocument/2006/relationships/image" Target="../media/image36.png"/><Relationship Id="rId4" Type="http://schemas.openxmlformats.org/officeDocument/2006/relationships/audio" Target="../media/audio3.wav"/><Relationship Id="rId9" Type="http://schemas.microsoft.com/office/2007/relationships/hdphoto" Target="../media/hdphoto2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22.wdp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image" Target="../media/image37.png"/><Relationship Id="rId5" Type="http://schemas.openxmlformats.org/officeDocument/2006/relationships/image" Target="../media/image34.png"/><Relationship Id="rId10" Type="http://schemas.microsoft.com/office/2007/relationships/hdphoto" Target="../media/hdphoto22.wdp"/><Relationship Id="rId4" Type="http://schemas.openxmlformats.org/officeDocument/2006/relationships/image" Target="../media/image33.jpe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openxmlformats.org/officeDocument/2006/relationships/image" Target="../media/image3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0.png"/><Relationship Id="rId11" Type="http://schemas.microsoft.com/office/2007/relationships/hdphoto" Target="../media/hdphoto22.wdp"/><Relationship Id="rId5" Type="http://schemas.openxmlformats.org/officeDocument/2006/relationships/image" Target="../media/image34.png"/><Relationship Id="rId10" Type="http://schemas.openxmlformats.org/officeDocument/2006/relationships/image" Target="../media/image36.png"/><Relationship Id="rId4" Type="http://schemas.openxmlformats.org/officeDocument/2006/relationships/image" Target="../media/image33.jpeg"/><Relationship Id="rId9" Type="http://schemas.microsoft.com/office/2007/relationships/hdphoto" Target="../media/hdphoto2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tags" Target="../tags/tag6.xml"/><Relationship Id="rId7" Type="http://schemas.openxmlformats.org/officeDocument/2006/relationships/image" Target="../media/image2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9317" y="1777557"/>
            <a:ext cx="477566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 smtClean="0">
                <a:solidFill>
                  <a:srgbClr val="FF0066"/>
                </a:solidFill>
                <a:latin typeface="UTM Deutsch Gothic" pitchFamily="18" charset="0"/>
                <a:ea typeface="微软雅黑" panose="020B0503020204020204" pitchFamily="34" charset="-122"/>
              </a:rPr>
              <a:t>NÔNG NGHIỆP</a:t>
            </a:r>
            <a:endParaRPr lang="zh-CN" altLang="en-US" sz="5400" b="1" dirty="0">
              <a:solidFill>
                <a:srgbClr val="FF0066"/>
              </a:solidFill>
              <a:latin typeface="UTM Deutsch Gothic" pitchFamily="18" charset="0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90440" y="1315892"/>
            <a:ext cx="10134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u="sng" dirty="0" err="1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Địa</a:t>
            </a:r>
            <a:r>
              <a:rPr lang="en-US" altLang="zh-CN" sz="2400" b="1" u="sng" dirty="0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2400" b="1" u="sng" dirty="0" err="1" smtClean="0">
                <a:solidFill>
                  <a:srgbClr val="00B050"/>
                </a:solidFill>
                <a:latin typeface="UTM Aquarelle" pitchFamily="18" charset="0"/>
                <a:ea typeface="微软雅黑" panose="020B0503020204020204" pitchFamily="34" charset="-122"/>
              </a:rPr>
              <a:t>lí</a:t>
            </a:r>
            <a:endParaRPr lang="en-US" altLang="zh-CN" sz="2400" b="1" u="sng" dirty="0">
              <a:solidFill>
                <a:srgbClr val="00B050"/>
              </a:solidFill>
              <a:latin typeface="UTM Aquarelle" pitchFamily="18" charset="0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colorTemperature colorTemp="3840"/>
                    </a14:imgEffect>
                    <a14:imgEffect>
                      <a14:brightnessContrast bright="22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53" y="1825342"/>
            <a:ext cx="9223987" cy="325914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77793" y="14630"/>
            <a:ext cx="4395028" cy="4535208"/>
          </a:xfrm>
          <a:prstGeom prst="rect">
            <a:avLst/>
          </a:prstGeom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173117" y="897225"/>
            <a:ext cx="329979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10"/>
              </a:ext>
            </a:extLst>
          </a:blip>
          <a:srcRect/>
          <a:stretch>
            <a:fillRect/>
          </a:stretch>
        </p:blipFill>
        <p:spPr>
          <a:xfrm>
            <a:off x="3723371" y="2763246"/>
            <a:ext cx="1495313" cy="226562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" y="-39688"/>
            <a:ext cx="3701151" cy="517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48416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colorTemperature colorTemp="3840"/>
                    </a14:imgEffect>
                    <a14:imgEffect>
                      <a14:brightnessContrast bright="22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085" y="2075622"/>
            <a:ext cx="9210085" cy="325423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" y="-39688"/>
            <a:ext cx="3701151" cy="517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4055164" y="442758"/>
            <a:ext cx="483439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loại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ta: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lúa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gạo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phê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chè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nghiệp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089329" y="652007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1327868" y="820310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60889" y="952832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073425" y="1522675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510747" y="2046450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65296" y="2490895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157453" y="2706061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225037" y="3073147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244913" y="3821895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367624" y="4090882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954157" y="4296669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89329" y="4553128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319913" y="4378197"/>
            <a:ext cx="238539" cy="2305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055164" y="1632173"/>
            <a:ext cx="4834393" cy="538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35000"/>
              </a:lnSpc>
              <a:spcBef>
                <a:spcPct val="50000"/>
              </a:spcBef>
            </a:pP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lúa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8029" y="2337683"/>
            <a:ext cx="1281399" cy="114498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341216" y="2170590"/>
            <a:ext cx="4112540" cy="3005715"/>
            <a:chOff x="4471749" y="2065241"/>
            <a:chExt cx="4112540" cy="3005715"/>
          </a:xfrm>
        </p:grpSpPr>
        <p:pic>
          <p:nvPicPr>
            <p:cNvPr id="22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4471749" y="2065241"/>
              <a:ext cx="4112540" cy="3005715"/>
            </a:xfrm>
            <a:prstGeom prst="rect">
              <a:avLst/>
            </a:prstGeom>
          </p:spPr>
        </p:pic>
        <p:sp>
          <p:nvSpPr>
            <p:cNvPr id="23" name="Text Box 9"/>
            <p:cNvSpPr txBox="1">
              <a:spLocks noChangeArrowheads="1"/>
            </p:cNvSpPr>
            <p:nvPr/>
          </p:nvSpPr>
          <p:spPr bwMode="auto">
            <a:xfrm>
              <a:off x="4835717" y="3060926"/>
              <a:ext cx="3123539" cy="10370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rtl="1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lnSpc>
                  <a:spcPct val="135000"/>
                </a:lnSpc>
                <a:spcBef>
                  <a:spcPct val="50000"/>
                </a:spcBef>
              </a:pP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Các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loại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cây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này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được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trồng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nhiều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 ở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đâu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  <a:sym typeface="Wingdings" pitchFamily="2" charset="2"/>
                </a:rPr>
                <a:t>?</a:t>
              </a:r>
              <a:endParaRPr 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092" y="1707623"/>
            <a:ext cx="1623816" cy="141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0807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50"/>
                            </p:stCondLst>
                            <p:childTnLst>
                              <p:par>
                                <p:cTn id="5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250"/>
                            </p:stCondLst>
                            <p:childTnLst>
                              <p:par>
                                <p:cTn id="5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750"/>
                            </p:stCondLst>
                            <p:childTnLst>
                              <p:par>
                                <p:cTn id="6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250"/>
                            </p:stCondLst>
                            <p:childTnLst>
                              <p:par>
                                <p:cTn id="7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" y="-39688"/>
            <a:ext cx="3701151" cy="517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  <a14:imgEffect>
                      <a14:colorTemperature colorTemp="3840"/>
                    </a14:imgEffect>
                    <a14:imgEffect>
                      <a14:brightnessContrast bright="22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748" y="3180776"/>
            <a:ext cx="5495655" cy="1941798"/>
          </a:xfrm>
          <a:prstGeom prst="rect">
            <a:avLst/>
          </a:prstGeom>
          <a:effectLst>
            <a:softEdge rad="0"/>
          </a:effec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055163" y="200938"/>
            <a:ext cx="483439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Lúa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gạo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chủ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yếu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(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Bắc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bộ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Duyên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hải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miền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Trung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Nam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bộ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).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072392" y="1770710"/>
            <a:ext cx="483439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công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nghiệp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lâu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năm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chè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su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cà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phê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,…):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chủ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yếu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Tây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Bắc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Tây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Nguyên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  <a:endParaRPr lang="en-US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4105528" y="3172266"/>
            <a:ext cx="405009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quả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cả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đồi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stCxn id="18" idx="1"/>
          </p:cNvCxnSpPr>
          <p:nvPr/>
        </p:nvCxnSpPr>
        <p:spPr>
          <a:xfrm flipH="1">
            <a:off x="1447137" y="924213"/>
            <a:ext cx="2608026" cy="61749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1"/>
          </p:cNvCxnSpPr>
          <p:nvPr/>
        </p:nvCxnSpPr>
        <p:spPr>
          <a:xfrm flipH="1">
            <a:off x="1714500" y="924213"/>
            <a:ext cx="2340663" cy="1336387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8" idx="1"/>
          </p:cNvCxnSpPr>
          <p:nvPr/>
        </p:nvCxnSpPr>
        <p:spPr>
          <a:xfrm flipH="1">
            <a:off x="1447137" y="924213"/>
            <a:ext cx="2608026" cy="3496712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1"/>
          </p:cNvCxnSpPr>
          <p:nvPr/>
        </p:nvCxnSpPr>
        <p:spPr>
          <a:xfrm flipH="1" flipV="1">
            <a:off x="875764" y="880056"/>
            <a:ext cx="3196628" cy="1613929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1" idx="1"/>
          </p:cNvCxnSpPr>
          <p:nvPr/>
        </p:nvCxnSpPr>
        <p:spPr>
          <a:xfrm flipH="1">
            <a:off x="2011680" y="2493985"/>
            <a:ext cx="2060712" cy="1306738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2" idx="1"/>
          </p:cNvCxnSpPr>
          <p:nvPr/>
        </p:nvCxnSpPr>
        <p:spPr>
          <a:xfrm flipH="1" flipV="1">
            <a:off x="1081378" y="527222"/>
            <a:ext cx="3024150" cy="3029765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2" idx="1"/>
          </p:cNvCxnSpPr>
          <p:nvPr/>
        </p:nvCxnSpPr>
        <p:spPr>
          <a:xfrm flipH="1">
            <a:off x="1081378" y="3556987"/>
            <a:ext cx="3024150" cy="998537"/>
          </a:xfrm>
          <a:prstGeom prst="straightConnector1">
            <a:avLst/>
          </a:prstGeom>
          <a:ln w="28575">
            <a:solidFill>
              <a:schemeClr val="accent6">
                <a:lumMod val="5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6"/>
              </a:ext>
            </a:extLst>
          </a:blip>
          <a:srcRect/>
          <a:stretch>
            <a:fillRect/>
          </a:stretch>
        </p:blipFill>
        <p:spPr>
          <a:xfrm>
            <a:off x="8080120" y="2763246"/>
            <a:ext cx="988379" cy="226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4634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5491517" y="160338"/>
            <a:ext cx="301266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Cây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lúa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074" name="Picture 2" descr="KỸ THUẬT TRỒNG VÀ CHĂM SÓC CÂY LÚ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9" y="2608729"/>
            <a:ext cx="4421119" cy="2435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ây lúa cần bổ sung dinh dưỡng phù hợp để luôn khỏe mạ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937"/>
            <a:ext cx="3990633" cy="2544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ánh đồng lúa chí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58" y="899384"/>
            <a:ext cx="2376918" cy="142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2" name="Picture 10" descr="http://www.baobinhthuan.com.vn/data/news/2020/5/127378/huo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8410" y="2647694"/>
            <a:ext cx="4515590" cy="23571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Tả cánh đồng lúa xanh vào buổi sáng | VFO.V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00" r="-7116" b="7931"/>
          <a:stretch/>
        </p:blipFill>
        <p:spPr bwMode="auto">
          <a:xfrm>
            <a:off x="6751694" y="899384"/>
            <a:ext cx="2562536" cy="1425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40154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4315889" y="150347"/>
            <a:ext cx="442344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Cây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lương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thực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076" name="Picture 4" descr="cây lúa cần bổ sung dinh dưỡng phù hợp để luôn khỏe mạ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295" y="2552042"/>
            <a:ext cx="4670612" cy="2544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5" descr="Cornco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1908"/>
            <a:ext cx="3322731" cy="45602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khoait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49" y="855375"/>
            <a:ext cx="2583648" cy="1714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11_upload45934-san_km94_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061" y="875450"/>
            <a:ext cx="2087066" cy="17509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3924532" y="2047415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Khoai</a:t>
            </a:r>
            <a:r>
              <a:rPr lang="en-US" altLang="zh-CN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tây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940148" y="1893526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Sắn</a:t>
            </a:r>
            <a:endParaRPr lang="en-US" altLang="zh-CN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315889" y="4524400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Lúa</a:t>
            </a:r>
            <a:endParaRPr lang="en-US" altLang="zh-CN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482663" y="508188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Ngô</a:t>
            </a:r>
            <a:r>
              <a:rPr lang="en-US" altLang="zh-CN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(</a:t>
            </a: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bắp</a:t>
            </a:r>
            <a:r>
              <a:rPr lang="en-US" altLang="zh-CN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)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90292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5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5032172" y="37266"/>
            <a:ext cx="370806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Cây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ăn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quả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6" descr="litc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171" y="714374"/>
            <a:ext cx="4070350" cy="30527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20717145836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634618"/>
            <a:ext cx="3166596" cy="45088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Mận trên câ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53" y="2840414"/>
            <a:ext cx="2957886" cy="23030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3545495" y="894395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Vải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649182" y="4636418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Mận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7975" y="4482530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Nhãn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5664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  <p:bldP spid="12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saurien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338"/>
            <a:ext cx="2990017" cy="37762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xoai8r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016" y="1841500"/>
            <a:ext cx="2936983" cy="330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Photo_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016" y="1433095"/>
            <a:ext cx="3217000" cy="2503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5032172" y="37266"/>
            <a:ext cx="3708066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Cây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ăn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quả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3240695" y="1687611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Chôm</a:t>
            </a:r>
            <a:r>
              <a:rPr lang="en-US" altLang="zh-CN" sz="2000" b="1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chôm</a:t>
            </a:r>
            <a:endParaRPr lang="en-US" altLang="zh-CN" sz="2000" b="1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8226620" y="4603212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Xoài</a:t>
            </a:r>
            <a:endParaRPr lang="en-US" altLang="zh-CN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7974" y="3338611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Sầu</a:t>
            </a:r>
            <a:r>
              <a:rPr lang="en-US" altLang="zh-CN" sz="20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riêng</a:t>
            </a:r>
            <a:endParaRPr lang="en-US" altLang="zh-CN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650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09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9066" y="1221898"/>
            <a:ext cx="3376612" cy="2274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aycafe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40" y="1081499"/>
            <a:ext cx="2608660" cy="38294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Nhựa mủ chảy từ thân cây cao su bị rạch"/>
          <p:cNvPicPr>
            <a:picLocks noChangeAspect="1" noChangeArrowheads="1"/>
          </p:cNvPicPr>
          <p:nvPr/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55785"/>
            <a:ext cx="2806642" cy="38418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2301273" y="160338"/>
            <a:ext cx="4852198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Cây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công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nghiệp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Box 13"/>
          <p:cNvSpPr txBox="1">
            <a:spLocks noChangeArrowheads="1"/>
          </p:cNvSpPr>
          <p:nvPr/>
        </p:nvSpPr>
        <p:spPr bwMode="auto">
          <a:xfrm>
            <a:off x="3240695" y="2934280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Chè</a:t>
            </a:r>
            <a:endParaRPr lang="en-US" altLang="zh-CN" sz="2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/>
        </p:nvSpPr>
        <p:spPr bwMode="auto">
          <a:xfrm>
            <a:off x="6737350" y="4339347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Tiêu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222374" y="1224595"/>
            <a:ext cx="148667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2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Cao </a:t>
            </a:r>
            <a:r>
              <a:rPr lang="en-US" altLang="zh-CN" sz="20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quarelle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su</a:t>
            </a:r>
            <a:endParaRPr lang="en-US" altLang="zh-CN" sz="2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Aquarelle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62354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644061" y="1224501"/>
            <a:ext cx="7760473" cy="2449002"/>
          </a:xfrm>
          <a:prstGeom prst="roundRect">
            <a:avLst/>
          </a:prstGeom>
          <a:gradFill>
            <a:gsLst>
              <a:gs pos="0">
                <a:schemeClr val="accent4">
                  <a:lumMod val="110000"/>
                  <a:satMod val="105000"/>
                  <a:tint val="67000"/>
                  <a:alpha val="15000"/>
                </a:schemeClr>
              </a:gs>
              <a:gs pos="50000">
                <a:schemeClr val="accent4">
                  <a:lumMod val="105000"/>
                  <a:satMod val="103000"/>
                  <a:tint val="73000"/>
                </a:schemeClr>
              </a:gs>
              <a:gs pos="87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973403" y="1583618"/>
            <a:ext cx="723234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Cây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trồng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nước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ta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chủ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yếu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là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cây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xứ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nóng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, do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nước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ta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có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khí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hậu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nhiệt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đới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gió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 </a:t>
            </a:r>
            <a:r>
              <a:rPr lang="en-US" altLang="zh-CN" sz="4000" b="1" spc="50" dirty="0" err="1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mùa</a:t>
            </a:r>
            <a:r>
              <a:rPr lang="en-US" altLang="zh-CN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rPr>
              <a:t>.</a:t>
            </a:r>
            <a:endParaRPr lang="en-US" altLang="zh-CN" sz="4000" b="1" spc="50" dirty="0">
              <a:ln w="12700" cmpd="sng">
                <a:solidFill>
                  <a:schemeClr val="tx1"/>
                </a:solidFill>
                <a:prstDash val="solid"/>
              </a:ln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7286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748902" y="2627009"/>
            <a:ext cx="3905670" cy="175432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1800" b="1" i="1" dirty="0">
                <a:latin typeface="+mj-lt"/>
              </a:rPr>
              <a:t>Năm 2020, Việt Nam xuất khẩu 6,15 triệu tấn gạo, mang về 3,07 tỷ USD. Kết quả này đưa Việt Nam vào vị trí thứ 2 thế giới về xuất khẩu gạo, bỏ xa đối thủ Thái Lan, khi nước này chỉ xuất khẩu được 5,27 triệu tấn</a:t>
            </a:r>
            <a:r>
              <a:rPr lang="vi-VN" sz="1800" dirty="0"/>
              <a:t>.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4454453" y="1521476"/>
            <a:ext cx="3190946" cy="3332704"/>
            <a:chOff x="4454453" y="1521476"/>
            <a:chExt cx="3190946" cy="3332704"/>
          </a:xfrm>
        </p:grpSpPr>
        <p:grpSp>
          <p:nvGrpSpPr>
            <p:cNvPr id="11" name="组合 10"/>
            <p:cNvGrpSpPr/>
            <p:nvPr/>
          </p:nvGrpSpPr>
          <p:grpSpPr>
            <a:xfrm>
              <a:off x="4454453" y="1521476"/>
              <a:ext cx="3190946" cy="2911362"/>
              <a:chOff x="5604200" y="2055239"/>
              <a:chExt cx="4888394" cy="4460084"/>
            </a:xfrm>
            <a:solidFill>
              <a:srgbClr val="6BD2D5"/>
            </a:solidFill>
          </p:grpSpPr>
          <p:sp>
            <p:nvSpPr>
              <p:cNvPr id="12" name="椭圆 11"/>
              <p:cNvSpPr/>
              <p:nvPr/>
            </p:nvSpPr>
            <p:spPr>
              <a:xfrm>
                <a:off x="6313715" y="2336444"/>
                <a:ext cx="4178879" cy="4178879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anchor="ctr"/>
              <a:lstStyle/>
              <a:p>
                <a:pPr algn="ctr">
                  <a:defRPr/>
                </a:pPr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5910774" y="2176787"/>
                <a:ext cx="475513" cy="47551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anchor="ctr"/>
              <a:lstStyle/>
              <a:p>
                <a:pPr algn="ctr">
                  <a:defRPr/>
                </a:pPr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6449766" y="2353272"/>
                <a:ext cx="978271" cy="978271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anchor="ctr"/>
              <a:lstStyle/>
              <a:p>
                <a:pPr algn="ctr">
                  <a:defRPr/>
                </a:pPr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604200" y="2055239"/>
                <a:ext cx="243095" cy="243095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51435" tIns="25718" rIns="51435" bIns="25718" anchor="ctr"/>
              <a:lstStyle/>
              <a:p>
                <a:pPr algn="ctr">
                  <a:defRPr/>
                </a:pPr>
                <a:endParaRPr lang="zh-CN" altLang="en-US" sz="1013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9466" name="图片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6985" y="1813115"/>
              <a:ext cx="1693932" cy="30410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2" descr="KỸ THUẬT TRỒNG VÀ CHĂM SÓC CÂY LÚ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-3802"/>
            <a:ext cx="2908300" cy="23545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78972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Nong trai\old-mcdonalds-farm-pla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0"/>
            <a:ext cx="9144000" cy="535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Tai nguyen thiet ke tro choi\Bảng gỗ\canstock6432558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562350"/>
            <a:ext cx="2057400" cy="1950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77638" y="3943350"/>
            <a:ext cx="18373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2800" dirty="0" smtClean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  <a:endParaRPr lang="en-US" sz="2800" dirty="0">
              <a:solidFill>
                <a:srgbClr val="009900"/>
              </a:solidFill>
              <a:latin typeface="UTM Azuki" panose="02040603050506020204" pitchFamily="18" charset="0"/>
            </a:endParaRPr>
          </a:p>
        </p:txBody>
      </p:sp>
      <p:pic>
        <p:nvPicPr>
          <p:cNvPr id="3076" name="Picture 4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6246"/>
            <a:ext cx="1709737" cy="72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677400" y="45051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6917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83046" y="-596876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941" y="2482683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43" y="206148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3252884" y="321950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2408308" y="1633871"/>
            <a:ext cx="3042249" cy="133315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44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Ngành</a:t>
            </a:r>
            <a:r>
              <a:rPr lang="en-US" altLang="zh-CN" sz="4400" dirty="0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chăn</a:t>
            </a:r>
            <a:r>
              <a:rPr lang="en-US" altLang="zh-CN" sz="4400" dirty="0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nuôi</a:t>
            </a:r>
            <a:endParaRPr lang="zh-CN" altLang="en-US" sz="4400" dirty="0">
              <a:solidFill>
                <a:srgbClr val="FF438F"/>
              </a:solidFill>
              <a:latin typeface="UTM Cooper Black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3769260" y="175245"/>
            <a:ext cx="668767" cy="66876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02</a:t>
            </a: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3643701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colorTemperature colorTemp="3840"/>
                    </a14:imgEffect>
                    <a14:imgEffect>
                      <a14:brightnessContrast bright="22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53" y="1825342"/>
            <a:ext cx="9223987" cy="3259142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377793" y="14630"/>
            <a:ext cx="4395028" cy="4535208"/>
          </a:xfrm>
          <a:prstGeom prst="rect">
            <a:avLst/>
          </a:prstGeom>
        </p:spPr>
      </p:pic>
      <p:sp>
        <p:nvSpPr>
          <p:cNvPr id="4" name="Text Box 9"/>
          <p:cNvSpPr txBox="1">
            <a:spLocks noChangeArrowheads="1"/>
          </p:cNvSpPr>
          <p:nvPr/>
        </p:nvSpPr>
        <p:spPr bwMode="auto">
          <a:xfrm>
            <a:off x="5218684" y="650090"/>
            <a:ext cx="315126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ể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ta.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9"/>
              </a:ext>
            </a:extLst>
          </a:blip>
          <a:srcRect/>
          <a:stretch>
            <a:fillRect/>
          </a:stretch>
        </p:blipFill>
        <p:spPr>
          <a:xfrm>
            <a:off x="3723371" y="2763246"/>
            <a:ext cx="1495313" cy="2265625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1" y="14630"/>
            <a:ext cx="3677670" cy="501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265339" y="1359063"/>
            <a:ext cx="3151266" cy="25328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5000"/>
              </a:lnSpc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76349" y="1481087"/>
            <a:ext cx="315126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Một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số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vật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nước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ta: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trâu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bò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lợn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gà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vịt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4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ngỗng</a:t>
            </a:r>
            <a:r>
              <a:rPr lang="en-US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…</a:t>
            </a:r>
            <a:endParaRPr lang="en-US" sz="2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31013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2" grpId="0"/>
      <p:bldP spid="9" grpId="0"/>
      <p:bldP spid="9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11" y="14630"/>
            <a:ext cx="3677670" cy="5014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2" name="图片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3000"/>
                    </a14:imgEffect>
                    <a14:imgEffect>
                      <a14:colorTemperature colorTemp="3840"/>
                    </a14:imgEffect>
                    <a14:imgEffect>
                      <a14:brightnessContrast bright="22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748" y="3180776"/>
            <a:ext cx="5495655" cy="1941798"/>
          </a:xfrm>
          <a:prstGeom prst="rect">
            <a:avLst/>
          </a:prstGeom>
          <a:effectLst>
            <a:softEdge rad="0"/>
          </a:effectLst>
        </p:spPr>
      </p:pic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069633" y="814633"/>
            <a:ext cx="483439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Trâu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bò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4037179" y="1585798"/>
            <a:ext cx="5287892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Lợn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cầm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Straight Arrow Connector 23"/>
          <p:cNvCxnSpPr>
            <a:stCxn id="18" idx="1"/>
          </p:cNvCxnSpPr>
          <p:nvPr/>
        </p:nvCxnSpPr>
        <p:spPr>
          <a:xfrm flipH="1" flipV="1">
            <a:off x="1084385" y="468923"/>
            <a:ext cx="2985248" cy="561154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1"/>
          </p:cNvCxnSpPr>
          <p:nvPr/>
        </p:nvCxnSpPr>
        <p:spPr>
          <a:xfrm flipH="1">
            <a:off x="1143000" y="1030077"/>
            <a:ext cx="2926633" cy="423585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8" idx="1"/>
          </p:cNvCxnSpPr>
          <p:nvPr/>
        </p:nvCxnSpPr>
        <p:spPr>
          <a:xfrm flipH="1">
            <a:off x="2274277" y="1030077"/>
            <a:ext cx="1795356" cy="2076538"/>
          </a:xfrm>
          <a:prstGeom prst="straightConnector1">
            <a:avLst/>
          </a:prstGeom>
          <a:ln w="28575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1"/>
          </p:cNvCxnSpPr>
          <p:nvPr/>
        </p:nvCxnSpPr>
        <p:spPr>
          <a:xfrm flipH="1" flipV="1">
            <a:off x="1514427" y="1137139"/>
            <a:ext cx="2522752" cy="664103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1" idx="1"/>
          </p:cNvCxnSpPr>
          <p:nvPr/>
        </p:nvCxnSpPr>
        <p:spPr>
          <a:xfrm flipH="1">
            <a:off x="1514427" y="1801242"/>
            <a:ext cx="2522752" cy="2559743"/>
          </a:xfrm>
          <a:prstGeom prst="straightConnector1">
            <a:avLst/>
          </a:prstGeom>
          <a:ln w="28575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5" name="Picture 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xmlns:lc="http://schemas.openxmlformats.org/drawingml/2006/lockedCanvas" r:embed="rId6"/>
              </a:ext>
            </a:extLst>
          </a:blip>
          <a:srcRect/>
          <a:stretch>
            <a:fillRect/>
          </a:stretch>
        </p:blipFill>
        <p:spPr>
          <a:xfrm>
            <a:off x="8080120" y="2763246"/>
            <a:ext cx="988379" cy="2265625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69633" y="2340356"/>
            <a:ext cx="3956989" cy="2384087"/>
          </a:xfrm>
          <a:prstGeom prst="rect">
            <a:avLst/>
          </a:prstGeom>
        </p:spPr>
      </p:pic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4348065" y="2818181"/>
            <a:ext cx="1539551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Khu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vực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có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cỏ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nguồn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thức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dồi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dào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trâu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bò</a:t>
            </a:r>
            <a:r>
              <a:rPr lang="en-US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 Box 9"/>
          <p:cNvSpPr txBox="1">
            <a:spLocks noChangeArrowheads="1"/>
          </p:cNvSpPr>
          <p:nvPr/>
        </p:nvSpPr>
        <p:spPr bwMode="auto">
          <a:xfrm>
            <a:off x="6226627" y="2802577"/>
            <a:ext cx="1539551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1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hu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vực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lương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thực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đảm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bảo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nguồn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thức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heo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1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cầm</a:t>
            </a:r>
            <a:r>
              <a:rPr lang="en-US" sz="1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1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20231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8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gatron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46" y="341800"/>
            <a:ext cx="2584605" cy="23640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1152603783lon-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43" y="386498"/>
            <a:ext cx="2574776" cy="23414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240px-Water_buffalo_bath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46" y="2755625"/>
            <a:ext cx="2584605" cy="2194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Photo_Downloa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25" y="2783050"/>
            <a:ext cx="2648280" cy="2167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5589037" y="386499"/>
            <a:ext cx="3368351" cy="4465420"/>
          </a:xfrm>
          <a:prstGeom prst="roundRect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22000"/>
                </a:schemeClr>
              </a:gs>
              <a:gs pos="93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5850293" y="523541"/>
            <a:ext cx="284583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Nguồn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thức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ăn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đảm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bảo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đã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tạo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điều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kiện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ngành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chăn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triển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Số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lượng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súc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ngày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càng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tăng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5850292" y="2640562"/>
            <a:ext cx="284583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chú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ý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hơn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tới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việc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phòng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chống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bệnh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dịch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súc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để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ngành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chăn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triển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vững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chắc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819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0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952474" y="-43335"/>
            <a:ext cx="8114517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Chăn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nuôi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gia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súc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,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gia</a:t>
            </a:r>
            <a:r>
              <a:rPr lang="en-US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cầm</a:t>
            </a:r>
            <a:endParaRPr lang="en-US" altLang="zh-CN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7" descr="peking-du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" y="2958095"/>
            <a:ext cx="3035300" cy="21574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e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592" y="2907775"/>
            <a:ext cx="3172408" cy="2149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Vannulo_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99" y="841376"/>
            <a:ext cx="2725737" cy="2179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Seven-Stars-Farm-0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955" y="2931664"/>
            <a:ext cx="2965637" cy="2185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webgoatfarm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669" y="811211"/>
            <a:ext cx="2687637" cy="2146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gatrong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742925"/>
            <a:ext cx="2463217" cy="2180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5545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9" name="TextBox 13"/>
          <p:cNvSpPr txBox="1">
            <a:spLocks noChangeArrowheads="1"/>
          </p:cNvSpPr>
          <p:nvPr/>
        </p:nvSpPr>
        <p:spPr bwMode="auto">
          <a:xfrm>
            <a:off x="671816" y="80361"/>
            <a:ext cx="811451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Phòng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chống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,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dịch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bệnh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cho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gia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súc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,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gia</a:t>
            </a:r>
            <a:r>
              <a:rPr lang="en-US" altLang="zh-CN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cầm</a:t>
            </a:r>
            <a:endParaRPr lang="en-US" altLang="zh-CN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" name="AutoShape 8" descr="Hương lú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7" name="Picture 12" descr="images7830_cumga%2029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937" y="663668"/>
            <a:ext cx="2690256" cy="2559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 descr="birdflu_japan_cp_79464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210" y="633773"/>
            <a:ext cx="2743200" cy="3505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images838221_G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3" y="3254481"/>
            <a:ext cx="2716032" cy="19149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ướng dẫn lịch tiêm vacxin cho lợn an toàn và hiệu quả nhất -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02" y="663668"/>
            <a:ext cx="3335456" cy="25015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Quy trình tiêm phòng vắc xin phòng bệnh cho lợn con, lợn nái, nái hậu bị và lợn thịt - ảnh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7568" y="3227322"/>
            <a:ext cx="3449013" cy="19400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73998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1792564" y="1442261"/>
            <a:ext cx="5803270" cy="3017604"/>
          </a:xfrm>
          <a:prstGeom prst="roundRect">
            <a:avLst/>
          </a:prstGeom>
          <a:gradFill>
            <a:gsLst>
              <a:gs pos="0">
                <a:schemeClr val="accent6">
                  <a:satMod val="103000"/>
                  <a:lumMod val="102000"/>
                  <a:tint val="94000"/>
                  <a:alpha val="22000"/>
                </a:schemeClr>
              </a:gs>
              <a:gs pos="93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2070142" y="1579303"/>
            <a:ext cx="5290301" cy="2631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trọt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ngành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sản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xuất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chính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nông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nghiệp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Lúa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gạo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nhất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;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cây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công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nghiệp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lâu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năm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trồng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cao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nguyên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Trâu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bò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nhiều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vùng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núi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;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lợn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và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gia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cầm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được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nuôi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ở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đồng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2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bằng</a:t>
            </a:r>
            <a:r>
              <a:rPr lang="en-US" sz="2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.</a:t>
            </a:r>
            <a:endParaRPr lang="en-US" sz="2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组合 1"/>
          <p:cNvGrpSpPr/>
          <p:nvPr/>
        </p:nvGrpSpPr>
        <p:grpSpPr>
          <a:xfrm>
            <a:off x="955736" y="3227199"/>
            <a:ext cx="763191" cy="1835944"/>
            <a:chOff x="1766888" y="1784748"/>
            <a:chExt cx="763191" cy="1835944"/>
          </a:xfrm>
        </p:grpSpPr>
        <p:sp>
          <p:nvSpPr>
            <p:cNvPr id="22" name="Shape 1034"/>
            <p:cNvSpPr/>
            <p:nvPr/>
          </p:nvSpPr>
          <p:spPr>
            <a:xfrm>
              <a:off x="2152651" y="2224088"/>
              <a:ext cx="107156" cy="833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143" y="9828"/>
                  </a:moveTo>
                  <a:cubicBezTo>
                    <a:pt x="20503" y="10692"/>
                    <a:pt x="21004" y="11543"/>
                    <a:pt x="21600" y="12462"/>
                  </a:cubicBezTo>
                  <a:cubicBezTo>
                    <a:pt x="20797" y="15394"/>
                    <a:pt x="20629" y="18810"/>
                    <a:pt x="20550" y="21600"/>
                  </a:cubicBezTo>
                  <a:cubicBezTo>
                    <a:pt x="17285" y="18886"/>
                    <a:pt x="18957" y="12766"/>
                    <a:pt x="16102" y="12414"/>
                  </a:cubicBezTo>
                  <a:cubicBezTo>
                    <a:pt x="13346" y="12074"/>
                    <a:pt x="12988" y="13608"/>
                    <a:pt x="12526" y="15998"/>
                  </a:cubicBezTo>
                  <a:cubicBezTo>
                    <a:pt x="12064" y="18387"/>
                    <a:pt x="11785" y="20178"/>
                    <a:pt x="11785" y="20178"/>
                  </a:cubicBezTo>
                  <a:cubicBezTo>
                    <a:pt x="11785" y="20178"/>
                    <a:pt x="2700" y="7597"/>
                    <a:pt x="0" y="3147"/>
                  </a:cubicBezTo>
                  <a:cubicBezTo>
                    <a:pt x="1311" y="2680"/>
                    <a:pt x="1742" y="2046"/>
                    <a:pt x="1827" y="0"/>
                  </a:cubicBezTo>
                  <a:cubicBezTo>
                    <a:pt x="4847" y="4160"/>
                    <a:pt x="12262" y="11667"/>
                    <a:pt x="15756" y="11667"/>
                  </a:cubicBezTo>
                  <a:cubicBezTo>
                    <a:pt x="17415" y="11667"/>
                    <a:pt x="18853" y="10951"/>
                    <a:pt x="20143" y="982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514337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1744" b="1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3" name="Shape 1035"/>
            <p:cNvSpPr/>
            <p:nvPr/>
          </p:nvSpPr>
          <p:spPr>
            <a:xfrm>
              <a:off x="2263379" y="2446735"/>
              <a:ext cx="45244" cy="631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8" h="21600" extrusionOk="0">
                  <a:moveTo>
                    <a:pt x="11314" y="594"/>
                  </a:moveTo>
                  <a:lnTo>
                    <a:pt x="0" y="0"/>
                  </a:lnTo>
                  <a:cubicBezTo>
                    <a:pt x="0" y="0"/>
                    <a:pt x="10284" y="5549"/>
                    <a:pt x="10284" y="11495"/>
                  </a:cubicBezTo>
                  <a:cubicBezTo>
                    <a:pt x="10284" y="17438"/>
                    <a:pt x="9772" y="20013"/>
                    <a:pt x="9772" y="20013"/>
                  </a:cubicBezTo>
                  <a:lnTo>
                    <a:pt x="18772" y="21600"/>
                  </a:lnTo>
                  <a:cubicBezTo>
                    <a:pt x="18772" y="21600"/>
                    <a:pt x="21600" y="15655"/>
                    <a:pt x="19026" y="9907"/>
                  </a:cubicBezTo>
                  <a:cubicBezTo>
                    <a:pt x="16457" y="4162"/>
                    <a:pt x="13629" y="2575"/>
                    <a:pt x="11314" y="594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514337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1744" b="1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4" name="Shape 1036"/>
            <p:cNvSpPr/>
            <p:nvPr/>
          </p:nvSpPr>
          <p:spPr>
            <a:xfrm>
              <a:off x="2291954" y="2593181"/>
              <a:ext cx="19050" cy="53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79" y="0"/>
                  </a:moveTo>
                  <a:cubicBezTo>
                    <a:pt x="6479" y="0"/>
                    <a:pt x="2878" y="12381"/>
                    <a:pt x="1439" y="16334"/>
                  </a:cubicBezTo>
                  <a:cubicBezTo>
                    <a:pt x="0" y="20286"/>
                    <a:pt x="0" y="21600"/>
                    <a:pt x="0" y="21600"/>
                  </a:cubicBezTo>
                  <a:lnTo>
                    <a:pt x="21600" y="20286"/>
                  </a:lnTo>
                  <a:cubicBezTo>
                    <a:pt x="21600" y="20286"/>
                    <a:pt x="16556" y="10275"/>
                    <a:pt x="647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lIns="21431" tIns="21431" rIns="21431" bIns="21431" anchor="ctr"/>
            <a:lstStyle/>
            <a:p>
              <a:pPr defTabSz="514337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 sz="1744" b="1" kern="0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" name="组合 36"/>
            <p:cNvGrpSpPr>
              <a:grpSpLocks/>
            </p:cNvGrpSpPr>
            <p:nvPr/>
          </p:nvGrpSpPr>
          <p:grpSpPr bwMode="auto">
            <a:xfrm>
              <a:off x="1766888" y="1784748"/>
              <a:ext cx="763191" cy="1835944"/>
              <a:chOff x="9264651" y="476251"/>
              <a:chExt cx="1017588" cy="2447925"/>
            </a:xfrm>
          </p:grpSpPr>
          <p:sp>
            <p:nvSpPr>
              <p:cNvPr id="26" name="Freeform 31"/>
              <p:cNvSpPr>
                <a:spLocks/>
              </p:cNvSpPr>
              <p:nvPr/>
            </p:nvSpPr>
            <p:spPr bwMode="auto">
              <a:xfrm>
                <a:off x="9539288" y="2057401"/>
                <a:ext cx="515938" cy="808038"/>
              </a:xfrm>
              <a:custGeom>
                <a:avLst/>
                <a:gdLst>
                  <a:gd name="T0" fmla="*/ 0 w 224"/>
                  <a:gd name="T1" fmla="*/ 0 h 349"/>
                  <a:gd name="T2" fmla="*/ 1188357231 w 224"/>
                  <a:gd name="T3" fmla="*/ 0 h 349"/>
                  <a:gd name="T4" fmla="*/ 1061033407 w 224"/>
                  <a:gd name="T5" fmla="*/ 1752914573 h 349"/>
                  <a:gd name="T6" fmla="*/ 583567337 w 224"/>
                  <a:gd name="T7" fmla="*/ 1870846445 h 349"/>
                  <a:gd name="T8" fmla="*/ 111408059 w 224"/>
                  <a:gd name="T9" fmla="*/ 1736832533 h 349"/>
                  <a:gd name="T10" fmla="*/ 0 w 224"/>
                  <a:gd name="T11" fmla="*/ 0 h 34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24" h="349">
                    <a:moveTo>
                      <a:pt x="0" y="0"/>
                    </a:moveTo>
                    <a:cubicBezTo>
                      <a:pt x="224" y="0"/>
                      <a:pt x="224" y="0"/>
                      <a:pt x="224" y="0"/>
                    </a:cubicBezTo>
                    <a:cubicBezTo>
                      <a:pt x="224" y="0"/>
                      <a:pt x="206" y="285"/>
                      <a:pt x="200" y="327"/>
                    </a:cubicBezTo>
                    <a:cubicBezTo>
                      <a:pt x="110" y="349"/>
                      <a:pt x="110" y="349"/>
                      <a:pt x="110" y="349"/>
                    </a:cubicBezTo>
                    <a:cubicBezTo>
                      <a:pt x="21" y="324"/>
                      <a:pt x="21" y="324"/>
                      <a:pt x="21" y="324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63A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27" name="Freeform 32"/>
              <p:cNvSpPr>
                <a:spLocks/>
              </p:cNvSpPr>
              <p:nvPr/>
            </p:nvSpPr>
            <p:spPr bwMode="auto">
              <a:xfrm>
                <a:off x="9769476" y="2300288"/>
                <a:ext cx="44450" cy="577850"/>
              </a:xfrm>
              <a:custGeom>
                <a:avLst/>
                <a:gdLst>
                  <a:gd name="T0" fmla="*/ 70564375 w 28"/>
                  <a:gd name="T1" fmla="*/ 889615950 h 364"/>
                  <a:gd name="T2" fmla="*/ 42843450 w 28"/>
                  <a:gd name="T3" fmla="*/ 0 h 364"/>
                  <a:gd name="T4" fmla="*/ 0 w 28"/>
                  <a:gd name="T5" fmla="*/ 884575638 h 364"/>
                  <a:gd name="T6" fmla="*/ 35282188 w 28"/>
                  <a:gd name="T7" fmla="*/ 917336875 h 364"/>
                  <a:gd name="T8" fmla="*/ 70564375 w 28"/>
                  <a:gd name="T9" fmla="*/ 889615950 h 3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364">
                    <a:moveTo>
                      <a:pt x="28" y="353"/>
                    </a:moveTo>
                    <a:lnTo>
                      <a:pt x="17" y="0"/>
                    </a:lnTo>
                    <a:lnTo>
                      <a:pt x="0" y="351"/>
                    </a:lnTo>
                    <a:lnTo>
                      <a:pt x="14" y="364"/>
                    </a:lnTo>
                    <a:lnTo>
                      <a:pt x="28" y="353"/>
                    </a:lnTo>
                    <a:close/>
                  </a:path>
                </a:pathLst>
              </a:custGeom>
              <a:solidFill>
                <a:srgbClr val="4C32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28" name="Freeform 33"/>
              <p:cNvSpPr>
                <a:spLocks/>
              </p:cNvSpPr>
              <p:nvPr/>
            </p:nvSpPr>
            <p:spPr bwMode="auto">
              <a:xfrm>
                <a:off x="9369426" y="2771776"/>
                <a:ext cx="452438" cy="152400"/>
              </a:xfrm>
              <a:custGeom>
                <a:avLst/>
                <a:gdLst>
                  <a:gd name="T0" fmla="*/ 516866556 w 196"/>
                  <a:gd name="T1" fmla="*/ 15995073 h 66"/>
                  <a:gd name="T2" fmla="*/ 522194245 w 196"/>
                  <a:gd name="T3" fmla="*/ 335910382 h 66"/>
                  <a:gd name="T4" fmla="*/ 964461623 w 196"/>
                  <a:gd name="T5" fmla="*/ 213276873 h 66"/>
                  <a:gd name="T6" fmla="*/ 516866556 w 196"/>
                  <a:gd name="T7" fmla="*/ 15995073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" h="66">
                    <a:moveTo>
                      <a:pt x="97" y="3"/>
                    </a:moveTo>
                    <a:cubicBezTo>
                      <a:pt x="66" y="6"/>
                      <a:pt x="0" y="66"/>
                      <a:pt x="98" y="63"/>
                    </a:cubicBezTo>
                    <a:cubicBezTo>
                      <a:pt x="196" y="61"/>
                      <a:pt x="183" y="47"/>
                      <a:pt x="181" y="40"/>
                    </a:cubicBezTo>
                    <a:cubicBezTo>
                      <a:pt x="180" y="32"/>
                      <a:pt x="141" y="0"/>
                      <a:pt x="97" y="3"/>
                    </a:cubicBezTo>
                    <a:close/>
                  </a:path>
                </a:pathLst>
              </a:custGeom>
              <a:solidFill>
                <a:srgbClr val="383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29" name="Freeform 34"/>
              <p:cNvSpPr>
                <a:spLocks/>
              </p:cNvSpPr>
              <p:nvPr/>
            </p:nvSpPr>
            <p:spPr bwMode="auto">
              <a:xfrm>
                <a:off x="9759951" y="2771776"/>
                <a:ext cx="452438" cy="152400"/>
              </a:xfrm>
              <a:custGeom>
                <a:avLst/>
                <a:gdLst>
                  <a:gd name="T0" fmla="*/ 532851929 w 196"/>
                  <a:gd name="T1" fmla="*/ 15995073 h 66"/>
                  <a:gd name="T2" fmla="*/ 522194245 w 196"/>
                  <a:gd name="T3" fmla="*/ 335910382 h 66"/>
                  <a:gd name="T4" fmla="*/ 79926866 w 196"/>
                  <a:gd name="T5" fmla="*/ 213276873 h 66"/>
                  <a:gd name="T6" fmla="*/ 532851929 w 196"/>
                  <a:gd name="T7" fmla="*/ 15995073 h 6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96" h="66">
                    <a:moveTo>
                      <a:pt x="100" y="3"/>
                    </a:moveTo>
                    <a:cubicBezTo>
                      <a:pt x="130" y="6"/>
                      <a:pt x="196" y="66"/>
                      <a:pt x="98" y="63"/>
                    </a:cubicBezTo>
                    <a:cubicBezTo>
                      <a:pt x="0" y="61"/>
                      <a:pt x="14" y="47"/>
                      <a:pt x="15" y="40"/>
                    </a:cubicBezTo>
                    <a:cubicBezTo>
                      <a:pt x="16" y="32"/>
                      <a:pt x="55" y="0"/>
                      <a:pt x="100" y="3"/>
                    </a:cubicBezTo>
                    <a:close/>
                  </a:path>
                </a:pathLst>
              </a:custGeom>
              <a:solidFill>
                <a:srgbClr val="3837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0" name="Freeform 35"/>
              <p:cNvSpPr>
                <a:spLocks/>
              </p:cNvSpPr>
              <p:nvPr/>
            </p:nvSpPr>
            <p:spPr bwMode="auto">
              <a:xfrm>
                <a:off x="9586913" y="1431926"/>
                <a:ext cx="436563" cy="665163"/>
              </a:xfrm>
              <a:custGeom>
                <a:avLst/>
                <a:gdLst>
                  <a:gd name="T0" fmla="*/ 1008398164 w 189"/>
                  <a:gd name="T1" fmla="*/ 1536256308 h 288"/>
                  <a:gd name="T2" fmla="*/ 0 w 189"/>
                  <a:gd name="T3" fmla="*/ 1536256308 h 288"/>
                  <a:gd name="T4" fmla="*/ 0 w 189"/>
                  <a:gd name="T5" fmla="*/ 0 h 288"/>
                  <a:gd name="T6" fmla="*/ 1008398164 w 189"/>
                  <a:gd name="T7" fmla="*/ 0 h 288"/>
                  <a:gd name="T8" fmla="*/ 1008398164 w 189"/>
                  <a:gd name="T9" fmla="*/ 1536256308 h 2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9" h="288">
                    <a:moveTo>
                      <a:pt x="189" y="288"/>
                    </a:moveTo>
                    <a:cubicBezTo>
                      <a:pt x="124" y="279"/>
                      <a:pt x="61" y="279"/>
                      <a:pt x="0" y="288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89" y="0"/>
                      <a:pt x="189" y="0"/>
                      <a:pt x="189" y="0"/>
                    </a:cubicBezTo>
                    <a:lnTo>
                      <a:pt x="189" y="288"/>
                    </a:lnTo>
                    <a:close/>
                  </a:path>
                </a:pathLst>
              </a:custGeom>
              <a:solidFill>
                <a:srgbClr val="F4EF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1" name="Rectangle 36"/>
              <p:cNvSpPr>
                <a:spLocks noChangeArrowheads="1"/>
              </p:cNvSpPr>
              <p:nvPr/>
            </p:nvSpPr>
            <p:spPr bwMode="auto">
              <a:xfrm>
                <a:off x="9758363" y="1533526"/>
                <a:ext cx="55563" cy="65088"/>
              </a:xfrm>
              <a:prstGeom prst="rect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350"/>
              </a:p>
            </p:txBody>
          </p:sp>
          <p:sp>
            <p:nvSpPr>
              <p:cNvPr id="32" name="Freeform 37"/>
              <p:cNvSpPr>
                <a:spLocks/>
              </p:cNvSpPr>
              <p:nvPr/>
            </p:nvSpPr>
            <p:spPr bwMode="auto">
              <a:xfrm>
                <a:off x="9709151" y="1590676"/>
                <a:ext cx="163513" cy="461963"/>
              </a:xfrm>
              <a:custGeom>
                <a:avLst/>
                <a:gdLst>
                  <a:gd name="T0" fmla="*/ 95766230 w 103"/>
                  <a:gd name="T1" fmla="*/ 0 h 291"/>
                  <a:gd name="T2" fmla="*/ 0 w 103"/>
                  <a:gd name="T3" fmla="*/ 584676883 h 291"/>
                  <a:gd name="T4" fmla="*/ 136088854 w 103"/>
                  <a:gd name="T5" fmla="*/ 733367056 h 291"/>
                  <a:gd name="T6" fmla="*/ 259577681 w 103"/>
                  <a:gd name="T7" fmla="*/ 579636565 h 291"/>
                  <a:gd name="T8" fmla="*/ 146169509 w 103"/>
                  <a:gd name="T9" fmla="*/ 0 h 291"/>
                  <a:gd name="T10" fmla="*/ 95766230 w 103"/>
                  <a:gd name="T11" fmla="*/ 0 h 29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03" h="291">
                    <a:moveTo>
                      <a:pt x="38" y="0"/>
                    </a:moveTo>
                    <a:lnTo>
                      <a:pt x="0" y="232"/>
                    </a:lnTo>
                    <a:lnTo>
                      <a:pt x="54" y="291"/>
                    </a:lnTo>
                    <a:lnTo>
                      <a:pt x="103" y="230"/>
                    </a:lnTo>
                    <a:lnTo>
                      <a:pt x="58" y="0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3" name="Freeform 38"/>
              <p:cNvSpPr>
                <a:spLocks/>
              </p:cNvSpPr>
              <p:nvPr/>
            </p:nvSpPr>
            <p:spPr bwMode="auto">
              <a:xfrm>
                <a:off x="9637713" y="1517651"/>
                <a:ext cx="293688" cy="133350"/>
              </a:xfrm>
              <a:custGeom>
                <a:avLst/>
                <a:gdLst>
                  <a:gd name="T0" fmla="*/ 0 w 185"/>
                  <a:gd name="T1" fmla="*/ 0 h 84"/>
                  <a:gd name="T2" fmla="*/ 0 w 185"/>
                  <a:gd name="T3" fmla="*/ 211693125 h 84"/>
                  <a:gd name="T4" fmla="*/ 239416045 w 185"/>
                  <a:gd name="T5" fmla="*/ 75604688 h 84"/>
                  <a:gd name="T6" fmla="*/ 458669218 w 185"/>
                  <a:gd name="T7" fmla="*/ 211693125 h 84"/>
                  <a:gd name="T8" fmla="*/ 466230494 w 185"/>
                  <a:gd name="T9" fmla="*/ 0 h 84"/>
                  <a:gd name="T10" fmla="*/ 0 w 185"/>
                  <a:gd name="T11" fmla="*/ 0 h 8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85" h="84">
                    <a:moveTo>
                      <a:pt x="0" y="0"/>
                    </a:moveTo>
                    <a:lnTo>
                      <a:pt x="0" y="84"/>
                    </a:lnTo>
                    <a:lnTo>
                      <a:pt x="95" y="30"/>
                    </a:lnTo>
                    <a:lnTo>
                      <a:pt x="182" y="84"/>
                    </a:lnTo>
                    <a:lnTo>
                      <a:pt x="1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DC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4" name="Freeform 39"/>
              <p:cNvSpPr>
                <a:spLocks/>
              </p:cNvSpPr>
              <p:nvPr/>
            </p:nvSpPr>
            <p:spPr bwMode="auto">
              <a:xfrm>
                <a:off x="9348788" y="1466851"/>
                <a:ext cx="319088" cy="1009650"/>
              </a:xfrm>
              <a:custGeom>
                <a:avLst/>
                <a:gdLst>
                  <a:gd name="T0" fmla="*/ 465137815 w 138"/>
                  <a:gd name="T1" fmla="*/ 0 h 437"/>
                  <a:gd name="T2" fmla="*/ 0 w 138"/>
                  <a:gd name="T3" fmla="*/ 1136995283 h 437"/>
                  <a:gd name="T4" fmla="*/ 299399346 w 138"/>
                  <a:gd name="T5" fmla="*/ 1473289597 h 437"/>
                  <a:gd name="T6" fmla="*/ 272667633 w 138"/>
                  <a:gd name="T7" fmla="*/ 1996413060 h 437"/>
                  <a:gd name="T8" fmla="*/ 433060222 w 138"/>
                  <a:gd name="T9" fmla="*/ 2147483647 h 437"/>
                  <a:gd name="T10" fmla="*/ 588106931 w 138"/>
                  <a:gd name="T11" fmla="*/ 2028442300 h 437"/>
                  <a:gd name="T12" fmla="*/ 737805447 w 138"/>
                  <a:gd name="T13" fmla="*/ 112098875 h 437"/>
                  <a:gd name="T14" fmla="*/ 465137815 w 138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8" h="437">
                    <a:moveTo>
                      <a:pt x="87" y="0"/>
                    </a:moveTo>
                    <a:cubicBezTo>
                      <a:pt x="87" y="0"/>
                      <a:pt x="0" y="145"/>
                      <a:pt x="0" y="213"/>
                    </a:cubicBezTo>
                    <a:cubicBezTo>
                      <a:pt x="0" y="236"/>
                      <a:pt x="56" y="276"/>
                      <a:pt x="56" y="276"/>
                    </a:cubicBezTo>
                    <a:cubicBezTo>
                      <a:pt x="51" y="374"/>
                      <a:pt x="51" y="374"/>
                      <a:pt x="51" y="374"/>
                    </a:cubicBezTo>
                    <a:cubicBezTo>
                      <a:pt x="51" y="374"/>
                      <a:pt x="48" y="410"/>
                      <a:pt x="81" y="425"/>
                    </a:cubicBezTo>
                    <a:cubicBezTo>
                      <a:pt x="105" y="437"/>
                      <a:pt x="110" y="380"/>
                      <a:pt x="110" y="380"/>
                    </a:cubicBezTo>
                    <a:cubicBezTo>
                      <a:pt x="110" y="380"/>
                      <a:pt x="138" y="63"/>
                      <a:pt x="138" y="21"/>
                    </a:cubicBez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5" name="Freeform 40"/>
              <p:cNvSpPr>
                <a:spLocks/>
              </p:cNvSpPr>
              <p:nvPr/>
            </p:nvSpPr>
            <p:spPr bwMode="auto">
              <a:xfrm>
                <a:off x="9453563" y="1727201"/>
                <a:ext cx="41275" cy="376238"/>
              </a:xfrm>
              <a:custGeom>
                <a:avLst/>
                <a:gdLst>
                  <a:gd name="T0" fmla="*/ 0 w 18"/>
                  <a:gd name="T1" fmla="*/ 820485058 h 163"/>
                  <a:gd name="T2" fmla="*/ 0 w 18"/>
                  <a:gd name="T3" fmla="*/ 820485058 h 163"/>
                  <a:gd name="T4" fmla="*/ 57840033 w 18"/>
                  <a:gd name="T5" fmla="*/ 868435783 h 163"/>
                  <a:gd name="T6" fmla="*/ 89387892 w 18"/>
                  <a:gd name="T7" fmla="*/ 0 h 163"/>
                  <a:gd name="T8" fmla="*/ 0 w 18"/>
                  <a:gd name="T9" fmla="*/ 820485058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8" h="163">
                    <a:moveTo>
                      <a:pt x="0" y="154"/>
                    </a:moveTo>
                    <a:cubicBezTo>
                      <a:pt x="0" y="154"/>
                      <a:pt x="0" y="154"/>
                      <a:pt x="0" y="154"/>
                    </a:cubicBezTo>
                    <a:cubicBezTo>
                      <a:pt x="6" y="160"/>
                      <a:pt x="11" y="163"/>
                      <a:pt x="11" y="163"/>
                    </a:cubicBezTo>
                    <a:cubicBezTo>
                      <a:pt x="11" y="163"/>
                      <a:pt x="18" y="37"/>
                      <a:pt x="17" y="0"/>
                    </a:cubicBezTo>
                    <a:cubicBezTo>
                      <a:pt x="17" y="0"/>
                      <a:pt x="7" y="146"/>
                      <a:pt x="0" y="154"/>
                    </a:cubicBezTo>
                    <a:close/>
                  </a:path>
                </a:pathLst>
              </a:custGeom>
              <a:solidFill>
                <a:srgbClr val="302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6" name="Freeform 41"/>
              <p:cNvSpPr>
                <a:spLocks/>
              </p:cNvSpPr>
              <p:nvPr/>
            </p:nvSpPr>
            <p:spPr bwMode="auto">
              <a:xfrm>
                <a:off x="9910763" y="1466851"/>
                <a:ext cx="317500" cy="1009650"/>
              </a:xfrm>
              <a:custGeom>
                <a:avLst/>
                <a:gdLst>
                  <a:gd name="T0" fmla="*/ 269960127 w 138"/>
                  <a:gd name="T1" fmla="*/ 0 h 437"/>
                  <a:gd name="T2" fmla="*/ 730480072 w 138"/>
                  <a:gd name="T3" fmla="*/ 1136995283 h 437"/>
                  <a:gd name="T4" fmla="*/ 434052409 w 138"/>
                  <a:gd name="T5" fmla="*/ 1473289597 h 437"/>
                  <a:gd name="T6" fmla="*/ 460519946 w 138"/>
                  <a:gd name="T7" fmla="*/ 1996413060 h 437"/>
                  <a:gd name="T8" fmla="*/ 301719330 w 138"/>
                  <a:gd name="T9" fmla="*/ 2147483647 h 437"/>
                  <a:gd name="T10" fmla="*/ 148212681 w 138"/>
                  <a:gd name="T11" fmla="*/ 2028442300 h 437"/>
                  <a:gd name="T12" fmla="*/ 0 w 138"/>
                  <a:gd name="T13" fmla="*/ 112098875 h 437"/>
                  <a:gd name="T14" fmla="*/ 269960127 w 138"/>
                  <a:gd name="T15" fmla="*/ 0 h 43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38" h="437">
                    <a:moveTo>
                      <a:pt x="51" y="0"/>
                    </a:moveTo>
                    <a:cubicBezTo>
                      <a:pt x="51" y="0"/>
                      <a:pt x="138" y="145"/>
                      <a:pt x="138" y="213"/>
                    </a:cubicBezTo>
                    <a:cubicBezTo>
                      <a:pt x="138" y="236"/>
                      <a:pt x="82" y="276"/>
                      <a:pt x="82" y="276"/>
                    </a:cubicBezTo>
                    <a:cubicBezTo>
                      <a:pt x="87" y="374"/>
                      <a:pt x="87" y="374"/>
                      <a:pt x="87" y="374"/>
                    </a:cubicBezTo>
                    <a:cubicBezTo>
                      <a:pt x="87" y="374"/>
                      <a:pt x="90" y="410"/>
                      <a:pt x="57" y="425"/>
                    </a:cubicBezTo>
                    <a:cubicBezTo>
                      <a:pt x="33" y="437"/>
                      <a:pt x="28" y="380"/>
                      <a:pt x="28" y="380"/>
                    </a:cubicBezTo>
                    <a:cubicBezTo>
                      <a:pt x="28" y="380"/>
                      <a:pt x="0" y="63"/>
                      <a:pt x="0" y="21"/>
                    </a:cubicBezTo>
                    <a:lnTo>
                      <a:pt x="51" y="0"/>
                    </a:lnTo>
                    <a:close/>
                  </a:path>
                </a:pathLst>
              </a:custGeom>
              <a:solidFill>
                <a:srgbClr val="3F3E3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7" name="Freeform 42"/>
              <p:cNvSpPr>
                <a:spLocks/>
              </p:cNvSpPr>
              <p:nvPr/>
            </p:nvSpPr>
            <p:spPr bwMode="auto">
              <a:xfrm>
                <a:off x="10083801" y="1727201"/>
                <a:ext cx="42863" cy="376238"/>
              </a:xfrm>
              <a:custGeom>
                <a:avLst/>
                <a:gdLst>
                  <a:gd name="T0" fmla="*/ 96696672 w 19"/>
                  <a:gd name="T1" fmla="*/ 820485058 h 163"/>
                  <a:gd name="T2" fmla="*/ 96696672 w 19"/>
                  <a:gd name="T3" fmla="*/ 820485058 h 163"/>
                  <a:gd name="T4" fmla="*/ 35625921 w 19"/>
                  <a:gd name="T5" fmla="*/ 868435783 h 163"/>
                  <a:gd name="T6" fmla="*/ 5089417 w 19"/>
                  <a:gd name="T7" fmla="*/ 0 h 163"/>
                  <a:gd name="T8" fmla="*/ 96696672 w 19"/>
                  <a:gd name="T9" fmla="*/ 820485058 h 16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63">
                    <a:moveTo>
                      <a:pt x="19" y="154"/>
                    </a:moveTo>
                    <a:cubicBezTo>
                      <a:pt x="19" y="154"/>
                      <a:pt x="19" y="154"/>
                      <a:pt x="19" y="154"/>
                    </a:cubicBezTo>
                    <a:cubicBezTo>
                      <a:pt x="12" y="160"/>
                      <a:pt x="7" y="163"/>
                      <a:pt x="7" y="163"/>
                    </a:cubicBezTo>
                    <a:cubicBezTo>
                      <a:pt x="7" y="163"/>
                      <a:pt x="0" y="37"/>
                      <a:pt x="1" y="0"/>
                    </a:cubicBezTo>
                    <a:cubicBezTo>
                      <a:pt x="1" y="0"/>
                      <a:pt x="11" y="146"/>
                      <a:pt x="19" y="154"/>
                    </a:cubicBezTo>
                    <a:close/>
                  </a:path>
                </a:pathLst>
              </a:custGeom>
              <a:solidFill>
                <a:srgbClr val="302F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8" name="Freeform 43"/>
              <p:cNvSpPr>
                <a:spLocks/>
              </p:cNvSpPr>
              <p:nvPr/>
            </p:nvSpPr>
            <p:spPr bwMode="auto">
              <a:xfrm>
                <a:off x="9301163" y="476251"/>
                <a:ext cx="952500" cy="874713"/>
              </a:xfrm>
              <a:custGeom>
                <a:avLst/>
                <a:gdLst>
                  <a:gd name="T0" fmla="*/ 95741241 w 413"/>
                  <a:gd name="T1" fmla="*/ 1429746167 h 378"/>
                  <a:gd name="T2" fmla="*/ 180845847 w 413"/>
                  <a:gd name="T3" fmla="*/ 680066217 h 378"/>
                  <a:gd name="T4" fmla="*/ 1276559873 w 413"/>
                  <a:gd name="T5" fmla="*/ 117806254 h 378"/>
                  <a:gd name="T6" fmla="*/ 1744631749 w 413"/>
                  <a:gd name="T7" fmla="*/ 107096805 h 378"/>
                  <a:gd name="T8" fmla="*/ 2058451671 w 413"/>
                  <a:gd name="T9" fmla="*/ 819293684 h 378"/>
                  <a:gd name="T10" fmla="*/ 2074408929 w 413"/>
                  <a:gd name="T11" fmla="*/ 1451165065 h 378"/>
                  <a:gd name="T12" fmla="*/ 1585061477 w 413"/>
                  <a:gd name="T13" fmla="*/ 2024134477 h 378"/>
                  <a:gd name="T14" fmla="*/ 505304709 w 413"/>
                  <a:gd name="T15" fmla="*/ 2024134477 h 378"/>
                  <a:gd name="T16" fmla="*/ 95741241 w 413"/>
                  <a:gd name="T17" fmla="*/ 1429746167 h 37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13" h="378">
                    <a:moveTo>
                      <a:pt x="18" y="267"/>
                    </a:moveTo>
                    <a:cubicBezTo>
                      <a:pt x="18" y="267"/>
                      <a:pt x="0" y="128"/>
                      <a:pt x="34" y="127"/>
                    </a:cubicBezTo>
                    <a:cubicBezTo>
                      <a:pt x="34" y="127"/>
                      <a:pt x="40" y="0"/>
                      <a:pt x="240" y="22"/>
                    </a:cubicBezTo>
                    <a:cubicBezTo>
                      <a:pt x="240" y="22"/>
                      <a:pt x="306" y="33"/>
                      <a:pt x="328" y="20"/>
                    </a:cubicBezTo>
                    <a:cubicBezTo>
                      <a:pt x="350" y="7"/>
                      <a:pt x="413" y="28"/>
                      <a:pt x="387" y="153"/>
                    </a:cubicBezTo>
                    <a:cubicBezTo>
                      <a:pt x="387" y="153"/>
                      <a:pt x="412" y="143"/>
                      <a:pt x="390" y="271"/>
                    </a:cubicBezTo>
                    <a:cubicBezTo>
                      <a:pt x="298" y="378"/>
                      <a:pt x="298" y="378"/>
                      <a:pt x="298" y="378"/>
                    </a:cubicBezTo>
                    <a:cubicBezTo>
                      <a:pt x="95" y="378"/>
                      <a:pt x="95" y="378"/>
                      <a:pt x="95" y="378"/>
                    </a:cubicBezTo>
                    <a:lnTo>
                      <a:pt x="18" y="267"/>
                    </a:lnTo>
                    <a:close/>
                  </a:path>
                </a:pathLst>
              </a:custGeom>
              <a:solidFill>
                <a:srgbClr val="4C453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39" name="Freeform 44"/>
              <p:cNvSpPr>
                <a:spLocks/>
              </p:cNvSpPr>
              <p:nvPr/>
            </p:nvSpPr>
            <p:spPr bwMode="auto">
              <a:xfrm>
                <a:off x="9455151" y="688976"/>
                <a:ext cx="784225" cy="301625"/>
              </a:xfrm>
              <a:custGeom>
                <a:avLst/>
                <a:gdLst>
                  <a:gd name="T0" fmla="*/ 1452400846 w 340"/>
                  <a:gd name="T1" fmla="*/ 586778955 h 130"/>
                  <a:gd name="T2" fmla="*/ 1489640001 w 340"/>
                  <a:gd name="T3" fmla="*/ 0 h 130"/>
                  <a:gd name="T4" fmla="*/ 510733451 w 340"/>
                  <a:gd name="T5" fmla="*/ 166882152 h 130"/>
                  <a:gd name="T6" fmla="*/ 0 w 340"/>
                  <a:gd name="T7" fmla="*/ 662145762 h 130"/>
                  <a:gd name="T8" fmla="*/ 1154471462 w 340"/>
                  <a:gd name="T9" fmla="*/ 699828005 h 130"/>
                  <a:gd name="T10" fmla="*/ 1452400846 w 340"/>
                  <a:gd name="T11" fmla="*/ 586778955 h 13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40" h="130">
                    <a:moveTo>
                      <a:pt x="273" y="109"/>
                    </a:moveTo>
                    <a:cubicBezTo>
                      <a:pt x="273" y="109"/>
                      <a:pt x="340" y="81"/>
                      <a:pt x="280" y="0"/>
                    </a:cubicBezTo>
                    <a:cubicBezTo>
                      <a:pt x="280" y="0"/>
                      <a:pt x="207" y="33"/>
                      <a:pt x="96" y="31"/>
                    </a:cubicBezTo>
                    <a:cubicBezTo>
                      <a:pt x="9" y="30"/>
                      <a:pt x="1" y="118"/>
                      <a:pt x="0" y="123"/>
                    </a:cubicBezTo>
                    <a:cubicBezTo>
                      <a:pt x="217" y="130"/>
                      <a:pt x="217" y="130"/>
                      <a:pt x="217" y="130"/>
                    </a:cubicBezTo>
                    <a:lnTo>
                      <a:pt x="273" y="109"/>
                    </a:ln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0" name="Freeform 45"/>
              <p:cNvSpPr>
                <a:spLocks/>
              </p:cNvSpPr>
              <p:nvPr/>
            </p:nvSpPr>
            <p:spPr bwMode="auto">
              <a:xfrm>
                <a:off x="9264651" y="1031876"/>
                <a:ext cx="185738" cy="358775"/>
              </a:xfrm>
              <a:custGeom>
                <a:avLst/>
                <a:gdLst>
                  <a:gd name="T0" fmla="*/ 425908699 w 81"/>
                  <a:gd name="T1" fmla="*/ 257172235 h 155"/>
                  <a:gd name="T2" fmla="*/ 163002293 w 81"/>
                  <a:gd name="T3" fmla="*/ 117870318 h 155"/>
                  <a:gd name="T4" fmla="*/ 383844775 w 81"/>
                  <a:gd name="T5" fmla="*/ 830448391 h 155"/>
                  <a:gd name="T6" fmla="*/ 425908699 w 81"/>
                  <a:gd name="T7" fmla="*/ 257172235 h 1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1" h="155">
                    <a:moveTo>
                      <a:pt x="81" y="48"/>
                    </a:moveTo>
                    <a:cubicBezTo>
                      <a:pt x="81" y="48"/>
                      <a:pt x="62" y="0"/>
                      <a:pt x="31" y="22"/>
                    </a:cubicBezTo>
                    <a:cubicBezTo>
                      <a:pt x="0" y="43"/>
                      <a:pt x="40" y="142"/>
                      <a:pt x="73" y="155"/>
                    </a:cubicBezTo>
                    <a:lnTo>
                      <a:pt x="81" y="48"/>
                    </a:lnTo>
                    <a:close/>
                  </a:path>
                </a:pathLst>
              </a:custGeom>
              <a:solidFill>
                <a:srgbClr val="F4D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1" name="Freeform 46"/>
              <p:cNvSpPr>
                <a:spLocks/>
              </p:cNvSpPr>
              <p:nvPr/>
            </p:nvSpPr>
            <p:spPr bwMode="auto">
              <a:xfrm>
                <a:off x="10096501" y="1031876"/>
                <a:ext cx="185738" cy="358775"/>
              </a:xfrm>
              <a:custGeom>
                <a:avLst/>
                <a:gdLst>
                  <a:gd name="T0" fmla="*/ 0 w 80"/>
                  <a:gd name="T1" fmla="*/ 257172235 h 155"/>
                  <a:gd name="T2" fmla="*/ 264131045 w 80"/>
                  <a:gd name="T3" fmla="*/ 117870318 h 155"/>
                  <a:gd name="T4" fmla="*/ 37732675 w 80"/>
                  <a:gd name="T5" fmla="*/ 830448391 h 155"/>
                  <a:gd name="T6" fmla="*/ 0 w 80"/>
                  <a:gd name="T7" fmla="*/ 257172235 h 15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0" h="155">
                    <a:moveTo>
                      <a:pt x="0" y="48"/>
                    </a:moveTo>
                    <a:cubicBezTo>
                      <a:pt x="0" y="48"/>
                      <a:pt x="18" y="0"/>
                      <a:pt x="49" y="22"/>
                    </a:cubicBezTo>
                    <a:cubicBezTo>
                      <a:pt x="80" y="43"/>
                      <a:pt x="40" y="142"/>
                      <a:pt x="7" y="155"/>
                    </a:cubicBez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4D3B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2" name="Freeform 47"/>
              <p:cNvSpPr>
                <a:spLocks/>
              </p:cNvSpPr>
              <p:nvPr/>
            </p:nvSpPr>
            <p:spPr bwMode="auto">
              <a:xfrm>
                <a:off x="9383713" y="809626"/>
                <a:ext cx="776288" cy="739775"/>
              </a:xfrm>
              <a:custGeom>
                <a:avLst/>
                <a:gdLst>
                  <a:gd name="T0" fmla="*/ 165474105 w 336"/>
                  <a:gd name="T1" fmla="*/ 379453715 h 320"/>
                  <a:gd name="T2" fmla="*/ 571151586 w 336"/>
                  <a:gd name="T3" fmla="*/ 90855929 h 320"/>
                  <a:gd name="T4" fmla="*/ 1243721964 w 336"/>
                  <a:gd name="T5" fmla="*/ 224463918 h 320"/>
                  <a:gd name="T6" fmla="*/ 1622709924 w 336"/>
                  <a:gd name="T7" fmla="*/ 304630098 h 320"/>
                  <a:gd name="T8" fmla="*/ 1788184029 w 336"/>
                  <a:gd name="T9" fmla="*/ 1368167627 h 320"/>
                  <a:gd name="T10" fmla="*/ 1772168468 w 336"/>
                  <a:gd name="T11" fmla="*/ 1448333807 h 320"/>
                  <a:gd name="T12" fmla="*/ 912773755 w 336"/>
                  <a:gd name="T13" fmla="*/ 1710209533 h 320"/>
                  <a:gd name="T14" fmla="*/ 32026501 w 336"/>
                  <a:gd name="T15" fmla="*/ 1448333807 h 320"/>
                  <a:gd name="T16" fmla="*/ 5336980 w 336"/>
                  <a:gd name="T17" fmla="*/ 1362822752 h 320"/>
                  <a:gd name="T18" fmla="*/ 165474105 w 336"/>
                  <a:gd name="T19" fmla="*/ 379453715 h 32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336" h="320">
                    <a:moveTo>
                      <a:pt x="31" y="71"/>
                    </a:moveTo>
                    <a:cubicBezTo>
                      <a:pt x="31" y="71"/>
                      <a:pt x="52" y="35"/>
                      <a:pt x="107" y="17"/>
                    </a:cubicBezTo>
                    <a:cubicBezTo>
                      <a:pt x="163" y="0"/>
                      <a:pt x="197" y="23"/>
                      <a:pt x="233" y="42"/>
                    </a:cubicBezTo>
                    <a:cubicBezTo>
                      <a:pt x="269" y="62"/>
                      <a:pt x="304" y="57"/>
                      <a:pt x="304" y="57"/>
                    </a:cubicBezTo>
                    <a:cubicBezTo>
                      <a:pt x="335" y="256"/>
                      <a:pt x="335" y="256"/>
                      <a:pt x="335" y="256"/>
                    </a:cubicBezTo>
                    <a:cubicBezTo>
                      <a:pt x="336" y="261"/>
                      <a:pt x="335" y="267"/>
                      <a:pt x="332" y="271"/>
                    </a:cubicBezTo>
                    <a:cubicBezTo>
                      <a:pt x="320" y="287"/>
                      <a:pt x="281" y="320"/>
                      <a:pt x="171" y="320"/>
                    </a:cubicBezTo>
                    <a:cubicBezTo>
                      <a:pt x="62" y="320"/>
                      <a:pt x="19" y="287"/>
                      <a:pt x="6" y="271"/>
                    </a:cubicBezTo>
                    <a:cubicBezTo>
                      <a:pt x="2" y="267"/>
                      <a:pt x="0" y="261"/>
                      <a:pt x="1" y="255"/>
                    </a:cubicBezTo>
                    <a:lnTo>
                      <a:pt x="31" y="71"/>
                    </a:lnTo>
                    <a:close/>
                  </a:path>
                </a:pathLst>
              </a:custGeom>
              <a:solidFill>
                <a:srgbClr val="F9DAB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3" name="Freeform 48"/>
              <p:cNvSpPr>
                <a:spLocks/>
              </p:cNvSpPr>
              <p:nvPr/>
            </p:nvSpPr>
            <p:spPr bwMode="auto">
              <a:xfrm>
                <a:off x="9509126" y="1284288"/>
                <a:ext cx="536575" cy="157163"/>
              </a:xfrm>
              <a:custGeom>
                <a:avLst/>
                <a:gdLst>
                  <a:gd name="T0" fmla="*/ 631097407 w 233"/>
                  <a:gd name="T1" fmla="*/ 363238361 h 68"/>
                  <a:gd name="T2" fmla="*/ 281077790 w 233"/>
                  <a:gd name="T3" fmla="*/ 309821431 h 68"/>
                  <a:gd name="T4" fmla="*/ 90156114 w 233"/>
                  <a:gd name="T5" fmla="*/ 192302798 h 68"/>
                  <a:gd name="T6" fmla="*/ 0 w 233"/>
                  <a:gd name="T7" fmla="*/ 21367234 h 68"/>
                  <a:gd name="T8" fmla="*/ 15910715 w 233"/>
                  <a:gd name="T9" fmla="*/ 0 h 68"/>
                  <a:gd name="T10" fmla="*/ 31819128 w 233"/>
                  <a:gd name="T11" fmla="*/ 16026004 h 68"/>
                  <a:gd name="T12" fmla="*/ 116673973 w 233"/>
                  <a:gd name="T13" fmla="*/ 170935563 h 68"/>
                  <a:gd name="T14" fmla="*/ 631097407 w 233"/>
                  <a:gd name="T15" fmla="*/ 325845123 h 68"/>
                  <a:gd name="T16" fmla="*/ 1129610126 w 233"/>
                  <a:gd name="T17" fmla="*/ 170935563 h 68"/>
                  <a:gd name="T18" fmla="*/ 1203857828 w 233"/>
                  <a:gd name="T19" fmla="*/ 16026004 h 68"/>
                  <a:gd name="T20" fmla="*/ 1219766240 w 233"/>
                  <a:gd name="T21" fmla="*/ 0 h 68"/>
                  <a:gd name="T22" fmla="*/ 1235676955 w 233"/>
                  <a:gd name="T23" fmla="*/ 16026004 h 68"/>
                  <a:gd name="T24" fmla="*/ 1156127985 w 233"/>
                  <a:gd name="T25" fmla="*/ 192302798 h 68"/>
                  <a:gd name="T26" fmla="*/ 970509881 w 233"/>
                  <a:gd name="T27" fmla="*/ 309821431 h 68"/>
                  <a:gd name="T28" fmla="*/ 631097407 w 233"/>
                  <a:gd name="T29" fmla="*/ 363238361 h 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33" h="68">
                    <a:moveTo>
                      <a:pt x="119" y="68"/>
                    </a:moveTo>
                    <a:cubicBezTo>
                      <a:pt x="93" y="68"/>
                      <a:pt x="71" y="64"/>
                      <a:pt x="53" y="58"/>
                    </a:cubicBezTo>
                    <a:cubicBezTo>
                      <a:pt x="39" y="53"/>
                      <a:pt x="27" y="45"/>
                      <a:pt x="17" y="36"/>
                    </a:cubicBezTo>
                    <a:cubicBezTo>
                      <a:pt x="2" y="20"/>
                      <a:pt x="0" y="4"/>
                      <a:pt x="0" y="4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4" y="0"/>
                      <a:pt x="6" y="1"/>
                      <a:pt x="6" y="3"/>
                    </a:cubicBezTo>
                    <a:cubicBezTo>
                      <a:pt x="6" y="3"/>
                      <a:pt x="8" y="18"/>
                      <a:pt x="22" y="32"/>
                    </a:cubicBezTo>
                    <a:cubicBezTo>
                      <a:pt x="36" y="45"/>
                      <a:pt x="63" y="61"/>
                      <a:pt x="119" y="61"/>
                    </a:cubicBezTo>
                    <a:cubicBezTo>
                      <a:pt x="174" y="61"/>
                      <a:pt x="200" y="45"/>
                      <a:pt x="213" y="32"/>
                    </a:cubicBezTo>
                    <a:cubicBezTo>
                      <a:pt x="226" y="18"/>
                      <a:pt x="227" y="3"/>
                      <a:pt x="227" y="3"/>
                    </a:cubicBezTo>
                    <a:cubicBezTo>
                      <a:pt x="227" y="1"/>
                      <a:pt x="228" y="0"/>
                      <a:pt x="230" y="0"/>
                    </a:cubicBezTo>
                    <a:cubicBezTo>
                      <a:pt x="232" y="0"/>
                      <a:pt x="233" y="2"/>
                      <a:pt x="233" y="3"/>
                    </a:cubicBezTo>
                    <a:cubicBezTo>
                      <a:pt x="233" y="4"/>
                      <a:pt x="233" y="20"/>
                      <a:pt x="218" y="36"/>
                    </a:cubicBezTo>
                    <a:cubicBezTo>
                      <a:pt x="209" y="45"/>
                      <a:pt x="198" y="53"/>
                      <a:pt x="183" y="58"/>
                    </a:cubicBezTo>
                    <a:cubicBezTo>
                      <a:pt x="166" y="64"/>
                      <a:pt x="144" y="68"/>
                      <a:pt x="119" y="68"/>
                    </a:cubicBezTo>
                    <a:close/>
                  </a:path>
                </a:pathLst>
              </a:custGeom>
              <a:solidFill>
                <a:srgbClr val="EFC4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4" name="Freeform 49"/>
              <p:cNvSpPr>
                <a:spLocks/>
              </p:cNvSpPr>
              <p:nvPr/>
            </p:nvSpPr>
            <p:spPr bwMode="auto">
              <a:xfrm>
                <a:off x="9691688" y="1287463"/>
                <a:ext cx="174625" cy="44450"/>
              </a:xfrm>
              <a:custGeom>
                <a:avLst/>
                <a:gdLst>
                  <a:gd name="T0" fmla="*/ 0 w 76"/>
                  <a:gd name="T1" fmla="*/ 0 h 19"/>
                  <a:gd name="T2" fmla="*/ 190058633 w 76"/>
                  <a:gd name="T3" fmla="*/ 65678384 h 19"/>
                  <a:gd name="T4" fmla="*/ 401235403 w 76"/>
                  <a:gd name="T5" fmla="*/ 0 h 19"/>
                  <a:gd name="T6" fmla="*/ 190058633 w 76"/>
                  <a:gd name="T7" fmla="*/ 103989605 h 19"/>
                  <a:gd name="T8" fmla="*/ 0 w 76"/>
                  <a:gd name="T9" fmla="*/ 0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76" h="19">
                    <a:moveTo>
                      <a:pt x="0" y="0"/>
                    </a:moveTo>
                    <a:cubicBezTo>
                      <a:pt x="0" y="0"/>
                      <a:pt x="19" y="12"/>
                      <a:pt x="36" y="12"/>
                    </a:cubicBezTo>
                    <a:cubicBezTo>
                      <a:pt x="53" y="12"/>
                      <a:pt x="76" y="0"/>
                      <a:pt x="76" y="0"/>
                    </a:cubicBezTo>
                    <a:cubicBezTo>
                      <a:pt x="76" y="0"/>
                      <a:pt x="52" y="19"/>
                      <a:pt x="36" y="19"/>
                    </a:cubicBezTo>
                    <a:cubicBezTo>
                      <a:pt x="20" y="19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EFC4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5" name="Oval 50"/>
              <p:cNvSpPr>
                <a:spLocks noChangeArrowheads="1"/>
              </p:cNvSpPr>
              <p:nvPr/>
            </p:nvSpPr>
            <p:spPr bwMode="auto">
              <a:xfrm>
                <a:off x="9536113" y="1073151"/>
                <a:ext cx="100013" cy="101600"/>
              </a:xfrm>
              <a:prstGeom prst="ellipse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350"/>
              </a:p>
            </p:txBody>
          </p:sp>
          <p:sp>
            <p:nvSpPr>
              <p:cNvPr id="46" name="Freeform 51"/>
              <p:cNvSpPr>
                <a:spLocks/>
              </p:cNvSpPr>
              <p:nvPr/>
            </p:nvSpPr>
            <p:spPr bwMode="auto">
              <a:xfrm>
                <a:off x="9567863" y="1079501"/>
                <a:ext cx="49213" cy="30163"/>
              </a:xfrm>
              <a:custGeom>
                <a:avLst/>
                <a:gdLst>
                  <a:gd name="T0" fmla="*/ 5490765 w 21"/>
                  <a:gd name="T1" fmla="*/ 26916997 h 13"/>
                  <a:gd name="T2" fmla="*/ 54919365 w 21"/>
                  <a:gd name="T3" fmla="*/ 64602185 h 13"/>
                  <a:gd name="T4" fmla="*/ 109838729 w 21"/>
                  <a:gd name="T5" fmla="*/ 43068124 h 13"/>
                  <a:gd name="T6" fmla="*/ 65903237 w 21"/>
                  <a:gd name="T7" fmla="*/ 5382935 h 13"/>
                  <a:gd name="T8" fmla="*/ 5490765 w 21"/>
                  <a:gd name="T9" fmla="*/ 2691699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3">
                    <a:moveTo>
                      <a:pt x="1" y="5"/>
                    </a:moveTo>
                    <a:cubicBezTo>
                      <a:pt x="0" y="8"/>
                      <a:pt x="4" y="11"/>
                      <a:pt x="10" y="12"/>
                    </a:cubicBezTo>
                    <a:cubicBezTo>
                      <a:pt x="15" y="13"/>
                      <a:pt x="20" y="12"/>
                      <a:pt x="20" y="8"/>
                    </a:cubicBezTo>
                    <a:cubicBezTo>
                      <a:pt x="21" y="5"/>
                      <a:pt x="17" y="2"/>
                      <a:pt x="12" y="1"/>
                    </a:cubicBezTo>
                    <a:cubicBezTo>
                      <a:pt x="6" y="0"/>
                      <a:pt x="2" y="1"/>
                      <a:pt x="1" y="5"/>
                    </a:cubicBezTo>
                    <a:close/>
                  </a:path>
                </a:pathLst>
              </a:custGeom>
              <a:solidFill>
                <a:srgbClr val="E8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7" name="Freeform 52"/>
              <p:cNvSpPr>
                <a:spLocks/>
              </p:cNvSpPr>
              <p:nvPr/>
            </p:nvSpPr>
            <p:spPr bwMode="auto">
              <a:xfrm>
                <a:off x="9480551" y="977901"/>
                <a:ext cx="196850" cy="71438"/>
              </a:xfrm>
              <a:custGeom>
                <a:avLst/>
                <a:gdLst>
                  <a:gd name="T0" fmla="*/ 0 w 85"/>
                  <a:gd name="T1" fmla="*/ 37173109 h 31"/>
                  <a:gd name="T2" fmla="*/ 0 w 85"/>
                  <a:gd name="T3" fmla="*/ 154004197 h 31"/>
                  <a:gd name="T4" fmla="*/ 455881441 w 85"/>
                  <a:gd name="T5" fmla="*/ 127452305 h 31"/>
                  <a:gd name="T6" fmla="*/ 455881441 w 85"/>
                  <a:gd name="T7" fmla="*/ 0 h 31"/>
                  <a:gd name="T8" fmla="*/ 0 w 85"/>
                  <a:gd name="T9" fmla="*/ 3717310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31">
                    <a:moveTo>
                      <a:pt x="0" y="7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28" y="31"/>
                      <a:pt x="56" y="30"/>
                      <a:pt x="85" y="24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56" y="6"/>
                      <a:pt x="28" y="9"/>
                      <a:pt x="0" y="7"/>
                    </a:cubicBez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48" name="Oval 53"/>
              <p:cNvSpPr>
                <a:spLocks noChangeArrowheads="1"/>
              </p:cNvSpPr>
              <p:nvPr/>
            </p:nvSpPr>
            <p:spPr bwMode="auto">
              <a:xfrm>
                <a:off x="9921876" y="1073151"/>
                <a:ext cx="101600" cy="101600"/>
              </a:xfrm>
              <a:prstGeom prst="ellipse">
                <a:avLst/>
              </a:pr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350"/>
              </a:p>
            </p:txBody>
          </p:sp>
          <p:sp>
            <p:nvSpPr>
              <p:cNvPr id="49" name="Freeform 54"/>
              <p:cNvSpPr>
                <a:spLocks/>
              </p:cNvSpPr>
              <p:nvPr/>
            </p:nvSpPr>
            <p:spPr bwMode="auto">
              <a:xfrm>
                <a:off x="9956801" y="1079501"/>
                <a:ext cx="47625" cy="30163"/>
              </a:xfrm>
              <a:custGeom>
                <a:avLst/>
                <a:gdLst>
                  <a:gd name="T0" fmla="*/ 0 w 21"/>
                  <a:gd name="T1" fmla="*/ 26916997 h 13"/>
                  <a:gd name="T2" fmla="*/ 46289232 w 21"/>
                  <a:gd name="T3" fmla="*/ 64602185 h 13"/>
                  <a:gd name="T4" fmla="*/ 102863196 w 21"/>
                  <a:gd name="T5" fmla="*/ 43068124 h 13"/>
                  <a:gd name="T6" fmla="*/ 56573964 w 21"/>
                  <a:gd name="T7" fmla="*/ 5382935 h 13"/>
                  <a:gd name="T8" fmla="*/ 0 w 21"/>
                  <a:gd name="T9" fmla="*/ 26916997 h 1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1" h="13">
                    <a:moveTo>
                      <a:pt x="0" y="5"/>
                    </a:moveTo>
                    <a:cubicBezTo>
                      <a:pt x="0" y="8"/>
                      <a:pt x="4" y="11"/>
                      <a:pt x="9" y="12"/>
                    </a:cubicBezTo>
                    <a:cubicBezTo>
                      <a:pt x="14" y="13"/>
                      <a:pt x="19" y="12"/>
                      <a:pt x="20" y="8"/>
                    </a:cubicBezTo>
                    <a:cubicBezTo>
                      <a:pt x="21" y="5"/>
                      <a:pt x="17" y="2"/>
                      <a:pt x="11" y="1"/>
                    </a:cubicBezTo>
                    <a:cubicBezTo>
                      <a:pt x="6" y="0"/>
                      <a:pt x="1" y="1"/>
                      <a:pt x="0" y="5"/>
                    </a:cubicBezTo>
                    <a:close/>
                  </a:path>
                </a:pathLst>
              </a:custGeom>
              <a:solidFill>
                <a:srgbClr val="E8DF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  <p:sp>
            <p:nvSpPr>
              <p:cNvPr id="50" name="Freeform 55"/>
              <p:cNvSpPr>
                <a:spLocks/>
              </p:cNvSpPr>
              <p:nvPr/>
            </p:nvSpPr>
            <p:spPr bwMode="auto">
              <a:xfrm>
                <a:off x="9882188" y="977901"/>
                <a:ext cx="196850" cy="71438"/>
              </a:xfrm>
              <a:custGeom>
                <a:avLst/>
                <a:gdLst>
                  <a:gd name="T0" fmla="*/ 455881441 w 85"/>
                  <a:gd name="T1" fmla="*/ 37173109 h 31"/>
                  <a:gd name="T2" fmla="*/ 455881441 w 85"/>
                  <a:gd name="T3" fmla="*/ 154004197 h 31"/>
                  <a:gd name="T4" fmla="*/ 0 w 85"/>
                  <a:gd name="T5" fmla="*/ 127452305 h 31"/>
                  <a:gd name="T6" fmla="*/ 0 w 85"/>
                  <a:gd name="T7" fmla="*/ 0 h 31"/>
                  <a:gd name="T8" fmla="*/ 455881441 w 85"/>
                  <a:gd name="T9" fmla="*/ 37173109 h 3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" h="31">
                    <a:moveTo>
                      <a:pt x="85" y="7"/>
                    </a:moveTo>
                    <a:cubicBezTo>
                      <a:pt x="85" y="29"/>
                      <a:pt x="85" y="29"/>
                      <a:pt x="85" y="29"/>
                    </a:cubicBezTo>
                    <a:cubicBezTo>
                      <a:pt x="56" y="31"/>
                      <a:pt x="28" y="30"/>
                      <a:pt x="0" y="24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8" y="6"/>
                      <a:pt x="56" y="9"/>
                      <a:pt x="85" y="7"/>
                    </a:cubicBezTo>
                    <a:close/>
                  </a:path>
                </a:pathLst>
              </a:custGeom>
              <a:solidFill>
                <a:srgbClr val="3A332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CN" altLang="en-US"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741967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3252884" y="1203416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2614963" y="2502457"/>
            <a:ext cx="2675071" cy="133315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4800" dirty="0" err="1" smtClean="0">
                <a:solidFill>
                  <a:srgbClr val="FFFFFF"/>
                </a:solidFill>
                <a:latin typeface="UTM Cooper Black" pitchFamily="18" charset="0"/>
                <a:ea typeface="微软雅黑" panose="020B0503020204020204" pitchFamily="34" charset="-122"/>
              </a:rPr>
              <a:t>Củng</a:t>
            </a:r>
            <a:r>
              <a:rPr lang="en-US" altLang="zh-CN" sz="4800" dirty="0" smtClean="0">
                <a:solidFill>
                  <a:srgbClr val="FFFFFF"/>
                </a:solidFill>
                <a:latin typeface="UTM Cooper Black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800" dirty="0" err="1" smtClean="0">
                <a:solidFill>
                  <a:srgbClr val="FFFFFF"/>
                </a:solidFill>
                <a:latin typeface="UTM Cooper Black" pitchFamily="18" charset="0"/>
                <a:ea typeface="微软雅黑" panose="020B0503020204020204" pitchFamily="34" charset="-122"/>
              </a:rPr>
              <a:t>cố</a:t>
            </a:r>
            <a:endParaRPr lang="zh-CN" altLang="en-US" sz="4800" dirty="0">
              <a:solidFill>
                <a:srgbClr val="FFFFFF"/>
              </a:solidFill>
              <a:latin typeface="UTM Cooper Black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3769260" y="1056711"/>
            <a:ext cx="668767" cy="66876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FFFFFF"/>
                </a:solidFill>
                <a:ea typeface="微软雅黑" panose="020B0503020204020204" pitchFamily="34" charset="-122"/>
              </a:rPr>
              <a:t>03</a:t>
            </a: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46810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0" y="456063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82" y="0"/>
            <a:ext cx="7291001" cy="5151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693116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938254" y="278296"/>
            <a:ext cx="7474226" cy="66790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5138193"/>
              </p:ext>
            </p:extLst>
          </p:nvPr>
        </p:nvGraphicFramePr>
        <p:xfrm>
          <a:off x="660903" y="1240324"/>
          <a:ext cx="7903675" cy="302385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2312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332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391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1539">
                <a:tc>
                  <a:txBody>
                    <a:bodyPr/>
                    <a:lstStyle/>
                    <a:p>
                      <a:pPr algn="ctr"/>
                      <a:endParaRPr lang="en-US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UTM Flamenco" pitchFamily="18" charset="0"/>
                        </a:rPr>
                        <a:t>Câ</a:t>
                      </a:r>
                      <a:r>
                        <a:rPr lang="en-US" sz="2800" baseline="0" dirty="0" err="1" smtClean="0">
                          <a:latin typeface="UTM Flamenco" pitchFamily="18" charset="0"/>
                        </a:rPr>
                        <a:t>y</a:t>
                      </a:r>
                      <a:r>
                        <a:rPr lang="en-US" sz="2800" baseline="0" dirty="0" smtClean="0">
                          <a:latin typeface="UTM Flamenco" pitchFamily="18" charset="0"/>
                        </a:rPr>
                        <a:t> </a:t>
                      </a:r>
                      <a:r>
                        <a:rPr lang="en-US" sz="2800" baseline="0" dirty="0" err="1" smtClean="0">
                          <a:latin typeface="UTM Flamenco" pitchFamily="18" charset="0"/>
                        </a:rPr>
                        <a:t>trồng</a:t>
                      </a:r>
                      <a:endParaRPr lang="en-US" sz="2800" dirty="0">
                        <a:latin typeface="UTM Flamenco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latin typeface="UTM Flamenco" pitchFamily="18" charset="0"/>
                        </a:rPr>
                        <a:t>Vật</a:t>
                      </a:r>
                      <a:r>
                        <a:rPr lang="en-US" sz="2800" dirty="0" smtClean="0">
                          <a:latin typeface="UTM Flamenco" pitchFamily="18" charset="0"/>
                        </a:rPr>
                        <a:t> </a:t>
                      </a:r>
                      <a:r>
                        <a:rPr lang="en-US" sz="2800" dirty="0" err="1" smtClean="0">
                          <a:latin typeface="UTM Flamenco" pitchFamily="18" charset="0"/>
                        </a:rPr>
                        <a:t>nuôi</a:t>
                      </a:r>
                      <a:endParaRPr lang="en-US" sz="2800" dirty="0">
                        <a:latin typeface="UTM Flamenco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578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Vùng</a:t>
                      </a:r>
                      <a:r>
                        <a:rPr lang="en-US" sz="24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núi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UTM Flamenco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653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Đồng</a:t>
                      </a:r>
                      <a:r>
                        <a:rPr lang="en-US" sz="24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Flamenco" pitchFamily="18" charset="0"/>
                        </a:rPr>
                        <a:t>bằng</a:t>
                      </a:r>
                      <a:endParaRPr lang="en-US" sz="24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UTM Flamenco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endParaRPr lang="en-US" sz="22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342900" indent="-342900" algn="just">
                        <a:buFontTx/>
                        <a:buChar char="-"/>
                      </a:pP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855959" y="2020428"/>
            <a:ext cx="34584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năm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dirty="0"/>
          </a:p>
        </p:txBody>
      </p:sp>
      <p:sp>
        <p:nvSpPr>
          <p:cNvPr id="71" name="Rectangle 70"/>
          <p:cNvSpPr/>
          <p:nvPr/>
        </p:nvSpPr>
        <p:spPr>
          <a:xfrm>
            <a:off x="5332489" y="2020424"/>
            <a:ext cx="3458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Trâu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bò</a:t>
            </a:r>
            <a:endParaRPr lang="en-US" sz="2200" dirty="0"/>
          </a:p>
        </p:txBody>
      </p:sp>
      <p:sp>
        <p:nvSpPr>
          <p:cNvPr id="72" name="Rectangle 71"/>
          <p:cNvSpPr/>
          <p:nvPr/>
        </p:nvSpPr>
        <p:spPr>
          <a:xfrm>
            <a:off x="1855959" y="3204922"/>
            <a:ext cx="34584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gạo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thực</a:t>
            </a:r>
            <a:endParaRPr lang="en-US" sz="22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Tx/>
              <a:buChar char="-"/>
              <a:defRPr/>
            </a:pP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2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200" dirty="0"/>
          </a:p>
        </p:txBody>
      </p:sp>
      <p:sp>
        <p:nvSpPr>
          <p:cNvPr id="73" name="Rectangle 72"/>
          <p:cNvSpPr/>
          <p:nvPr/>
        </p:nvSpPr>
        <p:spPr>
          <a:xfrm>
            <a:off x="5332489" y="3192183"/>
            <a:ext cx="345842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Lợn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dirty="0" err="1" smtClean="0">
                <a:latin typeface="Times New Roman" pitchFamily="18" charset="0"/>
                <a:cs typeface="Times New Roman" pitchFamily="18" charset="0"/>
              </a:rPr>
              <a:t>cầm</a:t>
            </a:r>
            <a:endParaRPr lang="en-US" sz="2200" dirty="0"/>
          </a:p>
        </p:txBody>
      </p:sp>
      <p:sp>
        <p:nvSpPr>
          <p:cNvPr id="74" name="TextBox 13"/>
          <p:cNvSpPr txBox="1">
            <a:spLocks noChangeArrowheads="1"/>
          </p:cNvSpPr>
          <p:nvPr/>
        </p:nvSpPr>
        <p:spPr bwMode="auto">
          <a:xfrm>
            <a:off x="1101910" y="382536"/>
            <a:ext cx="7209172" cy="43088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defTabSz="911225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Điền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nội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dung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thích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hợp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vào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bảng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 </a:t>
            </a:r>
            <a:r>
              <a:rPr lang="en-US" altLang="zh-CN" b="1" spc="50" dirty="0" err="1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sau</a:t>
            </a:r>
            <a:r>
              <a:rPr lang="en-US" altLang="zh-CN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UTM Cooper Black" pitchFamily="18" charset="0"/>
                <a:ea typeface="微软雅黑" panose="020B0503020204020204" pitchFamily="34" charset="-122"/>
                <a:sym typeface="Arial" panose="020B0604020202020204" pitchFamily="34" charset="0"/>
              </a:rPr>
              <a:t>:</a:t>
            </a:r>
            <a:endParaRPr lang="en-US" altLang="zh-CN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UTM Cooper Black" pitchFamily="18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1075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1" grpId="0"/>
      <p:bldP spid="72" grpId="0"/>
      <p:bldP spid="73" grpId="0"/>
      <p:bldP spid="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Nong trai\transcoder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258" y="0"/>
            <a:ext cx="9405258" cy="529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428096" y="1132879"/>
            <a:ext cx="3276230" cy="1257815"/>
            <a:chOff x="1428096" y="1132879"/>
            <a:chExt cx="3276230" cy="1257815"/>
          </a:xfrm>
        </p:grpSpPr>
        <p:grpSp>
          <p:nvGrpSpPr>
            <p:cNvPr id="3" name="Group 2"/>
            <p:cNvGrpSpPr/>
            <p:nvPr/>
          </p:nvGrpSpPr>
          <p:grpSpPr>
            <a:xfrm>
              <a:off x="1428096" y="1132879"/>
              <a:ext cx="2666630" cy="648215"/>
              <a:chOff x="1774741" y="1689019"/>
              <a:chExt cx="2666630" cy="648215"/>
            </a:xfrm>
          </p:grpSpPr>
          <p:pic>
            <p:nvPicPr>
              <p:cNvPr id="108" name="Picture 10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74741" y="1702153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75622" y="1702152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76503" y="1702151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4978" y="1689019"/>
                <a:ext cx="1026393" cy="635081"/>
              </a:xfrm>
              <a:prstGeom prst="rect">
                <a:avLst/>
              </a:prstGeom>
            </p:spPr>
          </p:pic>
        </p:grpSp>
        <p:grpSp>
          <p:nvGrpSpPr>
            <p:cNvPr id="128" name="Group 127"/>
            <p:cNvGrpSpPr/>
            <p:nvPr/>
          </p:nvGrpSpPr>
          <p:grpSpPr>
            <a:xfrm>
              <a:off x="1580496" y="1285279"/>
              <a:ext cx="2666630" cy="648215"/>
              <a:chOff x="1774741" y="1689019"/>
              <a:chExt cx="2666630" cy="648215"/>
            </a:xfrm>
          </p:grpSpPr>
          <p:pic>
            <p:nvPicPr>
              <p:cNvPr id="129" name="Picture 12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74741" y="1702153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0" name="Picture 12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75622" y="1702152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1" name="Picture 13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76503" y="1702151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2" name="Picture 13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4978" y="1689019"/>
                <a:ext cx="1026393" cy="635081"/>
              </a:xfrm>
              <a:prstGeom prst="rect">
                <a:avLst/>
              </a:prstGeom>
            </p:spPr>
          </p:pic>
        </p:grpSp>
        <p:grpSp>
          <p:nvGrpSpPr>
            <p:cNvPr id="133" name="Group 132"/>
            <p:cNvGrpSpPr/>
            <p:nvPr/>
          </p:nvGrpSpPr>
          <p:grpSpPr>
            <a:xfrm>
              <a:off x="1732896" y="1437679"/>
              <a:ext cx="2666630" cy="648215"/>
              <a:chOff x="1774741" y="1689019"/>
              <a:chExt cx="2666630" cy="648215"/>
            </a:xfrm>
          </p:grpSpPr>
          <p:pic>
            <p:nvPicPr>
              <p:cNvPr id="134" name="Picture 13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74741" y="1702153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75622" y="1702152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76503" y="1702151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37" name="Picture 13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4978" y="1689019"/>
                <a:ext cx="1026393" cy="635081"/>
              </a:xfrm>
              <a:prstGeom prst="rect">
                <a:avLst/>
              </a:prstGeom>
            </p:spPr>
          </p:pic>
        </p:grpSp>
        <p:grpSp>
          <p:nvGrpSpPr>
            <p:cNvPr id="138" name="Group 137"/>
            <p:cNvGrpSpPr/>
            <p:nvPr/>
          </p:nvGrpSpPr>
          <p:grpSpPr>
            <a:xfrm>
              <a:off x="1885296" y="1590079"/>
              <a:ext cx="2666630" cy="648215"/>
              <a:chOff x="1774741" y="1689019"/>
              <a:chExt cx="2666630" cy="648215"/>
            </a:xfrm>
          </p:grpSpPr>
          <p:pic>
            <p:nvPicPr>
              <p:cNvPr id="139" name="Picture 13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74741" y="1702153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0" name="Picture 1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75622" y="1702152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1" name="Picture 14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76503" y="1702151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2" name="Picture 14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4978" y="1689019"/>
                <a:ext cx="1026393" cy="635081"/>
              </a:xfrm>
              <a:prstGeom prst="rect">
                <a:avLst/>
              </a:prstGeom>
            </p:spPr>
          </p:pic>
        </p:grpSp>
        <p:grpSp>
          <p:nvGrpSpPr>
            <p:cNvPr id="143" name="Group 142"/>
            <p:cNvGrpSpPr/>
            <p:nvPr/>
          </p:nvGrpSpPr>
          <p:grpSpPr>
            <a:xfrm>
              <a:off x="2037696" y="1742479"/>
              <a:ext cx="2666630" cy="648215"/>
              <a:chOff x="1774741" y="1689019"/>
              <a:chExt cx="2666630" cy="648215"/>
            </a:xfrm>
          </p:grpSpPr>
          <p:pic>
            <p:nvPicPr>
              <p:cNvPr id="144" name="Picture 14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774741" y="1702153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5" name="Picture 14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475622" y="1702152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6" name="Picture 14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176503" y="1702151"/>
                <a:ext cx="1026393" cy="635081"/>
              </a:xfrm>
              <a:prstGeom prst="rect">
                <a:avLst/>
              </a:prstGeom>
            </p:spPr>
          </p:pic>
          <p:pic>
            <p:nvPicPr>
              <p:cNvPr id="147" name="Picture 14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xmlns:lc="http://schemas.openxmlformats.org/drawingml/2006/lockedCanvas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414978" y="1689019"/>
                <a:ext cx="1026393" cy="635081"/>
              </a:xfrm>
              <a:prstGeom prst="rect">
                <a:avLst/>
              </a:prstGeom>
            </p:spPr>
          </p:pic>
        </p:grpSp>
      </p:grpSp>
      <p:pic>
        <p:nvPicPr>
          <p:cNvPr id="19" name="Picture 12" descr="C:\Users\ADMIN\Desktop\Nong trai\dep-of-vector-farm-animals (5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5276" y="911389"/>
            <a:ext cx="806324" cy="84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56814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2756699"/>
            <a:ext cx="2558143" cy="767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40019"/>
            <a:ext cx="895577" cy="102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Kết quả hình ảnh cho tree apple cartoon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25240" y1="8836" x2="7348" y2="27209"/>
                        <a14:foregroundMark x1="15176" y1="15708" x2="5112" y2="26087"/>
                        <a14:foregroundMark x1="6869" y1="31136" x2="1597" y2="39972"/>
                        <a14:foregroundMark x1="7348" y1="43338" x2="7348" y2="49930"/>
                        <a14:foregroundMark x1="33067" y1="7714" x2="70128" y2="5470"/>
                        <a14:foregroundMark x1="40415" y1="4628" x2="53994" y2="3506"/>
                        <a14:foregroundMark x1="79393" y1="10379" x2="90256" y2="25386"/>
                        <a14:foregroundMark x1="91054" y1="20757" x2="96326" y2="457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11442" y="-323850"/>
            <a:ext cx="1580158" cy="18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11" descr="C:\Users\ADMIN\Desktop\Nong trai\dep-of-vector-farm-animals (4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1456987"/>
            <a:ext cx="1001485" cy="88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2" descr="C:\Users\ADMIN\Desktop\Nong trai\2.jpg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914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C:\Users\ADMIN\Desktop\Nong trai\bauernhof-gegenstände-43016029 (2)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943" y="2035703"/>
            <a:ext cx="1749415" cy="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90750"/>
            <a:ext cx="1136392" cy="805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14" descr="C:\Users\ADMIN\Desktop\Nong trai\58fefc29c5857 (3).pn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48442" y="2146754"/>
            <a:ext cx="1066800" cy="732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20" descr="C:\Users\ADMIN\Desktop\Nong trai\472224296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343" y="-19050"/>
            <a:ext cx="596871" cy="60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5" descr="C:\Users\ADMIN\Desktop\Nong trai\barn-clipart-old-macdonald-2a.jp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33832" y1="71453" x2="7065" y2="88205"/>
                        <a14:foregroundMark x1="92527" y1="76581" x2="32745" y2="93333"/>
                        <a14:foregroundMark x1="11957" y1="84444" x2="41304" y2="95385"/>
                        <a14:foregroundMark x1="11277" y1="94530" x2="38587" y2="95043"/>
                        <a14:foregroundMark x1="90761" y1="78632" x2="49049" y2="95897"/>
                        <a14:foregroundMark x1="28397" y1="47009" x2="28940" y2="73162"/>
                        <a14:foregroundMark x1="30842" y1="57094" x2="49321" y2="57436"/>
                        <a14:foregroundMark x1="49457" y1="58462" x2="45652" y2="84103"/>
                        <a14:foregroundMark x1="79891" y1="61026" x2="52310" y2="80342"/>
                        <a14:foregroundMark x1="58832" y1="57436" x2="77174" y2="75214"/>
                        <a14:foregroundMark x1="69158" y1="57436" x2="59375" y2="64444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09550"/>
            <a:ext cx="3071954" cy="244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1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00" y="84947"/>
            <a:ext cx="591798" cy="42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8490688" y="2354552"/>
            <a:ext cx="1964133" cy="1310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19" descr="C:\Users\ADMIN\Desktop\Nong trai\472224296 (3).jpg"/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533" y="-19050"/>
            <a:ext cx="603071" cy="58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10" descr="C:\Users\ADMIN\Desktop\Nong trai\dep-of-vector-farm-animals (3).jpg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800294" y="3218800"/>
            <a:ext cx="1481647" cy="114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6" descr="C:\Users\ADMIN\Desktop\Nong trai\700_FO32939240_64b4071403327ba8edebdced5b1262a0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973" y="2952750"/>
            <a:ext cx="2305050" cy="233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Tai nguyen thiet ke tro choi\Bảng gỗ\1.jpg">
            <a:hlinkClick r:id="rId36" action="ppaction://hlinksldjump"/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9" y="514350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Tai nguyen thiet ke tro choi\Bảng gỗ\2.jpg">
            <a:hlinkClick r:id="rId39" action="ppaction://hlinksldjump"/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0019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Tai nguyen thiet ke tro choi\Bảng gỗ\3.jpg">
            <a:hlinkClick r:id="rId42" action="ppaction://hlinksldjump"/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747" y="487754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Tai nguyen thiet ke tro choi\Bảng gỗ\4.jpg">
            <a:hlinkClick r:id="rId45" action="ppaction://hlinksldjump"/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164" y="527820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2" y="4121978"/>
            <a:ext cx="734318" cy="721872"/>
          </a:xfrm>
          <a:prstGeom prst="rect">
            <a:avLst/>
          </a:prstGeom>
        </p:spPr>
      </p:pic>
      <p:pic>
        <p:nvPicPr>
          <p:cNvPr id="5" name="Picture 4">
            <a:hlinkClick r:id="rId49" action="ppaction://hlinksldjump"/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77" y="159058"/>
            <a:ext cx="2413817" cy="205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692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6827E-6 L 0.47847 0.08603 " pathEditMode="relative" rAng="0" ptsTypes="AA">
                                      <p:cBhvr>
                                        <p:cTn id="14" dur="6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24" y="428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84829E-6 L -0.27761 0.0111 " pathEditMode="relative" rAng="0" ptsTypes="AA">
                                      <p:cBhvr>
                                        <p:cTn id="64" dur="6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89" y="55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77336E-6 L 0.73247 -0.00895 " pathEditMode="relative" rAng="0" ptsTypes="AA">
                                      <p:cBhvr>
                                        <p:cTn id="74" dur="6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15" y="-463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65042E-6 L -0.65156 0.00925 " pathEditMode="relative" rAng="0" ptsTypes="AA">
                                      <p:cBhvr>
                                        <p:cTn id="96" dur="5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587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63399" y="1828837"/>
            <a:ext cx="46025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l Blue" pitchFamily="18" charset="0"/>
                <a:ea typeface="微软雅黑" panose="020B0503020204020204" pitchFamily="34" charset="-122"/>
              </a:rPr>
              <a:t>THANK 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l Blue" pitchFamily="18" charset="0"/>
                <a:ea typeface="微软雅黑" panose="020B0503020204020204" pitchFamily="34" charset="-122"/>
              </a:rPr>
              <a:t>YOU!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l Blue" pitchFamily="18" charset="0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00" y="3663303"/>
            <a:ext cx="4103883" cy="133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5301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4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314450"/>
            <a:ext cx="8534399" cy="303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45168" y="699197"/>
            <a:ext cx="58224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Nước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ta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bao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nhiêu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tộc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UTM Cooper Black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85180" y="1869674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51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7979" y="1854274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53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7672" y="2432439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52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53745" y="2446317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D. 54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180" y="1883065"/>
            <a:ext cx="583191" cy="583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46" y="2395306"/>
            <a:ext cx="579784" cy="668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481" y="1833509"/>
            <a:ext cx="583191" cy="583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6" y="2479649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0771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151725"/>
            <a:ext cx="8534399" cy="2448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27293" y="445892"/>
            <a:ext cx="5953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tộc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số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đông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nhất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là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:</a:t>
            </a:r>
            <a:endParaRPr lang="en-US" sz="2800" b="1" dirty="0">
              <a:solidFill>
                <a:schemeClr val="bg1"/>
              </a:solidFill>
              <a:latin typeface="UTM Cooper Black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04230" y="2452480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D. Khmer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4230" y="1474819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C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Tày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07672" y="2432439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Hoa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7672" y="1474819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A.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Kinh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30" y="2465871"/>
            <a:ext cx="583191" cy="583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517" y="1416239"/>
            <a:ext cx="579784" cy="668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30" y="1501603"/>
            <a:ext cx="583191" cy="583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6" y="2479649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6455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42" y="-1126607"/>
            <a:ext cx="8534399" cy="2507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50231" y="545285"/>
            <a:ext cx="6529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Dân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cư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tập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trung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thưa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thớt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 ở </a:t>
            </a:r>
            <a:r>
              <a:rPr lang="en-US" sz="2800" b="1" dirty="0" err="1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đâu</a:t>
            </a:r>
            <a:r>
              <a:rPr lang="en-US" sz="2800" b="1" dirty="0" smtClean="0">
                <a:solidFill>
                  <a:schemeClr val="bg1"/>
                </a:solidFill>
                <a:latin typeface="UTM Cooper Black" pitchFamily="18" charset="0"/>
                <a:cs typeface="Arial" panose="020B0604020202020204" pitchFamily="34" charset="0"/>
              </a:rPr>
              <a:t>?</a:t>
            </a:r>
            <a:endParaRPr lang="en-US" sz="2800" b="1" dirty="0">
              <a:solidFill>
                <a:schemeClr val="bg1"/>
              </a:solidFill>
              <a:latin typeface="UTM Cooper Black" pitchFamily="18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ADMIN\Desktop\Tai nguyen thiet ke tro choi\Bảng gỗ\1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0" y="4406402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669534" y="1454496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A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Đồng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bằng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9" y="2323378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D.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Ven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sông</a:t>
            </a:r>
            <a:endParaRPr lang="en-US" sz="2800" dirty="0" smtClean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9534" y="2323378"/>
            <a:ext cx="2760932" cy="65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70C0"/>
                </a:solidFill>
                <a:latin typeface="UTM Cooper Black" pitchFamily="18" charset="0"/>
              </a:rPr>
              <a:t>B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Ven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biển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99" y="1454496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C.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Vùng</a:t>
            </a:r>
            <a:r>
              <a:rPr lang="en-US" sz="2800" dirty="0" smtClean="0">
                <a:solidFill>
                  <a:srgbClr val="0070C0"/>
                </a:solidFill>
                <a:latin typeface="UTM Cooper Black" pitchFamily="18" charset="0"/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núi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534" y="1489144"/>
            <a:ext cx="583191" cy="5831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46462"/>
            <a:ext cx="579784" cy="66855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642" y="2358026"/>
            <a:ext cx="583191" cy="5831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906" y="2340342"/>
            <a:ext cx="583191" cy="58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8389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Nong trai\88547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0" y="0"/>
            <a:ext cx="91440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-1271694"/>
            <a:ext cx="8534399" cy="322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373050" y="527507"/>
                <a:ext cx="6397905" cy="12321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1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Arial" panose="020B0604020202020204" pitchFamily="34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dirty="0" smtClean="0">
                            <a:solidFill>
                              <a:schemeClr val="bg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/>
                            <a:cs typeface="Arial" panose="020B0604020202020204" pitchFamily="34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dân</a:t>
                </a:r>
                <a:r>
                  <a:rPr lang="en-US" sz="2800" b="1" dirty="0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2800" b="1" dirty="0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sz="2800" b="1" dirty="0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ta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sống</a:t>
                </a:r>
                <a:r>
                  <a:rPr lang="en-US" sz="2800" b="1" dirty="0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ở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sz="2800" b="1" dirty="0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 err="1" smtClean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2800" b="1" dirty="0">
                    <a:solidFill>
                      <a:schemeClr val="bg1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.</a:t>
                </a:r>
                <a:endParaRPr lang="en-US" sz="2800" b="1" dirty="0" smtClean="0">
                  <a:solidFill>
                    <a:schemeClr val="bg1"/>
                  </a:solidFill>
                  <a:latin typeface="UTM Cooper Black" pitchFamily="18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800" b="1" dirty="0" err="1" smtClean="0">
                    <a:solidFill>
                      <a:srgbClr val="FFFF00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Đúng</a:t>
                </a:r>
                <a:r>
                  <a:rPr lang="en-US" sz="2800" b="1" dirty="0" smtClean="0">
                    <a:solidFill>
                      <a:srgbClr val="FFFF00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 hay </a:t>
                </a:r>
                <a:r>
                  <a:rPr lang="en-US" sz="2800" b="1" dirty="0" err="1" smtClean="0">
                    <a:solidFill>
                      <a:srgbClr val="FFFF00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sai</a:t>
                </a:r>
                <a:r>
                  <a:rPr lang="en-US" sz="2800" b="1" dirty="0" smtClean="0">
                    <a:solidFill>
                      <a:srgbClr val="FFFF00"/>
                    </a:solidFill>
                    <a:latin typeface="UTM Cooper Black" pitchFamily="18" charset="0"/>
                    <a:cs typeface="Arial" panose="020B0604020202020204" pitchFamily="34" charset="0"/>
                  </a:rPr>
                  <a:t>?</a:t>
                </a:r>
                <a:endParaRPr lang="en-US" sz="2800" b="1" dirty="0">
                  <a:solidFill>
                    <a:srgbClr val="FFFF00"/>
                  </a:solidFill>
                  <a:latin typeface="UTM Cooper Black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3050" y="527507"/>
                <a:ext cx="6397905" cy="1232197"/>
              </a:xfrm>
              <a:prstGeom prst="rect">
                <a:avLst/>
              </a:prstGeom>
              <a:blipFill rotWithShape="1">
                <a:blip r:embed="rId6"/>
                <a:stretch>
                  <a:fillRect r="-1524" b="-123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C:\Users\ADMIN\Desktop\Tai nguyen thiet ke tro choi\Bảng gỗ\1a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171" y="0"/>
            <a:ext cx="1600199" cy="68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37787" y="2182015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Đúng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9" y="2182015"/>
            <a:ext cx="2760932" cy="609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dirty="0" err="1" smtClean="0">
                <a:solidFill>
                  <a:srgbClr val="0070C0"/>
                </a:solidFill>
                <a:latin typeface="UTM Cooper Black" pitchFamily="18" charset="0"/>
              </a:rPr>
              <a:t>Sai</a:t>
            </a:r>
            <a:endParaRPr lang="en-US" sz="2800" dirty="0">
              <a:solidFill>
                <a:srgbClr val="0070C0"/>
              </a:solidFill>
              <a:latin typeface="UTM Cooper Black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626" y="2313433"/>
            <a:ext cx="583191" cy="58319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393" y="2007625"/>
            <a:ext cx="579072" cy="66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25410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t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-Answer-SOUND-EFF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5387472" y="2057469"/>
            <a:ext cx="3218688" cy="2877312"/>
          </a:xfrm>
          <a:prstGeom prst="roundRect">
            <a:avLst/>
          </a:prstGeom>
          <a:solidFill>
            <a:schemeClr val="bg1">
              <a:alpha val="8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21447" y="2057469"/>
            <a:ext cx="3218688" cy="2877312"/>
          </a:xfrm>
          <a:prstGeom prst="roundRect">
            <a:avLst/>
          </a:prstGeom>
          <a:solidFill>
            <a:schemeClr val="bg1">
              <a:alpha val="7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组合 2"/>
          <p:cNvGrpSpPr/>
          <p:nvPr/>
        </p:nvGrpSpPr>
        <p:grpSpPr>
          <a:xfrm>
            <a:off x="665997" y="2158210"/>
            <a:ext cx="2168384" cy="2679542"/>
            <a:chOff x="1037431" y="1077062"/>
            <a:chExt cx="2168384" cy="2679542"/>
          </a:xfrm>
        </p:grpSpPr>
        <p:sp>
          <p:nvSpPr>
            <p:cNvPr id="8" name="자유형 88"/>
            <p:cNvSpPr/>
            <p:nvPr/>
          </p:nvSpPr>
          <p:spPr bwMode="auto">
            <a:xfrm>
              <a:off x="1037431" y="1484195"/>
              <a:ext cx="2168384" cy="2272409"/>
            </a:xfrm>
            <a:custGeom>
              <a:avLst/>
              <a:gdLst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316480 h 2377440"/>
                <a:gd name="connsiteX5" fmla="*/ 22860 w 2194560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232248 h 2377440"/>
                <a:gd name="connsiteX5" fmla="*/ 22860 w 2194560"/>
                <a:gd name="connsiteY5" fmla="*/ 0 h 2377440"/>
                <a:gd name="connsiteX0" fmla="*/ 22860 w 2201801"/>
                <a:gd name="connsiteY0" fmla="*/ 0 h 2377440"/>
                <a:gd name="connsiteX1" fmla="*/ 2194560 w 2201801"/>
                <a:gd name="connsiteY1" fmla="*/ 137160 h 2377440"/>
                <a:gd name="connsiteX2" fmla="*/ 2049780 w 2201801"/>
                <a:gd name="connsiteY2" fmla="*/ 1965960 h 2377440"/>
                <a:gd name="connsiteX3" fmla="*/ 853440 w 2201801"/>
                <a:gd name="connsiteY3" fmla="*/ 2377440 h 2377440"/>
                <a:gd name="connsiteX4" fmla="*/ 0 w 2201801"/>
                <a:gd name="connsiteY4" fmla="*/ 2232248 h 2377440"/>
                <a:gd name="connsiteX5" fmla="*/ 22860 w 2201801"/>
                <a:gd name="connsiteY5" fmla="*/ 0 h 237744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16104"/>
                <a:gd name="connsiteX1" fmla="*/ 2194560 w 2201801"/>
                <a:gd name="connsiteY1" fmla="*/ 137160 h 2316104"/>
                <a:gd name="connsiteX2" fmla="*/ 2049780 w 2201801"/>
                <a:gd name="connsiteY2" fmla="*/ 1965960 h 2316104"/>
                <a:gd name="connsiteX3" fmla="*/ 1116124 w 2201801"/>
                <a:gd name="connsiteY3" fmla="*/ 2304256 h 2316104"/>
                <a:gd name="connsiteX4" fmla="*/ 0 w 2201801"/>
                <a:gd name="connsiteY4" fmla="*/ 2232248 h 2316104"/>
                <a:gd name="connsiteX5" fmla="*/ 22860 w 2201801"/>
                <a:gd name="connsiteY5" fmla="*/ 0 h 2316104"/>
                <a:gd name="connsiteX0" fmla="*/ 216024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216024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302394"/>
                <a:gd name="connsiteX1" fmla="*/ 2196244 w 2196244"/>
                <a:gd name="connsiteY1" fmla="*/ 36004 h 2302394"/>
                <a:gd name="connsiteX2" fmla="*/ 2049780 w 2196244"/>
                <a:gd name="connsiteY2" fmla="*/ 1893952 h 2302394"/>
                <a:gd name="connsiteX3" fmla="*/ 1116124 w 2196244"/>
                <a:gd name="connsiteY3" fmla="*/ 2232248 h 2302394"/>
                <a:gd name="connsiteX4" fmla="*/ 0 w 2196244"/>
                <a:gd name="connsiteY4" fmla="*/ 2160240 h 2302394"/>
                <a:gd name="connsiteX5" fmla="*/ 180020 w 2196244"/>
                <a:gd name="connsiteY5" fmla="*/ 0 h 23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6244" h="2302394">
                  <a:moveTo>
                    <a:pt x="180020" y="0"/>
                  </a:moveTo>
                  <a:cubicBezTo>
                    <a:pt x="857309" y="70607"/>
                    <a:pt x="1482827" y="69527"/>
                    <a:pt x="2196244" y="36004"/>
                  </a:cubicBezTo>
                  <a:cubicBezTo>
                    <a:pt x="2181324" y="633028"/>
                    <a:pt x="2129347" y="1853427"/>
                    <a:pt x="2049780" y="1893952"/>
                  </a:cubicBezTo>
                  <a:cubicBezTo>
                    <a:pt x="1651000" y="2031112"/>
                    <a:pt x="1551293" y="2137976"/>
                    <a:pt x="1116124" y="2232248"/>
                  </a:cubicBezTo>
                  <a:cubicBezTo>
                    <a:pt x="697811" y="2302394"/>
                    <a:pt x="386738" y="2168927"/>
                    <a:pt x="0" y="2160240"/>
                  </a:cubicBezTo>
                  <a:cubicBezTo>
                    <a:pt x="112494" y="1412821"/>
                    <a:pt x="149009" y="847792"/>
                    <a:pt x="180020" y="0"/>
                  </a:cubicBezTo>
                  <a:close/>
                </a:path>
              </a:pathLst>
            </a:custGeom>
            <a:noFill/>
            <a:ln w="50800">
              <a:solidFill>
                <a:srgbClr val="6BD2D5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9pPr>
            </a:lstStyle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9" name="자유형 87"/>
            <p:cNvSpPr/>
            <p:nvPr/>
          </p:nvSpPr>
          <p:spPr bwMode="auto">
            <a:xfrm>
              <a:off x="2226546" y="3166531"/>
              <a:ext cx="713827" cy="489634"/>
            </a:xfrm>
            <a:custGeom>
              <a:avLst/>
              <a:gdLst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5193"/>
                <a:gd name="connsiteY0" fmla="*/ 684497 h 684497"/>
                <a:gd name="connsiteX1" fmla="*/ 827007 w 1125193"/>
                <a:gd name="connsiteY1" fmla="*/ 0 h 684497"/>
                <a:gd name="connsiteX2" fmla="*/ 1125193 w 1125193"/>
                <a:gd name="connsiteY2" fmla="*/ 302186 h 684497"/>
                <a:gd name="connsiteX3" fmla="*/ 0 w 1125193"/>
                <a:gd name="connsiteY3" fmla="*/ 684497 h 684497"/>
                <a:gd name="connsiteX0" fmla="*/ 0 w 1109869"/>
                <a:gd name="connsiteY0" fmla="*/ 684497 h 684497"/>
                <a:gd name="connsiteX1" fmla="*/ 827007 w 1109869"/>
                <a:gd name="connsiteY1" fmla="*/ 0 h 684497"/>
                <a:gd name="connsiteX2" fmla="*/ 1109869 w 1109869"/>
                <a:gd name="connsiteY2" fmla="*/ 293334 h 684497"/>
                <a:gd name="connsiteX3" fmla="*/ 0 w 1109869"/>
                <a:gd name="connsiteY3" fmla="*/ 684497 h 684497"/>
                <a:gd name="connsiteX0" fmla="*/ 0 w 1111718"/>
                <a:gd name="connsiteY0" fmla="*/ 684497 h 684497"/>
                <a:gd name="connsiteX1" fmla="*/ 827007 w 1111718"/>
                <a:gd name="connsiteY1" fmla="*/ 0 h 684497"/>
                <a:gd name="connsiteX2" fmla="*/ 1111718 w 1111718"/>
                <a:gd name="connsiteY2" fmla="*/ 287291 h 684497"/>
                <a:gd name="connsiteX3" fmla="*/ 0 w 1111718"/>
                <a:gd name="connsiteY3" fmla="*/ 684497 h 684497"/>
                <a:gd name="connsiteX0" fmla="*/ 0 w 1113567"/>
                <a:gd name="connsiteY0" fmla="*/ 684497 h 684497"/>
                <a:gd name="connsiteX1" fmla="*/ 827007 w 1113567"/>
                <a:gd name="connsiteY1" fmla="*/ 0 h 684497"/>
                <a:gd name="connsiteX2" fmla="*/ 1113567 w 1113567"/>
                <a:gd name="connsiteY2" fmla="*/ 272819 h 684497"/>
                <a:gd name="connsiteX3" fmla="*/ 0 w 1113567"/>
                <a:gd name="connsiteY3" fmla="*/ 684497 h 684497"/>
                <a:gd name="connsiteX0" fmla="*/ 0 w 1118278"/>
                <a:gd name="connsiteY0" fmla="*/ 684497 h 684497"/>
                <a:gd name="connsiteX1" fmla="*/ 827007 w 1118278"/>
                <a:gd name="connsiteY1" fmla="*/ 0 h 684497"/>
                <a:gd name="connsiteX2" fmla="*/ 1118278 w 1118278"/>
                <a:gd name="connsiteY2" fmla="*/ 292399 h 684497"/>
                <a:gd name="connsiteX3" fmla="*/ 0 w 1118278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265" h="684497">
                  <a:moveTo>
                    <a:pt x="0" y="684497"/>
                  </a:moveTo>
                  <a:cubicBezTo>
                    <a:pt x="281310" y="578055"/>
                    <a:pt x="563915" y="445084"/>
                    <a:pt x="827007" y="0"/>
                  </a:cubicBezTo>
                  <a:cubicBezTo>
                    <a:pt x="830800" y="112603"/>
                    <a:pt x="947335" y="344380"/>
                    <a:pt x="1117265" y="283547"/>
                  </a:cubicBezTo>
                  <a:cubicBezTo>
                    <a:pt x="779033" y="454015"/>
                    <a:pt x="330704" y="612949"/>
                    <a:pt x="0" y="684497"/>
                  </a:cubicBezTo>
                  <a:close/>
                </a:path>
              </a:pathLst>
            </a:custGeom>
            <a:noFill/>
            <a:ln w="50800">
              <a:solidFill>
                <a:srgbClr val="6BD2D5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0" name="자유형 200"/>
            <p:cNvSpPr/>
            <p:nvPr/>
          </p:nvSpPr>
          <p:spPr bwMode="auto">
            <a:xfrm>
              <a:off x="1225754" y="1548763"/>
              <a:ext cx="1947779" cy="390990"/>
            </a:xfrm>
            <a:custGeom>
              <a:avLst/>
              <a:gdLst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07084"/>
                <a:gd name="connsiteY0" fmla="*/ 0 h 465666"/>
                <a:gd name="connsiteX1" fmla="*/ 2207084 w 2207084"/>
                <a:gd name="connsiteY1" fmla="*/ 33453 h 465666"/>
                <a:gd name="connsiteX2" fmla="*/ 2192867 w 2207084"/>
                <a:gd name="connsiteY2" fmla="*/ 465666 h 465666"/>
                <a:gd name="connsiteX3" fmla="*/ 16933 w 2207084"/>
                <a:gd name="connsiteY3" fmla="*/ 381000 h 465666"/>
                <a:gd name="connsiteX4" fmla="*/ 0 w 2207084"/>
                <a:gd name="connsiteY4" fmla="*/ 0 h 465666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29911 w 2190151"/>
                <a:gd name="connsiteY0" fmla="*/ 0 h 468216"/>
                <a:gd name="connsiteX1" fmla="*/ 2190151 w 2190151"/>
                <a:gd name="connsiteY1" fmla="*/ 36003 h 468216"/>
                <a:gd name="connsiteX2" fmla="*/ 2175934 w 2190151"/>
                <a:gd name="connsiteY2" fmla="*/ 468216 h 468216"/>
                <a:gd name="connsiteX3" fmla="*/ 0 w 2190151"/>
                <a:gd name="connsiteY3" fmla="*/ 383550 h 468216"/>
                <a:gd name="connsiteX4" fmla="*/ 29911 w 2190151"/>
                <a:gd name="connsiteY4" fmla="*/ 0 h 468216"/>
                <a:gd name="connsiteX0" fmla="*/ 0 w 2160240"/>
                <a:gd name="connsiteY0" fmla="*/ 0 h 468216"/>
                <a:gd name="connsiteX1" fmla="*/ 2160240 w 2160240"/>
                <a:gd name="connsiteY1" fmla="*/ 36003 h 468216"/>
                <a:gd name="connsiteX2" fmla="*/ 2146023 w 2160240"/>
                <a:gd name="connsiteY2" fmla="*/ 468216 h 468216"/>
                <a:gd name="connsiteX3" fmla="*/ 0 w 2160240"/>
                <a:gd name="connsiteY3" fmla="*/ 360039 h 468216"/>
                <a:gd name="connsiteX4" fmla="*/ 0 w 2160240"/>
                <a:gd name="connsiteY4" fmla="*/ 0 h 468216"/>
                <a:gd name="connsiteX0" fmla="*/ 2144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21444 w 2181684"/>
                <a:gd name="connsiteY4" fmla="*/ 0 h 468216"/>
                <a:gd name="connsiteX0" fmla="*/ 1509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15094 w 2181684"/>
                <a:gd name="connsiteY4" fmla="*/ 0 h 468216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56222"/>
                <a:gd name="connsiteX1" fmla="*/ 2181684 w 2181684"/>
                <a:gd name="connsiteY1" fmla="*/ 36003 h 456222"/>
                <a:gd name="connsiteX2" fmla="*/ 2145679 w 2181684"/>
                <a:gd name="connsiteY2" fmla="*/ 432047 h 456222"/>
                <a:gd name="connsiteX3" fmla="*/ 0 w 2181684"/>
                <a:gd name="connsiteY3" fmla="*/ 378258 h 456222"/>
                <a:gd name="connsiteX4" fmla="*/ 15094 w 2181684"/>
                <a:gd name="connsiteY4" fmla="*/ 0 h 456222"/>
                <a:gd name="connsiteX0" fmla="*/ 15094 w 2181684"/>
                <a:gd name="connsiteY0" fmla="*/ 0 h 462758"/>
                <a:gd name="connsiteX1" fmla="*/ 2181684 w 2181684"/>
                <a:gd name="connsiteY1" fmla="*/ 36003 h 462758"/>
                <a:gd name="connsiteX2" fmla="*/ 2171699 w 2181684"/>
                <a:gd name="connsiteY2" fmla="*/ 438583 h 462758"/>
                <a:gd name="connsiteX3" fmla="*/ 0 w 2181684"/>
                <a:gd name="connsiteY3" fmla="*/ 378258 h 462758"/>
                <a:gd name="connsiteX4" fmla="*/ 15094 w 2181684"/>
                <a:gd name="connsiteY4" fmla="*/ 0 h 462758"/>
                <a:gd name="connsiteX0" fmla="*/ 21443 w 2181684"/>
                <a:gd name="connsiteY0" fmla="*/ 0 h 498763"/>
                <a:gd name="connsiteX1" fmla="*/ 2181684 w 2181684"/>
                <a:gd name="connsiteY1" fmla="*/ 72008 h 498763"/>
                <a:gd name="connsiteX2" fmla="*/ 2171699 w 2181684"/>
                <a:gd name="connsiteY2" fmla="*/ 474588 h 498763"/>
                <a:gd name="connsiteX3" fmla="*/ 0 w 2181684"/>
                <a:gd name="connsiteY3" fmla="*/ 414263 h 498763"/>
                <a:gd name="connsiteX4" fmla="*/ 21443 w 2181684"/>
                <a:gd name="connsiteY4" fmla="*/ 0 h 498763"/>
                <a:gd name="connsiteX0" fmla="*/ 21443 w 2181683"/>
                <a:gd name="connsiteY0" fmla="*/ 0 h 498763"/>
                <a:gd name="connsiteX1" fmla="*/ 2181683 w 2181683"/>
                <a:gd name="connsiteY1" fmla="*/ 36005 h 498763"/>
                <a:gd name="connsiteX2" fmla="*/ 2171699 w 2181683"/>
                <a:gd name="connsiteY2" fmla="*/ 474588 h 498763"/>
                <a:gd name="connsiteX3" fmla="*/ 0 w 2181683"/>
                <a:gd name="connsiteY3" fmla="*/ 414263 h 498763"/>
                <a:gd name="connsiteX4" fmla="*/ 21443 w 2181683"/>
                <a:gd name="connsiteY4" fmla="*/ 0 h 498763"/>
                <a:gd name="connsiteX0" fmla="*/ 21443 w 2181683"/>
                <a:gd name="connsiteY0" fmla="*/ 0 h 466660"/>
                <a:gd name="connsiteX1" fmla="*/ 2181683 w 2181683"/>
                <a:gd name="connsiteY1" fmla="*/ 36005 h 466660"/>
                <a:gd name="connsiteX2" fmla="*/ 2145680 w 2181683"/>
                <a:gd name="connsiteY2" fmla="*/ 432049 h 466660"/>
                <a:gd name="connsiteX3" fmla="*/ 0 w 2181683"/>
                <a:gd name="connsiteY3" fmla="*/ 414263 h 466660"/>
                <a:gd name="connsiteX4" fmla="*/ 21443 w 2181683"/>
                <a:gd name="connsiteY4" fmla="*/ 0 h 466660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61555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71080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13233 w 2173473"/>
                <a:gd name="connsiteY0" fmla="*/ 0 h 471835"/>
                <a:gd name="connsiteX1" fmla="*/ 2173473 w 2173473"/>
                <a:gd name="connsiteY1" fmla="*/ 36005 h 471835"/>
                <a:gd name="connsiteX2" fmla="*/ 2162870 w 2173473"/>
                <a:gd name="connsiteY2" fmla="*/ 441574 h 471835"/>
                <a:gd name="connsiteX3" fmla="*/ 0 w 2173473"/>
                <a:gd name="connsiteY3" fmla="*/ 377428 h 471835"/>
                <a:gd name="connsiteX4" fmla="*/ 13233 w 2173473"/>
                <a:gd name="connsiteY4" fmla="*/ 0 h 471835"/>
                <a:gd name="connsiteX0" fmla="*/ 15627 w 2175867"/>
                <a:gd name="connsiteY0" fmla="*/ 0 h 441574"/>
                <a:gd name="connsiteX1" fmla="*/ 2175867 w 2175867"/>
                <a:gd name="connsiteY1" fmla="*/ 36005 h 441574"/>
                <a:gd name="connsiteX2" fmla="*/ 2165264 w 2175867"/>
                <a:gd name="connsiteY2" fmla="*/ 441574 h 441574"/>
                <a:gd name="connsiteX3" fmla="*/ 0 w 2175867"/>
                <a:gd name="connsiteY3" fmla="*/ 354372 h 441574"/>
                <a:gd name="connsiteX4" fmla="*/ 15627 w 2175867"/>
                <a:gd name="connsiteY4" fmla="*/ 0 h 441574"/>
                <a:gd name="connsiteX0" fmla="*/ 15627 w 2175867"/>
                <a:gd name="connsiteY0" fmla="*/ 0 h 454274"/>
                <a:gd name="connsiteX1" fmla="*/ 2175867 w 2175867"/>
                <a:gd name="connsiteY1" fmla="*/ 48705 h 454274"/>
                <a:gd name="connsiteX2" fmla="*/ 2165264 w 2175867"/>
                <a:gd name="connsiteY2" fmla="*/ 454274 h 454274"/>
                <a:gd name="connsiteX3" fmla="*/ 0 w 2175867"/>
                <a:gd name="connsiteY3" fmla="*/ 367072 h 454274"/>
                <a:gd name="connsiteX4" fmla="*/ 15627 w 2175867"/>
                <a:gd name="connsiteY4" fmla="*/ 0 h 454274"/>
                <a:gd name="connsiteX0" fmla="*/ 15627 w 2179042"/>
                <a:gd name="connsiteY0" fmla="*/ 0 h 454274"/>
                <a:gd name="connsiteX1" fmla="*/ 2179042 w 2179042"/>
                <a:gd name="connsiteY1" fmla="*/ 39180 h 454274"/>
                <a:gd name="connsiteX2" fmla="*/ 2165264 w 2179042"/>
                <a:gd name="connsiteY2" fmla="*/ 454274 h 454274"/>
                <a:gd name="connsiteX3" fmla="*/ 0 w 2179042"/>
                <a:gd name="connsiteY3" fmla="*/ 367072 h 454274"/>
                <a:gd name="connsiteX4" fmla="*/ 15627 w 2179042"/>
                <a:gd name="connsiteY4" fmla="*/ 0 h 454274"/>
                <a:gd name="connsiteX0" fmla="*/ 15627 w 2179042"/>
                <a:gd name="connsiteY0" fmla="*/ 0 h 397124"/>
                <a:gd name="connsiteX1" fmla="*/ 2179042 w 2179042"/>
                <a:gd name="connsiteY1" fmla="*/ 39180 h 397124"/>
                <a:gd name="connsiteX2" fmla="*/ 2174789 w 2179042"/>
                <a:gd name="connsiteY2" fmla="*/ 397124 h 397124"/>
                <a:gd name="connsiteX3" fmla="*/ 0 w 2179042"/>
                <a:gd name="connsiteY3" fmla="*/ 367072 h 397124"/>
                <a:gd name="connsiteX4" fmla="*/ 15627 w 2179042"/>
                <a:gd name="connsiteY4" fmla="*/ 0 h 397124"/>
                <a:gd name="connsiteX0" fmla="*/ 18802 w 2182217"/>
                <a:gd name="connsiteY0" fmla="*/ 0 h 397124"/>
                <a:gd name="connsiteX1" fmla="*/ 2182217 w 2182217"/>
                <a:gd name="connsiteY1" fmla="*/ 39180 h 397124"/>
                <a:gd name="connsiteX2" fmla="*/ 2177964 w 2182217"/>
                <a:gd name="connsiteY2" fmla="*/ 397124 h 397124"/>
                <a:gd name="connsiteX3" fmla="*/ 0 w 2182217"/>
                <a:gd name="connsiteY3" fmla="*/ 351197 h 397124"/>
                <a:gd name="connsiteX4" fmla="*/ 18802 w 2182217"/>
                <a:gd name="connsiteY4" fmla="*/ 0 h 397124"/>
                <a:gd name="connsiteX0" fmla="*/ 25152 w 2188567"/>
                <a:gd name="connsiteY0" fmla="*/ 0 h 397124"/>
                <a:gd name="connsiteX1" fmla="*/ 2188567 w 2188567"/>
                <a:gd name="connsiteY1" fmla="*/ 39180 h 397124"/>
                <a:gd name="connsiteX2" fmla="*/ 2184314 w 2188567"/>
                <a:gd name="connsiteY2" fmla="*/ 397124 h 397124"/>
                <a:gd name="connsiteX3" fmla="*/ 0 w 2188567"/>
                <a:gd name="connsiteY3" fmla="*/ 367072 h 397124"/>
                <a:gd name="connsiteX4" fmla="*/ 25152 w 2188567"/>
                <a:gd name="connsiteY4" fmla="*/ 0 h 397124"/>
                <a:gd name="connsiteX0" fmla="*/ 25152 w 2188567"/>
                <a:gd name="connsiteY0" fmla="*/ 0 h 381249"/>
                <a:gd name="connsiteX1" fmla="*/ 2188567 w 2188567"/>
                <a:gd name="connsiteY1" fmla="*/ 39180 h 381249"/>
                <a:gd name="connsiteX2" fmla="*/ 2181139 w 2188567"/>
                <a:gd name="connsiteY2" fmla="*/ 381249 h 381249"/>
                <a:gd name="connsiteX3" fmla="*/ 0 w 2188567"/>
                <a:gd name="connsiteY3" fmla="*/ 367072 h 381249"/>
                <a:gd name="connsiteX4" fmla="*/ 25152 w 2188567"/>
                <a:gd name="connsiteY4" fmla="*/ 0 h 381249"/>
                <a:gd name="connsiteX0" fmla="*/ 25152 w 2188567"/>
                <a:gd name="connsiteY0" fmla="*/ 0 h 411696"/>
                <a:gd name="connsiteX1" fmla="*/ 2188567 w 2188567"/>
                <a:gd name="connsiteY1" fmla="*/ 39180 h 411696"/>
                <a:gd name="connsiteX2" fmla="*/ 2181139 w 2188567"/>
                <a:gd name="connsiteY2" fmla="*/ 381249 h 411696"/>
                <a:gd name="connsiteX3" fmla="*/ 0 w 2188567"/>
                <a:gd name="connsiteY3" fmla="*/ 367072 h 411696"/>
                <a:gd name="connsiteX4" fmla="*/ 25152 w 2188567"/>
                <a:gd name="connsiteY4" fmla="*/ 0 h 411696"/>
                <a:gd name="connsiteX0" fmla="*/ 25152 w 2188567"/>
                <a:gd name="connsiteY0" fmla="*/ 0 h 436265"/>
                <a:gd name="connsiteX1" fmla="*/ 2188567 w 2188567"/>
                <a:gd name="connsiteY1" fmla="*/ 39180 h 436265"/>
                <a:gd name="connsiteX2" fmla="*/ 2181139 w 2188567"/>
                <a:gd name="connsiteY2" fmla="*/ 381249 h 436265"/>
                <a:gd name="connsiteX3" fmla="*/ 0 w 2188567"/>
                <a:gd name="connsiteY3" fmla="*/ 367072 h 436265"/>
                <a:gd name="connsiteX4" fmla="*/ 25152 w 218856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0357" h="436265">
                  <a:moveTo>
                    <a:pt x="16942" y="0"/>
                  </a:moveTo>
                  <a:cubicBezTo>
                    <a:pt x="639962" y="54762"/>
                    <a:pt x="1398909" y="66757"/>
                    <a:pt x="2180357" y="39180"/>
                  </a:cubicBezTo>
                  <a:cubicBezTo>
                    <a:pt x="2178939" y="158495"/>
                    <a:pt x="2174347" y="261934"/>
                    <a:pt x="2172929" y="381249"/>
                  </a:cubicBezTo>
                  <a:cubicBezTo>
                    <a:pt x="1395033" y="436265"/>
                    <a:pt x="414147" y="370198"/>
                    <a:pt x="0" y="338745"/>
                  </a:cubicBezTo>
                  <a:lnTo>
                    <a:pt x="16942" y="0"/>
                  </a:lnTo>
                  <a:close/>
                </a:path>
              </a:pathLst>
            </a:custGeom>
            <a:solidFill>
              <a:srgbClr val="6BD2D5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1" name="자유형 124"/>
            <p:cNvSpPr/>
            <p:nvPr/>
          </p:nvSpPr>
          <p:spPr bwMode="auto">
            <a:xfrm>
              <a:off x="2154806" y="1358647"/>
              <a:ext cx="132721" cy="281585"/>
            </a:xfrm>
            <a:custGeom>
              <a:avLst/>
              <a:gdLst>
                <a:gd name="connsiteX0" fmla="*/ 127000 w 203200"/>
                <a:gd name="connsiteY0" fmla="*/ 0 h 279400"/>
                <a:gd name="connsiteX1" fmla="*/ 0 w 203200"/>
                <a:gd name="connsiteY1" fmla="*/ 279400 h 279400"/>
                <a:gd name="connsiteX2" fmla="*/ 203200 w 203200"/>
                <a:gd name="connsiteY2" fmla="*/ 6350 h 279400"/>
                <a:gd name="connsiteX3" fmla="*/ 127000 w 203200"/>
                <a:gd name="connsiteY3" fmla="*/ 0 h 279400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12" h="229667">
                  <a:moveTo>
                    <a:pt x="65881" y="0"/>
                  </a:moveTo>
                  <a:cubicBezTo>
                    <a:pt x="13989" y="170218"/>
                    <a:pt x="14807" y="145050"/>
                    <a:pt x="0" y="229667"/>
                  </a:cubicBezTo>
                  <a:cubicBezTo>
                    <a:pt x="60212" y="160858"/>
                    <a:pt x="80727" y="78247"/>
                    <a:pt x="108012" y="3535"/>
                  </a:cubicBezTo>
                  <a:lnTo>
                    <a:pt x="65881" y="0"/>
                  </a:lnTo>
                  <a:close/>
                </a:path>
              </a:pathLst>
            </a:custGeom>
            <a:solidFill>
              <a:srgbClr val="6BD2D5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2" name="타원 113"/>
            <p:cNvSpPr/>
            <p:nvPr/>
          </p:nvSpPr>
          <p:spPr bwMode="auto">
            <a:xfrm>
              <a:off x="2129696" y="1077062"/>
              <a:ext cx="303106" cy="303108"/>
            </a:xfrm>
            <a:prstGeom prst="ellipse">
              <a:avLst/>
            </a:prstGeom>
            <a:solidFill>
              <a:srgbClr val="6BD2D5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ko-KR" altLang="en-US" sz="1200">
                <a:solidFill>
                  <a:srgbClr val="000000"/>
                </a:solidFill>
                <a:latin typeface="Arial" panose="020B060402020202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  <p:sp>
          <p:nvSpPr>
            <p:cNvPr id="27" name="TextBox 13"/>
            <p:cNvSpPr txBox="1"/>
            <p:nvPr/>
          </p:nvSpPr>
          <p:spPr>
            <a:xfrm>
              <a:off x="1170152" y="2032716"/>
              <a:ext cx="1902942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684460">
                <a:spcBef>
                  <a:spcPct val="20000"/>
                </a:spcBef>
                <a:defRPr/>
              </a:pP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Ngành</a:t>
              </a:r>
              <a:r>
                <a:rPr lang="en-US" altLang="zh-CN" sz="32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trồng</a:t>
              </a:r>
              <a:r>
                <a:rPr lang="en-US" altLang="zh-CN" sz="32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trọt</a:t>
              </a:r>
              <a:endPara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913521" y="2145448"/>
            <a:ext cx="2166590" cy="2679541"/>
            <a:chOff x="3476638" y="1141629"/>
            <a:chExt cx="2166590" cy="2679541"/>
          </a:xfrm>
        </p:grpSpPr>
        <p:sp>
          <p:nvSpPr>
            <p:cNvPr id="13" name="자유형 88"/>
            <p:cNvSpPr/>
            <p:nvPr/>
          </p:nvSpPr>
          <p:spPr bwMode="auto">
            <a:xfrm>
              <a:off x="3476638" y="1548761"/>
              <a:ext cx="2166590" cy="2272409"/>
            </a:xfrm>
            <a:custGeom>
              <a:avLst/>
              <a:gdLst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316480 h 2377440"/>
                <a:gd name="connsiteX5" fmla="*/ 22860 w 2194560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316480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203388"/>
                <a:gd name="connsiteY0" fmla="*/ 0 h 2377440"/>
                <a:gd name="connsiteX1" fmla="*/ 2194560 w 2203388"/>
                <a:gd name="connsiteY1" fmla="*/ 137160 h 2377440"/>
                <a:gd name="connsiteX2" fmla="*/ 2049780 w 2203388"/>
                <a:gd name="connsiteY2" fmla="*/ 1965960 h 2377440"/>
                <a:gd name="connsiteX3" fmla="*/ 853440 w 2203388"/>
                <a:gd name="connsiteY3" fmla="*/ 2377440 h 2377440"/>
                <a:gd name="connsiteX4" fmla="*/ 0 w 2203388"/>
                <a:gd name="connsiteY4" fmla="*/ 2232248 h 2377440"/>
                <a:gd name="connsiteX5" fmla="*/ 22860 w 2203388"/>
                <a:gd name="connsiteY5" fmla="*/ 0 h 2377440"/>
                <a:gd name="connsiteX0" fmla="*/ 22860 w 2194560"/>
                <a:gd name="connsiteY0" fmla="*/ 0 h 2377440"/>
                <a:gd name="connsiteX1" fmla="*/ 2194560 w 2194560"/>
                <a:gd name="connsiteY1" fmla="*/ 137160 h 2377440"/>
                <a:gd name="connsiteX2" fmla="*/ 2049780 w 2194560"/>
                <a:gd name="connsiteY2" fmla="*/ 1965960 h 2377440"/>
                <a:gd name="connsiteX3" fmla="*/ 853440 w 2194560"/>
                <a:gd name="connsiteY3" fmla="*/ 2377440 h 2377440"/>
                <a:gd name="connsiteX4" fmla="*/ 0 w 2194560"/>
                <a:gd name="connsiteY4" fmla="*/ 2232248 h 2377440"/>
                <a:gd name="connsiteX5" fmla="*/ 22860 w 2194560"/>
                <a:gd name="connsiteY5" fmla="*/ 0 h 2377440"/>
                <a:gd name="connsiteX0" fmla="*/ 22860 w 2201801"/>
                <a:gd name="connsiteY0" fmla="*/ 0 h 2377440"/>
                <a:gd name="connsiteX1" fmla="*/ 2194560 w 2201801"/>
                <a:gd name="connsiteY1" fmla="*/ 137160 h 2377440"/>
                <a:gd name="connsiteX2" fmla="*/ 2049780 w 2201801"/>
                <a:gd name="connsiteY2" fmla="*/ 1965960 h 2377440"/>
                <a:gd name="connsiteX3" fmla="*/ 853440 w 2201801"/>
                <a:gd name="connsiteY3" fmla="*/ 2377440 h 2377440"/>
                <a:gd name="connsiteX4" fmla="*/ 0 w 2201801"/>
                <a:gd name="connsiteY4" fmla="*/ 2232248 h 2377440"/>
                <a:gd name="connsiteX5" fmla="*/ 22860 w 2201801"/>
                <a:gd name="connsiteY5" fmla="*/ 0 h 237744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40260"/>
                <a:gd name="connsiteX1" fmla="*/ 2194560 w 2201801"/>
                <a:gd name="connsiteY1" fmla="*/ 137160 h 2340260"/>
                <a:gd name="connsiteX2" fmla="*/ 2049780 w 2201801"/>
                <a:gd name="connsiteY2" fmla="*/ 1965960 h 2340260"/>
                <a:gd name="connsiteX3" fmla="*/ 1080120 w 2201801"/>
                <a:gd name="connsiteY3" fmla="*/ 2340260 h 2340260"/>
                <a:gd name="connsiteX4" fmla="*/ 0 w 2201801"/>
                <a:gd name="connsiteY4" fmla="*/ 2232248 h 2340260"/>
                <a:gd name="connsiteX5" fmla="*/ 22860 w 2201801"/>
                <a:gd name="connsiteY5" fmla="*/ 0 h 2340260"/>
                <a:gd name="connsiteX0" fmla="*/ 22860 w 2201801"/>
                <a:gd name="connsiteY0" fmla="*/ 0 h 2316104"/>
                <a:gd name="connsiteX1" fmla="*/ 2194560 w 2201801"/>
                <a:gd name="connsiteY1" fmla="*/ 137160 h 2316104"/>
                <a:gd name="connsiteX2" fmla="*/ 2049780 w 2201801"/>
                <a:gd name="connsiteY2" fmla="*/ 1965960 h 2316104"/>
                <a:gd name="connsiteX3" fmla="*/ 1116124 w 2201801"/>
                <a:gd name="connsiteY3" fmla="*/ 2304256 h 2316104"/>
                <a:gd name="connsiteX4" fmla="*/ 0 w 2201801"/>
                <a:gd name="connsiteY4" fmla="*/ 2232248 h 2316104"/>
                <a:gd name="connsiteX5" fmla="*/ 22860 w 2201801"/>
                <a:gd name="connsiteY5" fmla="*/ 0 h 2316104"/>
                <a:gd name="connsiteX0" fmla="*/ 216024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216024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72008 w 2201801"/>
                <a:gd name="connsiteY0" fmla="*/ 0 h 2280100"/>
                <a:gd name="connsiteX1" fmla="*/ 2194560 w 2201801"/>
                <a:gd name="connsiteY1" fmla="*/ 101156 h 2280100"/>
                <a:gd name="connsiteX2" fmla="*/ 2049780 w 2201801"/>
                <a:gd name="connsiteY2" fmla="*/ 1929956 h 2280100"/>
                <a:gd name="connsiteX3" fmla="*/ 1116124 w 2201801"/>
                <a:gd name="connsiteY3" fmla="*/ 2268252 h 2280100"/>
                <a:gd name="connsiteX4" fmla="*/ 0 w 2201801"/>
                <a:gd name="connsiteY4" fmla="*/ 2196244 h 2280100"/>
                <a:gd name="connsiteX5" fmla="*/ 72008 w 2201801"/>
                <a:gd name="connsiteY5" fmla="*/ 0 h 2280100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44096"/>
                <a:gd name="connsiteX1" fmla="*/ 2194560 w 2201801"/>
                <a:gd name="connsiteY1" fmla="*/ 65152 h 2244096"/>
                <a:gd name="connsiteX2" fmla="*/ 2049780 w 2201801"/>
                <a:gd name="connsiteY2" fmla="*/ 1893952 h 2244096"/>
                <a:gd name="connsiteX3" fmla="*/ 1116124 w 2201801"/>
                <a:gd name="connsiteY3" fmla="*/ 2232248 h 2244096"/>
                <a:gd name="connsiteX4" fmla="*/ 0 w 2201801"/>
                <a:gd name="connsiteY4" fmla="*/ 2160240 h 2244096"/>
                <a:gd name="connsiteX5" fmla="*/ 144016 w 2201801"/>
                <a:gd name="connsiteY5" fmla="*/ 0 h 2244096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44016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44016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4560 w 2201801"/>
                <a:gd name="connsiteY1" fmla="*/ 65152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201801"/>
                <a:gd name="connsiteY0" fmla="*/ 0 h 2232248"/>
                <a:gd name="connsiteX1" fmla="*/ 2196244 w 2201801"/>
                <a:gd name="connsiteY1" fmla="*/ 36004 h 2232248"/>
                <a:gd name="connsiteX2" fmla="*/ 2049780 w 2201801"/>
                <a:gd name="connsiteY2" fmla="*/ 1893952 h 2232248"/>
                <a:gd name="connsiteX3" fmla="*/ 1116124 w 2201801"/>
                <a:gd name="connsiteY3" fmla="*/ 2232248 h 2232248"/>
                <a:gd name="connsiteX4" fmla="*/ 0 w 2201801"/>
                <a:gd name="connsiteY4" fmla="*/ 2160240 h 2232248"/>
                <a:gd name="connsiteX5" fmla="*/ 180020 w 2201801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232248"/>
                <a:gd name="connsiteX1" fmla="*/ 2196244 w 2196244"/>
                <a:gd name="connsiteY1" fmla="*/ 36004 h 2232248"/>
                <a:gd name="connsiteX2" fmla="*/ 2049780 w 2196244"/>
                <a:gd name="connsiteY2" fmla="*/ 1893952 h 2232248"/>
                <a:gd name="connsiteX3" fmla="*/ 1116124 w 2196244"/>
                <a:gd name="connsiteY3" fmla="*/ 2232248 h 2232248"/>
                <a:gd name="connsiteX4" fmla="*/ 0 w 2196244"/>
                <a:gd name="connsiteY4" fmla="*/ 2160240 h 2232248"/>
                <a:gd name="connsiteX5" fmla="*/ 180020 w 2196244"/>
                <a:gd name="connsiteY5" fmla="*/ 0 h 2232248"/>
                <a:gd name="connsiteX0" fmla="*/ 180020 w 2196244"/>
                <a:gd name="connsiteY0" fmla="*/ 0 h 2302394"/>
                <a:gd name="connsiteX1" fmla="*/ 2196244 w 2196244"/>
                <a:gd name="connsiteY1" fmla="*/ 36004 h 2302394"/>
                <a:gd name="connsiteX2" fmla="*/ 2049780 w 2196244"/>
                <a:gd name="connsiteY2" fmla="*/ 1893952 h 2302394"/>
                <a:gd name="connsiteX3" fmla="*/ 1116124 w 2196244"/>
                <a:gd name="connsiteY3" fmla="*/ 2232248 h 2302394"/>
                <a:gd name="connsiteX4" fmla="*/ 0 w 2196244"/>
                <a:gd name="connsiteY4" fmla="*/ 2160240 h 2302394"/>
                <a:gd name="connsiteX5" fmla="*/ 180020 w 2196244"/>
                <a:gd name="connsiteY5" fmla="*/ 0 h 23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96244" h="2302394">
                  <a:moveTo>
                    <a:pt x="180020" y="0"/>
                  </a:moveTo>
                  <a:cubicBezTo>
                    <a:pt x="857309" y="70607"/>
                    <a:pt x="1482827" y="69527"/>
                    <a:pt x="2196244" y="36004"/>
                  </a:cubicBezTo>
                  <a:cubicBezTo>
                    <a:pt x="2181324" y="633028"/>
                    <a:pt x="2129347" y="1853427"/>
                    <a:pt x="2049780" y="1893952"/>
                  </a:cubicBezTo>
                  <a:cubicBezTo>
                    <a:pt x="1651000" y="2031112"/>
                    <a:pt x="1551293" y="2137976"/>
                    <a:pt x="1116124" y="2232248"/>
                  </a:cubicBezTo>
                  <a:cubicBezTo>
                    <a:pt x="697811" y="2302394"/>
                    <a:pt x="386738" y="2168927"/>
                    <a:pt x="0" y="2160240"/>
                  </a:cubicBezTo>
                  <a:cubicBezTo>
                    <a:pt x="112494" y="1412821"/>
                    <a:pt x="149009" y="847792"/>
                    <a:pt x="180020" y="0"/>
                  </a:cubicBezTo>
                  <a:close/>
                </a:path>
              </a:pathLst>
            </a:custGeom>
            <a:noFill/>
            <a:ln w="50800">
              <a:solidFill>
                <a:srgbClr val="EC6063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5pPr>
              <a:lvl6pPr marL="25146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6pPr>
              <a:lvl7pPr marL="29718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7pPr>
              <a:lvl8pPr marL="34290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8pPr>
              <a:lvl9pPr marL="3886200" indent="-228600" fontAlgn="base" latinLnBrk="1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Malgun Gothic" panose="020B0503020000020004" pitchFamily="34" charset="-127"/>
                  <a:ea typeface="Malgun Gothic" panose="020B0503020000020004" pitchFamily="34" charset="-127"/>
                </a:defRPr>
              </a:lvl9pPr>
            </a:lstStyle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4" name="자유형 87"/>
            <p:cNvSpPr/>
            <p:nvPr/>
          </p:nvSpPr>
          <p:spPr bwMode="auto">
            <a:xfrm>
              <a:off x="4577869" y="3179084"/>
              <a:ext cx="916497" cy="572139"/>
            </a:xfrm>
            <a:custGeom>
              <a:avLst/>
              <a:gdLst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716248"/>
                <a:gd name="connsiteX1" fmla="*/ 807720 w 1104900"/>
                <a:gd name="connsiteY1" fmla="*/ 0 h 716248"/>
                <a:gd name="connsiteX2" fmla="*/ 1104900 w 1104900"/>
                <a:gd name="connsiteY2" fmla="*/ 274320 h 716248"/>
                <a:gd name="connsiteX3" fmla="*/ 0 w 1104900"/>
                <a:gd name="connsiteY3" fmla="*/ 655320 h 716248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04900"/>
                <a:gd name="connsiteY0" fmla="*/ 655320 h 655320"/>
                <a:gd name="connsiteX1" fmla="*/ 807720 w 1104900"/>
                <a:gd name="connsiteY1" fmla="*/ 0 h 655320"/>
                <a:gd name="connsiteX2" fmla="*/ 1104900 w 1104900"/>
                <a:gd name="connsiteY2" fmla="*/ 274320 h 655320"/>
                <a:gd name="connsiteX3" fmla="*/ 0 w 1104900"/>
                <a:gd name="connsiteY3" fmla="*/ 655320 h 655320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4187"/>
                <a:gd name="connsiteY0" fmla="*/ 684497 h 684497"/>
                <a:gd name="connsiteX1" fmla="*/ 827007 w 1124187"/>
                <a:gd name="connsiteY1" fmla="*/ 0 h 684497"/>
                <a:gd name="connsiteX2" fmla="*/ 1124187 w 1124187"/>
                <a:gd name="connsiteY2" fmla="*/ 274320 h 684497"/>
                <a:gd name="connsiteX3" fmla="*/ 0 w 1124187"/>
                <a:gd name="connsiteY3" fmla="*/ 684497 h 684497"/>
                <a:gd name="connsiteX0" fmla="*/ 0 w 1125193"/>
                <a:gd name="connsiteY0" fmla="*/ 684497 h 684497"/>
                <a:gd name="connsiteX1" fmla="*/ 827007 w 1125193"/>
                <a:gd name="connsiteY1" fmla="*/ 0 h 684497"/>
                <a:gd name="connsiteX2" fmla="*/ 1125193 w 1125193"/>
                <a:gd name="connsiteY2" fmla="*/ 302186 h 684497"/>
                <a:gd name="connsiteX3" fmla="*/ 0 w 1125193"/>
                <a:gd name="connsiteY3" fmla="*/ 684497 h 684497"/>
                <a:gd name="connsiteX0" fmla="*/ 0 w 1109869"/>
                <a:gd name="connsiteY0" fmla="*/ 684497 h 684497"/>
                <a:gd name="connsiteX1" fmla="*/ 827007 w 1109869"/>
                <a:gd name="connsiteY1" fmla="*/ 0 h 684497"/>
                <a:gd name="connsiteX2" fmla="*/ 1109869 w 1109869"/>
                <a:gd name="connsiteY2" fmla="*/ 293334 h 684497"/>
                <a:gd name="connsiteX3" fmla="*/ 0 w 1109869"/>
                <a:gd name="connsiteY3" fmla="*/ 684497 h 684497"/>
                <a:gd name="connsiteX0" fmla="*/ 0 w 1111718"/>
                <a:gd name="connsiteY0" fmla="*/ 684497 h 684497"/>
                <a:gd name="connsiteX1" fmla="*/ 827007 w 1111718"/>
                <a:gd name="connsiteY1" fmla="*/ 0 h 684497"/>
                <a:gd name="connsiteX2" fmla="*/ 1111718 w 1111718"/>
                <a:gd name="connsiteY2" fmla="*/ 287291 h 684497"/>
                <a:gd name="connsiteX3" fmla="*/ 0 w 1111718"/>
                <a:gd name="connsiteY3" fmla="*/ 684497 h 684497"/>
                <a:gd name="connsiteX0" fmla="*/ 0 w 1113567"/>
                <a:gd name="connsiteY0" fmla="*/ 684497 h 684497"/>
                <a:gd name="connsiteX1" fmla="*/ 827007 w 1113567"/>
                <a:gd name="connsiteY1" fmla="*/ 0 h 684497"/>
                <a:gd name="connsiteX2" fmla="*/ 1113567 w 1113567"/>
                <a:gd name="connsiteY2" fmla="*/ 272819 h 684497"/>
                <a:gd name="connsiteX3" fmla="*/ 0 w 1113567"/>
                <a:gd name="connsiteY3" fmla="*/ 684497 h 684497"/>
                <a:gd name="connsiteX0" fmla="*/ 0 w 1118278"/>
                <a:gd name="connsiteY0" fmla="*/ 684497 h 684497"/>
                <a:gd name="connsiteX1" fmla="*/ 827007 w 1118278"/>
                <a:gd name="connsiteY1" fmla="*/ 0 h 684497"/>
                <a:gd name="connsiteX2" fmla="*/ 1118278 w 1118278"/>
                <a:gd name="connsiteY2" fmla="*/ 292399 h 684497"/>
                <a:gd name="connsiteX3" fmla="*/ 0 w 1118278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  <a:gd name="connsiteX0" fmla="*/ 0 w 1117265"/>
                <a:gd name="connsiteY0" fmla="*/ 684497 h 684497"/>
                <a:gd name="connsiteX1" fmla="*/ 827007 w 1117265"/>
                <a:gd name="connsiteY1" fmla="*/ 0 h 684497"/>
                <a:gd name="connsiteX2" fmla="*/ 1117265 w 1117265"/>
                <a:gd name="connsiteY2" fmla="*/ 283547 h 684497"/>
                <a:gd name="connsiteX3" fmla="*/ 0 w 1117265"/>
                <a:gd name="connsiteY3" fmla="*/ 684497 h 684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17265" h="684497">
                  <a:moveTo>
                    <a:pt x="0" y="684497"/>
                  </a:moveTo>
                  <a:cubicBezTo>
                    <a:pt x="281310" y="578055"/>
                    <a:pt x="563915" y="445084"/>
                    <a:pt x="827007" y="0"/>
                  </a:cubicBezTo>
                  <a:cubicBezTo>
                    <a:pt x="830800" y="112603"/>
                    <a:pt x="947335" y="344380"/>
                    <a:pt x="1117265" y="283547"/>
                  </a:cubicBezTo>
                  <a:cubicBezTo>
                    <a:pt x="779033" y="454015"/>
                    <a:pt x="330704" y="612949"/>
                    <a:pt x="0" y="684497"/>
                  </a:cubicBezTo>
                  <a:close/>
                </a:path>
              </a:pathLst>
            </a:custGeom>
            <a:noFill/>
            <a:ln w="50800">
              <a:solidFill>
                <a:srgbClr val="EC6063"/>
              </a:solidFill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5" name="자유형 200"/>
            <p:cNvSpPr/>
            <p:nvPr/>
          </p:nvSpPr>
          <p:spPr bwMode="auto">
            <a:xfrm>
              <a:off x="3663168" y="1613329"/>
              <a:ext cx="1949573" cy="390990"/>
            </a:xfrm>
            <a:custGeom>
              <a:avLst/>
              <a:gdLst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26733"/>
                <a:gd name="connsiteY0" fmla="*/ 0 h 465666"/>
                <a:gd name="connsiteX1" fmla="*/ 2226733 w 2226733"/>
                <a:gd name="connsiteY1" fmla="*/ 67733 h 465666"/>
                <a:gd name="connsiteX2" fmla="*/ 2192867 w 2226733"/>
                <a:gd name="connsiteY2" fmla="*/ 465666 h 465666"/>
                <a:gd name="connsiteX3" fmla="*/ 16933 w 2226733"/>
                <a:gd name="connsiteY3" fmla="*/ 381000 h 465666"/>
                <a:gd name="connsiteX4" fmla="*/ 0 w 2226733"/>
                <a:gd name="connsiteY4" fmla="*/ 0 h 465666"/>
                <a:gd name="connsiteX0" fmla="*/ 0 w 2207084"/>
                <a:gd name="connsiteY0" fmla="*/ 0 h 465666"/>
                <a:gd name="connsiteX1" fmla="*/ 2207084 w 2207084"/>
                <a:gd name="connsiteY1" fmla="*/ 33453 h 465666"/>
                <a:gd name="connsiteX2" fmla="*/ 2192867 w 2207084"/>
                <a:gd name="connsiteY2" fmla="*/ 465666 h 465666"/>
                <a:gd name="connsiteX3" fmla="*/ 16933 w 2207084"/>
                <a:gd name="connsiteY3" fmla="*/ 381000 h 465666"/>
                <a:gd name="connsiteX4" fmla="*/ 0 w 2207084"/>
                <a:gd name="connsiteY4" fmla="*/ 0 h 465666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0 w 2196244"/>
                <a:gd name="connsiteY0" fmla="*/ 0 h 468217"/>
                <a:gd name="connsiteX1" fmla="*/ 2196244 w 2196244"/>
                <a:gd name="connsiteY1" fmla="*/ 36004 h 468217"/>
                <a:gd name="connsiteX2" fmla="*/ 2182027 w 2196244"/>
                <a:gd name="connsiteY2" fmla="*/ 468217 h 468217"/>
                <a:gd name="connsiteX3" fmla="*/ 6093 w 2196244"/>
                <a:gd name="connsiteY3" fmla="*/ 383551 h 468217"/>
                <a:gd name="connsiteX4" fmla="*/ 0 w 2196244"/>
                <a:gd name="connsiteY4" fmla="*/ 0 h 468217"/>
                <a:gd name="connsiteX0" fmla="*/ 29911 w 2190151"/>
                <a:gd name="connsiteY0" fmla="*/ 0 h 468216"/>
                <a:gd name="connsiteX1" fmla="*/ 2190151 w 2190151"/>
                <a:gd name="connsiteY1" fmla="*/ 36003 h 468216"/>
                <a:gd name="connsiteX2" fmla="*/ 2175934 w 2190151"/>
                <a:gd name="connsiteY2" fmla="*/ 468216 h 468216"/>
                <a:gd name="connsiteX3" fmla="*/ 0 w 2190151"/>
                <a:gd name="connsiteY3" fmla="*/ 383550 h 468216"/>
                <a:gd name="connsiteX4" fmla="*/ 29911 w 2190151"/>
                <a:gd name="connsiteY4" fmla="*/ 0 h 468216"/>
                <a:gd name="connsiteX0" fmla="*/ 0 w 2160240"/>
                <a:gd name="connsiteY0" fmla="*/ 0 h 468216"/>
                <a:gd name="connsiteX1" fmla="*/ 2160240 w 2160240"/>
                <a:gd name="connsiteY1" fmla="*/ 36003 h 468216"/>
                <a:gd name="connsiteX2" fmla="*/ 2146023 w 2160240"/>
                <a:gd name="connsiteY2" fmla="*/ 468216 h 468216"/>
                <a:gd name="connsiteX3" fmla="*/ 0 w 2160240"/>
                <a:gd name="connsiteY3" fmla="*/ 360039 h 468216"/>
                <a:gd name="connsiteX4" fmla="*/ 0 w 2160240"/>
                <a:gd name="connsiteY4" fmla="*/ 0 h 468216"/>
                <a:gd name="connsiteX0" fmla="*/ 2144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21444 w 2181684"/>
                <a:gd name="connsiteY4" fmla="*/ 0 h 468216"/>
                <a:gd name="connsiteX0" fmla="*/ 15094 w 2181684"/>
                <a:gd name="connsiteY0" fmla="*/ 0 h 468216"/>
                <a:gd name="connsiteX1" fmla="*/ 2181684 w 2181684"/>
                <a:gd name="connsiteY1" fmla="*/ 36003 h 468216"/>
                <a:gd name="connsiteX2" fmla="*/ 2167467 w 2181684"/>
                <a:gd name="connsiteY2" fmla="*/ 468216 h 468216"/>
                <a:gd name="connsiteX3" fmla="*/ 0 w 2181684"/>
                <a:gd name="connsiteY3" fmla="*/ 378258 h 468216"/>
                <a:gd name="connsiteX4" fmla="*/ 15094 w 2181684"/>
                <a:gd name="connsiteY4" fmla="*/ 0 h 468216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92391"/>
                <a:gd name="connsiteX1" fmla="*/ 2181684 w 2181684"/>
                <a:gd name="connsiteY1" fmla="*/ 36003 h 492391"/>
                <a:gd name="connsiteX2" fmla="*/ 2167467 w 2181684"/>
                <a:gd name="connsiteY2" fmla="*/ 468216 h 492391"/>
                <a:gd name="connsiteX3" fmla="*/ 0 w 2181684"/>
                <a:gd name="connsiteY3" fmla="*/ 378258 h 492391"/>
                <a:gd name="connsiteX4" fmla="*/ 15094 w 2181684"/>
                <a:gd name="connsiteY4" fmla="*/ 0 h 492391"/>
                <a:gd name="connsiteX0" fmla="*/ 15094 w 2181684"/>
                <a:gd name="connsiteY0" fmla="*/ 0 h 456222"/>
                <a:gd name="connsiteX1" fmla="*/ 2181684 w 2181684"/>
                <a:gd name="connsiteY1" fmla="*/ 36003 h 456222"/>
                <a:gd name="connsiteX2" fmla="*/ 2145679 w 2181684"/>
                <a:gd name="connsiteY2" fmla="*/ 432047 h 456222"/>
                <a:gd name="connsiteX3" fmla="*/ 0 w 2181684"/>
                <a:gd name="connsiteY3" fmla="*/ 378258 h 456222"/>
                <a:gd name="connsiteX4" fmla="*/ 15094 w 2181684"/>
                <a:gd name="connsiteY4" fmla="*/ 0 h 456222"/>
                <a:gd name="connsiteX0" fmla="*/ 15094 w 2181684"/>
                <a:gd name="connsiteY0" fmla="*/ 0 h 462758"/>
                <a:gd name="connsiteX1" fmla="*/ 2181684 w 2181684"/>
                <a:gd name="connsiteY1" fmla="*/ 36003 h 462758"/>
                <a:gd name="connsiteX2" fmla="*/ 2171699 w 2181684"/>
                <a:gd name="connsiteY2" fmla="*/ 438583 h 462758"/>
                <a:gd name="connsiteX3" fmla="*/ 0 w 2181684"/>
                <a:gd name="connsiteY3" fmla="*/ 378258 h 462758"/>
                <a:gd name="connsiteX4" fmla="*/ 15094 w 2181684"/>
                <a:gd name="connsiteY4" fmla="*/ 0 h 462758"/>
                <a:gd name="connsiteX0" fmla="*/ 21443 w 2181684"/>
                <a:gd name="connsiteY0" fmla="*/ 0 h 498763"/>
                <a:gd name="connsiteX1" fmla="*/ 2181684 w 2181684"/>
                <a:gd name="connsiteY1" fmla="*/ 72008 h 498763"/>
                <a:gd name="connsiteX2" fmla="*/ 2171699 w 2181684"/>
                <a:gd name="connsiteY2" fmla="*/ 474588 h 498763"/>
                <a:gd name="connsiteX3" fmla="*/ 0 w 2181684"/>
                <a:gd name="connsiteY3" fmla="*/ 414263 h 498763"/>
                <a:gd name="connsiteX4" fmla="*/ 21443 w 2181684"/>
                <a:gd name="connsiteY4" fmla="*/ 0 h 498763"/>
                <a:gd name="connsiteX0" fmla="*/ 21443 w 2181683"/>
                <a:gd name="connsiteY0" fmla="*/ 0 h 498763"/>
                <a:gd name="connsiteX1" fmla="*/ 2181683 w 2181683"/>
                <a:gd name="connsiteY1" fmla="*/ 36005 h 498763"/>
                <a:gd name="connsiteX2" fmla="*/ 2171699 w 2181683"/>
                <a:gd name="connsiteY2" fmla="*/ 474588 h 498763"/>
                <a:gd name="connsiteX3" fmla="*/ 0 w 2181683"/>
                <a:gd name="connsiteY3" fmla="*/ 414263 h 498763"/>
                <a:gd name="connsiteX4" fmla="*/ 21443 w 2181683"/>
                <a:gd name="connsiteY4" fmla="*/ 0 h 498763"/>
                <a:gd name="connsiteX0" fmla="*/ 21443 w 2181683"/>
                <a:gd name="connsiteY0" fmla="*/ 0 h 466660"/>
                <a:gd name="connsiteX1" fmla="*/ 2181683 w 2181683"/>
                <a:gd name="connsiteY1" fmla="*/ 36005 h 466660"/>
                <a:gd name="connsiteX2" fmla="*/ 2145680 w 2181683"/>
                <a:gd name="connsiteY2" fmla="*/ 432049 h 466660"/>
                <a:gd name="connsiteX3" fmla="*/ 0 w 2181683"/>
                <a:gd name="connsiteY3" fmla="*/ 414263 h 466660"/>
                <a:gd name="connsiteX4" fmla="*/ 21443 w 2181683"/>
                <a:gd name="connsiteY4" fmla="*/ 0 h 466660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61555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41574"/>
                <a:gd name="connsiteX1" fmla="*/ 2181683 w 2181683"/>
                <a:gd name="connsiteY1" fmla="*/ 36005 h 441574"/>
                <a:gd name="connsiteX2" fmla="*/ 2171080 w 2181683"/>
                <a:gd name="connsiteY2" fmla="*/ 441574 h 441574"/>
                <a:gd name="connsiteX3" fmla="*/ 0 w 2181683"/>
                <a:gd name="connsiteY3" fmla="*/ 414263 h 441574"/>
                <a:gd name="connsiteX4" fmla="*/ 21443 w 2181683"/>
                <a:gd name="connsiteY4" fmla="*/ 0 h 441574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21443 w 2181683"/>
                <a:gd name="connsiteY0" fmla="*/ 0 h 471835"/>
                <a:gd name="connsiteX1" fmla="*/ 2181683 w 2181683"/>
                <a:gd name="connsiteY1" fmla="*/ 36005 h 471835"/>
                <a:gd name="connsiteX2" fmla="*/ 2171080 w 2181683"/>
                <a:gd name="connsiteY2" fmla="*/ 441574 h 471835"/>
                <a:gd name="connsiteX3" fmla="*/ 0 w 2181683"/>
                <a:gd name="connsiteY3" fmla="*/ 414263 h 471835"/>
                <a:gd name="connsiteX4" fmla="*/ 21443 w 2181683"/>
                <a:gd name="connsiteY4" fmla="*/ 0 h 471835"/>
                <a:gd name="connsiteX0" fmla="*/ 13233 w 2173473"/>
                <a:gd name="connsiteY0" fmla="*/ 0 h 471835"/>
                <a:gd name="connsiteX1" fmla="*/ 2173473 w 2173473"/>
                <a:gd name="connsiteY1" fmla="*/ 36005 h 471835"/>
                <a:gd name="connsiteX2" fmla="*/ 2162870 w 2173473"/>
                <a:gd name="connsiteY2" fmla="*/ 441574 h 471835"/>
                <a:gd name="connsiteX3" fmla="*/ 0 w 2173473"/>
                <a:gd name="connsiteY3" fmla="*/ 377428 h 471835"/>
                <a:gd name="connsiteX4" fmla="*/ 13233 w 2173473"/>
                <a:gd name="connsiteY4" fmla="*/ 0 h 471835"/>
                <a:gd name="connsiteX0" fmla="*/ 15627 w 2175867"/>
                <a:gd name="connsiteY0" fmla="*/ 0 h 441574"/>
                <a:gd name="connsiteX1" fmla="*/ 2175867 w 2175867"/>
                <a:gd name="connsiteY1" fmla="*/ 36005 h 441574"/>
                <a:gd name="connsiteX2" fmla="*/ 2165264 w 2175867"/>
                <a:gd name="connsiteY2" fmla="*/ 441574 h 441574"/>
                <a:gd name="connsiteX3" fmla="*/ 0 w 2175867"/>
                <a:gd name="connsiteY3" fmla="*/ 354372 h 441574"/>
                <a:gd name="connsiteX4" fmla="*/ 15627 w 2175867"/>
                <a:gd name="connsiteY4" fmla="*/ 0 h 441574"/>
                <a:gd name="connsiteX0" fmla="*/ 15627 w 2175867"/>
                <a:gd name="connsiteY0" fmla="*/ 0 h 454274"/>
                <a:gd name="connsiteX1" fmla="*/ 2175867 w 2175867"/>
                <a:gd name="connsiteY1" fmla="*/ 48705 h 454274"/>
                <a:gd name="connsiteX2" fmla="*/ 2165264 w 2175867"/>
                <a:gd name="connsiteY2" fmla="*/ 454274 h 454274"/>
                <a:gd name="connsiteX3" fmla="*/ 0 w 2175867"/>
                <a:gd name="connsiteY3" fmla="*/ 367072 h 454274"/>
                <a:gd name="connsiteX4" fmla="*/ 15627 w 2175867"/>
                <a:gd name="connsiteY4" fmla="*/ 0 h 454274"/>
                <a:gd name="connsiteX0" fmla="*/ 15627 w 2179042"/>
                <a:gd name="connsiteY0" fmla="*/ 0 h 454274"/>
                <a:gd name="connsiteX1" fmla="*/ 2179042 w 2179042"/>
                <a:gd name="connsiteY1" fmla="*/ 39180 h 454274"/>
                <a:gd name="connsiteX2" fmla="*/ 2165264 w 2179042"/>
                <a:gd name="connsiteY2" fmla="*/ 454274 h 454274"/>
                <a:gd name="connsiteX3" fmla="*/ 0 w 2179042"/>
                <a:gd name="connsiteY3" fmla="*/ 367072 h 454274"/>
                <a:gd name="connsiteX4" fmla="*/ 15627 w 2179042"/>
                <a:gd name="connsiteY4" fmla="*/ 0 h 454274"/>
                <a:gd name="connsiteX0" fmla="*/ 15627 w 2179042"/>
                <a:gd name="connsiteY0" fmla="*/ 0 h 397124"/>
                <a:gd name="connsiteX1" fmla="*/ 2179042 w 2179042"/>
                <a:gd name="connsiteY1" fmla="*/ 39180 h 397124"/>
                <a:gd name="connsiteX2" fmla="*/ 2174789 w 2179042"/>
                <a:gd name="connsiteY2" fmla="*/ 397124 h 397124"/>
                <a:gd name="connsiteX3" fmla="*/ 0 w 2179042"/>
                <a:gd name="connsiteY3" fmla="*/ 367072 h 397124"/>
                <a:gd name="connsiteX4" fmla="*/ 15627 w 2179042"/>
                <a:gd name="connsiteY4" fmla="*/ 0 h 397124"/>
                <a:gd name="connsiteX0" fmla="*/ 18802 w 2182217"/>
                <a:gd name="connsiteY0" fmla="*/ 0 h 397124"/>
                <a:gd name="connsiteX1" fmla="*/ 2182217 w 2182217"/>
                <a:gd name="connsiteY1" fmla="*/ 39180 h 397124"/>
                <a:gd name="connsiteX2" fmla="*/ 2177964 w 2182217"/>
                <a:gd name="connsiteY2" fmla="*/ 397124 h 397124"/>
                <a:gd name="connsiteX3" fmla="*/ 0 w 2182217"/>
                <a:gd name="connsiteY3" fmla="*/ 351197 h 397124"/>
                <a:gd name="connsiteX4" fmla="*/ 18802 w 2182217"/>
                <a:gd name="connsiteY4" fmla="*/ 0 h 397124"/>
                <a:gd name="connsiteX0" fmla="*/ 25152 w 2188567"/>
                <a:gd name="connsiteY0" fmla="*/ 0 h 397124"/>
                <a:gd name="connsiteX1" fmla="*/ 2188567 w 2188567"/>
                <a:gd name="connsiteY1" fmla="*/ 39180 h 397124"/>
                <a:gd name="connsiteX2" fmla="*/ 2184314 w 2188567"/>
                <a:gd name="connsiteY2" fmla="*/ 397124 h 397124"/>
                <a:gd name="connsiteX3" fmla="*/ 0 w 2188567"/>
                <a:gd name="connsiteY3" fmla="*/ 367072 h 397124"/>
                <a:gd name="connsiteX4" fmla="*/ 25152 w 2188567"/>
                <a:gd name="connsiteY4" fmla="*/ 0 h 397124"/>
                <a:gd name="connsiteX0" fmla="*/ 25152 w 2188567"/>
                <a:gd name="connsiteY0" fmla="*/ 0 h 381249"/>
                <a:gd name="connsiteX1" fmla="*/ 2188567 w 2188567"/>
                <a:gd name="connsiteY1" fmla="*/ 39180 h 381249"/>
                <a:gd name="connsiteX2" fmla="*/ 2181139 w 2188567"/>
                <a:gd name="connsiteY2" fmla="*/ 381249 h 381249"/>
                <a:gd name="connsiteX3" fmla="*/ 0 w 2188567"/>
                <a:gd name="connsiteY3" fmla="*/ 367072 h 381249"/>
                <a:gd name="connsiteX4" fmla="*/ 25152 w 2188567"/>
                <a:gd name="connsiteY4" fmla="*/ 0 h 381249"/>
                <a:gd name="connsiteX0" fmla="*/ 25152 w 2188567"/>
                <a:gd name="connsiteY0" fmla="*/ 0 h 411696"/>
                <a:gd name="connsiteX1" fmla="*/ 2188567 w 2188567"/>
                <a:gd name="connsiteY1" fmla="*/ 39180 h 411696"/>
                <a:gd name="connsiteX2" fmla="*/ 2181139 w 2188567"/>
                <a:gd name="connsiteY2" fmla="*/ 381249 h 411696"/>
                <a:gd name="connsiteX3" fmla="*/ 0 w 2188567"/>
                <a:gd name="connsiteY3" fmla="*/ 367072 h 411696"/>
                <a:gd name="connsiteX4" fmla="*/ 25152 w 2188567"/>
                <a:gd name="connsiteY4" fmla="*/ 0 h 411696"/>
                <a:gd name="connsiteX0" fmla="*/ 25152 w 2188567"/>
                <a:gd name="connsiteY0" fmla="*/ 0 h 436265"/>
                <a:gd name="connsiteX1" fmla="*/ 2188567 w 2188567"/>
                <a:gd name="connsiteY1" fmla="*/ 39180 h 436265"/>
                <a:gd name="connsiteX2" fmla="*/ 2181139 w 2188567"/>
                <a:gd name="connsiteY2" fmla="*/ 381249 h 436265"/>
                <a:gd name="connsiteX3" fmla="*/ 0 w 2188567"/>
                <a:gd name="connsiteY3" fmla="*/ 367072 h 436265"/>
                <a:gd name="connsiteX4" fmla="*/ 25152 w 218856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  <a:gd name="connsiteX0" fmla="*/ 16942 w 2180357"/>
                <a:gd name="connsiteY0" fmla="*/ 0 h 436265"/>
                <a:gd name="connsiteX1" fmla="*/ 2180357 w 2180357"/>
                <a:gd name="connsiteY1" fmla="*/ 39180 h 436265"/>
                <a:gd name="connsiteX2" fmla="*/ 2172929 w 2180357"/>
                <a:gd name="connsiteY2" fmla="*/ 381249 h 436265"/>
                <a:gd name="connsiteX3" fmla="*/ 0 w 2180357"/>
                <a:gd name="connsiteY3" fmla="*/ 338745 h 436265"/>
                <a:gd name="connsiteX4" fmla="*/ 16942 w 2180357"/>
                <a:gd name="connsiteY4" fmla="*/ 0 h 436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80357" h="436265">
                  <a:moveTo>
                    <a:pt x="16942" y="0"/>
                  </a:moveTo>
                  <a:cubicBezTo>
                    <a:pt x="639962" y="54762"/>
                    <a:pt x="1398909" y="66757"/>
                    <a:pt x="2180357" y="39180"/>
                  </a:cubicBezTo>
                  <a:cubicBezTo>
                    <a:pt x="2178939" y="158495"/>
                    <a:pt x="2174347" y="261934"/>
                    <a:pt x="2172929" y="381249"/>
                  </a:cubicBezTo>
                  <a:cubicBezTo>
                    <a:pt x="1395033" y="436265"/>
                    <a:pt x="414147" y="370198"/>
                    <a:pt x="0" y="338745"/>
                  </a:cubicBezTo>
                  <a:lnTo>
                    <a:pt x="16942" y="0"/>
                  </a:lnTo>
                  <a:close/>
                </a:path>
              </a:pathLst>
            </a:cu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6" name="자유형 124"/>
            <p:cNvSpPr/>
            <p:nvPr/>
          </p:nvSpPr>
          <p:spPr bwMode="auto">
            <a:xfrm>
              <a:off x="4592219" y="1423215"/>
              <a:ext cx="132721" cy="281585"/>
            </a:xfrm>
            <a:custGeom>
              <a:avLst/>
              <a:gdLst>
                <a:gd name="connsiteX0" fmla="*/ 127000 w 203200"/>
                <a:gd name="connsiteY0" fmla="*/ 0 h 279400"/>
                <a:gd name="connsiteX1" fmla="*/ 0 w 203200"/>
                <a:gd name="connsiteY1" fmla="*/ 279400 h 279400"/>
                <a:gd name="connsiteX2" fmla="*/ 203200 w 203200"/>
                <a:gd name="connsiteY2" fmla="*/ 6350 h 279400"/>
                <a:gd name="connsiteX3" fmla="*/ 127000 w 203200"/>
                <a:gd name="connsiteY3" fmla="*/ 0 h 279400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30150"/>
                <a:gd name="connsiteY0" fmla="*/ 0 h 226132"/>
                <a:gd name="connsiteX1" fmla="*/ 0 w 130150"/>
                <a:gd name="connsiteY1" fmla="*/ 226132 h 226132"/>
                <a:gd name="connsiteX2" fmla="*/ 130150 w 130150"/>
                <a:gd name="connsiteY2" fmla="*/ 6350 h 226132"/>
                <a:gd name="connsiteX3" fmla="*/ 53950 w 130150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53950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53950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72008 w 108012"/>
                <a:gd name="connsiteY0" fmla="*/ 0 h 226132"/>
                <a:gd name="connsiteX1" fmla="*/ 0 w 108012"/>
                <a:gd name="connsiteY1" fmla="*/ 226132 h 226132"/>
                <a:gd name="connsiteX2" fmla="*/ 108012 w 108012"/>
                <a:gd name="connsiteY2" fmla="*/ 0 h 226132"/>
                <a:gd name="connsiteX3" fmla="*/ 72008 w 108012"/>
                <a:gd name="connsiteY3" fmla="*/ 0 h 226132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  <a:gd name="connsiteX0" fmla="*/ 65881 w 108012"/>
                <a:gd name="connsiteY0" fmla="*/ 0 h 229667"/>
                <a:gd name="connsiteX1" fmla="*/ 0 w 108012"/>
                <a:gd name="connsiteY1" fmla="*/ 229667 h 229667"/>
                <a:gd name="connsiteX2" fmla="*/ 108012 w 108012"/>
                <a:gd name="connsiteY2" fmla="*/ 3535 h 229667"/>
                <a:gd name="connsiteX3" fmla="*/ 65881 w 108012"/>
                <a:gd name="connsiteY3" fmla="*/ 0 h 229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012" h="229667">
                  <a:moveTo>
                    <a:pt x="65881" y="0"/>
                  </a:moveTo>
                  <a:cubicBezTo>
                    <a:pt x="13989" y="170218"/>
                    <a:pt x="14807" y="145050"/>
                    <a:pt x="0" y="229667"/>
                  </a:cubicBezTo>
                  <a:cubicBezTo>
                    <a:pt x="60212" y="160858"/>
                    <a:pt x="80727" y="78247"/>
                    <a:pt x="108012" y="3535"/>
                  </a:cubicBezTo>
                  <a:lnTo>
                    <a:pt x="65881" y="0"/>
                  </a:lnTo>
                  <a:close/>
                </a:path>
              </a:pathLst>
            </a:cu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400">
                <a:solidFill>
                  <a:prstClr val="black"/>
                </a:solidFill>
                <a:latin typeface="Arial" panose="020B0604020202020204" pitchFamily="34" charset="0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17" name="타원 113"/>
            <p:cNvSpPr/>
            <p:nvPr/>
          </p:nvSpPr>
          <p:spPr bwMode="auto">
            <a:xfrm>
              <a:off x="4568902" y="1141629"/>
              <a:ext cx="301314" cy="303108"/>
            </a:xfrm>
            <a:prstGeom prst="ellipse">
              <a:avLst/>
            </a:prstGeom>
            <a:solidFill>
              <a:srgbClr val="EC6063"/>
            </a:solidFill>
            <a:ln w="50800">
              <a:noFill/>
              <a:headEnd type="oval"/>
              <a:tailEnd type="oval"/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/>
              <a:endParaRPr lang="ko-KR" altLang="en-US" sz="1200">
                <a:solidFill>
                  <a:srgbClr val="000000"/>
                </a:solidFill>
                <a:latin typeface="Arial" panose="020B0604020202020204" pitchFamily="34" charset="0"/>
                <a:ea typeface="Malgun Gothic" panose="020B0503020000020004" pitchFamily="34" charset="-127"/>
                <a:sym typeface="Arial" panose="020B0604020202020204" pitchFamily="34" charset="0"/>
              </a:endParaRPr>
            </a:p>
          </p:txBody>
        </p:sp>
        <p:sp>
          <p:nvSpPr>
            <p:cNvPr id="28" name="TextBox 13"/>
            <p:cNvSpPr txBox="1"/>
            <p:nvPr/>
          </p:nvSpPr>
          <p:spPr>
            <a:xfrm>
              <a:off x="3595013" y="2108008"/>
              <a:ext cx="2017728" cy="984885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 defTabSz="684460">
                <a:spcBef>
                  <a:spcPct val="20000"/>
                </a:spcBef>
                <a:defRPr/>
              </a:pP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Ngành</a:t>
              </a:r>
              <a:r>
                <a:rPr lang="en-US" altLang="zh-CN" sz="32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chăn</a:t>
              </a:r>
              <a:r>
                <a:rPr lang="en-US" altLang="zh-CN" sz="3200" b="1" dirty="0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3200" b="1" dirty="0" err="1" smtClean="0">
                  <a:solidFill>
                    <a:schemeClr val="accent5">
                      <a:lumMod val="75000"/>
                    </a:schemeClr>
                  </a:solidFill>
                  <a:latin typeface="Times New Roman" pitchFamily="18" charset="0"/>
                  <a:ea typeface="微软雅黑" panose="020B0503020204020204" pitchFamily="34" charset="-122"/>
                  <a:cs typeface="Times New Roman" pitchFamily="18" charset="0"/>
                  <a:sym typeface="Arial" panose="020B0604020202020204" pitchFamily="34" charset="0"/>
                </a:rPr>
                <a:t>nuôi</a:t>
              </a:r>
              <a:endParaRPr lang="en-US" sz="3200" b="1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35" name="MH_Other_1"/>
          <p:cNvSpPr/>
          <p:nvPr>
            <p:custDataLst>
              <p:tags r:id="rId1"/>
            </p:custDataLst>
          </p:nvPr>
        </p:nvSpPr>
        <p:spPr>
          <a:xfrm rot="21239558">
            <a:off x="3708113" y="99125"/>
            <a:ext cx="1419686" cy="815275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pic>
        <p:nvPicPr>
          <p:cNvPr id="32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55" y="-1112622"/>
            <a:ext cx="8929901" cy="1206908"/>
          </a:xfrm>
          <a:prstGeom prst="rect">
            <a:avLst/>
          </a:prstGeom>
        </p:spPr>
      </p:pic>
      <p:sp>
        <p:nvSpPr>
          <p:cNvPr id="34" name="MH_Other_2"/>
          <p:cNvSpPr/>
          <p:nvPr>
            <p:custDataLst>
              <p:tags r:id="rId2"/>
            </p:custDataLst>
          </p:nvPr>
        </p:nvSpPr>
        <p:spPr>
          <a:xfrm>
            <a:off x="4189804" y="94286"/>
            <a:ext cx="334384" cy="334384"/>
          </a:xfrm>
          <a:prstGeom prst="ellipse">
            <a:avLst/>
          </a:prstGeom>
          <a:solidFill>
            <a:srgbClr val="A1CF6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33" name="MH_SubTitle_1"/>
          <p:cNvSpPr/>
          <p:nvPr>
            <p:custDataLst>
              <p:tags r:id="rId3"/>
            </p:custDataLst>
          </p:nvPr>
        </p:nvSpPr>
        <p:spPr>
          <a:xfrm>
            <a:off x="3031652" y="712488"/>
            <a:ext cx="2675071" cy="133315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/>
          </a:bodyPr>
          <a:lstStyle/>
          <a:p>
            <a:pPr algn="ctr">
              <a:defRPr/>
            </a:pPr>
            <a:r>
              <a:rPr lang="en-US" altLang="zh-CN" sz="2800" dirty="0" smtClean="0">
                <a:solidFill>
                  <a:srgbClr val="FFFFFF"/>
                </a:solidFill>
                <a:latin typeface="UTM Cooper Black" pitchFamily="18" charset="0"/>
                <a:ea typeface="微软雅黑" panose="020B0503020204020204" pitchFamily="34" charset="-122"/>
              </a:rPr>
              <a:t>NÔNG NGHIỆP</a:t>
            </a:r>
            <a:endParaRPr lang="zh-CN" altLang="en-US" sz="2800" dirty="0">
              <a:solidFill>
                <a:srgbClr val="FFFFFF"/>
              </a:solidFill>
              <a:latin typeface="UTM Cooper Black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0" y="-115767"/>
            <a:ext cx="3170067" cy="2161405"/>
            <a:chOff x="-46832" y="-15957"/>
            <a:chExt cx="3170067" cy="2161405"/>
          </a:xfrm>
        </p:grpSpPr>
        <p:sp>
          <p:nvSpPr>
            <p:cNvPr id="42" name="Cloud Callout 41"/>
            <p:cNvSpPr/>
            <p:nvPr/>
          </p:nvSpPr>
          <p:spPr>
            <a:xfrm>
              <a:off x="-46832" y="-15957"/>
              <a:ext cx="3170067" cy="2161405"/>
            </a:xfrm>
            <a:prstGeom prst="cloudCallout">
              <a:avLst>
                <a:gd name="adj1" fmla="val 4319"/>
                <a:gd name="adj2" fmla="val 72061"/>
              </a:avLst>
            </a:prstGeom>
            <a:solidFill>
              <a:srgbClr val="A1CF6B"/>
            </a:solidFill>
            <a:effectLst>
              <a:glow rad="101600">
                <a:schemeClr val="accent6">
                  <a:satMod val="175000"/>
                  <a:alpha val="40000"/>
                </a:schemeClr>
              </a:glow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 sz="18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19847" y="432650"/>
              <a:ext cx="273494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trồng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trọt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ngành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đóng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góp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gần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¾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xuất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nông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1800" dirty="0" err="1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nghiệp</a:t>
              </a:r>
              <a:r>
                <a:rPr lang="en-US" sz="1800" dirty="0">
                  <a:solidFill>
                    <a:schemeClr val="accent5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endPara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cxnSp>
        <p:nvCxnSpPr>
          <p:cNvPr id="37" name="Straight Arrow Connector 36"/>
          <p:cNvCxnSpPr>
            <a:stCxn id="33" idx="3"/>
            <a:endCxn id="29" idx="0"/>
          </p:cNvCxnSpPr>
          <p:nvPr/>
        </p:nvCxnSpPr>
        <p:spPr>
          <a:xfrm>
            <a:off x="5706723" y="1379063"/>
            <a:ext cx="1290093" cy="6784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stCxn id="33" idx="1"/>
            <a:endCxn id="2" idx="0"/>
          </p:cNvCxnSpPr>
          <p:nvPr/>
        </p:nvCxnSpPr>
        <p:spPr>
          <a:xfrm flipH="1">
            <a:off x="1830791" y="1379063"/>
            <a:ext cx="1200861" cy="67840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57969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  <p:bldP spid="35" grpId="0" animBg="1"/>
      <p:bldP spid="34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1" y="-58994"/>
            <a:ext cx="9173498" cy="519143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2887"/>
            <a:ext cx="9143244" cy="323061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1" y="828599"/>
            <a:ext cx="8929901" cy="12069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55" y="206148"/>
            <a:ext cx="1231290" cy="1706739"/>
          </a:xfrm>
          <a:prstGeom prst="rect">
            <a:avLst/>
          </a:prstGeom>
        </p:spPr>
      </p:pic>
      <p:sp>
        <p:nvSpPr>
          <p:cNvPr id="23" name="MH_Other_1"/>
          <p:cNvSpPr/>
          <p:nvPr>
            <p:custDataLst>
              <p:tags r:id="rId1"/>
            </p:custDataLst>
          </p:nvPr>
        </p:nvSpPr>
        <p:spPr>
          <a:xfrm>
            <a:off x="3252884" y="1203416"/>
            <a:ext cx="1701520" cy="1760722"/>
          </a:xfrm>
          <a:custGeom>
            <a:avLst/>
            <a:gdLst>
              <a:gd name="connsiteX0" fmla="*/ 0 w 1120775"/>
              <a:gd name="connsiteY0" fmla="*/ 812800 h 1136650"/>
              <a:gd name="connsiteX1" fmla="*/ 504825 w 1120775"/>
              <a:gd name="connsiteY1" fmla="*/ 0 h 1136650"/>
              <a:gd name="connsiteX2" fmla="*/ 606425 w 1120775"/>
              <a:gd name="connsiteY2" fmla="*/ 28575 h 1136650"/>
              <a:gd name="connsiteX3" fmla="*/ 1120775 w 1120775"/>
              <a:gd name="connsiteY3" fmla="*/ 1136650 h 1136650"/>
              <a:gd name="connsiteX0" fmla="*/ 0 w 1098550"/>
              <a:gd name="connsiteY0" fmla="*/ 815975 h 1136650"/>
              <a:gd name="connsiteX1" fmla="*/ 482600 w 1098550"/>
              <a:gd name="connsiteY1" fmla="*/ 0 h 1136650"/>
              <a:gd name="connsiteX2" fmla="*/ 584200 w 1098550"/>
              <a:gd name="connsiteY2" fmla="*/ 28575 h 1136650"/>
              <a:gd name="connsiteX3" fmla="*/ 1098550 w 1098550"/>
              <a:gd name="connsiteY3" fmla="*/ 1136650 h 1136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98550" h="1136650">
                <a:moveTo>
                  <a:pt x="0" y="815975"/>
                </a:moveTo>
                <a:lnTo>
                  <a:pt x="482600" y="0"/>
                </a:lnTo>
                <a:lnTo>
                  <a:pt x="584200" y="28575"/>
                </a:lnTo>
                <a:lnTo>
                  <a:pt x="1098550" y="1136650"/>
                </a:lnTo>
              </a:path>
            </a:pathLst>
          </a:custGeom>
          <a:noFill/>
          <a:ln w="19050">
            <a:solidFill>
              <a:srgbClr val="7CC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4" name="MH_SubTitle_1"/>
          <p:cNvSpPr/>
          <p:nvPr>
            <p:custDataLst>
              <p:tags r:id="rId2"/>
            </p:custDataLst>
          </p:nvPr>
        </p:nvSpPr>
        <p:spPr>
          <a:xfrm rot="588792">
            <a:off x="2614963" y="2502457"/>
            <a:ext cx="2675071" cy="1333150"/>
          </a:xfrm>
          <a:prstGeom prst="roundRect">
            <a:avLst>
              <a:gd name="adj" fmla="val 11293"/>
            </a:avLst>
          </a:prstGeom>
          <a:solidFill>
            <a:srgbClr val="7CCDA9"/>
          </a:solidFill>
          <a:ln w="31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rmAutofit fontScale="92500"/>
          </a:bodyPr>
          <a:lstStyle/>
          <a:p>
            <a:pPr algn="ctr">
              <a:defRPr/>
            </a:pPr>
            <a:r>
              <a:rPr lang="en-US" altLang="zh-CN" sz="40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Ngành</a:t>
            </a:r>
            <a:r>
              <a:rPr lang="en-US" altLang="zh-CN" sz="4000" dirty="0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trồng</a:t>
            </a:r>
            <a:r>
              <a:rPr lang="en-US" altLang="zh-CN" sz="4000" dirty="0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000" dirty="0" err="1" smtClean="0">
                <a:solidFill>
                  <a:srgbClr val="FF438F"/>
                </a:solidFill>
                <a:latin typeface="UTM Cooper Black" pitchFamily="18" charset="0"/>
                <a:ea typeface="微软雅黑" panose="020B0503020204020204" pitchFamily="34" charset="-122"/>
              </a:rPr>
              <a:t>trọt</a:t>
            </a:r>
            <a:endParaRPr lang="zh-CN" altLang="en-US" sz="4000" dirty="0">
              <a:solidFill>
                <a:srgbClr val="FF438F"/>
              </a:solidFill>
              <a:latin typeface="UTM Cooper Black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MH_Other_2"/>
          <p:cNvSpPr/>
          <p:nvPr>
            <p:custDataLst>
              <p:tags r:id="rId3"/>
            </p:custDataLst>
          </p:nvPr>
        </p:nvSpPr>
        <p:spPr>
          <a:xfrm>
            <a:off x="3769260" y="1056711"/>
            <a:ext cx="668767" cy="668768"/>
          </a:xfrm>
          <a:prstGeom prst="ellipse">
            <a:avLst/>
          </a:prstGeom>
          <a:solidFill>
            <a:srgbClr val="7CCD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CN" sz="3200" dirty="0" smtClean="0">
                <a:solidFill>
                  <a:srgbClr val="FFFFFF"/>
                </a:solidFill>
                <a:ea typeface="微软雅黑" panose="020B0503020204020204" pitchFamily="34" charset="-122"/>
              </a:rPr>
              <a:t>01</a:t>
            </a:r>
            <a:endParaRPr lang="zh-CN" altLang="en-US" sz="3200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353059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02174611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663</TotalTime>
  <Words>740</Words>
  <Application>Microsoft Office PowerPoint</Application>
  <PresentationFormat>On-screen Show (16:9)</PresentationFormat>
  <Paragraphs>101</Paragraphs>
  <Slides>30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UTM Flamenco</vt:lpstr>
      <vt:lpstr>Calibri Light</vt:lpstr>
      <vt:lpstr>UTM Aquarelle</vt:lpstr>
      <vt:lpstr>Malgun Gothic</vt:lpstr>
      <vt:lpstr>Times New Roman</vt:lpstr>
      <vt:lpstr>Wingdings</vt:lpstr>
      <vt:lpstr>UTM Azuki</vt:lpstr>
      <vt:lpstr>Calibri</vt:lpstr>
      <vt:lpstr>Cambria Math</vt:lpstr>
      <vt:lpstr>微软雅黑</vt:lpstr>
      <vt:lpstr>等线</vt:lpstr>
      <vt:lpstr>Arial</vt:lpstr>
      <vt:lpstr>等线 Light</vt:lpstr>
      <vt:lpstr>UTM Cooper Black</vt:lpstr>
      <vt:lpstr>宋体</vt:lpstr>
      <vt:lpstr>UTM Cool Blue</vt:lpstr>
      <vt:lpstr>Malgun Gothic</vt:lpstr>
      <vt:lpstr>UTM Deutsch Gothic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Windows 10</cp:lastModifiedBy>
  <cp:revision>96</cp:revision>
  <dcterms:created xsi:type="dcterms:W3CDTF">2017-03-04T06:55:50Z</dcterms:created>
  <dcterms:modified xsi:type="dcterms:W3CDTF">2023-06-03T03:48:52Z</dcterms:modified>
</cp:coreProperties>
</file>