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03" r:id="rId2"/>
    <p:sldId id="281" r:id="rId3"/>
    <p:sldId id="309" r:id="rId4"/>
    <p:sldId id="310" r:id="rId5"/>
    <p:sldId id="282" r:id="rId6"/>
    <p:sldId id="308" r:id="rId7"/>
    <p:sldId id="307" r:id="rId8"/>
    <p:sldId id="311" r:id="rId9"/>
    <p:sldId id="312" r:id="rId10"/>
    <p:sldId id="316" r:id="rId11"/>
    <p:sldId id="315" r:id="rId12"/>
    <p:sldId id="306" r:id="rId13"/>
    <p:sldId id="327"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F8FF"/>
    <a:srgbClr val="009F8B"/>
    <a:srgbClr val="FF761B"/>
    <a:srgbClr val="7D9BFF"/>
    <a:srgbClr val="FF2F52"/>
    <a:srgbClr val="FF899D"/>
    <a:srgbClr val="FFBDC8"/>
    <a:srgbClr val="33D826"/>
    <a:srgbClr val="C9F5C5"/>
    <a:srgbClr val="E36E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15" autoAdjust="0"/>
    <p:restoredTop sz="93842" autoAdjust="0"/>
  </p:normalViewPr>
  <p:slideViewPr>
    <p:cSldViewPr>
      <p:cViewPr varScale="1">
        <p:scale>
          <a:sx n="113" d="100"/>
          <a:sy n="113" d="100"/>
        </p:scale>
        <p:origin x="14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857690-D1BE-403A-977F-1C413C2B5C2A}" type="datetimeFigureOut">
              <a:rPr lang="en-US" smtClean="0"/>
              <a:t>3/6/2023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44E064-20F3-482E-B91E-15E43CB5D771}" type="slidenum">
              <a:rPr lang="en-US" smtClean="0"/>
              <a:t>‹#›</a:t>
            </a:fld>
            <a:endParaRPr lang="en-US"/>
          </a:p>
        </p:txBody>
      </p:sp>
    </p:spTree>
    <p:extLst>
      <p:ext uri="{BB962C8B-B14F-4D97-AF65-F5344CB8AC3E}">
        <p14:creationId xmlns:p14="http://schemas.microsoft.com/office/powerpoint/2010/main" val="1230989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E1EA13-FD3B-4BFC-B031-E5B32DB87FC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875746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248136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339310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570854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E1EA13-FD3B-4BFC-B031-E5B32DB87FC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567449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E1EA13-FD3B-4BFC-B031-E5B32DB87FCA}"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236934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E1EA13-FD3B-4BFC-B031-E5B32DB87FCA}" type="datetimeFigureOut">
              <a:rPr lang="en-US" smtClean="0"/>
              <a:t>3/6/2023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457805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E1EA13-FD3B-4BFC-B031-E5B32DB87FCA}"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11434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E1EA13-FD3B-4BFC-B031-E5B32DB87FCA}" type="datetimeFigureOut">
              <a:rPr lang="en-US" smtClean="0"/>
              <a:t>3/6/2023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348820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E1EA13-FD3B-4BFC-B031-E5B32DB87FCA}"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03425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E1EA13-FD3B-4BFC-B031-E5B32DB87FCA}"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443315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40027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4143024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192516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385325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00669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967832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3614498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467652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9081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575029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E1EA13-FD3B-4BFC-B031-E5B32DB87FCA}" type="datetimeFigureOut">
              <a:rPr lang="en-US" smtClean="0"/>
              <a:t>3/6/2023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D79A9-9A3B-4FF3-ACE4-8BE8DCD28F80}" type="slidenum">
              <a:rPr lang="en-US" smtClean="0"/>
              <a:t>‹#›</a:t>
            </a:fld>
            <a:endParaRPr lang="en-US"/>
          </a:p>
        </p:txBody>
      </p:sp>
      <p:sp>
        <p:nvSpPr>
          <p:cNvPr id="7" name="Oval 6">
            <a:extLst>
              <a:ext uri="{FF2B5EF4-FFF2-40B4-BE49-F238E27FC236}">
                <a16:creationId xmlns:a16="http://schemas.microsoft.com/office/drawing/2014/main" id="{D3A046F9-BDFC-46CF-83F7-5A370E30C900}"/>
              </a:ext>
            </a:extLst>
          </p:cNvPr>
          <p:cNvSpPr/>
          <p:nvPr userDrawn="1"/>
        </p:nvSpPr>
        <p:spPr>
          <a:xfrm>
            <a:off x="-1981200" y="457200"/>
            <a:ext cx="1295400" cy="1295400"/>
          </a:xfrm>
          <a:prstGeom prst="ellipse">
            <a:avLst/>
          </a:prstGeom>
          <a:blipFill dpi="0" rotWithShape="1">
            <a:blip r:embed="rId2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74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60" r:id="rId12"/>
    <p:sldLayoutId id="2147483651" r:id="rId13"/>
    <p:sldLayoutId id="2147483652" r:id="rId14"/>
    <p:sldLayoutId id="2147483653" r:id="rId15"/>
    <p:sldLayoutId id="2147483654" r:id="rId16"/>
    <p:sldLayoutId id="2147483655" r:id="rId17"/>
    <p:sldLayoutId id="2147483656" r:id="rId18"/>
    <p:sldLayoutId id="2147483657" r:id="rId19"/>
    <p:sldLayoutId id="2147483658" r:id="rId20"/>
    <p:sldLayoutId id="2147483659"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9.wdp"/><Relationship Id="rId5" Type="http://schemas.openxmlformats.org/officeDocument/2006/relationships/image" Target="../media/image25.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32.gif"/><Relationship Id="rId3" Type="http://schemas.openxmlformats.org/officeDocument/2006/relationships/image" Target="../media/image24.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image" Target="../media/image23.jpeg"/><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31.png"/><Relationship Id="rId5" Type="http://schemas.openxmlformats.org/officeDocument/2006/relationships/image" Target="../media/image25.png"/><Relationship Id="rId10" Type="http://schemas.microsoft.com/office/2007/relationships/hdphoto" Target="../media/hdphoto12.wdp"/><Relationship Id="rId4" Type="http://schemas.microsoft.com/office/2007/relationships/hdphoto" Target="../media/hdphoto8.wdp"/><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microsoft.com/office/2007/relationships/hdphoto" Target="../media/hdphoto16.wdp"/><Relationship Id="rId3" Type="http://schemas.microsoft.com/office/2007/relationships/hdphoto" Target="../media/hdphoto14.wdp"/><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7.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3.wdp"/><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5.wdp"/><Relationship Id="rId9"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5.png"/><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8.wdp"/><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1-15">
            <a:extLst>
              <a:ext uri="{FF2B5EF4-FFF2-40B4-BE49-F238E27FC236}">
                <a16:creationId xmlns:a16="http://schemas.microsoft.com/office/drawing/2014/main" id="{D0A08031-BB90-4101-9D70-69140A9C7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5998"/>
            <a:ext cx="12192000" cy="597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1-16">
            <a:extLst>
              <a:ext uri="{FF2B5EF4-FFF2-40B4-BE49-F238E27FC236}">
                <a16:creationId xmlns:a16="http://schemas.microsoft.com/office/drawing/2014/main" id="{46AF245C-2853-4C44-B3B7-D515092E6D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4004" y="599861"/>
            <a:ext cx="1417996" cy="65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1-16">
            <a:extLst>
              <a:ext uri="{FF2B5EF4-FFF2-40B4-BE49-F238E27FC236}">
                <a16:creationId xmlns:a16="http://schemas.microsoft.com/office/drawing/2014/main" id="{9A773235-226F-4059-85C0-6B4BED3BE4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6035"/>
            <a:ext cx="1417996" cy="65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1-16">
            <a:extLst>
              <a:ext uri="{FF2B5EF4-FFF2-40B4-BE49-F238E27FC236}">
                <a16:creationId xmlns:a16="http://schemas.microsoft.com/office/drawing/2014/main" id="{03F32AFA-D1C3-4CCB-9CC5-FBD6A67CDA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002" y="639280"/>
            <a:ext cx="1417996" cy="65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6B6CE447-063F-46C2-9038-3492A9292B39}"/>
              </a:ext>
            </a:extLst>
          </p:cNvPr>
          <p:cNvGrpSpPr/>
          <p:nvPr/>
        </p:nvGrpSpPr>
        <p:grpSpPr>
          <a:xfrm>
            <a:off x="4137552" y="204233"/>
            <a:ext cx="3866096" cy="739040"/>
            <a:chOff x="4184434" y="1747117"/>
            <a:chExt cx="3866096" cy="739040"/>
          </a:xfrm>
          <a:solidFill>
            <a:schemeClr val="accent5">
              <a:lumMod val="60000"/>
              <a:lumOff val="40000"/>
            </a:schemeClr>
          </a:solidFill>
        </p:grpSpPr>
        <p:sp>
          <p:nvSpPr>
            <p:cNvPr id="13" name="矩形: 圆角 12">
              <a:extLst>
                <a:ext uri="{FF2B5EF4-FFF2-40B4-BE49-F238E27FC236}">
                  <a16:creationId xmlns:a16="http://schemas.microsoft.com/office/drawing/2014/main" id="{AFDB5A11-A62E-43B6-BDBD-E762C830AC77}"/>
                </a:ext>
              </a:extLst>
            </p:cNvPr>
            <p:cNvSpPr/>
            <p:nvPr/>
          </p:nvSpPr>
          <p:spPr>
            <a:xfrm>
              <a:off x="4184434" y="1747117"/>
              <a:ext cx="3866096" cy="739040"/>
            </a:xfrm>
            <a:prstGeom prst="roundRect">
              <a:avLst>
                <a:gd name="adj" fmla="val 50000"/>
              </a:avLst>
            </a:prstGeom>
            <a:gr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4" name="文本框 13">
              <a:extLst>
                <a:ext uri="{FF2B5EF4-FFF2-40B4-BE49-F238E27FC236}">
                  <a16:creationId xmlns:a16="http://schemas.microsoft.com/office/drawing/2014/main" id="{E2321F8F-B95A-40C6-A4A7-3D1061A191A8}"/>
                </a:ext>
              </a:extLst>
            </p:cNvPr>
            <p:cNvSpPr txBox="1"/>
            <p:nvPr/>
          </p:nvSpPr>
          <p:spPr>
            <a:xfrm>
              <a:off x="4912278" y="1889902"/>
              <a:ext cx="2410407" cy="520858"/>
            </a:xfrm>
            <a:prstGeom prst="rect">
              <a:avLst/>
            </a:prstGeom>
            <a:grpFill/>
          </p:spPr>
          <p:txBody>
            <a:bodyPr wrap="square" rtlCol="0">
              <a:prstTxWarp prst="textPlain">
                <a:avLst/>
              </a:prstTxWarp>
              <a:spAutoFit/>
            </a:bodyPr>
            <a:lstStyle/>
            <a:p>
              <a:pPr algn="ctr"/>
              <a:r>
                <a:rPr lang="en-US" altLang="zh-CN" sz="2000" dirty="0">
                  <a:solidFill>
                    <a:srgbClr val="FE6100"/>
                  </a:solidFill>
                  <a:latin typeface="#Li-N SVN-Cookies" panose="02040603050506020204" pitchFamily="18" charset="0"/>
                  <a:ea typeface="inpin heiti" charset="-122"/>
                </a:rPr>
                <a:t>Lịch sử</a:t>
              </a:r>
              <a:endParaRPr lang="zh-CN" altLang="en-US" sz="2000" dirty="0">
                <a:solidFill>
                  <a:srgbClr val="FE6100"/>
                </a:solidFill>
                <a:latin typeface="#Li-N SVN-Cookies" panose="02040603050506020204" pitchFamily="18" charset="0"/>
                <a:ea typeface="inpin heiti" charset="-122"/>
              </a:endParaRPr>
            </a:p>
          </p:txBody>
        </p:sp>
      </p:grpSp>
      <p:sp>
        <p:nvSpPr>
          <p:cNvPr id="16" name="文本框 8">
            <a:extLst>
              <a:ext uri="{FF2B5EF4-FFF2-40B4-BE49-F238E27FC236}">
                <a16:creationId xmlns:a16="http://schemas.microsoft.com/office/drawing/2014/main" id="{AD95AE86-F488-498F-AF8B-AD2B2168F819}"/>
              </a:ext>
            </a:extLst>
          </p:cNvPr>
          <p:cNvSpPr txBox="1"/>
          <p:nvPr/>
        </p:nvSpPr>
        <p:spPr>
          <a:xfrm>
            <a:off x="5193340" y="1047495"/>
            <a:ext cx="1924050" cy="657778"/>
          </a:xfrm>
          <a:prstGeom prst="rect">
            <a:avLst/>
          </a:prstGeom>
          <a:noFill/>
        </p:spPr>
        <p:txBody>
          <a:bodyPr wrap="square" rtlCol="0">
            <a:prstTxWarp prst="textPlain">
              <a:avLst/>
            </a:prstTxWarp>
            <a:spAutoFit/>
          </a:bodyPr>
          <a:lstStyle/>
          <a:p>
            <a:pPr algn="ctr"/>
            <a:r>
              <a:rPr lang="en-US" altLang="zh-CN" sz="4000" b="1" dirty="0">
                <a:ln w="28575">
                  <a:solidFill>
                    <a:srgbClr val="00B050"/>
                  </a:solidFill>
                </a:ln>
                <a:solidFill>
                  <a:srgbClr val="00FF00"/>
                </a:solidFill>
                <a:latin typeface="#1Li-N3 AmpleSoft Bold" panose="02000000000000000000" pitchFamily="2" charset="0"/>
                <a:ea typeface="inpin heiti" charset="-122"/>
              </a:rPr>
              <a:t>LỚP 5</a:t>
            </a:r>
            <a:endParaRPr lang="zh-CN" altLang="en-US" sz="4000" b="1" dirty="0">
              <a:ln w="28575">
                <a:solidFill>
                  <a:srgbClr val="00B050"/>
                </a:solidFill>
              </a:ln>
              <a:solidFill>
                <a:srgbClr val="00FF00"/>
              </a:solidFill>
              <a:latin typeface="#1Li-N3 AmpleSoft Bold" panose="02000000000000000000" pitchFamily="2" charset="0"/>
              <a:ea typeface="inpin heiti" charset="-122"/>
            </a:endParaRPr>
          </a:p>
        </p:txBody>
      </p:sp>
      <p:pic>
        <p:nvPicPr>
          <p:cNvPr id="17" name="CurryCurryHoanLacTung2Ost-MilkCoffee-4940895_hq">
            <a:hlinkClick r:id="" action="ppaction://media"/>
            <a:extLst>
              <a:ext uri="{FF2B5EF4-FFF2-40B4-BE49-F238E27FC236}">
                <a16:creationId xmlns:a16="http://schemas.microsoft.com/office/drawing/2014/main" id="{07A042BC-459B-4A60-B933-D8AF27941AEA}"/>
              </a:ext>
            </a:extLst>
          </p:cNvPr>
          <p:cNvPicPr>
            <a:picLocks noChangeAspect="1"/>
          </p:cNvPicPr>
          <p:nvPr>
            <a:audioFile r:link="rId1"/>
            <p:extLst>
              <p:ext uri="{DAA4B4D4-6D71-4841-9C94-3DE7FCFB9230}">
                <p14:media xmlns:p14="http://schemas.microsoft.com/office/powerpoint/2010/main" r:embed="rId2">
                  <p14:trim st="6374" end="145280.8333"/>
                </p14:media>
              </p:ext>
            </p:extLst>
          </p:nvPr>
        </p:nvPicPr>
        <p:blipFill>
          <a:blip r:embed="rId6"/>
          <a:stretch>
            <a:fillRect/>
          </a:stretch>
        </p:blipFill>
        <p:spPr>
          <a:xfrm>
            <a:off x="12496800" y="6248400"/>
            <a:ext cx="609600" cy="609600"/>
          </a:xfrm>
          <a:prstGeom prst="rect">
            <a:avLst/>
          </a:prstGeom>
        </p:spPr>
      </p:pic>
      <p:sp>
        <p:nvSpPr>
          <p:cNvPr id="18" name="文本框 8">
            <a:extLst>
              <a:ext uri="{FF2B5EF4-FFF2-40B4-BE49-F238E27FC236}">
                <a16:creationId xmlns:a16="http://schemas.microsoft.com/office/drawing/2014/main" id="{EAF14F45-E4DB-4DC2-A125-8FFD072FA883}"/>
              </a:ext>
            </a:extLst>
          </p:cNvPr>
          <p:cNvSpPr txBox="1"/>
          <p:nvPr/>
        </p:nvSpPr>
        <p:spPr>
          <a:xfrm>
            <a:off x="1752600" y="4800600"/>
            <a:ext cx="9182100" cy="1632269"/>
          </a:xfrm>
          <a:prstGeom prst="rect">
            <a:avLst/>
          </a:prstGeom>
          <a:noFill/>
        </p:spPr>
        <p:txBody>
          <a:bodyPr wrap="square" rtlCol="0">
            <a:prstTxWarp prst="textPlain">
              <a:avLst/>
            </a:prstTxWarp>
            <a:spAutoFit/>
          </a:bodyPr>
          <a:lstStyle/>
          <a:p>
            <a:pPr algn="ctr"/>
            <a:r>
              <a:rPr lang="en-US" altLang="zh-CN" sz="2000" dirty="0">
                <a:ln w="19050">
                  <a:solidFill>
                    <a:schemeClr val="tx1"/>
                  </a:solidFill>
                </a:ln>
                <a:solidFill>
                  <a:srgbClr val="FF0000"/>
                </a:solidFill>
                <a:latin typeface="Coiny" panose="02000903060500060000" pitchFamily="2" charset="0"/>
                <a:ea typeface="inpin heiti" charset="-122"/>
              </a:rPr>
              <a:t>Phan Bội Châu </a:t>
            </a:r>
          </a:p>
          <a:p>
            <a:pPr algn="ctr"/>
            <a:r>
              <a:rPr lang="en-US" altLang="zh-CN" sz="2000" dirty="0">
                <a:ln w="19050">
                  <a:solidFill>
                    <a:schemeClr val="tx1"/>
                  </a:solidFill>
                </a:ln>
                <a:solidFill>
                  <a:srgbClr val="FF0000"/>
                </a:solidFill>
                <a:latin typeface="Coiny" panose="02000903060500060000" pitchFamily="2" charset="0"/>
                <a:ea typeface="inpin heiti" charset="-122"/>
              </a:rPr>
              <a:t>và phong trào Đông du</a:t>
            </a:r>
            <a:endParaRPr lang="zh-CN" altLang="en-US" sz="2000" dirty="0">
              <a:ln w="19050">
                <a:solidFill>
                  <a:schemeClr val="tx1"/>
                </a:solidFill>
              </a:ln>
              <a:solidFill>
                <a:srgbClr val="FF0000"/>
              </a:solidFill>
              <a:latin typeface="Coiny" panose="02000903060500060000" pitchFamily="2" charset="0"/>
              <a:ea typeface="inpin heiti" charset="-122"/>
            </a:endParaRPr>
          </a:p>
        </p:txBody>
      </p:sp>
    </p:spTree>
    <p:extLst>
      <p:ext uri="{BB962C8B-B14F-4D97-AF65-F5344CB8AC3E}">
        <p14:creationId xmlns:p14="http://schemas.microsoft.com/office/powerpoint/2010/main" val="302983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ppt_x</p:attrName>
                                        </p:attrNameLst>
                                      </p:cBhvr>
                                      <p:tavLst>
                                        <p:tav tm="0">
                                          <p:val>
                                            <p:strVal val="#ppt_x-.2"/>
                                          </p:val>
                                        </p:tav>
                                        <p:tav tm="100000">
                                          <p:val>
                                            <p:strVal val="#ppt_x"/>
                                          </p:val>
                                        </p:tav>
                                      </p:tavLst>
                                    </p:anim>
                                    <p:anim calcmode="lin" valueType="num">
                                      <p:cBhvr>
                                        <p:cTn id="14"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ppt_x</p:attrName>
                                        </p:attrNameLst>
                                      </p:cBhvr>
                                      <p:tavLst>
                                        <p:tav tm="0">
                                          <p:val>
                                            <p:strVal val="#ppt_x-.2"/>
                                          </p:val>
                                        </p:tav>
                                        <p:tav tm="100000">
                                          <p:val>
                                            <p:strVal val="#ppt_x"/>
                                          </p:val>
                                        </p:tav>
                                      </p:tavLst>
                                    </p:anim>
                                    <p:anim calcmode="lin" valueType="num">
                                      <p:cBhvr>
                                        <p:cTn id="2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9"/>
                                        </p:tgtEl>
                                      </p:cBhvr>
                                    </p:animEffect>
                                  </p:childTnLst>
                                </p:cTn>
                              </p:par>
                            </p:childTnLst>
                          </p:cTn>
                        </p:par>
                        <p:par>
                          <p:cTn id="22" fill="hold">
                            <p:stCondLst>
                              <p:cond delay="3000"/>
                            </p:stCondLst>
                            <p:childTnLst>
                              <p:par>
                                <p:cTn id="23" presetID="29"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ppt_x</p:attrName>
                                        </p:attrNameLst>
                                      </p:cBhvr>
                                      <p:tavLst>
                                        <p:tav tm="0">
                                          <p:val>
                                            <p:strVal val="#ppt_x-.2"/>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
                                        </p:tgtEl>
                                      </p:cBhvr>
                                    </p:animEffect>
                                  </p:childTnLst>
                                </p:cTn>
                              </p:par>
                              <p:par>
                                <p:cTn id="28" presetID="1" presetClass="mediacall" presetSubtype="0" fill="hold" nodeType="withEffect">
                                  <p:stCondLst>
                                    <p:cond delay="0"/>
                                  </p:stCondLst>
                                  <p:childTnLst>
                                    <p:cmd type="call" cmd="playFrom(0.0)">
                                      <p:cBhvr>
                                        <p:cTn id="29" dur="5714" fill="hold"/>
                                        <p:tgtEl>
                                          <p:spTgt spid="17"/>
                                        </p:tgtEl>
                                      </p:cBhvr>
                                    </p:cmd>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7"/>
                </p:tgtEl>
              </p:cMediaNode>
            </p:audio>
          </p:childTnLst>
        </p:cTn>
      </p:par>
    </p:tnLst>
    <p:bldLst>
      <p:bldP spid="16"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ớp 5 - Lịch sử Địa lý- Hoàn thành thống nhất và xây dựng đất nước (online-video-cutter.com)">
            <a:hlinkClick r:id="" action="ppaction://media"/>
            <a:extLst>
              <a:ext uri="{FF2B5EF4-FFF2-40B4-BE49-F238E27FC236}">
                <a16:creationId xmlns:a16="http://schemas.microsoft.com/office/drawing/2014/main" id="{4103E9FC-E7E5-4FBD-A803-4DB55D172F9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9975" t="17779" r="1928" b="3181"/>
          <a:stretch/>
        </p:blipFill>
        <p:spPr>
          <a:xfrm>
            <a:off x="-25537" y="-690"/>
            <a:ext cx="12217536" cy="6938971"/>
          </a:xfrm>
          <a:prstGeom prst="rect">
            <a:avLst/>
          </a:prstGeom>
        </p:spPr>
      </p:pic>
      <p:pic>
        <p:nvPicPr>
          <p:cNvPr id="5" name="Picture 10" descr="Happy Cute Little Kid Boy With Light Idea Stock Vector - Illustration of  homework, school: 177079924">
            <a:extLst>
              <a:ext uri="{FF2B5EF4-FFF2-40B4-BE49-F238E27FC236}">
                <a16:creationId xmlns:a16="http://schemas.microsoft.com/office/drawing/2014/main" id="{5203B87E-FB8D-419A-BB67-68081603586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b="22119"/>
          <a:stretch/>
        </p:blipFill>
        <p:spPr bwMode="auto">
          <a:xfrm>
            <a:off x="444500" y="-410862"/>
            <a:ext cx="5270500" cy="4843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appy Cute Little Kid Boy Holding Trophy Stock Vector - Illustration of  happy, back: 169003431">
            <a:extLst>
              <a:ext uri="{FF2B5EF4-FFF2-40B4-BE49-F238E27FC236}">
                <a16:creationId xmlns:a16="http://schemas.microsoft.com/office/drawing/2014/main" id="{1BC0254C-52DE-42E2-AEF8-D136DCDCA86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375" b="96875" l="10000" r="90000">
                        <a14:foregroundMark x1="47875" y1="31750" x2="65125" y2="33375"/>
                      </a14:backgroundRemoval>
                    </a14:imgEffect>
                  </a14:imgLayer>
                </a14:imgProps>
              </a:ext>
              <a:ext uri="{28A0092B-C50C-407E-A947-70E740481C1C}">
                <a14:useLocalDpi xmlns:a14="http://schemas.microsoft.com/office/drawing/2010/main" val="0"/>
              </a:ext>
            </a:extLst>
          </a:blip>
          <a:srcRect b="30201"/>
          <a:stretch/>
        </p:blipFill>
        <p:spPr bwMode="auto">
          <a:xfrm>
            <a:off x="5715000" y="-194962"/>
            <a:ext cx="6629400" cy="462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0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 descr="Draw 2d vector cartoon backgrounds by Ele_animations | Fiverr">
            <a:extLst>
              <a:ext uri="{FF2B5EF4-FFF2-40B4-BE49-F238E27FC236}">
                <a16:creationId xmlns:a16="http://schemas.microsoft.com/office/drawing/2014/main" id="{7328DDF8-92B7-4932-BF66-A7D4E1E9F5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4" descr="Cartoon grass background, grass material, grass png | PNGEgg">
            <a:extLst>
              <a:ext uri="{FF2B5EF4-FFF2-40B4-BE49-F238E27FC236}">
                <a16:creationId xmlns:a16="http://schemas.microsoft.com/office/drawing/2014/main" id="{3DBA8C1A-B50F-4885-A98B-D6EC154429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Cartoon grass background, grass material, grass png | PNGEgg">
            <a:extLst>
              <a:ext uri="{FF2B5EF4-FFF2-40B4-BE49-F238E27FC236}">
                <a16:creationId xmlns:a16="http://schemas.microsoft.com/office/drawing/2014/main" id="{493F84FE-F552-410D-B866-49CCFA4E5E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Cartoon grass background, grass material, grass png | PNGEgg">
            <a:extLst>
              <a:ext uri="{FF2B5EF4-FFF2-40B4-BE49-F238E27FC236}">
                <a16:creationId xmlns:a16="http://schemas.microsoft.com/office/drawing/2014/main" id="{3DF98524-6372-47E7-8A75-B3FF82013F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12EE418-6CC6-416C-8A09-0E331E5F05DC}"/>
              </a:ext>
            </a:extLst>
          </p:cNvPr>
          <p:cNvSpPr/>
          <p:nvPr/>
        </p:nvSpPr>
        <p:spPr>
          <a:xfrm>
            <a:off x="685800" y="838200"/>
            <a:ext cx="10820400" cy="2241170"/>
          </a:xfrm>
          <a:prstGeom prst="roundRect">
            <a:avLst/>
          </a:prstGeom>
          <a:solidFill>
            <a:schemeClr val="bg1"/>
          </a:solidFill>
          <a:ln w="76200">
            <a:solidFill>
              <a:srgbClr val="155C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AA17F4-90B7-444E-9D62-8DBF037FF7C5}"/>
              </a:ext>
            </a:extLst>
          </p:cNvPr>
          <p:cNvSpPr/>
          <p:nvPr/>
        </p:nvSpPr>
        <p:spPr>
          <a:xfrm>
            <a:off x="990600" y="1042152"/>
            <a:ext cx="10210800" cy="1833265"/>
          </a:xfrm>
          <a:prstGeom prst="rect">
            <a:avLst/>
          </a:prstGeom>
          <a:noFill/>
        </p:spPr>
        <p:txBody>
          <a:bodyPr wrap="none" lIns="91440" tIns="45720" rIns="91440" bIns="45720">
            <a:prstTxWarp prst="textPlain">
              <a:avLst/>
            </a:prstTxWarp>
            <a:spAutoFit/>
          </a:bodyPr>
          <a:lstStyle/>
          <a:p>
            <a:pPr algn="ctr"/>
            <a:r>
              <a:rPr lang="en-US" sz="5400" b="1" cap="none" spc="0">
                <a:ln w="57150">
                  <a:solidFill>
                    <a:srgbClr val="FFC000"/>
                  </a:solidFill>
                  <a:prstDash val="solid"/>
                </a:ln>
                <a:solidFill>
                  <a:srgbClr val="FFFF00"/>
                </a:solidFill>
                <a:effectLst>
                  <a:outerShdw blurRad="38100" dist="38100" dir="2700000" algn="tl">
                    <a:srgbClr val="000000">
                      <a:alpha val="43137"/>
                    </a:srgbClr>
                  </a:outerShdw>
                </a:effectLst>
                <a:latin typeface="UVN Huong Que Nang" panose="020E0804040705030404" pitchFamily="34" charset="0"/>
              </a:rPr>
              <a:t>NHÀ SỬ HỌC THÔNG THÁI</a:t>
            </a:r>
          </a:p>
        </p:txBody>
      </p:sp>
      <p:pic>
        <p:nvPicPr>
          <p:cNvPr id="15" name="Picture 10" descr="Happy Cute Little Kid Boy With Light Idea Stock Vector - Illustration of  homework, school: 177079924">
            <a:extLst>
              <a:ext uri="{FF2B5EF4-FFF2-40B4-BE49-F238E27FC236}">
                <a16:creationId xmlns:a16="http://schemas.microsoft.com/office/drawing/2014/main" id="{5FA63B30-CB89-48BA-8710-A5010ADB17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5346270" y="2336800"/>
            <a:ext cx="4438742" cy="48941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appy kids carry donate books | Premium Vector #Freepik #vector #school  #people #book #kids | Happy kids, Kids cartoon characters, Art drawings for  kids">
            <a:extLst>
              <a:ext uri="{FF2B5EF4-FFF2-40B4-BE49-F238E27FC236}">
                <a16:creationId xmlns:a16="http://schemas.microsoft.com/office/drawing/2014/main" id="{C0245D65-43F7-438A-ACB3-D0EEB9DE047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1342" b="90415" l="7188" r="47604">
                        <a14:foregroundMark x1="22684" y1="80192" x2="22524" y2="85144"/>
                        <a14:foregroundMark x1="33227" y1="80192" x2="37859" y2="84505"/>
                      </a14:backgroundRemoval>
                    </a14:imgEffect>
                  </a14:imgLayer>
                </a14:imgProps>
              </a:ext>
              <a:ext uri="{28A0092B-C50C-407E-A947-70E740481C1C}">
                <a14:useLocalDpi xmlns:a14="http://schemas.microsoft.com/office/drawing/2010/main" val="0"/>
              </a:ext>
            </a:extLst>
          </a:blip>
          <a:srcRect l="7721" t="10223" r="50106" b="6710"/>
          <a:stretch/>
        </p:blipFill>
        <p:spPr bwMode="auto">
          <a:xfrm>
            <a:off x="3490783" y="2567980"/>
            <a:ext cx="2348454" cy="46257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appy Cute Little Kid Boy Holding Trophy Stock Vector - Illustration of  happy, back: 169003431">
            <a:extLst>
              <a:ext uri="{FF2B5EF4-FFF2-40B4-BE49-F238E27FC236}">
                <a16:creationId xmlns:a16="http://schemas.microsoft.com/office/drawing/2014/main" id="{6B4248BC-08D3-473C-9786-518DE2B966B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375" b="96875" l="10000" r="90000">
                        <a14:foregroundMark x1="47875" y1="31750" x2="65125" y2="33375"/>
                      </a14:backgroundRemoval>
                    </a14:imgEffect>
                  </a14:imgLayer>
                </a14:imgProps>
              </a:ext>
              <a:ext uri="{28A0092B-C50C-407E-A947-70E740481C1C}">
                <a14:useLocalDpi xmlns:a14="http://schemas.microsoft.com/office/drawing/2010/main" val="0"/>
              </a:ext>
            </a:extLst>
          </a:blip>
          <a:srcRect/>
          <a:stretch>
            <a:fillRect/>
          </a:stretch>
        </p:blipFill>
        <p:spPr bwMode="auto">
          <a:xfrm>
            <a:off x="7775963" y="2248342"/>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oy Holding Trophy Stock Illustrations – 347 Boy Holding Trophy Stock  Illustrations, Vectors &amp;amp; Clipart - Dreamstime">
            <a:extLst>
              <a:ext uri="{FF2B5EF4-FFF2-40B4-BE49-F238E27FC236}">
                <a16:creationId xmlns:a16="http://schemas.microsoft.com/office/drawing/2014/main" id="{32902DC4-7750-49C8-ACE8-24B768C9A8F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6098" b="89994" l="10000" r="90000">
                        <a14:foregroundMark x1="48250" y1="26880" x2="64063" y2="27413"/>
                        <a14:foregroundMark x1="54688" y1="31498" x2="54125" y2="3576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5369" y="2282432"/>
            <a:ext cx="4922563" cy="519684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Party Glitter Sticker for iOS &amp;amp; Android | GIPHY">
            <a:extLst>
              <a:ext uri="{FF2B5EF4-FFF2-40B4-BE49-F238E27FC236}">
                <a16:creationId xmlns:a16="http://schemas.microsoft.com/office/drawing/2014/main" id="{AC3AD488-40F7-4DA8-92E6-6FB9015511A4}"/>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4132515" y="-583047"/>
            <a:ext cx="3695539" cy="46557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Party Glitter Sticker for iOS &amp;amp; Android | GIPHY">
            <a:extLst>
              <a:ext uri="{FF2B5EF4-FFF2-40B4-BE49-F238E27FC236}">
                <a16:creationId xmlns:a16="http://schemas.microsoft.com/office/drawing/2014/main" id="{290CFBA7-2412-4B3F-BABD-08FFA0DB02E4}"/>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381418" y="-522833"/>
            <a:ext cx="3695539" cy="465579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Party Glitter Sticker for iOS &amp;amp; Android | GIPHY">
            <a:extLst>
              <a:ext uri="{FF2B5EF4-FFF2-40B4-BE49-F238E27FC236}">
                <a16:creationId xmlns:a16="http://schemas.microsoft.com/office/drawing/2014/main" id="{F9E75DA8-BCB0-4142-A235-E93E3DDB8A6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8115044" y="-635962"/>
            <a:ext cx="3695539" cy="465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66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64"/>
                                        </p:tgtEl>
                                        <p:attrNameLst>
                                          <p:attrName>style.visibility</p:attrName>
                                        </p:attrNameLst>
                                      </p:cBhvr>
                                      <p:to>
                                        <p:strVal val="visible"/>
                                      </p:to>
                                    </p:set>
                                    <p:animEffect transition="in" filter="randombar(horizontal)">
                                      <p:cBhvr>
                                        <p:cTn id="7" dur="500"/>
                                        <p:tgtEl>
                                          <p:spTgt spid="2064"/>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77378021-6195-4008-9B93-54B1612E5196}"/>
              </a:ext>
            </a:extLst>
          </p:cNvPr>
          <p:cNvGrpSpPr/>
          <p:nvPr/>
        </p:nvGrpSpPr>
        <p:grpSpPr>
          <a:xfrm>
            <a:off x="55754" y="1805053"/>
            <a:ext cx="12006281" cy="4824347"/>
            <a:chOff x="55754" y="1805053"/>
            <a:chExt cx="12006281" cy="4824347"/>
          </a:xfrm>
        </p:grpSpPr>
        <p:grpSp>
          <p:nvGrpSpPr>
            <p:cNvPr id="22" name="Group 21">
              <a:extLst>
                <a:ext uri="{FF2B5EF4-FFF2-40B4-BE49-F238E27FC236}">
                  <a16:creationId xmlns:a16="http://schemas.microsoft.com/office/drawing/2014/main" id="{B3C477AE-5D26-4117-88C4-A73DF44C352A}"/>
                </a:ext>
              </a:extLst>
            </p:cNvPr>
            <p:cNvGrpSpPr/>
            <p:nvPr/>
          </p:nvGrpSpPr>
          <p:grpSpPr>
            <a:xfrm>
              <a:off x="2369511" y="1865927"/>
              <a:ext cx="4456408" cy="4647526"/>
              <a:chOff x="7681180" y="-1193126"/>
              <a:chExt cx="4456408" cy="4647526"/>
            </a:xfrm>
          </p:grpSpPr>
          <p:sp>
            <p:nvSpPr>
              <p:cNvPr id="3" name="Rectangle 2">
                <a:extLst>
                  <a:ext uri="{FF2B5EF4-FFF2-40B4-BE49-F238E27FC236}">
                    <a16:creationId xmlns:a16="http://schemas.microsoft.com/office/drawing/2014/main" id="{8D817DC0-BBF9-42CD-883B-544245024740}"/>
                  </a:ext>
                </a:extLst>
              </p:cNvPr>
              <p:cNvSpPr/>
              <p:nvPr/>
            </p:nvSpPr>
            <p:spPr>
              <a:xfrm>
                <a:off x="7681180" y="-708613"/>
                <a:ext cx="3810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ó thể là hình ảnh về 1 người và văn bản">
                <a:extLst>
                  <a:ext uri="{FF2B5EF4-FFF2-40B4-BE49-F238E27FC236}">
                    <a16:creationId xmlns:a16="http://schemas.microsoft.com/office/drawing/2014/main" id="{FBEC9AC1-CE81-4026-8344-E57282E8E47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51264" t="3262" b="27116"/>
              <a:stretch/>
            </p:blipFill>
            <p:spPr bwMode="auto">
              <a:xfrm>
                <a:off x="7681180" y="-1193126"/>
                <a:ext cx="4456408" cy="46221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982596E-7309-4605-A95F-AFEF5C1129D1}"/>
                  </a:ext>
                </a:extLst>
              </p:cNvPr>
              <p:cNvSpPr/>
              <p:nvPr/>
            </p:nvSpPr>
            <p:spPr>
              <a:xfrm>
                <a:off x="7681180" y="1385881"/>
                <a:ext cx="172230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F3684F-E015-45DA-BD4E-B0F442541EA1}"/>
                  </a:ext>
                </a:extLst>
              </p:cNvPr>
              <p:cNvSpPr/>
              <p:nvPr/>
            </p:nvSpPr>
            <p:spPr>
              <a:xfrm>
                <a:off x="8321303" y="1066801"/>
                <a:ext cx="1176704"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AA4C51-463B-482D-85D6-C0C12C2A1334}"/>
                  </a:ext>
                </a:extLst>
              </p:cNvPr>
              <p:cNvSpPr/>
              <p:nvPr/>
            </p:nvSpPr>
            <p:spPr>
              <a:xfrm>
                <a:off x="11617911" y="2996393"/>
                <a:ext cx="486015" cy="4580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1E682A18-7694-4567-931D-C09587FCD85F}"/>
                </a:ext>
              </a:extLst>
            </p:cNvPr>
            <p:cNvGrpSpPr/>
            <p:nvPr/>
          </p:nvGrpSpPr>
          <p:grpSpPr>
            <a:xfrm>
              <a:off x="55754" y="2536866"/>
              <a:ext cx="2983539" cy="2128425"/>
              <a:chOff x="4604230" y="320087"/>
              <a:chExt cx="2983539" cy="2128425"/>
            </a:xfrm>
          </p:grpSpPr>
          <p:pic>
            <p:nvPicPr>
              <p:cNvPr id="17" name="Picture 2" descr="Có thể là hình ảnh về 1 người và văn bản">
                <a:extLst>
                  <a:ext uri="{FF2B5EF4-FFF2-40B4-BE49-F238E27FC236}">
                    <a16:creationId xmlns:a16="http://schemas.microsoft.com/office/drawing/2014/main" id="{3FB4246B-89D1-40F6-874B-DBA5E27E36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264" t="35556" r="29490" b="27116"/>
              <a:stretch/>
            </p:blipFill>
            <p:spPr bwMode="auto">
              <a:xfrm rot="3452733">
                <a:off x="5468746" y="180009"/>
                <a:ext cx="1759881" cy="2478165"/>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id="{2BA3FD35-48DB-490B-8FB0-EB3086A1D920}"/>
                  </a:ext>
                </a:extLst>
              </p:cNvPr>
              <p:cNvSpPr/>
              <p:nvPr/>
            </p:nvSpPr>
            <p:spPr>
              <a:xfrm>
                <a:off x="6747568" y="320087"/>
                <a:ext cx="829174" cy="632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F453F48-6A63-4E95-BBF2-4CF31B8DEF7D}"/>
                  </a:ext>
                </a:extLst>
              </p:cNvPr>
              <p:cNvSpPr/>
              <p:nvPr/>
            </p:nvSpPr>
            <p:spPr>
              <a:xfrm>
                <a:off x="4604230" y="786901"/>
                <a:ext cx="829174" cy="632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C4A69C1-B78C-4D43-AE88-AD2BEA035433}"/>
                  </a:ext>
                </a:extLst>
              </p:cNvPr>
              <p:cNvSpPr/>
              <p:nvPr/>
            </p:nvSpPr>
            <p:spPr>
              <a:xfrm>
                <a:off x="6557067" y="2098439"/>
                <a:ext cx="467855" cy="3500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Rounded Corners 49">
              <a:extLst>
                <a:ext uri="{FF2B5EF4-FFF2-40B4-BE49-F238E27FC236}">
                  <a16:creationId xmlns:a16="http://schemas.microsoft.com/office/drawing/2014/main" id="{5DE08F7F-6DF9-4F02-9DB6-B93178F5BBB2}"/>
                </a:ext>
              </a:extLst>
            </p:cNvPr>
            <p:cNvSpPr/>
            <p:nvPr/>
          </p:nvSpPr>
          <p:spPr>
            <a:xfrm>
              <a:off x="140851" y="1805053"/>
              <a:ext cx="11921184" cy="4824347"/>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BB8BCC52-35AA-4884-9F31-7408F594B9F5}"/>
              </a:ext>
            </a:extLst>
          </p:cNvPr>
          <p:cNvGrpSpPr/>
          <p:nvPr/>
        </p:nvGrpSpPr>
        <p:grpSpPr>
          <a:xfrm>
            <a:off x="6597011" y="4868168"/>
            <a:ext cx="5312541" cy="1480670"/>
            <a:chOff x="7186814" y="5252032"/>
            <a:chExt cx="4875221" cy="1248806"/>
          </a:xfrm>
        </p:grpSpPr>
        <p:pic>
          <p:nvPicPr>
            <p:cNvPr id="16" name="Picture 2" descr="Có thể là hình ảnh về 1 người và văn bản">
              <a:extLst>
                <a:ext uri="{FF2B5EF4-FFF2-40B4-BE49-F238E27FC236}">
                  <a16:creationId xmlns:a16="http://schemas.microsoft.com/office/drawing/2014/main" id="{6FEEA6FD-F878-4564-B452-6E2F9F7C52B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85" t="83788" r="46040" b="526"/>
            <a:stretch/>
          </p:blipFill>
          <p:spPr bwMode="auto">
            <a:xfrm>
              <a:off x="7186814" y="5470173"/>
              <a:ext cx="4875221" cy="1030665"/>
            </a:xfrm>
            <a:prstGeom prst="rect">
              <a:avLst/>
            </a:prstGeom>
            <a:noFill/>
            <a:extLst>
              <a:ext uri="{909E8E84-426E-40DD-AFC4-6F175D3DCCD1}">
                <a14:hiddenFill xmlns:a14="http://schemas.microsoft.com/office/drawing/2010/main">
                  <a:solidFill>
                    <a:srgbClr val="FFFFFF"/>
                  </a:solidFill>
                </a14:hiddenFill>
              </a:ext>
            </a:extLst>
          </p:spPr>
        </p:pic>
        <p:sp>
          <p:nvSpPr>
            <p:cNvPr id="46" name="Oval 45">
              <a:extLst>
                <a:ext uri="{FF2B5EF4-FFF2-40B4-BE49-F238E27FC236}">
                  <a16:creationId xmlns:a16="http://schemas.microsoft.com/office/drawing/2014/main" id="{586A6790-0E4C-4F84-9D3D-FC9B472ABCBE}"/>
                </a:ext>
              </a:extLst>
            </p:cNvPr>
            <p:cNvSpPr/>
            <p:nvPr/>
          </p:nvSpPr>
          <p:spPr>
            <a:xfrm>
              <a:off x="8683647" y="5261307"/>
              <a:ext cx="829174" cy="296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999B85A-3939-45D5-B928-BBFBDA4FA52A}"/>
                </a:ext>
              </a:extLst>
            </p:cNvPr>
            <p:cNvSpPr/>
            <p:nvPr/>
          </p:nvSpPr>
          <p:spPr>
            <a:xfrm>
              <a:off x="9374575" y="5252032"/>
              <a:ext cx="829174" cy="296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9F54A9A-FA4C-4488-99D5-054059137ED2}"/>
                </a:ext>
              </a:extLst>
            </p:cNvPr>
            <p:cNvSpPr/>
            <p:nvPr/>
          </p:nvSpPr>
          <p:spPr>
            <a:xfrm>
              <a:off x="11347650" y="5374433"/>
              <a:ext cx="703499" cy="63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652CE57B-6B78-4EA1-B7CC-D2742D1CA7E5}"/>
              </a:ext>
            </a:extLst>
          </p:cNvPr>
          <p:cNvGrpSpPr/>
          <p:nvPr/>
        </p:nvGrpSpPr>
        <p:grpSpPr>
          <a:xfrm>
            <a:off x="6883058" y="-20676"/>
            <a:ext cx="5366081" cy="2728237"/>
            <a:chOff x="110245" y="3077090"/>
            <a:chExt cx="5402651" cy="2728237"/>
          </a:xfrm>
        </p:grpSpPr>
        <p:pic>
          <p:nvPicPr>
            <p:cNvPr id="60" name="Picture 2" descr="Có thể là hình ảnh về 1 người và văn bản">
              <a:extLst>
                <a:ext uri="{FF2B5EF4-FFF2-40B4-BE49-F238E27FC236}">
                  <a16:creationId xmlns:a16="http://schemas.microsoft.com/office/drawing/2014/main" id="{BB5F60D3-A5E0-49F5-B4EA-2E44D2B9D84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49857" r="46667" b="14562"/>
            <a:stretch/>
          </p:blipFill>
          <p:spPr bwMode="auto">
            <a:xfrm>
              <a:off x="110245" y="3077090"/>
              <a:ext cx="5348747" cy="259080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58082C61-3BE9-4A11-A31F-87114EF529B2}"/>
                </a:ext>
              </a:extLst>
            </p:cNvPr>
            <p:cNvSpPr/>
            <p:nvPr/>
          </p:nvSpPr>
          <p:spPr>
            <a:xfrm>
              <a:off x="5054837" y="3542797"/>
              <a:ext cx="458059" cy="63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3C0B050-FB3D-402E-950B-B54F1DC4EF6F}"/>
                </a:ext>
              </a:extLst>
            </p:cNvPr>
            <p:cNvSpPr/>
            <p:nvPr/>
          </p:nvSpPr>
          <p:spPr>
            <a:xfrm>
              <a:off x="5260019" y="5144771"/>
              <a:ext cx="198973" cy="63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69F8C40B-FF2A-44D7-B3C7-8F248943CC29}"/>
                </a:ext>
              </a:extLst>
            </p:cNvPr>
            <p:cNvSpPr/>
            <p:nvPr/>
          </p:nvSpPr>
          <p:spPr>
            <a:xfrm>
              <a:off x="304800" y="5508406"/>
              <a:ext cx="1447800" cy="296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3EC8CFE7-2376-422C-BFC5-AB358FCD713A}"/>
                </a:ext>
              </a:extLst>
            </p:cNvPr>
            <p:cNvSpPr/>
            <p:nvPr/>
          </p:nvSpPr>
          <p:spPr>
            <a:xfrm>
              <a:off x="1342480" y="3077090"/>
              <a:ext cx="829174" cy="296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20EF1F5E-4639-4C51-AB87-37F8A60BD82F}"/>
              </a:ext>
            </a:extLst>
          </p:cNvPr>
          <p:cNvGrpSpPr/>
          <p:nvPr/>
        </p:nvGrpSpPr>
        <p:grpSpPr>
          <a:xfrm>
            <a:off x="5417142" y="2682187"/>
            <a:ext cx="5366081" cy="2728237"/>
            <a:chOff x="110245" y="3077090"/>
            <a:chExt cx="5402651" cy="2728237"/>
          </a:xfrm>
        </p:grpSpPr>
        <p:pic>
          <p:nvPicPr>
            <p:cNvPr id="14" name="Picture 2" descr="Có thể là hình ảnh về 1 người và văn bản">
              <a:extLst>
                <a:ext uri="{FF2B5EF4-FFF2-40B4-BE49-F238E27FC236}">
                  <a16:creationId xmlns:a16="http://schemas.microsoft.com/office/drawing/2014/main" id="{4E4A1658-84E9-413B-B81B-5BE13DF0978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49857" r="46667" b="14562"/>
            <a:stretch/>
          </p:blipFill>
          <p:spPr bwMode="auto">
            <a:xfrm>
              <a:off x="110245" y="3077090"/>
              <a:ext cx="5348747" cy="25908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2D02F980-4EB8-486C-9662-16B54B02BAFD}"/>
                </a:ext>
              </a:extLst>
            </p:cNvPr>
            <p:cNvSpPr/>
            <p:nvPr/>
          </p:nvSpPr>
          <p:spPr>
            <a:xfrm>
              <a:off x="5054837" y="3542797"/>
              <a:ext cx="458059" cy="63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10B64E9-DEEC-4D57-9E93-89A69ABA1FC6}"/>
                </a:ext>
              </a:extLst>
            </p:cNvPr>
            <p:cNvSpPr/>
            <p:nvPr/>
          </p:nvSpPr>
          <p:spPr>
            <a:xfrm>
              <a:off x="5260019" y="5144771"/>
              <a:ext cx="198973" cy="63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B78EC6E-01C3-4324-B70F-2B876E93522A}"/>
                </a:ext>
              </a:extLst>
            </p:cNvPr>
            <p:cNvSpPr/>
            <p:nvPr/>
          </p:nvSpPr>
          <p:spPr>
            <a:xfrm>
              <a:off x="304800" y="5508406"/>
              <a:ext cx="1447800" cy="296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7D37EDB-D5E7-45FF-928A-B0627DF911E7}"/>
                </a:ext>
              </a:extLst>
            </p:cNvPr>
            <p:cNvSpPr/>
            <p:nvPr/>
          </p:nvSpPr>
          <p:spPr>
            <a:xfrm>
              <a:off x="1342480" y="3077090"/>
              <a:ext cx="829174" cy="296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C0AA19CC-9C52-4F1A-8A5F-1AC9339A1446}"/>
              </a:ext>
            </a:extLst>
          </p:cNvPr>
          <p:cNvGrpSpPr/>
          <p:nvPr/>
        </p:nvGrpSpPr>
        <p:grpSpPr>
          <a:xfrm>
            <a:off x="6854566" y="2790547"/>
            <a:ext cx="5146167" cy="1937146"/>
            <a:chOff x="5996910" y="2212696"/>
            <a:chExt cx="5146167" cy="1937146"/>
          </a:xfrm>
        </p:grpSpPr>
        <p:grpSp>
          <p:nvGrpSpPr>
            <p:cNvPr id="41" name="Group 40">
              <a:extLst>
                <a:ext uri="{FF2B5EF4-FFF2-40B4-BE49-F238E27FC236}">
                  <a16:creationId xmlns:a16="http://schemas.microsoft.com/office/drawing/2014/main" id="{E97A970A-4C5C-46D6-B45F-93DD7D9B2721}"/>
                </a:ext>
              </a:extLst>
            </p:cNvPr>
            <p:cNvGrpSpPr/>
            <p:nvPr/>
          </p:nvGrpSpPr>
          <p:grpSpPr>
            <a:xfrm>
              <a:off x="5996910" y="2276306"/>
              <a:ext cx="5146167" cy="1873536"/>
              <a:chOff x="6277577" y="2405192"/>
              <a:chExt cx="4524495" cy="1647207"/>
            </a:xfrm>
          </p:grpSpPr>
          <p:pic>
            <p:nvPicPr>
              <p:cNvPr id="15" name="Picture 2" descr="Có thể là hình ảnh về 1 người và văn bản">
                <a:extLst>
                  <a:ext uri="{FF2B5EF4-FFF2-40B4-BE49-F238E27FC236}">
                    <a16:creationId xmlns:a16="http://schemas.microsoft.com/office/drawing/2014/main" id="{B1567FCD-8AD3-4D90-B52B-A031337A14A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51264" t="73641" b="2940"/>
              <a:stretch/>
            </p:blipFill>
            <p:spPr bwMode="auto">
              <a:xfrm>
                <a:off x="6345664" y="2478152"/>
                <a:ext cx="4456408" cy="1554749"/>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B34FD51C-F4CF-43F5-8C52-F68B1A55F1DD}"/>
                  </a:ext>
                </a:extLst>
              </p:cNvPr>
              <p:cNvSpPr/>
              <p:nvPr/>
            </p:nvSpPr>
            <p:spPr>
              <a:xfrm>
                <a:off x="6342973" y="3567954"/>
                <a:ext cx="187378" cy="48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1FF2634-2E56-48A6-BE15-9D815184A0D4}"/>
                  </a:ext>
                </a:extLst>
              </p:cNvPr>
              <p:cNvSpPr/>
              <p:nvPr/>
            </p:nvSpPr>
            <p:spPr>
              <a:xfrm>
                <a:off x="6277577" y="2405192"/>
                <a:ext cx="724072" cy="1280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4576EEEC-9F04-4831-B9AB-1F12E9901BCE}"/>
                  </a:ext>
                </a:extLst>
              </p:cNvPr>
              <p:cNvSpPr/>
              <p:nvPr/>
            </p:nvSpPr>
            <p:spPr>
              <a:xfrm>
                <a:off x="6890951" y="2866572"/>
                <a:ext cx="187378" cy="48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43">
              <a:extLst>
                <a:ext uri="{FF2B5EF4-FFF2-40B4-BE49-F238E27FC236}">
                  <a16:creationId xmlns:a16="http://schemas.microsoft.com/office/drawing/2014/main" id="{DAB7FB5E-13E7-4B30-B11D-7960BBF8DD5B}"/>
                </a:ext>
              </a:extLst>
            </p:cNvPr>
            <p:cNvSpPr/>
            <p:nvPr/>
          </p:nvSpPr>
          <p:spPr>
            <a:xfrm>
              <a:off x="10232411" y="2212696"/>
              <a:ext cx="829174" cy="296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ảnh Mũi Tên Bằng Tay Sáng Tạo Hoạt Hình Mũi Tên Arrow Mũi Tên, Mũi Tên  Clipart, Phim Hoạt Hình Mũi Tên, Rút Mũi Tên Vector và PNG với nền trong">
            <a:extLst>
              <a:ext uri="{FF2B5EF4-FFF2-40B4-BE49-F238E27FC236}">
                <a16:creationId xmlns:a16="http://schemas.microsoft.com/office/drawing/2014/main" id="{17F87A55-7C0B-4096-B575-B2DD5AF267E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41035" y="2543635"/>
            <a:ext cx="1669467" cy="12364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Cartoon Mbe Mũi Tên Phong Cách Thiết Lập Minh Họa, Mũi Tên  Clipart, Hoạt Hình, Mũi Tên miễn phí tải tập tin PNG PSDComment và Vector">
            <a:extLst>
              <a:ext uri="{FF2B5EF4-FFF2-40B4-BE49-F238E27FC236}">
                <a16:creationId xmlns:a16="http://schemas.microsoft.com/office/drawing/2014/main" id="{898143AE-77F9-48D6-88B4-B6140ADD989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8750" b="64219" l="29688" r="58750"/>
                    </a14:imgEffect>
                  </a14:imgLayer>
                </a14:imgProps>
              </a:ext>
              <a:ext uri="{28A0092B-C50C-407E-A947-70E740481C1C}">
                <a14:useLocalDpi xmlns:a14="http://schemas.microsoft.com/office/drawing/2010/main" val="0"/>
              </a:ext>
            </a:extLst>
          </a:blip>
          <a:srcRect l="29593" t="28945" r="39799" b="36304"/>
          <a:stretch/>
        </p:blipFill>
        <p:spPr bwMode="auto">
          <a:xfrm rot="8709365" flipH="1">
            <a:off x="10840174" y="4434020"/>
            <a:ext cx="1199470" cy="1361836"/>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C1FF9F42-8FF7-4EBC-9EC9-F4CB1D3E6E3D}"/>
              </a:ext>
            </a:extLst>
          </p:cNvPr>
          <p:cNvGrpSpPr/>
          <p:nvPr/>
        </p:nvGrpSpPr>
        <p:grpSpPr>
          <a:xfrm>
            <a:off x="140851" y="228600"/>
            <a:ext cx="3720708" cy="2590800"/>
            <a:chOff x="140851" y="228600"/>
            <a:chExt cx="3720708" cy="2590800"/>
          </a:xfrm>
        </p:grpSpPr>
        <p:pic>
          <p:nvPicPr>
            <p:cNvPr id="10" name="Picture 2" descr="Có thể là hình ảnh về 1 người và văn bản">
              <a:extLst>
                <a:ext uri="{FF2B5EF4-FFF2-40B4-BE49-F238E27FC236}">
                  <a16:creationId xmlns:a16="http://schemas.microsoft.com/office/drawing/2014/main" id="{6A28D72C-4DFD-43F1-B86A-84F3D2B3BE4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2797" r="45704" b="48492"/>
            <a:stretch/>
          </p:blipFill>
          <p:spPr bwMode="auto">
            <a:xfrm>
              <a:off x="278304" y="472387"/>
              <a:ext cx="3392716" cy="2209800"/>
            </a:xfrm>
            <a:prstGeom prst="rect">
              <a:avLst/>
            </a:prstGeom>
            <a:noFill/>
            <a:extLst>
              <a:ext uri="{909E8E84-426E-40DD-AFC4-6F175D3DCCD1}">
                <a14:hiddenFill xmlns:a14="http://schemas.microsoft.com/office/drawing/2010/main">
                  <a:solidFill>
                    <a:srgbClr val="FFFFFF"/>
                  </a:solidFill>
                </a14:hiddenFill>
              </a:ext>
            </a:extLst>
          </p:spPr>
        </p:pic>
        <p:sp>
          <p:nvSpPr>
            <p:cNvPr id="42" name="Oval 41">
              <a:extLst>
                <a:ext uri="{FF2B5EF4-FFF2-40B4-BE49-F238E27FC236}">
                  <a16:creationId xmlns:a16="http://schemas.microsoft.com/office/drawing/2014/main" id="{E2F37CA6-EECB-4DD1-A629-26B390AB94B8}"/>
                </a:ext>
              </a:extLst>
            </p:cNvPr>
            <p:cNvSpPr/>
            <p:nvPr/>
          </p:nvSpPr>
          <p:spPr>
            <a:xfrm>
              <a:off x="140851" y="228600"/>
              <a:ext cx="3720708" cy="2590800"/>
            </a:xfrm>
            <a:prstGeom prst="ellipse">
              <a:avLst/>
            </a:prstGeom>
            <a:noFill/>
            <a:ln w="5715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4" name="Oval 53">
              <a:extLst>
                <a:ext uri="{FF2B5EF4-FFF2-40B4-BE49-F238E27FC236}">
                  <a16:creationId xmlns:a16="http://schemas.microsoft.com/office/drawing/2014/main" id="{EEA7C6F1-6ED8-4795-876F-963FAFBF9815}"/>
                </a:ext>
              </a:extLst>
            </p:cNvPr>
            <p:cNvSpPr/>
            <p:nvPr/>
          </p:nvSpPr>
          <p:spPr>
            <a:xfrm>
              <a:off x="3597986" y="1687090"/>
              <a:ext cx="212014" cy="1788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323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32"/>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ppt_x"/>
                                          </p:val>
                                        </p:tav>
                                        <p:tav tm="100000">
                                          <p:val>
                                            <p:strVal val="#ppt_x"/>
                                          </p:val>
                                        </p:tav>
                                      </p:tavLst>
                                    </p:anim>
                                    <p:anim calcmode="lin" valueType="num">
                                      <p:cBhvr additive="base">
                                        <p:cTn id="31"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500" fill="hold"/>
                                        <p:tgtEl>
                                          <p:spTgt spid="1026"/>
                                        </p:tgtEl>
                                        <p:attrNameLst>
                                          <p:attrName>ppt_x</p:attrName>
                                        </p:attrNameLst>
                                      </p:cBhvr>
                                      <p:tavLst>
                                        <p:tav tm="0">
                                          <p:val>
                                            <p:strVal val="0-#ppt_w/2"/>
                                          </p:val>
                                        </p:tav>
                                        <p:tav tm="100000">
                                          <p:val>
                                            <p:strVal val="#ppt_x"/>
                                          </p:val>
                                        </p:tav>
                                      </p:tavLst>
                                    </p:anim>
                                    <p:anim calcmode="lin" valueType="num">
                                      <p:cBhvr additive="base">
                                        <p:cTn id="37" dur="500" fill="hold"/>
                                        <p:tgtEl>
                                          <p:spTgt spid="1026"/>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fill="hold"/>
                                        <p:tgtEl>
                                          <p:spTgt spid="45"/>
                                        </p:tgtEl>
                                        <p:attrNameLst>
                                          <p:attrName>ppt_x</p:attrName>
                                        </p:attrNameLst>
                                      </p:cBhvr>
                                      <p:tavLst>
                                        <p:tav tm="0">
                                          <p:val>
                                            <p:strVal val="0-#ppt_w/2"/>
                                          </p:val>
                                        </p:tav>
                                        <p:tav tm="100000">
                                          <p:val>
                                            <p:strVal val="#ppt_x"/>
                                          </p:val>
                                        </p:tav>
                                      </p:tavLst>
                                    </p:anim>
                                    <p:anim calcmode="lin" valueType="num">
                                      <p:cBhvr additive="base">
                                        <p:cTn id="41"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1028"/>
                                        </p:tgtEl>
                                        <p:attrNameLst>
                                          <p:attrName>style.visibility</p:attrName>
                                        </p:attrNameLst>
                                      </p:cBhvr>
                                      <p:to>
                                        <p:strVal val="visible"/>
                                      </p:to>
                                    </p:set>
                                    <p:animEffect transition="in" filter="fade">
                                      <p:cBhvr>
                                        <p:cTn id="46" dur="1000"/>
                                        <p:tgtEl>
                                          <p:spTgt spid="1028"/>
                                        </p:tgtEl>
                                      </p:cBhvr>
                                    </p:animEffect>
                                    <p:anim calcmode="lin" valueType="num">
                                      <p:cBhvr>
                                        <p:cTn id="47" dur="1000" fill="hold"/>
                                        <p:tgtEl>
                                          <p:spTgt spid="1028"/>
                                        </p:tgtEl>
                                        <p:attrNameLst>
                                          <p:attrName>ppt_x</p:attrName>
                                        </p:attrNameLst>
                                      </p:cBhvr>
                                      <p:tavLst>
                                        <p:tav tm="0">
                                          <p:val>
                                            <p:strVal val="#ppt_x"/>
                                          </p:val>
                                        </p:tav>
                                        <p:tav tm="100000">
                                          <p:val>
                                            <p:strVal val="#ppt_x"/>
                                          </p:val>
                                        </p:tav>
                                      </p:tavLst>
                                    </p:anim>
                                    <p:anim calcmode="lin" valueType="num">
                                      <p:cBhvr>
                                        <p:cTn id="48" dur="1000" fill="hold"/>
                                        <p:tgtEl>
                                          <p:spTgt spid="1028"/>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1000"/>
                                        <p:tgtEl>
                                          <p:spTgt spid="49"/>
                                        </p:tgtEl>
                                      </p:cBhvr>
                                    </p:animEffect>
                                    <p:anim calcmode="lin" valueType="num">
                                      <p:cBhvr>
                                        <p:cTn id="52" dur="1000" fill="hold"/>
                                        <p:tgtEl>
                                          <p:spTgt spid="49"/>
                                        </p:tgtEl>
                                        <p:attrNameLst>
                                          <p:attrName>ppt_x</p:attrName>
                                        </p:attrNameLst>
                                      </p:cBhvr>
                                      <p:tavLst>
                                        <p:tav tm="0">
                                          <p:val>
                                            <p:strVal val="#ppt_x"/>
                                          </p:val>
                                        </p:tav>
                                        <p:tav tm="100000">
                                          <p:val>
                                            <p:strVal val="#ppt_x"/>
                                          </p:val>
                                        </p:tav>
                                      </p:tavLst>
                                    </p:anim>
                                    <p:anim calcmode="lin" valueType="num">
                                      <p:cBhvr>
                                        <p:cTn id="5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344D6125-C58E-4154-BFE9-11DC80E6505A}"/>
              </a:ext>
            </a:extLst>
          </p:cNvPr>
          <p:cNvGrpSpPr/>
          <p:nvPr/>
        </p:nvGrpSpPr>
        <p:grpSpPr>
          <a:xfrm>
            <a:off x="0" y="10638"/>
            <a:ext cx="12225549" cy="6858000"/>
            <a:chOff x="13117135" y="0"/>
            <a:chExt cx="12225549" cy="6858000"/>
          </a:xfrm>
        </p:grpSpPr>
        <p:grpSp>
          <p:nvGrpSpPr>
            <p:cNvPr id="45" name="Group 44">
              <a:extLst>
                <a:ext uri="{FF2B5EF4-FFF2-40B4-BE49-F238E27FC236}">
                  <a16:creationId xmlns:a16="http://schemas.microsoft.com/office/drawing/2014/main" id="{C7612079-6A23-4664-B9F7-2CE1C16876BD}"/>
                </a:ext>
              </a:extLst>
            </p:cNvPr>
            <p:cNvGrpSpPr/>
            <p:nvPr/>
          </p:nvGrpSpPr>
          <p:grpSpPr>
            <a:xfrm>
              <a:off x="13117135" y="0"/>
              <a:ext cx="12225549" cy="6858000"/>
              <a:chOff x="13117135" y="0"/>
              <a:chExt cx="12225549" cy="6858000"/>
            </a:xfrm>
          </p:grpSpPr>
          <p:grpSp>
            <p:nvGrpSpPr>
              <p:cNvPr id="4" name="Group 3">
                <a:extLst>
                  <a:ext uri="{FF2B5EF4-FFF2-40B4-BE49-F238E27FC236}">
                    <a16:creationId xmlns:a16="http://schemas.microsoft.com/office/drawing/2014/main" id="{4D66F6F1-1ECA-46EB-941C-354FC6BD7043}"/>
                  </a:ext>
                </a:extLst>
              </p:cNvPr>
              <p:cNvGrpSpPr/>
              <p:nvPr/>
            </p:nvGrpSpPr>
            <p:grpSpPr>
              <a:xfrm>
                <a:off x="13117135" y="0"/>
                <a:ext cx="12225549" cy="6858000"/>
                <a:chOff x="13117135" y="0"/>
                <a:chExt cx="12225549" cy="6858000"/>
              </a:xfrm>
            </p:grpSpPr>
            <p:pic>
              <p:nvPicPr>
                <p:cNvPr id="1026" name="Picture 2" descr="Pin on Ok">
                  <a:extLst>
                    <a:ext uri="{FF2B5EF4-FFF2-40B4-BE49-F238E27FC236}">
                      <a16:creationId xmlns:a16="http://schemas.microsoft.com/office/drawing/2014/main" id="{D5DA7AF9-5728-4ACF-9160-EE5EF9F5D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7135"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in on Ok">
                  <a:extLst>
                    <a:ext uri="{FF2B5EF4-FFF2-40B4-BE49-F238E27FC236}">
                      <a16:creationId xmlns:a16="http://schemas.microsoft.com/office/drawing/2014/main" id="{5A7BE522-7457-491C-9207-305020B113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18132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in on Ok">
                  <a:extLst>
                    <a:ext uri="{FF2B5EF4-FFF2-40B4-BE49-F238E27FC236}">
                      <a16:creationId xmlns:a16="http://schemas.microsoft.com/office/drawing/2014/main" id="{48EA6D3A-BA65-4CDF-83B0-2FC4E25F6B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24228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in on Ok">
                  <a:extLst>
                    <a:ext uri="{FF2B5EF4-FFF2-40B4-BE49-F238E27FC236}">
                      <a16:creationId xmlns:a16="http://schemas.microsoft.com/office/drawing/2014/main" id="{4C31B39B-873C-4893-8BD0-A8C9E60146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30070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in on Ok">
                  <a:extLst>
                    <a:ext uri="{FF2B5EF4-FFF2-40B4-BE49-F238E27FC236}">
                      <a16:creationId xmlns:a16="http://schemas.microsoft.com/office/drawing/2014/main" id="{698B7444-F37B-44BF-A53A-173A504DCE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35912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in on Ok">
                  <a:extLst>
                    <a:ext uri="{FF2B5EF4-FFF2-40B4-BE49-F238E27FC236}">
                      <a16:creationId xmlns:a16="http://schemas.microsoft.com/office/drawing/2014/main" id="{88D2F3A8-391A-4174-B534-3797F569AE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479140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in on Ok">
                  <a:extLst>
                    <a:ext uri="{FF2B5EF4-FFF2-40B4-BE49-F238E27FC236}">
                      <a16:creationId xmlns:a16="http://schemas.microsoft.com/office/drawing/2014/main" id="{384A8DE8-0812-46C4-B2CB-DAE9512285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4186729"/>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in on Ok">
                  <a:extLst>
                    <a:ext uri="{FF2B5EF4-FFF2-40B4-BE49-F238E27FC236}">
                      <a16:creationId xmlns:a16="http://schemas.microsoft.com/office/drawing/2014/main" id="{8CC01C14-721E-40D3-BD18-533F3B5785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406" t="13334" r="45625" b="73333"/>
                <a:stretch/>
              </p:blipFill>
              <p:spPr bwMode="auto">
                <a:xfrm>
                  <a:off x="19754850" y="2981653"/>
                  <a:ext cx="361950" cy="914400"/>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343">
                  <a:extLst>
                    <a:ext uri="{FF2B5EF4-FFF2-40B4-BE49-F238E27FC236}">
                      <a16:creationId xmlns:a16="http://schemas.microsoft.com/office/drawing/2014/main" id="{E542B200-5E1D-4CD6-A3EE-C0195C24092B}"/>
                    </a:ext>
                  </a:extLst>
                </p:cNvPr>
                <p:cNvSpPr txBox="1"/>
                <p:nvPr/>
              </p:nvSpPr>
              <p:spPr>
                <a:xfrm>
                  <a:off x="14268314" y="524282"/>
                  <a:ext cx="5922127" cy="1107996"/>
                </a:xfrm>
                <a:prstGeom prst="rect">
                  <a:avLst/>
                </a:prstGeom>
                <a:noFill/>
              </p:spPr>
              <p:txBody>
                <a:bodyPr wrap="square" rtlCol="0">
                  <a:spAutoFit/>
                  <a:scene3d>
                    <a:camera prst="orthographicFront"/>
                    <a:lightRig rig="threePt" dir="t"/>
                  </a:scene3d>
                  <a:sp3d contourW="12700"/>
                </a:bodyPr>
                <a:lstStyle/>
                <a:p>
                  <a:pPr algn="ctr" defTabSz="457200"/>
                  <a:r>
                    <a:rPr lang="en-GB" altLang="zh-CN" sz="6600">
                      <a:pattFill prst="wdDnDiag">
                        <a:fgClr>
                          <a:srgbClr val="FF70AD"/>
                        </a:fgClr>
                        <a:bgClr>
                          <a:srgbClr val="FF4D67"/>
                        </a:bgClr>
                      </a:pattFill>
                      <a:effectLst>
                        <a:outerShdw blurRad="38100" dist="38100" dir="2700000" algn="tl">
                          <a:srgbClr val="000000">
                            <a:alpha val="43137"/>
                          </a:srgbClr>
                        </a:outerShdw>
                      </a:effectLst>
                      <a:latin typeface="Coiny" panose="02000903060500060000" pitchFamily="2" charset="0"/>
                      <a:ea typeface="字魂36号-正文宋楷" panose="02000000000000000000" pitchFamily="2" charset="-122"/>
                    </a:rPr>
                    <a:t>Dặn dò :</a:t>
                  </a:r>
                  <a:endParaRPr lang="zh-CN" altLang="en-US" sz="6600" dirty="0">
                    <a:pattFill prst="wdDnDiag">
                      <a:fgClr>
                        <a:srgbClr val="FF70AD"/>
                      </a:fgClr>
                      <a:bgClr>
                        <a:srgbClr val="FF4D67"/>
                      </a:bgClr>
                    </a:pattFill>
                    <a:effectLst>
                      <a:outerShdw blurRad="38100" dist="38100" dir="2700000" algn="tl">
                        <a:srgbClr val="000000">
                          <a:alpha val="43137"/>
                        </a:srgbClr>
                      </a:outerShdw>
                    </a:effectLst>
                    <a:latin typeface="Coiny" panose="02000903060500060000" pitchFamily="2" charset="0"/>
                    <a:ea typeface="字魂36号-正文宋楷" panose="02000000000000000000" pitchFamily="2" charset="-122"/>
                  </a:endParaRPr>
                </a:p>
              </p:txBody>
            </p:sp>
            <p:pic>
              <p:nvPicPr>
                <p:cNvPr id="18" name="Picture 2" descr="Pin on Ok">
                  <a:extLst>
                    <a:ext uri="{FF2B5EF4-FFF2-40B4-BE49-F238E27FC236}">
                      <a16:creationId xmlns:a16="http://schemas.microsoft.com/office/drawing/2014/main" id="{0731C89F-207F-493A-8BFE-8B16791E51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51734" b="72757"/>
                <a:stretch/>
              </p:blipFill>
              <p:spPr bwMode="auto">
                <a:xfrm>
                  <a:off x="19413792" y="1508453"/>
                  <a:ext cx="4894008" cy="6491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in on Ok">
                  <a:extLst>
                    <a:ext uri="{FF2B5EF4-FFF2-40B4-BE49-F238E27FC236}">
                      <a16:creationId xmlns:a16="http://schemas.microsoft.com/office/drawing/2014/main" id="{74515B84-2E8B-45C5-8E1E-82230C208B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21180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in on Ok">
                  <a:extLst>
                    <a:ext uri="{FF2B5EF4-FFF2-40B4-BE49-F238E27FC236}">
                      <a16:creationId xmlns:a16="http://schemas.microsoft.com/office/drawing/2014/main" id="{3E87BE8C-8160-4679-B93C-A5CFB59580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27022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Pin on Ok">
                  <a:extLst>
                    <a:ext uri="{FF2B5EF4-FFF2-40B4-BE49-F238E27FC236}">
                      <a16:creationId xmlns:a16="http://schemas.microsoft.com/office/drawing/2014/main" id="{C5074813-3542-489B-A8A6-F1A38204E8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32864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in on Ok">
                  <a:extLst>
                    <a:ext uri="{FF2B5EF4-FFF2-40B4-BE49-F238E27FC236}">
                      <a16:creationId xmlns:a16="http://schemas.microsoft.com/office/drawing/2014/main" id="{66A783BA-312A-4A6E-9685-CBC72322CA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448660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in on Ok">
                  <a:extLst>
                    <a:ext uri="{FF2B5EF4-FFF2-40B4-BE49-F238E27FC236}">
                      <a16:creationId xmlns:a16="http://schemas.microsoft.com/office/drawing/2014/main" id="{A68F2ADE-E73C-44D3-A357-A1ECB3BE8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3881929"/>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in on Ok">
                  <a:extLst>
                    <a:ext uri="{FF2B5EF4-FFF2-40B4-BE49-F238E27FC236}">
                      <a16:creationId xmlns:a16="http://schemas.microsoft.com/office/drawing/2014/main" id="{9019FADA-20A6-4D61-8335-A1E4CE3921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5082079"/>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 on Ok">
                  <a:extLst>
                    <a:ext uri="{FF2B5EF4-FFF2-40B4-BE49-F238E27FC236}">
                      <a16:creationId xmlns:a16="http://schemas.microsoft.com/office/drawing/2014/main" id="{21592491-212D-4CC8-B688-86335B78DCB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519" b="83704" l="57396" r="91250">
                              <a14:foregroundMark x1="83854" y1="31481" x2="80729" y2="36481"/>
                              <a14:foregroundMark x1="66042" y1="66296" x2="68750" y2="76481"/>
                              <a14:foregroundMark x1="65000" y1="63519" x2="65000" y2="63519"/>
                              <a14:foregroundMark x1="64792" y1="64444" x2="64792" y2="64444"/>
                              <a14:foregroundMark x1="64792" y1="64444" x2="64792" y2="64444"/>
                              <a14:foregroundMark x1="64271" y1="64074" x2="64271" y2="64074"/>
                              <a14:foregroundMark x1="65417" y1="64259" x2="66875" y2="64074"/>
                            </a14:backgroundRemoval>
                          </a14:imgEffect>
                        </a14:imgLayer>
                      </a14:imgProps>
                    </a:ext>
                    <a:ext uri="{28A0092B-C50C-407E-A947-70E740481C1C}">
                      <a14:useLocalDpi xmlns:a14="http://schemas.microsoft.com/office/drawing/2010/main" val="0"/>
                    </a:ext>
                  </a:extLst>
                </a:blip>
                <a:srcRect l="59287" t="11439" r="8838" b="16340"/>
                <a:stretch/>
              </p:blipFill>
              <p:spPr bwMode="auto">
                <a:xfrm>
                  <a:off x="21826749" y="990346"/>
                  <a:ext cx="3515935" cy="448109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Pin on Ok">
                  <a:extLst>
                    <a:ext uri="{FF2B5EF4-FFF2-40B4-BE49-F238E27FC236}">
                      <a16:creationId xmlns:a16="http://schemas.microsoft.com/office/drawing/2014/main" id="{CC57A498-B328-4B58-9515-8C13D7A53C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51734" b="72757"/>
                <a:stretch/>
              </p:blipFill>
              <p:spPr bwMode="auto">
                <a:xfrm>
                  <a:off x="19037994" y="948173"/>
                  <a:ext cx="4894008" cy="64912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Pin on Ok">
                  <a:extLst>
                    <a:ext uri="{FF2B5EF4-FFF2-40B4-BE49-F238E27FC236}">
                      <a16:creationId xmlns:a16="http://schemas.microsoft.com/office/drawing/2014/main" id="{A8926CC8-2D61-479C-ADC0-64BD3E245B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3402573" y="5533972"/>
                  <a:ext cx="5638800" cy="6096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 name="Straight Connector 5">
                <a:extLst>
                  <a:ext uri="{FF2B5EF4-FFF2-40B4-BE49-F238E27FC236}">
                    <a16:creationId xmlns:a16="http://schemas.microsoft.com/office/drawing/2014/main" id="{60817EAC-AABE-4F8F-8AAB-83CA3FE8EEF3}"/>
                  </a:ext>
                </a:extLst>
              </p:cNvPr>
              <p:cNvCxnSpPr>
                <a:cxnSpLocks/>
              </p:cNvCxnSpPr>
              <p:nvPr/>
            </p:nvCxnSpPr>
            <p:spPr>
              <a:xfrm flipH="1">
                <a:off x="22783800" y="1219200"/>
                <a:ext cx="228600" cy="413078"/>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DDFED34-8AA1-4A78-B5DB-FCFB95BFC769}"/>
                  </a:ext>
                </a:extLst>
              </p:cNvPr>
              <p:cNvCxnSpPr>
                <a:cxnSpLocks/>
              </p:cNvCxnSpPr>
              <p:nvPr/>
            </p:nvCxnSpPr>
            <p:spPr>
              <a:xfrm flipH="1">
                <a:off x="22936200" y="1789859"/>
                <a:ext cx="730250" cy="96419"/>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89ADAD8B-6849-4BBB-B1F8-30153AE2ED72}"/>
                  </a:ext>
                </a:extLst>
              </p:cNvPr>
              <p:cNvCxnSpPr>
                <a:cxnSpLocks/>
              </p:cNvCxnSpPr>
              <p:nvPr/>
            </p:nvCxnSpPr>
            <p:spPr>
              <a:xfrm flipH="1" flipV="1">
                <a:off x="23012400" y="2260332"/>
                <a:ext cx="365125" cy="130451"/>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62A5D6AA-2965-4E45-BFAC-5DCBB191B9E1}"/>
                  </a:ext>
                </a:extLst>
              </p:cNvPr>
              <p:cNvCxnSpPr>
                <a:cxnSpLocks/>
              </p:cNvCxnSpPr>
              <p:nvPr/>
            </p:nvCxnSpPr>
            <p:spPr>
              <a:xfrm flipH="1">
                <a:off x="21484998" y="2398950"/>
                <a:ext cx="375798" cy="276734"/>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290970DC-522F-4D85-969C-2F0EB410F4BC}"/>
                  </a:ext>
                </a:extLst>
              </p:cNvPr>
              <p:cNvCxnSpPr>
                <a:cxnSpLocks/>
              </p:cNvCxnSpPr>
              <p:nvPr/>
            </p:nvCxnSpPr>
            <p:spPr>
              <a:xfrm>
                <a:off x="21640800" y="1425739"/>
                <a:ext cx="320920" cy="289253"/>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2FD65D35-CFD7-4501-BDB0-A93F238657CA}"/>
                  </a:ext>
                </a:extLst>
              </p:cNvPr>
              <p:cNvCxnSpPr>
                <a:cxnSpLocks/>
              </p:cNvCxnSpPr>
              <p:nvPr/>
            </p:nvCxnSpPr>
            <p:spPr>
              <a:xfrm flipV="1">
                <a:off x="22402800" y="955364"/>
                <a:ext cx="0" cy="641933"/>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7DF534E4-C6EB-4824-A61A-38D127E14E3B}"/>
                  </a:ext>
                </a:extLst>
              </p:cNvPr>
              <p:cNvCxnSpPr>
                <a:cxnSpLocks/>
              </p:cNvCxnSpPr>
              <p:nvPr/>
            </p:nvCxnSpPr>
            <p:spPr>
              <a:xfrm flipV="1">
                <a:off x="21961720" y="2808397"/>
                <a:ext cx="123860" cy="224056"/>
              </a:xfrm>
              <a:prstGeom prst="line">
                <a:avLst/>
              </a:prstGeom>
              <a:ln w="38100">
                <a:prstDash val="sysDash"/>
              </a:ln>
            </p:spPr>
            <p:style>
              <a:lnRef idx="1">
                <a:schemeClr val="dk1"/>
              </a:lnRef>
              <a:fillRef idx="0">
                <a:schemeClr val="dk1"/>
              </a:fillRef>
              <a:effectRef idx="0">
                <a:schemeClr val="dk1"/>
              </a:effectRef>
              <a:fontRef idx="minor">
                <a:schemeClr val="tx1"/>
              </a:fontRef>
            </p:style>
          </p:cxnSp>
        </p:grpSp>
        <p:sp>
          <p:nvSpPr>
            <p:cNvPr id="25" name="TextBox 24">
              <a:extLst>
                <a:ext uri="{FF2B5EF4-FFF2-40B4-BE49-F238E27FC236}">
                  <a16:creationId xmlns:a16="http://schemas.microsoft.com/office/drawing/2014/main" id="{ED622969-C7AA-42C0-B2F9-8E8B4C59F4D8}"/>
                </a:ext>
              </a:extLst>
            </p:cNvPr>
            <p:cNvSpPr txBox="1"/>
            <p:nvPr/>
          </p:nvSpPr>
          <p:spPr>
            <a:xfrm>
              <a:off x="13267504" y="1488093"/>
              <a:ext cx="8527936" cy="4502508"/>
            </a:xfrm>
            <a:prstGeom prst="rect">
              <a:avLst/>
            </a:prstGeom>
            <a:noFill/>
          </p:spPr>
          <p:txBody>
            <a:bodyPr wrap="square">
              <a:prstTxWarp prst="textPlain">
                <a:avLst/>
              </a:prstTxWarp>
              <a:spAutoFit/>
            </a:bodyPr>
            <a:lstStyle/>
            <a:p>
              <a:pPr algn="just" rtl="0"/>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    </a:t>
              </a:r>
              <a:r>
                <a:rPr lang="en-US" sz="3200" b="1" i="0" u="none" strike="noStrike" kern="1200" baseline="0" dirty="0">
                  <a:ln>
                    <a:solidFill>
                      <a:sysClr val="windowText" lastClr="000000"/>
                    </a:solidFill>
                  </a:ln>
                  <a:solidFill>
                    <a:srgbClr val="FF0000"/>
                  </a:solidFill>
                  <a:latin typeface="HP-211" panose="020B0803050302020204" pitchFamily="34" charset="0"/>
                </a:rPr>
                <a:t>Ôn nội dung của bài: </a:t>
              </a:r>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Phan </a:t>
              </a:r>
              <a:r>
                <a:rPr lang="en-US" sz="3200" b="1" dirty="0">
                  <a:ln>
                    <a:solidFill>
                      <a:sysClr val="windowText" lastClr="000000"/>
                    </a:solidFill>
                  </a:ln>
                  <a:solidFill>
                    <a:sysClr val="windowText" lastClr="000000"/>
                  </a:solidFill>
                  <a:latin typeface="HP-211" panose="020B0803050302020204" pitchFamily="34" charset="0"/>
                </a:rPr>
                <a:t>Bội Châu và phong trào Đông </a:t>
              </a:r>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du.</a:t>
              </a:r>
            </a:p>
            <a:p>
              <a:pPr marL="457200" indent="-457200" algn="just" rtl="0">
                <a:buFontTx/>
                <a:buChar char="-"/>
              </a:pPr>
              <a:r>
                <a:rPr lang="en-US" sz="3200" b="1">
                  <a:ln>
                    <a:solidFill>
                      <a:sysClr val="windowText" lastClr="000000"/>
                    </a:solidFill>
                  </a:ln>
                  <a:solidFill>
                    <a:srgbClr val="FF0000"/>
                  </a:solidFill>
                  <a:latin typeface="HP-211" panose="020B0803050302020204" pitchFamily="34" charset="0"/>
                </a:rPr>
                <a:t>Sưu</a:t>
              </a:r>
              <a:r>
                <a:rPr lang="en-US" sz="3200" b="1" i="0" u="none" strike="noStrike" kern="1200" baseline="0">
                  <a:ln>
                    <a:solidFill>
                      <a:sysClr val="windowText" lastClr="000000"/>
                    </a:solidFill>
                  </a:ln>
                  <a:solidFill>
                    <a:srgbClr val="FF0000"/>
                  </a:solidFill>
                  <a:latin typeface="HP-211" panose="020B0803050302020204" pitchFamily="34" charset="0"/>
                </a:rPr>
                <a:t> </a:t>
              </a:r>
              <a:r>
                <a:rPr lang="en-US" sz="3200" b="1" i="0" u="none" strike="noStrike" kern="1200" baseline="0" dirty="0">
                  <a:ln>
                    <a:solidFill>
                      <a:sysClr val="windowText" lastClr="000000"/>
                    </a:solidFill>
                  </a:ln>
                  <a:solidFill>
                    <a:srgbClr val="FF0000"/>
                  </a:solidFill>
                  <a:latin typeface="HP-211" panose="020B0803050302020204" pitchFamily="34" charset="0"/>
                </a:rPr>
                <a:t>tầm </a:t>
              </a:r>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nh</a:t>
              </a:r>
              <a:r>
                <a:rPr lang="en-US" sz="3200" b="1" dirty="0">
                  <a:ln>
                    <a:solidFill>
                      <a:sysClr val="windowText" lastClr="000000"/>
                    </a:solidFill>
                  </a:ln>
                  <a:solidFill>
                    <a:sysClr val="windowText" lastClr="000000"/>
                  </a:solidFill>
                  <a:latin typeface="HP-211" panose="020B0803050302020204" pitchFamily="34" charset="0"/>
                </a:rPr>
                <a:t>ững</a:t>
              </a:r>
              <a:r>
                <a:rPr lang="en-US" sz="3200" b="1" dirty="0">
                  <a:ln>
                    <a:solidFill>
                      <a:sysClr val="windowText" lastClr="000000"/>
                    </a:solidFill>
                  </a:ln>
                  <a:solidFill>
                    <a:srgbClr val="FF0000"/>
                  </a:solidFill>
                  <a:latin typeface="HP-211" panose="020B0803050302020204" pitchFamily="34" charset="0"/>
                </a:rPr>
                <a:t> tư liệu, hình ảnh </a:t>
              </a:r>
              <a:r>
                <a:rPr lang="en-US" sz="3200" b="1" dirty="0">
                  <a:ln>
                    <a:solidFill>
                      <a:sysClr val="windowText" lastClr="000000"/>
                    </a:solidFill>
                  </a:ln>
                  <a:solidFill>
                    <a:srgbClr val="00B050"/>
                  </a:solidFill>
                  <a:latin typeface="HP-211" panose="020B0803050302020204" pitchFamily="34" charset="0"/>
                </a:rPr>
                <a:t>về ông Phan </a:t>
              </a:r>
              <a:r>
                <a:rPr lang="en-US" sz="3200" b="1">
                  <a:ln>
                    <a:solidFill>
                      <a:sysClr val="windowText" lastClr="000000"/>
                    </a:solidFill>
                  </a:ln>
                  <a:solidFill>
                    <a:srgbClr val="00B050"/>
                  </a:solidFill>
                  <a:latin typeface="HP-211" panose="020B0803050302020204" pitchFamily="34" charset="0"/>
                </a:rPr>
                <a:t>Bội Châu.</a:t>
              </a:r>
              <a:endParaRPr lang="en-US" sz="3200" b="1" dirty="0">
                <a:ln>
                  <a:solidFill>
                    <a:sysClr val="windowText" lastClr="000000"/>
                  </a:solidFill>
                </a:ln>
                <a:solidFill>
                  <a:srgbClr val="00B050"/>
                </a:solidFill>
                <a:latin typeface="HP-211" panose="020B0803050302020204" pitchFamily="34" charset="0"/>
              </a:endParaRPr>
            </a:p>
            <a:p>
              <a:pPr marL="457200" indent="-457200" algn="just" rtl="0">
                <a:buFontTx/>
                <a:buChar char="-"/>
              </a:pPr>
              <a:r>
                <a:rPr lang="en-US" sz="3200" b="1" i="0" u="none" strike="noStrike" kern="1200" baseline="0" dirty="0">
                  <a:ln>
                    <a:solidFill>
                      <a:sysClr val="windowText" lastClr="000000"/>
                    </a:solidFill>
                  </a:ln>
                  <a:solidFill>
                    <a:srgbClr val="FF0000"/>
                  </a:solidFill>
                  <a:latin typeface="HP-211" panose="020B0803050302020204" pitchFamily="34" charset="0"/>
                </a:rPr>
                <a:t>Chuẩn b</a:t>
              </a:r>
              <a:r>
                <a:rPr lang="en-US" sz="3200" b="1" dirty="0">
                  <a:ln>
                    <a:solidFill>
                      <a:sysClr val="windowText" lastClr="000000"/>
                    </a:solidFill>
                  </a:ln>
                  <a:solidFill>
                    <a:srgbClr val="FF0000"/>
                  </a:solidFill>
                  <a:latin typeface="HP-211" panose="020B0803050302020204" pitchFamily="34" charset="0"/>
                </a:rPr>
                <a:t>ị </a:t>
              </a:r>
              <a:r>
                <a:rPr lang="en-US" sz="3200" b="1" dirty="0">
                  <a:ln>
                    <a:solidFill>
                      <a:sysClr val="windowText" lastClr="000000"/>
                    </a:solidFill>
                  </a:ln>
                  <a:solidFill>
                    <a:sysClr val="windowText" lastClr="000000"/>
                  </a:solidFill>
                  <a:latin typeface="HP-211" panose="020B0803050302020204" pitchFamily="34" charset="0"/>
                </a:rPr>
                <a:t>bài sau:</a:t>
              </a:r>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 </a:t>
              </a:r>
            </a:p>
            <a:p>
              <a:pPr algn="just" rtl="0"/>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       </a:t>
              </a:r>
              <a:r>
                <a:rPr lang="en-US" sz="3200" b="1" i="0" u="none" strike="noStrike" kern="1200" baseline="0" dirty="0">
                  <a:ln>
                    <a:solidFill>
                      <a:sysClr val="windowText" lastClr="000000"/>
                    </a:solidFill>
                  </a:ln>
                  <a:solidFill>
                    <a:srgbClr val="00B050"/>
                  </a:solidFill>
                  <a:latin typeface="HP-211" panose="020B0803050302020204" pitchFamily="34" charset="0"/>
                </a:rPr>
                <a:t>Quyết chí ra đi tìm đ</a:t>
              </a:r>
              <a:r>
                <a:rPr lang="vi-VN" sz="3200" b="1" i="0" u="none" strike="noStrike" kern="1200" baseline="0" dirty="0">
                  <a:ln>
                    <a:solidFill>
                      <a:sysClr val="windowText" lastClr="000000"/>
                    </a:solidFill>
                  </a:ln>
                  <a:solidFill>
                    <a:srgbClr val="00B050"/>
                  </a:solidFill>
                  <a:latin typeface="VNI-Avo" pitchFamily="2" charset="0"/>
                </a:rPr>
                <a:t>ư</a:t>
              </a:r>
              <a:r>
                <a:rPr lang="en-US" sz="3200" b="1" dirty="0" err="1">
                  <a:ln>
                    <a:solidFill>
                      <a:sysClr val="windowText" lastClr="000000"/>
                    </a:solidFill>
                  </a:ln>
                  <a:solidFill>
                    <a:srgbClr val="00B050"/>
                  </a:solidFill>
                  <a:latin typeface="HP-211" panose="020B0803050302020204" pitchFamily="34" charset="0"/>
                </a:rPr>
                <a:t>ờng</a:t>
              </a:r>
              <a:r>
                <a:rPr lang="en-US" sz="3200" b="1" dirty="0">
                  <a:ln>
                    <a:solidFill>
                      <a:sysClr val="windowText" lastClr="000000"/>
                    </a:solidFill>
                  </a:ln>
                  <a:solidFill>
                    <a:srgbClr val="00B050"/>
                  </a:solidFill>
                  <a:latin typeface="HP-211" panose="020B0803050302020204" pitchFamily="34" charset="0"/>
                </a:rPr>
                <a:t> </a:t>
              </a:r>
              <a:r>
                <a:rPr lang="en-US" sz="3200" b="1">
                  <a:ln>
                    <a:solidFill>
                      <a:sysClr val="windowText" lastClr="000000"/>
                    </a:solidFill>
                  </a:ln>
                  <a:solidFill>
                    <a:srgbClr val="00B050"/>
                  </a:solidFill>
                  <a:latin typeface="HP-211" panose="020B0803050302020204" pitchFamily="34" charset="0"/>
                </a:rPr>
                <a:t>cứu nước.</a:t>
              </a:r>
              <a:endParaRPr lang="vi-VN" sz="3200" b="0" i="0" u="none" strike="noStrike" kern="1200" baseline="0" dirty="0">
                <a:ln>
                  <a:solidFill>
                    <a:sysClr val="windowText" lastClr="000000"/>
                  </a:solidFill>
                </a:ln>
                <a:solidFill>
                  <a:srgbClr val="00B050"/>
                </a:solidFill>
                <a:latin typeface="VNI-Times" pitchFamily="2" charset="0"/>
              </a:endParaRPr>
            </a:p>
          </p:txBody>
        </p:sp>
      </p:grpSp>
    </p:spTree>
    <p:extLst>
      <p:ext uri="{BB962C8B-B14F-4D97-AF65-F5344CB8AC3E}">
        <p14:creationId xmlns:p14="http://schemas.microsoft.com/office/powerpoint/2010/main" val="2980429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62;p26">
            <a:extLst>
              <a:ext uri="{FF2B5EF4-FFF2-40B4-BE49-F238E27FC236}">
                <a16:creationId xmlns:a16="http://schemas.microsoft.com/office/drawing/2014/main" id="{8B44E1E1-6E5B-4AE2-AF01-960254A32A59}"/>
              </a:ext>
            </a:extLst>
          </p:cNvPr>
          <p:cNvSpPr txBox="1">
            <a:spLocks/>
          </p:cNvSpPr>
          <p:nvPr/>
        </p:nvSpPr>
        <p:spPr>
          <a:xfrm>
            <a:off x="1127325" y="110047"/>
            <a:ext cx="10023885" cy="1291489"/>
          </a:xfrm>
          <a:prstGeom prst="rect">
            <a:avLst/>
          </a:prstGeom>
        </p:spPr>
        <p:txBody>
          <a:bodyPr spcFirstLastPara="1" vert="horz" wrap="square" lIns="121900" tIns="121900" rIns="121900" bIns="121900" numCol="1" rtlCol="0" anchor="ctr" anchorCtr="0">
            <a:prstTxWarp prst="textPlain">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333" dirty="0">
                <a:ln w="28575">
                  <a:solidFill>
                    <a:srgbClr val="FF6600"/>
                  </a:solidFill>
                </a:ln>
                <a:solidFill>
                  <a:srgbClr val="FF6600"/>
                </a:solidFill>
                <a:latin typeface="#Li-N SVN-Cookies" panose="02040603050506020204" pitchFamily="18" charset="0"/>
              </a:rPr>
              <a:t>Mục tiêu bài học</a:t>
            </a:r>
          </a:p>
        </p:txBody>
      </p:sp>
      <p:grpSp>
        <p:nvGrpSpPr>
          <p:cNvPr id="5" name="Google Shape;635;p26">
            <a:extLst>
              <a:ext uri="{FF2B5EF4-FFF2-40B4-BE49-F238E27FC236}">
                <a16:creationId xmlns:a16="http://schemas.microsoft.com/office/drawing/2014/main" id="{9164B119-471B-4873-BA40-B92D19B5D56A}"/>
              </a:ext>
            </a:extLst>
          </p:cNvPr>
          <p:cNvGrpSpPr/>
          <p:nvPr/>
        </p:nvGrpSpPr>
        <p:grpSpPr>
          <a:xfrm flipH="1">
            <a:off x="37351" y="3843985"/>
            <a:ext cx="2694267" cy="2929098"/>
            <a:chOff x="4559636" y="717339"/>
            <a:chExt cx="4151179" cy="4066813"/>
          </a:xfrm>
        </p:grpSpPr>
        <p:sp>
          <p:nvSpPr>
            <p:cNvPr id="6" name="Google Shape;636;p26">
              <a:extLst>
                <a:ext uri="{FF2B5EF4-FFF2-40B4-BE49-F238E27FC236}">
                  <a16:creationId xmlns:a16="http://schemas.microsoft.com/office/drawing/2014/main" id="{15925CD6-85A9-49F9-8C9E-EEB3861A151D}"/>
                </a:ext>
              </a:extLst>
            </p:cNvPr>
            <p:cNvSpPr/>
            <p:nvPr/>
          </p:nvSpPr>
          <p:spPr>
            <a:xfrm flipH="1">
              <a:off x="6016542" y="717339"/>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 name="Google Shape;637;p26">
              <a:extLst>
                <a:ext uri="{FF2B5EF4-FFF2-40B4-BE49-F238E27FC236}">
                  <a16:creationId xmlns:a16="http://schemas.microsoft.com/office/drawing/2014/main" id="{1BF8EAC5-1276-4145-89B3-CBC374364901}"/>
                </a:ext>
              </a:extLst>
            </p:cNvPr>
            <p:cNvSpPr/>
            <p:nvPr/>
          </p:nvSpPr>
          <p:spPr>
            <a:xfrm flipH="1">
              <a:off x="6043441" y="746531"/>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 name="Google Shape;638;p26">
              <a:extLst>
                <a:ext uri="{FF2B5EF4-FFF2-40B4-BE49-F238E27FC236}">
                  <a16:creationId xmlns:a16="http://schemas.microsoft.com/office/drawing/2014/main" id="{CCC2C9BB-6589-4EE7-BB07-28BACA82EAE3}"/>
                </a:ext>
              </a:extLst>
            </p:cNvPr>
            <p:cNvSpPr/>
            <p:nvPr/>
          </p:nvSpPr>
          <p:spPr>
            <a:xfrm flipH="1">
              <a:off x="4559636" y="4611169"/>
              <a:ext cx="4062473" cy="172983"/>
            </a:xfrm>
            <a:custGeom>
              <a:avLst/>
              <a:gdLst/>
              <a:ahLst/>
              <a:cxnLst/>
              <a:rect l="l" t="t" r="r" b="b"/>
              <a:pathLst>
                <a:path w="73786" h="3142" extrusionOk="0">
                  <a:moveTo>
                    <a:pt x="36891" y="1"/>
                  </a:moveTo>
                  <a:cubicBezTo>
                    <a:pt x="16515" y="1"/>
                    <a:pt x="0" y="704"/>
                    <a:pt x="0" y="1570"/>
                  </a:cubicBezTo>
                  <a:cubicBezTo>
                    <a:pt x="0" y="2438"/>
                    <a:pt x="16515" y="3141"/>
                    <a:pt x="36891" y="3141"/>
                  </a:cubicBezTo>
                  <a:cubicBezTo>
                    <a:pt x="57267" y="3141"/>
                    <a:pt x="73786" y="2438"/>
                    <a:pt x="73786" y="1570"/>
                  </a:cubicBezTo>
                  <a:cubicBezTo>
                    <a:pt x="73786" y="704"/>
                    <a:pt x="57267" y="1"/>
                    <a:pt x="36891" y="1"/>
                  </a:cubicBezTo>
                  <a:close/>
                </a:path>
              </a:pathLst>
            </a:custGeom>
            <a:solidFill>
              <a:srgbClr val="939393"/>
            </a:solidFill>
            <a:ln>
              <a:noFill/>
            </a:ln>
          </p:spPr>
          <p:txBody>
            <a:bodyPr spcFirstLastPara="1" wrap="square" lIns="121900" tIns="121900" rIns="121900" bIns="121900" anchor="ctr" anchorCtr="0">
              <a:noAutofit/>
            </a:bodyPr>
            <a:lstStyle/>
            <a:p>
              <a:endParaRPr sz="2400">
                <a:solidFill>
                  <a:srgbClr val="FF9933"/>
                </a:solidFill>
              </a:endParaRPr>
            </a:p>
          </p:txBody>
        </p:sp>
        <p:grpSp>
          <p:nvGrpSpPr>
            <p:cNvPr id="9" name="Google Shape;639;p26">
              <a:extLst>
                <a:ext uri="{FF2B5EF4-FFF2-40B4-BE49-F238E27FC236}">
                  <a16:creationId xmlns:a16="http://schemas.microsoft.com/office/drawing/2014/main" id="{F3ED6C5E-C4C6-42DA-B7B9-8AE21B3CCD11}"/>
                </a:ext>
              </a:extLst>
            </p:cNvPr>
            <p:cNvGrpSpPr/>
            <p:nvPr/>
          </p:nvGrpSpPr>
          <p:grpSpPr>
            <a:xfrm>
              <a:off x="6848238" y="1414670"/>
              <a:ext cx="1804167" cy="3285908"/>
              <a:chOff x="6257575" y="810650"/>
              <a:chExt cx="2253237" cy="4103794"/>
            </a:xfrm>
          </p:grpSpPr>
          <p:sp>
            <p:nvSpPr>
              <p:cNvPr id="39" name="Google Shape;640;p26">
                <a:extLst>
                  <a:ext uri="{FF2B5EF4-FFF2-40B4-BE49-F238E27FC236}">
                    <a16:creationId xmlns:a16="http://schemas.microsoft.com/office/drawing/2014/main" id="{9081403E-D456-46BC-98B3-EECAF3883159}"/>
                  </a:ext>
                </a:extLst>
              </p:cNvPr>
              <p:cNvSpPr/>
              <p:nvPr/>
            </p:nvSpPr>
            <p:spPr>
              <a:xfrm flipH="1">
                <a:off x="6983264" y="4357505"/>
                <a:ext cx="371544" cy="261628"/>
              </a:xfrm>
              <a:custGeom>
                <a:avLst/>
                <a:gdLst/>
                <a:ahLst/>
                <a:cxnLst/>
                <a:rect l="l" t="t" r="r" b="b"/>
                <a:pathLst>
                  <a:path w="5858" h="4125" extrusionOk="0">
                    <a:moveTo>
                      <a:pt x="5857" y="1"/>
                    </a:moveTo>
                    <a:lnTo>
                      <a:pt x="150" y="311"/>
                    </a:lnTo>
                    <a:cubicBezTo>
                      <a:pt x="150" y="311"/>
                      <a:pt x="0" y="4125"/>
                      <a:pt x="36" y="4125"/>
                    </a:cubicBezTo>
                    <a:cubicBezTo>
                      <a:pt x="36" y="4125"/>
                      <a:pt x="36" y="4125"/>
                      <a:pt x="37" y="4125"/>
                    </a:cubicBezTo>
                    <a:cubicBezTo>
                      <a:pt x="74" y="4114"/>
                      <a:pt x="4519" y="3708"/>
                      <a:pt x="4519" y="3708"/>
                    </a:cubicBezTo>
                    <a:cubicBezTo>
                      <a:pt x="4556" y="3629"/>
                      <a:pt x="5857" y="1"/>
                      <a:pt x="5857" y="1"/>
                    </a:cubicBezTo>
                    <a:close/>
                  </a:path>
                </a:pathLst>
              </a:custGeom>
              <a:solidFill>
                <a:srgbClr val="80AFA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0" name="Google Shape;641;p26">
                <a:extLst>
                  <a:ext uri="{FF2B5EF4-FFF2-40B4-BE49-F238E27FC236}">
                    <a16:creationId xmlns:a16="http://schemas.microsoft.com/office/drawing/2014/main" id="{A0A782D3-5EEA-4B07-ACF5-0A64565B29E9}"/>
                  </a:ext>
                </a:extLst>
              </p:cNvPr>
              <p:cNvSpPr/>
              <p:nvPr/>
            </p:nvSpPr>
            <p:spPr>
              <a:xfrm flipH="1">
                <a:off x="6923963" y="4592689"/>
                <a:ext cx="498901" cy="321755"/>
              </a:xfrm>
              <a:custGeom>
                <a:avLst/>
                <a:gdLst/>
                <a:ahLst/>
                <a:cxnLst/>
                <a:rect l="l" t="t" r="r" b="b"/>
                <a:pathLst>
                  <a:path w="7866" h="5073" extrusionOk="0">
                    <a:moveTo>
                      <a:pt x="5311" y="1"/>
                    </a:moveTo>
                    <a:cubicBezTo>
                      <a:pt x="3741" y="1"/>
                      <a:pt x="1059" y="299"/>
                      <a:pt x="864" y="522"/>
                    </a:cubicBezTo>
                    <a:cubicBezTo>
                      <a:pt x="864" y="522"/>
                      <a:pt x="0" y="5073"/>
                      <a:pt x="1110" y="5073"/>
                    </a:cubicBezTo>
                    <a:lnTo>
                      <a:pt x="7466" y="5073"/>
                    </a:lnTo>
                    <a:cubicBezTo>
                      <a:pt x="7865" y="5073"/>
                      <a:pt x="6513" y="3669"/>
                      <a:pt x="5080" y="3546"/>
                    </a:cubicBezTo>
                    <a:cubicBezTo>
                      <a:pt x="5080" y="3546"/>
                      <a:pt x="6316" y="679"/>
                      <a:pt x="6431" y="201"/>
                    </a:cubicBezTo>
                    <a:cubicBezTo>
                      <a:pt x="6468" y="57"/>
                      <a:pt x="5995" y="1"/>
                      <a:pt x="5311" y="1"/>
                    </a:cubicBezTo>
                    <a:close/>
                  </a:path>
                </a:pathLst>
              </a:custGeom>
              <a:solidFill>
                <a:srgbClr val="F4783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1" name="Google Shape;642;p26">
                <a:extLst>
                  <a:ext uri="{FF2B5EF4-FFF2-40B4-BE49-F238E27FC236}">
                    <a16:creationId xmlns:a16="http://schemas.microsoft.com/office/drawing/2014/main" id="{E68898FB-13CD-43D7-82D4-32D033969453}"/>
                  </a:ext>
                </a:extLst>
              </p:cNvPr>
              <p:cNvSpPr/>
              <p:nvPr/>
            </p:nvSpPr>
            <p:spPr>
              <a:xfrm flipH="1">
                <a:off x="7247239" y="4605184"/>
                <a:ext cx="127357" cy="309260"/>
              </a:xfrm>
              <a:custGeom>
                <a:avLst/>
                <a:gdLst/>
                <a:ahLst/>
                <a:cxnLst/>
                <a:rect l="l" t="t" r="r" b="b"/>
                <a:pathLst>
                  <a:path w="2008" h="4876" extrusionOk="0">
                    <a:moveTo>
                      <a:pt x="1629" y="1"/>
                    </a:moveTo>
                    <a:lnTo>
                      <a:pt x="1629" y="1"/>
                    </a:lnTo>
                    <a:cubicBezTo>
                      <a:pt x="824" y="100"/>
                      <a:pt x="195" y="220"/>
                      <a:pt x="103" y="325"/>
                    </a:cubicBezTo>
                    <a:cubicBezTo>
                      <a:pt x="103" y="325"/>
                      <a:pt x="58" y="571"/>
                      <a:pt x="0" y="946"/>
                    </a:cubicBezTo>
                    <a:cubicBezTo>
                      <a:pt x="158" y="1974"/>
                      <a:pt x="397" y="3974"/>
                      <a:pt x="0" y="4650"/>
                    </a:cubicBezTo>
                    <a:cubicBezTo>
                      <a:pt x="82" y="4794"/>
                      <a:pt x="199" y="4876"/>
                      <a:pt x="349" y="4876"/>
                    </a:cubicBezTo>
                    <a:lnTo>
                      <a:pt x="1933" y="4876"/>
                    </a:lnTo>
                    <a:cubicBezTo>
                      <a:pt x="2008" y="4876"/>
                      <a:pt x="988" y="4275"/>
                      <a:pt x="885" y="3616"/>
                    </a:cubicBezTo>
                    <a:cubicBezTo>
                      <a:pt x="799" y="3059"/>
                      <a:pt x="1434" y="704"/>
                      <a:pt x="1629" y="1"/>
                    </a:cubicBezTo>
                    <a:close/>
                  </a:path>
                </a:pathLst>
              </a:custGeom>
              <a:solidFill>
                <a:srgbClr val="BE4A2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2" name="Google Shape;643;p26">
                <a:extLst>
                  <a:ext uri="{FF2B5EF4-FFF2-40B4-BE49-F238E27FC236}">
                    <a16:creationId xmlns:a16="http://schemas.microsoft.com/office/drawing/2014/main" id="{8CB4A1A4-8F97-4B3A-9BF5-743AE2235992}"/>
                  </a:ext>
                </a:extLst>
              </p:cNvPr>
              <p:cNvSpPr/>
              <p:nvPr/>
            </p:nvSpPr>
            <p:spPr>
              <a:xfrm flipH="1">
                <a:off x="7015957" y="4816488"/>
                <a:ext cx="235941" cy="33806"/>
              </a:xfrm>
              <a:custGeom>
                <a:avLst/>
                <a:gdLst/>
                <a:ahLst/>
                <a:cxnLst/>
                <a:rect l="l" t="t" r="r" b="b"/>
                <a:pathLst>
                  <a:path w="3720" h="533" extrusionOk="0">
                    <a:moveTo>
                      <a:pt x="2402" y="0"/>
                    </a:moveTo>
                    <a:cubicBezTo>
                      <a:pt x="2402" y="0"/>
                      <a:pt x="1021" y="149"/>
                      <a:pt x="342" y="408"/>
                    </a:cubicBezTo>
                    <a:lnTo>
                      <a:pt x="342" y="408"/>
                    </a:lnTo>
                    <a:cubicBezTo>
                      <a:pt x="588" y="386"/>
                      <a:pt x="1465" y="314"/>
                      <a:pt x="2308" y="314"/>
                    </a:cubicBezTo>
                    <a:cubicBezTo>
                      <a:pt x="2853" y="314"/>
                      <a:pt x="3384" y="345"/>
                      <a:pt x="3720" y="438"/>
                    </a:cubicBezTo>
                    <a:cubicBezTo>
                      <a:pt x="3720" y="438"/>
                      <a:pt x="3153" y="79"/>
                      <a:pt x="2402" y="0"/>
                    </a:cubicBezTo>
                    <a:close/>
                    <a:moveTo>
                      <a:pt x="342" y="408"/>
                    </a:moveTo>
                    <a:lnTo>
                      <a:pt x="342" y="408"/>
                    </a:lnTo>
                    <a:cubicBezTo>
                      <a:pt x="299" y="412"/>
                      <a:pt x="275" y="414"/>
                      <a:pt x="275" y="414"/>
                    </a:cubicBezTo>
                    <a:cubicBezTo>
                      <a:pt x="275" y="414"/>
                      <a:pt x="0" y="532"/>
                      <a:pt x="16" y="532"/>
                    </a:cubicBezTo>
                    <a:cubicBezTo>
                      <a:pt x="23" y="532"/>
                      <a:pt x="103" y="503"/>
                      <a:pt x="326" y="414"/>
                    </a:cubicBezTo>
                    <a:cubicBezTo>
                      <a:pt x="332" y="412"/>
                      <a:pt x="337" y="410"/>
                      <a:pt x="342" y="408"/>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3" name="Google Shape;644;p26">
                <a:extLst>
                  <a:ext uri="{FF2B5EF4-FFF2-40B4-BE49-F238E27FC236}">
                    <a16:creationId xmlns:a16="http://schemas.microsoft.com/office/drawing/2014/main" id="{FFC1A432-0B8C-4835-AD3C-A53F15BEF492}"/>
                  </a:ext>
                </a:extLst>
              </p:cNvPr>
              <p:cNvSpPr/>
              <p:nvPr/>
            </p:nvSpPr>
            <p:spPr>
              <a:xfrm flipH="1">
                <a:off x="7394455" y="4357505"/>
                <a:ext cx="371607" cy="261628"/>
              </a:xfrm>
              <a:custGeom>
                <a:avLst/>
                <a:gdLst/>
                <a:ahLst/>
                <a:cxnLst/>
                <a:rect l="l" t="t" r="r" b="b"/>
                <a:pathLst>
                  <a:path w="5859" h="4125" extrusionOk="0">
                    <a:moveTo>
                      <a:pt x="1" y="1"/>
                    </a:moveTo>
                    <a:cubicBezTo>
                      <a:pt x="1" y="1"/>
                      <a:pt x="1302" y="3629"/>
                      <a:pt x="1339" y="3708"/>
                    </a:cubicBezTo>
                    <a:cubicBezTo>
                      <a:pt x="1339" y="3708"/>
                      <a:pt x="5787" y="4114"/>
                      <a:pt x="5824" y="4125"/>
                    </a:cubicBezTo>
                    <a:cubicBezTo>
                      <a:pt x="5824" y="4125"/>
                      <a:pt x="5824" y="4125"/>
                      <a:pt x="5824" y="4125"/>
                    </a:cubicBezTo>
                    <a:cubicBezTo>
                      <a:pt x="5858" y="4125"/>
                      <a:pt x="5709" y="311"/>
                      <a:pt x="5709" y="311"/>
                    </a:cubicBezTo>
                    <a:lnTo>
                      <a:pt x="1" y="1"/>
                    </a:lnTo>
                    <a:close/>
                  </a:path>
                </a:pathLst>
              </a:custGeom>
              <a:solidFill>
                <a:srgbClr val="80AFA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4" name="Google Shape;645;p26">
                <a:extLst>
                  <a:ext uri="{FF2B5EF4-FFF2-40B4-BE49-F238E27FC236}">
                    <a16:creationId xmlns:a16="http://schemas.microsoft.com/office/drawing/2014/main" id="{9D9070B2-ED1E-49A2-B56E-8AF7E880BBEF}"/>
                  </a:ext>
                </a:extLst>
              </p:cNvPr>
              <p:cNvSpPr/>
              <p:nvPr/>
            </p:nvSpPr>
            <p:spPr>
              <a:xfrm flipH="1">
                <a:off x="7326465" y="4592689"/>
                <a:ext cx="498901" cy="321755"/>
              </a:xfrm>
              <a:custGeom>
                <a:avLst/>
                <a:gdLst/>
                <a:ahLst/>
                <a:cxnLst/>
                <a:rect l="l" t="t" r="r" b="b"/>
                <a:pathLst>
                  <a:path w="7866" h="5073" extrusionOk="0">
                    <a:moveTo>
                      <a:pt x="2555" y="1"/>
                    </a:moveTo>
                    <a:cubicBezTo>
                      <a:pt x="1871" y="1"/>
                      <a:pt x="1398" y="57"/>
                      <a:pt x="1434" y="201"/>
                    </a:cubicBezTo>
                    <a:cubicBezTo>
                      <a:pt x="1554" y="679"/>
                      <a:pt x="2786" y="3546"/>
                      <a:pt x="2786" y="3546"/>
                    </a:cubicBezTo>
                    <a:cubicBezTo>
                      <a:pt x="1356" y="3669"/>
                      <a:pt x="0" y="5073"/>
                      <a:pt x="400" y="5073"/>
                    </a:cubicBezTo>
                    <a:lnTo>
                      <a:pt x="6759" y="5073"/>
                    </a:lnTo>
                    <a:cubicBezTo>
                      <a:pt x="7865" y="5073"/>
                      <a:pt x="7002" y="522"/>
                      <a:pt x="7002" y="522"/>
                    </a:cubicBezTo>
                    <a:cubicBezTo>
                      <a:pt x="6809" y="299"/>
                      <a:pt x="4126" y="1"/>
                      <a:pt x="2555" y="1"/>
                    </a:cubicBezTo>
                    <a:close/>
                  </a:path>
                </a:pathLst>
              </a:custGeom>
              <a:solidFill>
                <a:srgbClr val="F4783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5" name="Google Shape;646;p26">
                <a:extLst>
                  <a:ext uri="{FF2B5EF4-FFF2-40B4-BE49-F238E27FC236}">
                    <a16:creationId xmlns:a16="http://schemas.microsoft.com/office/drawing/2014/main" id="{A5645BA6-9B35-4A7D-B3EC-E91966AD4383}"/>
                  </a:ext>
                </a:extLst>
              </p:cNvPr>
              <p:cNvSpPr/>
              <p:nvPr/>
            </p:nvSpPr>
            <p:spPr>
              <a:xfrm flipH="1">
                <a:off x="7562913" y="4592626"/>
                <a:ext cx="241713" cy="321818"/>
              </a:xfrm>
              <a:custGeom>
                <a:avLst/>
                <a:gdLst/>
                <a:ahLst/>
                <a:cxnLst/>
                <a:rect l="l" t="t" r="r" b="b"/>
                <a:pathLst>
                  <a:path w="3811" h="5074" extrusionOk="0">
                    <a:moveTo>
                      <a:pt x="2230" y="1"/>
                    </a:moveTo>
                    <a:cubicBezTo>
                      <a:pt x="1568" y="1"/>
                      <a:pt x="1104" y="56"/>
                      <a:pt x="1104" y="188"/>
                    </a:cubicBezTo>
                    <a:cubicBezTo>
                      <a:pt x="1104" y="192"/>
                      <a:pt x="1104" y="199"/>
                      <a:pt x="1107" y="202"/>
                    </a:cubicBezTo>
                    <a:cubicBezTo>
                      <a:pt x="1227" y="680"/>
                      <a:pt x="2459" y="3547"/>
                      <a:pt x="2459" y="3547"/>
                    </a:cubicBezTo>
                    <a:cubicBezTo>
                      <a:pt x="1199" y="3657"/>
                      <a:pt x="1" y="4756"/>
                      <a:pt x="1" y="5019"/>
                    </a:cubicBezTo>
                    <a:cubicBezTo>
                      <a:pt x="1" y="5053"/>
                      <a:pt x="25" y="5074"/>
                      <a:pt x="73" y="5074"/>
                    </a:cubicBezTo>
                    <a:lnTo>
                      <a:pt x="1831" y="5074"/>
                    </a:lnTo>
                    <a:cubicBezTo>
                      <a:pt x="2189" y="4367"/>
                      <a:pt x="3810" y="4070"/>
                      <a:pt x="3500" y="3701"/>
                    </a:cubicBezTo>
                    <a:cubicBezTo>
                      <a:pt x="3189" y="3336"/>
                      <a:pt x="3101" y="831"/>
                      <a:pt x="3029" y="21"/>
                    </a:cubicBezTo>
                    <a:cubicBezTo>
                      <a:pt x="2745" y="8"/>
                      <a:pt x="2476" y="1"/>
                      <a:pt x="2230" y="1"/>
                    </a:cubicBezTo>
                    <a:close/>
                  </a:path>
                </a:pathLst>
              </a:custGeom>
              <a:solidFill>
                <a:srgbClr val="BD492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6" name="Google Shape;647;p26">
                <a:extLst>
                  <a:ext uri="{FF2B5EF4-FFF2-40B4-BE49-F238E27FC236}">
                    <a16:creationId xmlns:a16="http://schemas.microsoft.com/office/drawing/2014/main" id="{97EB27C2-DC5B-495A-BC77-9FF53D0C0430}"/>
                  </a:ext>
                </a:extLst>
              </p:cNvPr>
              <p:cNvSpPr/>
              <p:nvPr/>
            </p:nvSpPr>
            <p:spPr>
              <a:xfrm flipH="1">
                <a:off x="7497426" y="4816488"/>
                <a:ext cx="235941" cy="33806"/>
              </a:xfrm>
              <a:custGeom>
                <a:avLst/>
                <a:gdLst/>
                <a:ahLst/>
                <a:cxnLst/>
                <a:rect l="l" t="t" r="r" b="b"/>
                <a:pathLst>
                  <a:path w="3720" h="533" extrusionOk="0">
                    <a:moveTo>
                      <a:pt x="1318" y="0"/>
                    </a:moveTo>
                    <a:cubicBezTo>
                      <a:pt x="567" y="79"/>
                      <a:pt x="0" y="438"/>
                      <a:pt x="0" y="438"/>
                    </a:cubicBezTo>
                    <a:cubicBezTo>
                      <a:pt x="336" y="345"/>
                      <a:pt x="866" y="314"/>
                      <a:pt x="1412" y="314"/>
                    </a:cubicBezTo>
                    <a:cubicBezTo>
                      <a:pt x="2255" y="314"/>
                      <a:pt x="3134" y="386"/>
                      <a:pt x="3378" y="408"/>
                    </a:cubicBezTo>
                    <a:lnTo>
                      <a:pt x="3378" y="408"/>
                    </a:lnTo>
                    <a:cubicBezTo>
                      <a:pt x="2703" y="149"/>
                      <a:pt x="1318" y="0"/>
                      <a:pt x="1318" y="0"/>
                    </a:cubicBezTo>
                    <a:close/>
                    <a:moveTo>
                      <a:pt x="3378" y="408"/>
                    </a:moveTo>
                    <a:cubicBezTo>
                      <a:pt x="3383" y="410"/>
                      <a:pt x="3389" y="412"/>
                      <a:pt x="3394" y="414"/>
                    </a:cubicBezTo>
                    <a:cubicBezTo>
                      <a:pt x="3617" y="503"/>
                      <a:pt x="3696" y="532"/>
                      <a:pt x="3704" y="532"/>
                    </a:cubicBezTo>
                    <a:cubicBezTo>
                      <a:pt x="3719" y="532"/>
                      <a:pt x="3445" y="414"/>
                      <a:pt x="3445" y="414"/>
                    </a:cubicBezTo>
                    <a:cubicBezTo>
                      <a:pt x="3445" y="414"/>
                      <a:pt x="3421" y="412"/>
                      <a:pt x="3378" y="408"/>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7" name="Google Shape;648;p26">
                <a:extLst>
                  <a:ext uri="{FF2B5EF4-FFF2-40B4-BE49-F238E27FC236}">
                    <a16:creationId xmlns:a16="http://schemas.microsoft.com/office/drawing/2014/main" id="{71AF781F-3911-4534-99BA-CD3045940F91}"/>
                  </a:ext>
                </a:extLst>
              </p:cNvPr>
              <p:cNvSpPr/>
              <p:nvPr/>
            </p:nvSpPr>
            <p:spPr>
              <a:xfrm flipH="1">
                <a:off x="7680885" y="2916209"/>
                <a:ext cx="195349" cy="270698"/>
              </a:xfrm>
              <a:custGeom>
                <a:avLst/>
                <a:gdLst/>
                <a:ahLst/>
                <a:cxnLst/>
                <a:rect l="l" t="t" r="r" b="b"/>
                <a:pathLst>
                  <a:path w="3080" h="4268" extrusionOk="0">
                    <a:moveTo>
                      <a:pt x="3080" y="0"/>
                    </a:moveTo>
                    <a:lnTo>
                      <a:pt x="3080" y="0"/>
                    </a:lnTo>
                    <a:cubicBezTo>
                      <a:pt x="1199" y="505"/>
                      <a:pt x="0" y="1891"/>
                      <a:pt x="0" y="1891"/>
                    </a:cubicBezTo>
                    <a:lnTo>
                      <a:pt x="2847" y="4267"/>
                    </a:lnTo>
                    <a:lnTo>
                      <a:pt x="3080" y="0"/>
                    </a:lnTo>
                    <a:close/>
                  </a:path>
                </a:pathLst>
              </a:custGeom>
              <a:solidFill>
                <a:srgbClr val="252A62"/>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8" name="Google Shape;649;p26">
                <a:extLst>
                  <a:ext uri="{FF2B5EF4-FFF2-40B4-BE49-F238E27FC236}">
                    <a16:creationId xmlns:a16="http://schemas.microsoft.com/office/drawing/2014/main" id="{B2FF50C3-932E-4C44-B114-AF873F63E4E2}"/>
                  </a:ext>
                </a:extLst>
              </p:cNvPr>
              <p:cNvSpPr/>
              <p:nvPr/>
            </p:nvSpPr>
            <p:spPr>
              <a:xfrm flipH="1">
                <a:off x="7005335" y="2789293"/>
                <a:ext cx="281988" cy="178288"/>
              </a:xfrm>
              <a:custGeom>
                <a:avLst/>
                <a:gdLst/>
                <a:ahLst/>
                <a:cxnLst/>
                <a:rect l="l" t="t" r="r" b="b"/>
                <a:pathLst>
                  <a:path w="4446" h="2811" extrusionOk="0">
                    <a:moveTo>
                      <a:pt x="1" y="1"/>
                    </a:moveTo>
                    <a:cubicBezTo>
                      <a:pt x="1" y="1"/>
                      <a:pt x="1656" y="2725"/>
                      <a:pt x="4445" y="2810"/>
                    </a:cubicBezTo>
                    <a:lnTo>
                      <a:pt x="4277" y="954"/>
                    </a:lnTo>
                    <a:lnTo>
                      <a:pt x="1" y="1"/>
                    </a:lnTo>
                    <a:close/>
                  </a:path>
                </a:pathLst>
              </a:custGeom>
              <a:solidFill>
                <a:srgbClr val="80AFA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9" name="Google Shape;650;p26">
                <a:extLst>
                  <a:ext uri="{FF2B5EF4-FFF2-40B4-BE49-F238E27FC236}">
                    <a16:creationId xmlns:a16="http://schemas.microsoft.com/office/drawing/2014/main" id="{4704B259-AE7D-4B93-BB4E-C7784ECF4AEB}"/>
                  </a:ext>
                </a:extLst>
              </p:cNvPr>
              <p:cNvSpPr/>
              <p:nvPr/>
            </p:nvSpPr>
            <p:spPr>
              <a:xfrm flipH="1">
                <a:off x="6781695" y="2927435"/>
                <a:ext cx="286554" cy="1430107"/>
              </a:xfrm>
              <a:custGeom>
                <a:avLst/>
                <a:gdLst/>
                <a:ahLst/>
                <a:cxnLst/>
                <a:rect l="l" t="t" r="r" b="b"/>
                <a:pathLst>
                  <a:path w="4518" h="22548" extrusionOk="0">
                    <a:moveTo>
                      <a:pt x="1" y="0"/>
                    </a:moveTo>
                    <a:lnTo>
                      <a:pt x="1520" y="22548"/>
                    </a:lnTo>
                    <a:lnTo>
                      <a:pt x="4517" y="22452"/>
                    </a:lnTo>
                    <a:lnTo>
                      <a:pt x="1946" y="325"/>
                    </a:lnTo>
                    <a:lnTo>
                      <a:pt x="991" y="632"/>
                    </a:lnTo>
                    <a:lnTo>
                      <a:pt x="1" y="0"/>
                    </a:lnTo>
                    <a:close/>
                  </a:path>
                </a:pathLst>
              </a:custGeom>
              <a:solidFill>
                <a:srgbClr val="80AFA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0" name="Google Shape;651;p26">
                <a:extLst>
                  <a:ext uri="{FF2B5EF4-FFF2-40B4-BE49-F238E27FC236}">
                    <a16:creationId xmlns:a16="http://schemas.microsoft.com/office/drawing/2014/main" id="{20B62D12-C145-4468-82D1-2819D4E472DA}"/>
                  </a:ext>
                </a:extLst>
              </p:cNvPr>
              <p:cNvSpPr/>
              <p:nvPr/>
            </p:nvSpPr>
            <p:spPr>
              <a:xfrm flipH="1">
                <a:off x="7206272" y="2736903"/>
                <a:ext cx="474673" cy="179366"/>
              </a:xfrm>
              <a:custGeom>
                <a:avLst/>
                <a:gdLst/>
                <a:ahLst/>
                <a:cxnLst/>
                <a:rect l="l" t="t" r="r" b="b"/>
                <a:pathLst>
                  <a:path w="7484" h="2828" extrusionOk="0">
                    <a:moveTo>
                      <a:pt x="5511" y="1"/>
                    </a:moveTo>
                    <a:cubicBezTo>
                      <a:pt x="3641" y="1"/>
                      <a:pt x="1" y="2827"/>
                      <a:pt x="1" y="2827"/>
                    </a:cubicBezTo>
                    <a:cubicBezTo>
                      <a:pt x="1" y="2827"/>
                      <a:pt x="3560" y="1059"/>
                      <a:pt x="4984" y="1059"/>
                    </a:cubicBezTo>
                    <a:cubicBezTo>
                      <a:pt x="5022" y="1059"/>
                      <a:pt x="5059" y="1060"/>
                      <a:pt x="5093" y="1063"/>
                    </a:cubicBezTo>
                    <a:cubicBezTo>
                      <a:pt x="6439" y="1161"/>
                      <a:pt x="7012" y="1837"/>
                      <a:pt x="7012" y="1837"/>
                    </a:cubicBezTo>
                    <a:cubicBezTo>
                      <a:pt x="7012" y="1837"/>
                      <a:pt x="7483" y="178"/>
                      <a:pt x="5667" y="8"/>
                    </a:cubicBezTo>
                    <a:cubicBezTo>
                      <a:pt x="5616" y="3"/>
                      <a:pt x="5565" y="1"/>
                      <a:pt x="5511"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1" name="Google Shape;652;p26">
                <a:extLst>
                  <a:ext uri="{FF2B5EF4-FFF2-40B4-BE49-F238E27FC236}">
                    <a16:creationId xmlns:a16="http://schemas.microsoft.com/office/drawing/2014/main" id="{F4C3150B-DD0C-497F-97E9-17CFFB554165}"/>
                  </a:ext>
                </a:extLst>
              </p:cNvPr>
              <p:cNvSpPr/>
              <p:nvPr/>
            </p:nvSpPr>
            <p:spPr>
              <a:xfrm flipH="1">
                <a:off x="7841350" y="3418354"/>
                <a:ext cx="16047" cy="24863"/>
              </a:xfrm>
              <a:custGeom>
                <a:avLst/>
                <a:gdLst/>
                <a:ahLst/>
                <a:cxnLst/>
                <a:rect l="l" t="t" r="r" b="b"/>
                <a:pathLst>
                  <a:path w="253" h="392" extrusionOk="0">
                    <a:moveTo>
                      <a:pt x="146" y="1"/>
                    </a:moveTo>
                    <a:cubicBezTo>
                      <a:pt x="98" y="1"/>
                      <a:pt x="57" y="33"/>
                      <a:pt x="48" y="81"/>
                    </a:cubicBezTo>
                    <a:lnTo>
                      <a:pt x="10" y="273"/>
                    </a:lnTo>
                    <a:cubicBezTo>
                      <a:pt x="1" y="327"/>
                      <a:pt x="34" y="379"/>
                      <a:pt x="86" y="388"/>
                    </a:cubicBezTo>
                    <a:cubicBezTo>
                      <a:pt x="92" y="392"/>
                      <a:pt x="100" y="392"/>
                      <a:pt x="106" y="392"/>
                    </a:cubicBezTo>
                    <a:cubicBezTo>
                      <a:pt x="154" y="392"/>
                      <a:pt x="195" y="358"/>
                      <a:pt x="202" y="314"/>
                    </a:cubicBezTo>
                    <a:lnTo>
                      <a:pt x="243" y="119"/>
                    </a:lnTo>
                    <a:cubicBezTo>
                      <a:pt x="253" y="68"/>
                      <a:pt x="218" y="13"/>
                      <a:pt x="164" y="3"/>
                    </a:cubicBezTo>
                    <a:cubicBezTo>
                      <a:pt x="158" y="1"/>
                      <a:pt x="152" y="1"/>
                      <a:pt x="146" y="1"/>
                    </a:cubicBez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2" name="Google Shape;653;p26">
                <a:extLst>
                  <a:ext uri="{FF2B5EF4-FFF2-40B4-BE49-F238E27FC236}">
                    <a16:creationId xmlns:a16="http://schemas.microsoft.com/office/drawing/2014/main" id="{5C05DAD5-2490-4751-A39A-BA0D2E42C204}"/>
                  </a:ext>
                </a:extLst>
              </p:cNvPr>
              <p:cNvSpPr/>
              <p:nvPr/>
            </p:nvSpPr>
            <p:spPr>
              <a:xfrm flipH="1">
                <a:off x="7848710" y="3454570"/>
                <a:ext cx="199472" cy="943701"/>
              </a:xfrm>
              <a:custGeom>
                <a:avLst/>
                <a:gdLst/>
                <a:ahLst/>
                <a:cxnLst/>
                <a:rect l="l" t="t" r="r" b="b"/>
                <a:pathLst>
                  <a:path w="3145" h="14879" extrusionOk="0">
                    <a:moveTo>
                      <a:pt x="3041" y="0"/>
                    </a:moveTo>
                    <a:cubicBezTo>
                      <a:pt x="2994" y="0"/>
                      <a:pt x="2952" y="32"/>
                      <a:pt x="2944" y="80"/>
                    </a:cubicBezTo>
                    <a:lnTo>
                      <a:pt x="2868" y="456"/>
                    </a:lnTo>
                    <a:cubicBezTo>
                      <a:pt x="2858" y="510"/>
                      <a:pt x="2892" y="562"/>
                      <a:pt x="2944" y="572"/>
                    </a:cubicBezTo>
                    <a:lnTo>
                      <a:pt x="2964" y="572"/>
                    </a:lnTo>
                    <a:cubicBezTo>
                      <a:pt x="3012" y="572"/>
                      <a:pt x="3053" y="542"/>
                      <a:pt x="3059" y="493"/>
                    </a:cubicBezTo>
                    <a:lnTo>
                      <a:pt x="3135" y="118"/>
                    </a:lnTo>
                    <a:cubicBezTo>
                      <a:pt x="3145" y="63"/>
                      <a:pt x="3111" y="12"/>
                      <a:pt x="3059" y="2"/>
                    </a:cubicBezTo>
                    <a:cubicBezTo>
                      <a:pt x="3053" y="1"/>
                      <a:pt x="3047" y="0"/>
                      <a:pt x="3041" y="0"/>
                    </a:cubicBezTo>
                    <a:close/>
                    <a:moveTo>
                      <a:pt x="2886" y="753"/>
                    </a:moveTo>
                    <a:cubicBezTo>
                      <a:pt x="2841" y="753"/>
                      <a:pt x="2802" y="787"/>
                      <a:pt x="2793" y="832"/>
                    </a:cubicBezTo>
                    <a:lnTo>
                      <a:pt x="2718" y="1210"/>
                    </a:lnTo>
                    <a:cubicBezTo>
                      <a:pt x="2708" y="1262"/>
                      <a:pt x="2742" y="1313"/>
                      <a:pt x="2793" y="1323"/>
                    </a:cubicBezTo>
                    <a:cubicBezTo>
                      <a:pt x="2800" y="1326"/>
                      <a:pt x="2807" y="1326"/>
                      <a:pt x="2814" y="1326"/>
                    </a:cubicBezTo>
                    <a:cubicBezTo>
                      <a:pt x="2858" y="1326"/>
                      <a:pt x="2903" y="1295"/>
                      <a:pt x="2909" y="1248"/>
                    </a:cubicBezTo>
                    <a:lnTo>
                      <a:pt x="2985" y="873"/>
                    </a:lnTo>
                    <a:cubicBezTo>
                      <a:pt x="2995" y="818"/>
                      <a:pt x="2960" y="767"/>
                      <a:pt x="2909" y="756"/>
                    </a:cubicBezTo>
                    <a:cubicBezTo>
                      <a:pt x="2902" y="754"/>
                      <a:pt x="2894" y="753"/>
                      <a:pt x="2886" y="753"/>
                    </a:cubicBezTo>
                    <a:close/>
                    <a:moveTo>
                      <a:pt x="2740" y="1506"/>
                    </a:moveTo>
                    <a:cubicBezTo>
                      <a:pt x="2693" y="1506"/>
                      <a:pt x="2652" y="1538"/>
                      <a:pt x="2643" y="1586"/>
                    </a:cubicBezTo>
                    <a:lnTo>
                      <a:pt x="2568" y="1961"/>
                    </a:lnTo>
                    <a:cubicBezTo>
                      <a:pt x="2558" y="2016"/>
                      <a:pt x="2592" y="2067"/>
                      <a:pt x="2643" y="2078"/>
                    </a:cubicBezTo>
                    <a:cubicBezTo>
                      <a:pt x="2650" y="2078"/>
                      <a:pt x="2657" y="2081"/>
                      <a:pt x="2664" y="2081"/>
                    </a:cubicBezTo>
                    <a:cubicBezTo>
                      <a:pt x="2708" y="2081"/>
                      <a:pt x="2749" y="2047"/>
                      <a:pt x="2759" y="1999"/>
                    </a:cubicBezTo>
                    <a:lnTo>
                      <a:pt x="2834" y="1623"/>
                    </a:lnTo>
                    <a:cubicBezTo>
                      <a:pt x="2845" y="1572"/>
                      <a:pt x="2810" y="1517"/>
                      <a:pt x="2759" y="1508"/>
                    </a:cubicBezTo>
                    <a:cubicBezTo>
                      <a:pt x="2753" y="1506"/>
                      <a:pt x="2746" y="1506"/>
                      <a:pt x="2740" y="1506"/>
                    </a:cubicBezTo>
                    <a:close/>
                    <a:moveTo>
                      <a:pt x="2586" y="2259"/>
                    </a:moveTo>
                    <a:cubicBezTo>
                      <a:pt x="2541" y="2259"/>
                      <a:pt x="2502" y="2293"/>
                      <a:pt x="2493" y="2337"/>
                    </a:cubicBezTo>
                    <a:lnTo>
                      <a:pt x="2418" y="2716"/>
                    </a:lnTo>
                    <a:cubicBezTo>
                      <a:pt x="2407" y="2767"/>
                      <a:pt x="2442" y="2818"/>
                      <a:pt x="2493" y="2831"/>
                    </a:cubicBezTo>
                    <a:lnTo>
                      <a:pt x="2514" y="2831"/>
                    </a:lnTo>
                    <a:cubicBezTo>
                      <a:pt x="2558" y="2831"/>
                      <a:pt x="2599" y="2801"/>
                      <a:pt x="2609" y="2754"/>
                    </a:cubicBezTo>
                    <a:lnTo>
                      <a:pt x="2684" y="2378"/>
                    </a:lnTo>
                    <a:cubicBezTo>
                      <a:pt x="2694" y="2324"/>
                      <a:pt x="2660" y="2272"/>
                      <a:pt x="2609" y="2262"/>
                    </a:cubicBezTo>
                    <a:cubicBezTo>
                      <a:pt x="2601" y="2260"/>
                      <a:pt x="2593" y="2259"/>
                      <a:pt x="2586" y="2259"/>
                    </a:cubicBezTo>
                    <a:close/>
                    <a:moveTo>
                      <a:pt x="2438" y="3011"/>
                    </a:moveTo>
                    <a:cubicBezTo>
                      <a:pt x="2393" y="3011"/>
                      <a:pt x="2352" y="3043"/>
                      <a:pt x="2342" y="3091"/>
                    </a:cubicBezTo>
                    <a:lnTo>
                      <a:pt x="2268" y="3466"/>
                    </a:lnTo>
                    <a:cubicBezTo>
                      <a:pt x="2257" y="3521"/>
                      <a:pt x="2292" y="3573"/>
                      <a:pt x="2342" y="3583"/>
                    </a:cubicBezTo>
                    <a:cubicBezTo>
                      <a:pt x="2350" y="3586"/>
                      <a:pt x="2356" y="3586"/>
                      <a:pt x="2363" y="3586"/>
                    </a:cubicBezTo>
                    <a:cubicBezTo>
                      <a:pt x="2407" y="3586"/>
                      <a:pt x="2448" y="3552"/>
                      <a:pt x="2459" y="3507"/>
                    </a:cubicBezTo>
                    <a:lnTo>
                      <a:pt x="2534" y="3129"/>
                    </a:lnTo>
                    <a:cubicBezTo>
                      <a:pt x="2544" y="3077"/>
                      <a:pt x="2510" y="3026"/>
                      <a:pt x="2456" y="3013"/>
                    </a:cubicBezTo>
                    <a:cubicBezTo>
                      <a:pt x="2449" y="3011"/>
                      <a:pt x="2443" y="3011"/>
                      <a:pt x="2438" y="3011"/>
                    </a:cubicBezTo>
                    <a:close/>
                    <a:moveTo>
                      <a:pt x="2287" y="3765"/>
                    </a:moveTo>
                    <a:cubicBezTo>
                      <a:pt x="2242" y="3765"/>
                      <a:pt x="2201" y="3797"/>
                      <a:pt x="2193" y="3846"/>
                    </a:cubicBezTo>
                    <a:lnTo>
                      <a:pt x="2117" y="4221"/>
                    </a:lnTo>
                    <a:cubicBezTo>
                      <a:pt x="2104" y="4276"/>
                      <a:pt x="2141" y="4327"/>
                      <a:pt x="2193" y="4337"/>
                    </a:cubicBezTo>
                    <a:lnTo>
                      <a:pt x="2213" y="4337"/>
                    </a:lnTo>
                    <a:cubicBezTo>
                      <a:pt x="2257" y="4337"/>
                      <a:pt x="2298" y="4306"/>
                      <a:pt x="2309" y="4259"/>
                    </a:cubicBezTo>
                    <a:lnTo>
                      <a:pt x="2383" y="3883"/>
                    </a:lnTo>
                    <a:cubicBezTo>
                      <a:pt x="2394" y="3829"/>
                      <a:pt x="2360" y="3778"/>
                      <a:pt x="2305" y="3767"/>
                    </a:cubicBezTo>
                    <a:cubicBezTo>
                      <a:pt x="2299" y="3766"/>
                      <a:pt x="2293" y="3765"/>
                      <a:pt x="2287" y="3765"/>
                    </a:cubicBezTo>
                    <a:close/>
                    <a:moveTo>
                      <a:pt x="2133" y="4519"/>
                    </a:moveTo>
                    <a:cubicBezTo>
                      <a:pt x="2090" y="4519"/>
                      <a:pt x="2051" y="4553"/>
                      <a:pt x="2043" y="4597"/>
                    </a:cubicBezTo>
                    <a:lnTo>
                      <a:pt x="1967" y="4972"/>
                    </a:lnTo>
                    <a:cubicBezTo>
                      <a:pt x="1953" y="5027"/>
                      <a:pt x="1991" y="5078"/>
                      <a:pt x="2043" y="5089"/>
                    </a:cubicBezTo>
                    <a:cubicBezTo>
                      <a:pt x="2049" y="5092"/>
                      <a:pt x="2056" y="5092"/>
                      <a:pt x="2063" y="5092"/>
                    </a:cubicBezTo>
                    <a:cubicBezTo>
                      <a:pt x="2107" y="5092"/>
                      <a:pt x="2148" y="5057"/>
                      <a:pt x="2158" y="5013"/>
                    </a:cubicBezTo>
                    <a:lnTo>
                      <a:pt x="2233" y="4634"/>
                    </a:lnTo>
                    <a:cubicBezTo>
                      <a:pt x="2243" y="4583"/>
                      <a:pt x="2210" y="4531"/>
                      <a:pt x="2155" y="4522"/>
                    </a:cubicBezTo>
                    <a:cubicBezTo>
                      <a:pt x="2148" y="4520"/>
                      <a:pt x="2140" y="4519"/>
                      <a:pt x="2133" y="4519"/>
                    </a:cubicBezTo>
                    <a:close/>
                    <a:moveTo>
                      <a:pt x="1986" y="5271"/>
                    </a:moveTo>
                    <a:cubicBezTo>
                      <a:pt x="1941" y="5271"/>
                      <a:pt x="1901" y="5303"/>
                      <a:pt x="1889" y="5351"/>
                    </a:cubicBezTo>
                    <a:lnTo>
                      <a:pt x="1813" y="5727"/>
                    </a:lnTo>
                    <a:cubicBezTo>
                      <a:pt x="1803" y="5781"/>
                      <a:pt x="1838" y="5832"/>
                      <a:pt x="1892" y="5842"/>
                    </a:cubicBezTo>
                    <a:lnTo>
                      <a:pt x="1912" y="5842"/>
                    </a:lnTo>
                    <a:cubicBezTo>
                      <a:pt x="1957" y="5842"/>
                      <a:pt x="1998" y="5812"/>
                      <a:pt x="2008" y="5764"/>
                    </a:cubicBezTo>
                    <a:lnTo>
                      <a:pt x="2084" y="5388"/>
                    </a:lnTo>
                    <a:cubicBezTo>
                      <a:pt x="2093" y="5334"/>
                      <a:pt x="2059" y="5283"/>
                      <a:pt x="2005" y="5273"/>
                    </a:cubicBezTo>
                    <a:cubicBezTo>
                      <a:pt x="1999" y="5272"/>
                      <a:pt x="1992" y="5271"/>
                      <a:pt x="1986" y="5271"/>
                    </a:cubicBezTo>
                    <a:close/>
                    <a:moveTo>
                      <a:pt x="1834" y="6024"/>
                    </a:moveTo>
                    <a:cubicBezTo>
                      <a:pt x="1790" y="6024"/>
                      <a:pt x="1750" y="6058"/>
                      <a:pt x="1739" y="6102"/>
                    </a:cubicBezTo>
                    <a:lnTo>
                      <a:pt x="1663" y="6481"/>
                    </a:lnTo>
                    <a:cubicBezTo>
                      <a:pt x="1653" y="6532"/>
                      <a:pt x="1687" y="6584"/>
                      <a:pt x="1742" y="6594"/>
                    </a:cubicBezTo>
                    <a:cubicBezTo>
                      <a:pt x="1748" y="6597"/>
                      <a:pt x="1756" y="6597"/>
                      <a:pt x="1762" y="6597"/>
                    </a:cubicBezTo>
                    <a:cubicBezTo>
                      <a:pt x="1807" y="6597"/>
                      <a:pt x="1848" y="6567"/>
                      <a:pt x="1858" y="6518"/>
                    </a:cubicBezTo>
                    <a:lnTo>
                      <a:pt x="1933" y="6143"/>
                    </a:lnTo>
                    <a:cubicBezTo>
                      <a:pt x="1943" y="6088"/>
                      <a:pt x="1909" y="6037"/>
                      <a:pt x="1854" y="6027"/>
                    </a:cubicBezTo>
                    <a:cubicBezTo>
                      <a:pt x="1847" y="6025"/>
                      <a:pt x="1840" y="6024"/>
                      <a:pt x="1834" y="6024"/>
                    </a:cubicBezTo>
                    <a:close/>
                    <a:moveTo>
                      <a:pt x="1686" y="6776"/>
                    </a:moveTo>
                    <a:cubicBezTo>
                      <a:pt x="1641" y="6776"/>
                      <a:pt x="1597" y="6808"/>
                      <a:pt x="1588" y="6857"/>
                    </a:cubicBezTo>
                    <a:lnTo>
                      <a:pt x="1513" y="7232"/>
                    </a:lnTo>
                    <a:cubicBezTo>
                      <a:pt x="1503" y="7287"/>
                      <a:pt x="1537" y="7337"/>
                      <a:pt x="1592" y="7348"/>
                    </a:cubicBezTo>
                    <a:cubicBezTo>
                      <a:pt x="1599" y="7348"/>
                      <a:pt x="1605" y="7351"/>
                      <a:pt x="1612" y="7351"/>
                    </a:cubicBezTo>
                    <a:cubicBezTo>
                      <a:pt x="1657" y="7351"/>
                      <a:pt x="1698" y="7317"/>
                      <a:pt x="1708" y="7269"/>
                    </a:cubicBezTo>
                    <a:lnTo>
                      <a:pt x="1783" y="6894"/>
                    </a:lnTo>
                    <a:cubicBezTo>
                      <a:pt x="1793" y="6843"/>
                      <a:pt x="1759" y="6789"/>
                      <a:pt x="1704" y="6778"/>
                    </a:cubicBezTo>
                    <a:cubicBezTo>
                      <a:pt x="1698" y="6777"/>
                      <a:pt x="1692" y="6776"/>
                      <a:pt x="1686" y="6776"/>
                    </a:cubicBezTo>
                    <a:close/>
                    <a:moveTo>
                      <a:pt x="1534" y="7531"/>
                    </a:moveTo>
                    <a:cubicBezTo>
                      <a:pt x="1488" y="7531"/>
                      <a:pt x="1447" y="7563"/>
                      <a:pt x="1438" y="7608"/>
                    </a:cubicBezTo>
                    <a:lnTo>
                      <a:pt x="1363" y="7986"/>
                    </a:lnTo>
                    <a:cubicBezTo>
                      <a:pt x="1353" y="8038"/>
                      <a:pt x="1387" y="8092"/>
                      <a:pt x="1441" y="8103"/>
                    </a:cubicBezTo>
                    <a:lnTo>
                      <a:pt x="1462" y="8103"/>
                    </a:lnTo>
                    <a:cubicBezTo>
                      <a:pt x="1506" y="8103"/>
                      <a:pt x="1547" y="8072"/>
                      <a:pt x="1558" y="8024"/>
                    </a:cubicBezTo>
                    <a:lnTo>
                      <a:pt x="1633" y="7649"/>
                    </a:lnTo>
                    <a:cubicBezTo>
                      <a:pt x="1643" y="7594"/>
                      <a:pt x="1608" y="7542"/>
                      <a:pt x="1554" y="7532"/>
                    </a:cubicBezTo>
                    <a:cubicBezTo>
                      <a:pt x="1548" y="7531"/>
                      <a:pt x="1541" y="7531"/>
                      <a:pt x="1534" y="7531"/>
                    </a:cubicBezTo>
                    <a:close/>
                    <a:moveTo>
                      <a:pt x="1384" y="8282"/>
                    </a:moveTo>
                    <a:cubicBezTo>
                      <a:pt x="1337" y="8282"/>
                      <a:pt x="1297" y="8314"/>
                      <a:pt x="1288" y="8362"/>
                    </a:cubicBezTo>
                    <a:lnTo>
                      <a:pt x="1213" y="8738"/>
                    </a:lnTo>
                    <a:cubicBezTo>
                      <a:pt x="1203" y="8792"/>
                      <a:pt x="1236" y="8843"/>
                      <a:pt x="1291" y="8853"/>
                    </a:cubicBezTo>
                    <a:cubicBezTo>
                      <a:pt x="1298" y="8857"/>
                      <a:pt x="1305" y="8857"/>
                      <a:pt x="1312" y="8857"/>
                    </a:cubicBezTo>
                    <a:cubicBezTo>
                      <a:pt x="1356" y="8857"/>
                      <a:pt x="1397" y="8823"/>
                      <a:pt x="1408" y="8779"/>
                    </a:cubicBezTo>
                    <a:lnTo>
                      <a:pt x="1482" y="8399"/>
                    </a:lnTo>
                    <a:cubicBezTo>
                      <a:pt x="1493" y="8348"/>
                      <a:pt x="1458" y="8297"/>
                      <a:pt x="1404" y="8284"/>
                    </a:cubicBezTo>
                    <a:cubicBezTo>
                      <a:pt x="1397" y="8282"/>
                      <a:pt x="1390" y="8282"/>
                      <a:pt x="1384" y="8282"/>
                    </a:cubicBezTo>
                    <a:close/>
                    <a:moveTo>
                      <a:pt x="1235" y="9036"/>
                    </a:moveTo>
                    <a:cubicBezTo>
                      <a:pt x="1188" y="9036"/>
                      <a:pt x="1147" y="9068"/>
                      <a:pt x="1137" y="9116"/>
                    </a:cubicBezTo>
                    <a:lnTo>
                      <a:pt x="1063" y="9492"/>
                    </a:lnTo>
                    <a:cubicBezTo>
                      <a:pt x="1052" y="9546"/>
                      <a:pt x="1087" y="9598"/>
                      <a:pt x="1141" y="9608"/>
                    </a:cubicBezTo>
                    <a:lnTo>
                      <a:pt x="1158" y="9608"/>
                    </a:lnTo>
                    <a:cubicBezTo>
                      <a:pt x="1206" y="9608"/>
                      <a:pt x="1247" y="9577"/>
                      <a:pt x="1257" y="9529"/>
                    </a:cubicBezTo>
                    <a:lnTo>
                      <a:pt x="1332" y="9154"/>
                    </a:lnTo>
                    <a:cubicBezTo>
                      <a:pt x="1342" y="9099"/>
                      <a:pt x="1309" y="9048"/>
                      <a:pt x="1254" y="9037"/>
                    </a:cubicBezTo>
                    <a:cubicBezTo>
                      <a:pt x="1247" y="9036"/>
                      <a:pt x="1241" y="9036"/>
                      <a:pt x="1235" y="9036"/>
                    </a:cubicBezTo>
                    <a:close/>
                    <a:moveTo>
                      <a:pt x="1081" y="9789"/>
                    </a:moveTo>
                    <a:cubicBezTo>
                      <a:pt x="1036" y="9789"/>
                      <a:pt x="997" y="9823"/>
                      <a:pt x="987" y="9867"/>
                    </a:cubicBezTo>
                    <a:lnTo>
                      <a:pt x="912" y="10246"/>
                    </a:lnTo>
                    <a:cubicBezTo>
                      <a:pt x="902" y="10297"/>
                      <a:pt x="937" y="10348"/>
                      <a:pt x="991" y="10359"/>
                    </a:cubicBezTo>
                    <a:cubicBezTo>
                      <a:pt x="998" y="10362"/>
                      <a:pt x="1005" y="10362"/>
                      <a:pt x="1008" y="10362"/>
                    </a:cubicBezTo>
                    <a:cubicBezTo>
                      <a:pt x="1055" y="10362"/>
                      <a:pt x="1096" y="10332"/>
                      <a:pt x="1107" y="10284"/>
                    </a:cubicBezTo>
                    <a:lnTo>
                      <a:pt x="1182" y="9905"/>
                    </a:lnTo>
                    <a:cubicBezTo>
                      <a:pt x="1192" y="9853"/>
                      <a:pt x="1158" y="9803"/>
                      <a:pt x="1104" y="9792"/>
                    </a:cubicBezTo>
                    <a:cubicBezTo>
                      <a:pt x="1096" y="9790"/>
                      <a:pt x="1089" y="9789"/>
                      <a:pt x="1081" y="9789"/>
                    </a:cubicBezTo>
                    <a:close/>
                    <a:moveTo>
                      <a:pt x="933" y="10541"/>
                    </a:moveTo>
                    <a:cubicBezTo>
                      <a:pt x="887" y="10541"/>
                      <a:pt x="846" y="10574"/>
                      <a:pt x="837" y="10622"/>
                    </a:cubicBezTo>
                    <a:lnTo>
                      <a:pt x="762" y="10997"/>
                    </a:lnTo>
                    <a:cubicBezTo>
                      <a:pt x="752" y="11052"/>
                      <a:pt x="786" y="11103"/>
                      <a:pt x="841" y="11113"/>
                    </a:cubicBezTo>
                    <a:cubicBezTo>
                      <a:pt x="847" y="11113"/>
                      <a:pt x="851" y="11117"/>
                      <a:pt x="858" y="11117"/>
                    </a:cubicBezTo>
                    <a:cubicBezTo>
                      <a:pt x="905" y="11117"/>
                      <a:pt x="946" y="11082"/>
                      <a:pt x="957" y="11035"/>
                    </a:cubicBezTo>
                    <a:lnTo>
                      <a:pt x="1032" y="10660"/>
                    </a:lnTo>
                    <a:cubicBezTo>
                      <a:pt x="1042" y="10608"/>
                      <a:pt x="1008" y="10553"/>
                      <a:pt x="953" y="10543"/>
                    </a:cubicBezTo>
                    <a:cubicBezTo>
                      <a:pt x="946" y="10542"/>
                      <a:pt x="940" y="10541"/>
                      <a:pt x="933" y="10541"/>
                    </a:cubicBezTo>
                    <a:close/>
                    <a:moveTo>
                      <a:pt x="780" y="11295"/>
                    </a:moveTo>
                    <a:cubicBezTo>
                      <a:pt x="734" y="11295"/>
                      <a:pt x="696" y="11329"/>
                      <a:pt x="687" y="11372"/>
                    </a:cubicBezTo>
                    <a:lnTo>
                      <a:pt x="612" y="11752"/>
                    </a:lnTo>
                    <a:cubicBezTo>
                      <a:pt x="602" y="11802"/>
                      <a:pt x="636" y="11854"/>
                      <a:pt x="691" y="11868"/>
                    </a:cubicBezTo>
                    <a:lnTo>
                      <a:pt x="707" y="11868"/>
                    </a:lnTo>
                    <a:cubicBezTo>
                      <a:pt x="756" y="11868"/>
                      <a:pt x="796" y="11837"/>
                      <a:pt x="803" y="11789"/>
                    </a:cubicBezTo>
                    <a:lnTo>
                      <a:pt x="882" y="11413"/>
                    </a:lnTo>
                    <a:cubicBezTo>
                      <a:pt x="892" y="11359"/>
                      <a:pt x="858" y="11308"/>
                      <a:pt x="803" y="11298"/>
                    </a:cubicBezTo>
                    <a:cubicBezTo>
                      <a:pt x="795" y="11296"/>
                      <a:pt x="787" y="11295"/>
                      <a:pt x="780" y="11295"/>
                    </a:cubicBezTo>
                    <a:close/>
                    <a:moveTo>
                      <a:pt x="634" y="12047"/>
                    </a:moveTo>
                    <a:cubicBezTo>
                      <a:pt x="587" y="12047"/>
                      <a:pt x="546" y="12079"/>
                      <a:pt x="537" y="12127"/>
                    </a:cubicBezTo>
                    <a:lnTo>
                      <a:pt x="461" y="12503"/>
                    </a:lnTo>
                    <a:cubicBezTo>
                      <a:pt x="452" y="12557"/>
                      <a:pt x="486" y="12609"/>
                      <a:pt x="540" y="12618"/>
                    </a:cubicBezTo>
                    <a:cubicBezTo>
                      <a:pt x="543" y="12622"/>
                      <a:pt x="551" y="12622"/>
                      <a:pt x="557" y="12622"/>
                    </a:cubicBezTo>
                    <a:cubicBezTo>
                      <a:pt x="605" y="12622"/>
                      <a:pt x="646" y="12588"/>
                      <a:pt x="653" y="12544"/>
                    </a:cubicBezTo>
                    <a:lnTo>
                      <a:pt x="728" y="12165"/>
                    </a:lnTo>
                    <a:cubicBezTo>
                      <a:pt x="742" y="12114"/>
                      <a:pt x="704" y="12059"/>
                      <a:pt x="653" y="12048"/>
                    </a:cubicBezTo>
                    <a:cubicBezTo>
                      <a:pt x="647" y="12047"/>
                      <a:pt x="641" y="12047"/>
                      <a:pt x="634" y="12047"/>
                    </a:cubicBezTo>
                    <a:close/>
                    <a:moveTo>
                      <a:pt x="484" y="12801"/>
                    </a:moveTo>
                    <a:cubicBezTo>
                      <a:pt x="437" y="12801"/>
                      <a:pt x="396" y="12833"/>
                      <a:pt x="387" y="12881"/>
                    </a:cubicBezTo>
                    <a:lnTo>
                      <a:pt x="311" y="13257"/>
                    </a:lnTo>
                    <a:cubicBezTo>
                      <a:pt x="302" y="13308"/>
                      <a:pt x="335" y="13363"/>
                      <a:pt x="387" y="13373"/>
                    </a:cubicBezTo>
                    <a:lnTo>
                      <a:pt x="407" y="13373"/>
                    </a:lnTo>
                    <a:cubicBezTo>
                      <a:pt x="455" y="13373"/>
                      <a:pt x="496" y="13343"/>
                      <a:pt x="502" y="13294"/>
                    </a:cubicBezTo>
                    <a:lnTo>
                      <a:pt x="578" y="12919"/>
                    </a:lnTo>
                    <a:cubicBezTo>
                      <a:pt x="592" y="12864"/>
                      <a:pt x="554" y="12813"/>
                      <a:pt x="502" y="12803"/>
                    </a:cubicBezTo>
                    <a:cubicBezTo>
                      <a:pt x="496" y="12802"/>
                      <a:pt x="490" y="12801"/>
                      <a:pt x="484" y="12801"/>
                    </a:cubicBezTo>
                    <a:close/>
                    <a:moveTo>
                      <a:pt x="329" y="13554"/>
                    </a:moveTo>
                    <a:cubicBezTo>
                      <a:pt x="284" y="13554"/>
                      <a:pt x="245" y="13588"/>
                      <a:pt x="236" y="13633"/>
                    </a:cubicBezTo>
                    <a:lnTo>
                      <a:pt x="162" y="14008"/>
                    </a:lnTo>
                    <a:cubicBezTo>
                      <a:pt x="151" y="14063"/>
                      <a:pt x="185" y="14114"/>
                      <a:pt x="236" y="14124"/>
                    </a:cubicBezTo>
                    <a:cubicBezTo>
                      <a:pt x="243" y="14128"/>
                      <a:pt x="250" y="14128"/>
                      <a:pt x="257" y="14128"/>
                    </a:cubicBezTo>
                    <a:cubicBezTo>
                      <a:pt x="305" y="14128"/>
                      <a:pt x="346" y="14093"/>
                      <a:pt x="352" y="14049"/>
                    </a:cubicBezTo>
                    <a:lnTo>
                      <a:pt x="428" y="13670"/>
                    </a:lnTo>
                    <a:cubicBezTo>
                      <a:pt x="438" y="13619"/>
                      <a:pt x="404" y="13568"/>
                      <a:pt x="352" y="13557"/>
                    </a:cubicBezTo>
                    <a:cubicBezTo>
                      <a:pt x="345" y="13555"/>
                      <a:pt x="337" y="13554"/>
                      <a:pt x="329" y="13554"/>
                    </a:cubicBezTo>
                    <a:close/>
                    <a:moveTo>
                      <a:pt x="183" y="14307"/>
                    </a:moveTo>
                    <a:cubicBezTo>
                      <a:pt x="136" y="14307"/>
                      <a:pt x="96" y="14339"/>
                      <a:pt x="86" y="14387"/>
                    </a:cubicBezTo>
                    <a:lnTo>
                      <a:pt x="11" y="14762"/>
                    </a:lnTo>
                    <a:cubicBezTo>
                      <a:pt x="1" y="14817"/>
                      <a:pt x="35" y="14868"/>
                      <a:pt x="86" y="14879"/>
                    </a:cubicBezTo>
                    <a:lnTo>
                      <a:pt x="107" y="14879"/>
                    </a:lnTo>
                    <a:cubicBezTo>
                      <a:pt x="154" y="14879"/>
                      <a:pt x="195" y="14848"/>
                      <a:pt x="203" y="14800"/>
                    </a:cubicBezTo>
                    <a:lnTo>
                      <a:pt x="277" y="14424"/>
                    </a:lnTo>
                    <a:cubicBezTo>
                      <a:pt x="288" y="14370"/>
                      <a:pt x="253" y="14318"/>
                      <a:pt x="203" y="14309"/>
                    </a:cubicBezTo>
                    <a:cubicBezTo>
                      <a:pt x="196" y="14307"/>
                      <a:pt x="189" y="14307"/>
                      <a:pt x="183" y="14307"/>
                    </a:cubicBez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3" name="Google Shape;654;p26">
                <a:extLst>
                  <a:ext uri="{FF2B5EF4-FFF2-40B4-BE49-F238E27FC236}">
                    <a16:creationId xmlns:a16="http://schemas.microsoft.com/office/drawing/2014/main" id="{69AF08E7-2E3A-465E-901C-C871FD30E4F4}"/>
                  </a:ext>
                </a:extLst>
              </p:cNvPr>
              <p:cNvSpPr/>
              <p:nvPr/>
            </p:nvSpPr>
            <p:spPr>
              <a:xfrm flipH="1">
                <a:off x="8039429" y="4409768"/>
                <a:ext cx="16110" cy="24672"/>
              </a:xfrm>
              <a:custGeom>
                <a:avLst/>
                <a:gdLst/>
                <a:ahLst/>
                <a:cxnLst/>
                <a:rect l="l" t="t" r="r" b="b"/>
                <a:pathLst>
                  <a:path w="254" h="389" extrusionOk="0">
                    <a:moveTo>
                      <a:pt x="145" y="0"/>
                    </a:moveTo>
                    <a:cubicBezTo>
                      <a:pt x="100" y="0"/>
                      <a:pt x="61" y="34"/>
                      <a:pt x="52" y="78"/>
                    </a:cubicBezTo>
                    <a:lnTo>
                      <a:pt x="15" y="273"/>
                    </a:lnTo>
                    <a:cubicBezTo>
                      <a:pt x="1" y="323"/>
                      <a:pt x="38" y="378"/>
                      <a:pt x="90" y="388"/>
                    </a:cubicBezTo>
                    <a:lnTo>
                      <a:pt x="110" y="388"/>
                    </a:lnTo>
                    <a:cubicBezTo>
                      <a:pt x="155" y="388"/>
                      <a:pt x="196" y="358"/>
                      <a:pt x="205" y="310"/>
                    </a:cubicBezTo>
                    <a:lnTo>
                      <a:pt x="243" y="119"/>
                    </a:lnTo>
                    <a:cubicBezTo>
                      <a:pt x="254" y="65"/>
                      <a:pt x="219" y="13"/>
                      <a:pt x="168" y="3"/>
                    </a:cubicBezTo>
                    <a:cubicBezTo>
                      <a:pt x="160" y="1"/>
                      <a:pt x="152" y="0"/>
                      <a:pt x="145" y="0"/>
                    </a:cubicBez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4" name="Google Shape;655;p26">
                <a:extLst>
                  <a:ext uri="{FF2B5EF4-FFF2-40B4-BE49-F238E27FC236}">
                    <a16:creationId xmlns:a16="http://schemas.microsoft.com/office/drawing/2014/main" id="{B2B0F235-656D-43F1-BA9A-4F455836CB43}"/>
                  </a:ext>
                </a:extLst>
              </p:cNvPr>
              <p:cNvSpPr/>
              <p:nvPr/>
            </p:nvSpPr>
            <p:spPr>
              <a:xfrm flipH="1">
                <a:off x="6734966" y="2736908"/>
                <a:ext cx="1466703" cy="1745948"/>
              </a:xfrm>
              <a:custGeom>
                <a:avLst/>
                <a:gdLst/>
                <a:ahLst/>
                <a:cxnLst/>
                <a:rect l="l" t="t" r="r" b="b"/>
                <a:pathLst>
                  <a:path w="23125" h="26673" extrusionOk="0">
                    <a:moveTo>
                      <a:pt x="18017" y="0"/>
                    </a:moveTo>
                    <a:cubicBezTo>
                      <a:pt x="15812" y="0"/>
                      <a:pt x="9147" y="562"/>
                      <a:pt x="5776" y="3740"/>
                    </a:cubicBezTo>
                    <a:cubicBezTo>
                      <a:pt x="5776" y="3740"/>
                      <a:pt x="3018" y="15169"/>
                      <a:pt x="2410" y="17579"/>
                    </a:cubicBezTo>
                    <a:cubicBezTo>
                      <a:pt x="1799" y="19985"/>
                      <a:pt x="0" y="25034"/>
                      <a:pt x="0" y="25034"/>
                    </a:cubicBezTo>
                    <a:cubicBezTo>
                      <a:pt x="0" y="25034"/>
                      <a:pt x="1390" y="26424"/>
                      <a:pt x="2291" y="26673"/>
                    </a:cubicBezTo>
                    <a:lnTo>
                      <a:pt x="6681" y="6086"/>
                    </a:lnTo>
                    <a:lnTo>
                      <a:pt x="6766" y="3420"/>
                    </a:lnTo>
                    <a:lnTo>
                      <a:pt x="9193" y="2361"/>
                    </a:lnTo>
                    <a:lnTo>
                      <a:pt x="7937" y="26652"/>
                    </a:lnTo>
                    <a:cubicBezTo>
                      <a:pt x="10374" y="26571"/>
                      <a:pt x="12675" y="26468"/>
                      <a:pt x="12675" y="26468"/>
                    </a:cubicBezTo>
                    <a:lnTo>
                      <a:pt x="13419" y="26229"/>
                    </a:lnTo>
                    <a:cubicBezTo>
                      <a:pt x="13419" y="26229"/>
                      <a:pt x="21267" y="25556"/>
                      <a:pt x="22195" y="25208"/>
                    </a:cubicBezTo>
                    <a:cubicBezTo>
                      <a:pt x="23124" y="24860"/>
                      <a:pt x="18802" y="228"/>
                      <a:pt x="18744" y="53"/>
                    </a:cubicBezTo>
                    <a:cubicBezTo>
                      <a:pt x="18734" y="24"/>
                      <a:pt x="18470" y="0"/>
                      <a:pt x="18017" y="0"/>
                    </a:cubicBezTo>
                    <a:close/>
                  </a:path>
                </a:pathLst>
              </a:custGeom>
              <a:solidFill>
                <a:srgbClr val="4D372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5" name="Google Shape;656;p26">
                <a:extLst>
                  <a:ext uri="{FF2B5EF4-FFF2-40B4-BE49-F238E27FC236}">
                    <a16:creationId xmlns:a16="http://schemas.microsoft.com/office/drawing/2014/main" id="{5535C09C-D466-4D27-A21F-36EC886BD2C2}"/>
                  </a:ext>
                </a:extLst>
              </p:cNvPr>
              <p:cNvSpPr/>
              <p:nvPr/>
            </p:nvSpPr>
            <p:spPr>
              <a:xfrm flipH="1">
                <a:off x="7605821" y="2878659"/>
                <a:ext cx="462965" cy="1611539"/>
              </a:xfrm>
              <a:custGeom>
                <a:avLst/>
                <a:gdLst/>
                <a:ahLst/>
                <a:cxnLst/>
                <a:rect l="l" t="t" r="r" b="b"/>
                <a:pathLst>
                  <a:path w="6904" h="24384" extrusionOk="0">
                    <a:moveTo>
                      <a:pt x="6903" y="0"/>
                    </a:moveTo>
                    <a:lnTo>
                      <a:pt x="4476" y="1059"/>
                    </a:lnTo>
                    <a:lnTo>
                      <a:pt x="4391" y="3725"/>
                    </a:lnTo>
                    <a:lnTo>
                      <a:pt x="1" y="24312"/>
                    </a:lnTo>
                    <a:cubicBezTo>
                      <a:pt x="21" y="24319"/>
                      <a:pt x="42" y="24322"/>
                      <a:pt x="62" y="24326"/>
                    </a:cubicBezTo>
                    <a:cubicBezTo>
                      <a:pt x="238" y="24367"/>
                      <a:pt x="739" y="24383"/>
                      <a:pt x="1431" y="24383"/>
                    </a:cubicBezTo>
                    <a:cubicBezTo>
                      <a:pt x="2531" y="24383"/>
                      <a:pt x="4115" y="24342"/>
                      <a:pt x="5647" y="24291"/>
                    </a:cubicBezTo>
                    <a:lnTo>
                      <a:pt x="6903" y="0"/>
                    </a:ln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6" name="Google Shape;657;p26">
                <a:extLst>
                  <a:ext uri="{FF2B5EF4-FFF2-40B4-BE49-F238E27FC236}">
                    <a16:creationId xmlns:a16="http://schemas.microsoft.com/office/drawing/2014/main" id="{D4247629-0459-4C18-BE27-FAC022F9F1E3}"/>
                  </a:ext>
                </a:extLst>
              </p:cNvPr>
              <p:cNvSpPr/>
              <p:nvPr/>
            </p:nvSpPr>
            <p:spPr>
              <a:xfrm flipH="1">
                <a:off x="7036804" y="1968431"/>
                <a:ext cx="882876" cy="460022"/>
              </a:xfrm>
              <a:custGeom>
                <a:avLst/>
                <a:gdLst/>
                <a:ahLst/>
                <a:cxnLst/>
                <a:rect l="l" t="t" r="r" b="b"/>
                <a:pathLst>
                  <a:path w="13920" h="7253" extrusionOk="0">
                    <a:moveTo>
                      <a:pt x="6417" y="0"/>
                    </a:moveTo>
                    <a:cubicBezTo>
                      <a:pt x="6093" y="0"/>
                      <a:pt x="5758" y="16"/>
                      <a:pt x="5410" y="50"/>
                    </a:cubicBezTo>
                    <a:cubicBezTo>
                      <a:pt x="3765" y="214"/>
                      <a:pt x="955" y="3610"/>
                      <a:pt x="450" y="4552"/>
                    </a:cubicBezTo>
                    <a:cubicBezTo>
                      <a:pt x="1" y="5392"/>
                      <a:pt x="6285" y="7253"/>
                      <a:pt x="9304" y="7253"/>
                    </a:cubicBezTo>
                    <a:cubicBezTo>
                      <a:pt x="9660" y="7253"/>
                      <a:pt x="9971" y="7227"/>
                      <a:pt x="10220" y="7170"/>
                    </a:cubicBezTo>
                    <a:cubicBezTo>
                      <a:pt x="12578" y="6631"/>
                      <a:pt x="13920" y="4484"/>
                      <a:pt x="13920" y="4484"/>
                    </a:cubicBezTo>
                    <a:cubicBezTo>
                      <a:pt x="13920" y="4484"/>
                      <a:pt x="11837" y="0"/>
                      <a:pt x="6417" y="0"/>
                    </a:cubicBezTo>
                    <a:close/>
                  </a:path>
                </a:pathLst>
              </a:custGeom>
              <a:solidFill>
                <a:srgbClr val="00949A"/>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7" name="Google Shape;658;p26">
                <a:extLst>
                  <a:ext uri="{FF2B5EF4-FFF2-40B4-BE49-F238E27FC236}">
                    <a16:creationId xmlns:a16="http://schemas.microsoft.com/office/drawing/2014/main" id="{7AC5006D-C8DB-4204-91A7-48D0CE36EA92}"/>
                  </a:ext>
                </a:extLst>
              </p:cNvPr>
              <p:cNvSpPr/>
              <p:nvPr/>
            </p:nvSpPr>
            <p:spPr>
              <a:xfrm flipH="1">
                <a:off x="7539765" y="1960313"/>
                <a:ext cx="374588" cy="285920"/>
              </a:xfrm>
              <a:custGeom>
                <a:avLst/>
                <a:gdLst/>
                <a:ahLst/>
                <a:cxnLst/>
                <a:rect l="l" t="t" r="r" b="b"/>
                <a:pathLst>
                  <a:path w="5906" h="4508" extrusionOk="0">
                    <a:moveTo>
                      <a:pt x="4651" y="1"/>
                    </a:moveTo>
                    <a:cubicBezTo>
                      <a:pt x="4384" y="1"/>
                      <a:pt x="4064" y="55"/>
                      <a:pt x="3681" y="191"/>
                    </a:cubicBezTo>
                    <a:cubicBezTo>
                      <a:pt x="1868" y="837"/>
                      <a:pt x="1" y="4434"/>
                      <a:pt x="1" y="4500"/>
                    </a:cubicBezTo>
                    <a:cubicBezTo>
                      <a:pt x="1" y="4505"/>
                      <a:pt x="24" y="4508"/>
                      <a:pt x="68" y="4508"/>
                    </a:cubicBezTo>
                    <a:cubicBezTo>
                      <a:pt x="506" y="4508"/>
                      <a:pt x="2947" y="4250"/>
                      <a:pt x="2947" y="4250"/>
                    </a:cubicBezTo>
                    <a:cubicBezTo>
                      <a:pt x="3127" y="2177"/>
                      <a:pt x="5860" y="747"/>
                      <a:pt x="5905" y="747"/>
                    </a:cubicBezTo>
                    <a:cubicBezTo>
                      <a:pt x="5906" y="747"/>
                      <a:pt x="5906" y="747"/>
                      <a:pt x="5906" y="747"/>
                    </a:cubicBezTo>
                    <a:cubicBezTo>
                      <a:pt x="5906" y="747"/>
                      <a:pt x="5647" y="1"/>
                      <a:pt x="4651" y="1"/>
                    </a:cubicBezTo>
                    <a:close/>
                  </a:path>
                </a:pathLst>
              </a:custGeom>
              <a:solidFill>
                <a:srgbClr val="80AFA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8" name="Google Shape;659;p26">
                <a:extLst>
                  <a:ext uri="{FF2B5EF4-FFF2-40B4-BE49-F238E27FC236}">
                    <a16:creationId xmlns:a16="http://schemas.microsoft.com/office/drawing/2014/main" id="{A5DB0E58-47D2-45DE-80A6-434A7B1F679E}"/>
                  </a:ext>
                </a:extLst>
              </p:cNvPr>
              <p:cNvSpPr/>
              <p:nvPr/>
            </p:nvSpPr>
            <p:spPr>
              <a:xfrm flipH="1">
                <a:off x="7041110" y="2164672"/>
                <a:ext cx="423552" cy="165222"/>
              </a:xfrm>
              <a:custGeom>
                <a:avLst/>
                <a:gdLst/>
                <a:ahLst/>
                <a:cxnLst/>
                <a:rect l="l" t="t" r="r" b="b"/>
                <a:pathLst>
                  <a:path w="6678" h="2605" extrusionOk="0">
                    <a:moveTo>
                      <a:pt x="5824" y="0"/>
                    </a:moveTo>
                    <a:cubicBezTo>
                      <a:pt x="4336" y="2130"/>
                      <a:pt x="1" y="2267"/>
                      <a:pt x="1" y="2267"/>
                    </a:cubicBezTo>
                    <a:cubicBezTo>
                      <a:pt x="803" y="2507"/>
                      <a:pt x="1564" y="2605"/>
                      <a:pt x="2264" y="2605"/>
                    </a:cubicBezTo>
                    <a:cubicBezTo>
                      <a:pt x="4360" y="2605"/>
                      <a:pt x="5947" y="1745"/>
                      <a:pt x="6678" y="1257"/>
                    </a:cubicBezTo>
                    <a:cubicBezTo>
                      <a:pt x="6558" y="1032"/>
                      <a:pt x="6282" y="557"/>
                      <a:pt x="5824" y="0"/>
                    </a:cubicBezTo>
                    <a:close/>
                  </a:path>
                </a:pathLst>
              </a:custGeom>
              <a:solidFill>
                <a:srgbClr val="00777B"/>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9" name="Google Shape;660;p26">
                <a:extLst>
                  <a:ext uri="{FF2B5EF4-FFF2-40B4-BE49-F238E27FC236}">
                    <a16:creationId xmlns:a16="http://schemas.microsoft.com/office/drawing/2014/main" id="{7C1C0384-A7D1-4E80-8A2F-3E30DEA103A0}"/>
                  </a:ext>
                </a:extLst>
              </p:cNvPr>
              <p:cNvSpPr/>
              <p:nvPr/>
            </p:nvSpPr>
            <p:spPr>
              <a:xfrm flipH="1">
                <a:off x="6912920" y="2270340"/>
                <a:ext cx="119746" cy="502580"/>
              </a:xfrm>
              <a:custGeom>
                <a:avLst/>
                <a:gdLst/>
                <a:ahLst/>
                <a:cxnLst/>
                <a:rect l="l" t="t" r="r" b="b"/>
                <a:pathLst>
                  <a:path w="1888" h="7924" extrusionOk="0">
                    <a:moveTo>
                      <a:pt x="0" y="1"/>
                    </a:moveTo>
                    <a:cubicBezTo>
                      <a:pt x="492" y="2202"/>
                      <a:pt x="1215" y="5609"/>
                      <a:pt x="1536" y="7923"/>
                    </a:cubicBezTo>
                    <a:cubicBezTo>
                      <a:pt x="1888" y="6544"/>
                      <a:pt x="1594" y="4571"/>
                      <a:pt x="1157" y="3048"/>
                    </a:cubicBezTo>
                    <a:cubicBezTo>
                      <a:pt x="785" y="1755"/>
                      <a:pt x="352" y="724"/>
                      <a:pt x="0" y="1"/>
                    </a:cubicBezTo>
                    <a:close/>
                  </a:path>
                </a:pathLst>
              </a:custGeom>
              <a:solidFill>
                <a:srgbClr val="FF793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0" name="Google Shape;661;p26">
                <a:extLst>
                  <a:ext uri="{FF2B5EF4-FFF2-40B4-BE49-F238E27FC236}">
                    <a16:creationId xmlns:a16="http://schemas.microsoft.com/office/drawing/2014/main" id="{AC4980D2-BDEB-42F5-B605-561C3AB0143C}"/>
                  </a:ext>
                </a:extLst>
              </p:cNvPr>
              <p:cNvSpPr/>
              <p:nvPr/>
            </p:nvSpPr>
            <p:spPr>
              <a:xfrm flipH="1">
                <a:off x="7080507" y="2194165"/>
                <a:ext cx="983024" cy="1201206"/>
              </a:xfrm>
              <a:custGeom>
                <a:avLst/>
                <a:gdLst/>
                <a:ahLst/>
                <a:cxnLst/>
                <a:rect l="l" t="t" r="r" b="b"/>
                <a:pathLst>
                  <a:path w="15499" h="18939" extrusionOk="0">
                    <a:moveTo>
                      <a:pt x="4929" y="0"/>
                    </a:moveTo>
                    <a:cubicBezTo>
                      <a:pt x="4622" y="0"/>
                      <a:pt x="4330" y="21"/>
                      <a:pt x="4059" y="55"/>
                    </a:cubicBezTo>
                    <a:cubicBezTo>
                      <a:pt x="3288" y="1645"/>
                      <a:pt x="0" y="8667"/>
                      <a:pt x="581" y="11651"/>
                    </a:cubicBezTo>
                    <a:cubicBezTo>
                      <a:pt x="1113" y="14388"/>
                      <a:pt x="2906" y="17764"/>
                      <a:pt x="3561" y="18939"/>
                    </a:cubicBezTo>
                    <a:cubicBezTo>
                      <a:pt x="3667" y="18864"/>
                      <a:pt x="3772" y="18785"/>
                      <a:pt x="3889" y="18703"/>
                    </a:cubicBezTo>
                    <a:cubicBezTo>
                      <a:pt x="5050" y="17860"/>
                      <a:pt x="5800" y="15651"/>
                      <a:pt x="5800" y="15651"/>
                    </a:cubicBezTo>
                    <a:cubicBezTo>
                      <a:pt x="4752" y="14515"/>
                      <a:pt x="4615" y="12193"/>
                      <a:pt x="4615" y="12193"/>
                    </a:cubicBezTo>
                    <a:cubicBezTo>
                      <a:pt x="4615" y="12193"/>
                      <a:pt x="8576" y="9804"/>
                      <a:pt x="10764" y="9326"/>
                    </a:cubicBezTo>
                    <a:cubicBezTo>
                      <a:pt x="11033" y="9267"/>
                      <a:pt x="11266" y="9240"/>
                      <a:pt x="11474" y="9240"/>
                    </a:cubicBezTo>
                    <a:cubicBezTo>
                      <a:pt x="12921" y="9240"/>
                      <a:pt x="13113" y="10513"/>
                      <a:pt x="15499" y="10770"/>
                    </a:cubicBezTo>
                    <a:cubicBezTo>
                      <a:pt x="15403" y="8643"/>
                      <a:pt x="15335" y="2713"/>
                      <a:pt x="15311" y="269"/>
                    </a:cubicBezTo>
                    <a:cubicBezTo>
                      <a:pt x="14815" y="693"/>
                      <a:pt x="13679" y="1492"/>
                      <a:pt x="11877" y="1837"/>
                    </a:cubicBezTo>
                    <a:cubicBezTo>
                      <a:pt x="11601" y="1889"/>
                      <a:pt x="11337" y="1913"/>
                      <a:pt x="11083" y="1913"/>
                    </a:cubicBezTo>
                    <a:cubicBezTo>
                      <a:pt x="9029" y="1913"/>
                      <a:pt x="7617" y="368"/>
                      <a:pt x="5937" y="82"/>
                    </a:cubicBezTo>
                    <a:cubicBezTo>
                      <a:pt x="5591" y="24"/>
                      <a:pt x="5252" y="0"/>
                      <a:pt x="4929" y="0"/>
                    </a:cubicBezTo>
                    <a:close/>
                  </a:path>
                </a:pathLst>
              </a:custGeom>
              <a:solidFill>
                <a:srgbClr val="FF9F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1" name="Google Shape;662;p26">
                <a:extLst>
                  <a:ext uri="{FF2B5EF4-FFF2-40B4-BE49-F238E27FC236}">
                    <a16:creationId xmlns:a16="http://schemas.microsoft.com/office/drawing/2014/main" id="{27A431A5-52B4-44CA-90B7-97027E878AFF}"/>
                  </a:ext>
                </a:extLst>
              </p:cNvPr>
              <p:cNvSpPr/>
              <p:nvPr/>
            </p:nvSpPr>
            <p:spPr>
              <a:xfrm flipH="1">
                <a:off x="6938515" y="2195212"/>
                <a:ext cx="157294" cy="684546"/>
              </a:xfrm>
              <a:custGeom>
                <a:avLst/>
                <a:gdLst/>
                <a:ahLst/>
                <a:cxnLst/>
                <a:rect l="l" t="t" r="r" b="b"/>
                <a:pathLst>
                  <a:path w="2480" h="10793" extrusionOk="0">
                    <a:moveTo>
                      <a:pt x="288" y="1"/>
                    </a:moveTo>
                    <a:cubicBezTo>
                      <a:pt x="288" y="1"/>
                      <a:pt x="192" y="107"/>
                      <a:pt x="1" y="270"/>
                    </a:cubicBezTo>
                    <a:cubicBezTo>
                      <a:pt x="25" y="2714"/>
                      <a:pt x="93" y="8644"/>
                      <a:pt x="189" y="10771"/>
                    </a:cubicBezTo>
                    <a:cubicBezTo>
                      <a:pt x="233" y="10774"/>
                      <a:pt x="277" y="10778"/>
                      <a:pt x="325" y="10781"/>
                    </a:cubicBezTo>
                    <a:cubicBezTo>
                      <a:pt x="410" y="10788"/>
                      <a:pt x="492" y="10792"/>
                      <a:pt x="572" y="10792"/>
                    </a:cubicBezTo>
                    <a:cubicBezTo>
                      <a:pt x="1654" y="10792"/>
                      <a:pt x="2231" y="10111"/>
                      <a:pt x="2479" y="9125"/>
                    </a:cubicBezTo>
                    <a:cubicBezTo>
                      <a:pt x="2158" y="6811"/>
                      <a:pt x="1435" y="3404"/>
                      <a:pt x="943" y="1203"/>
                    </a:cubicBezTo>
                    <a:cubicBezTo>
                      <a:pt x="567" y="420"/>
                      <a:pt x="288" y="1"/>
                      <a:pt x="288" y="1"/>
                    </a:cubicBezTo>
                    <a:close/>
                  </a:path>
                </a:pathLst>
              </a:custGeom>
              <a:solidFill>
                <a:srgbClr val="FFA94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2" name="Google Shape;663;p26">
                <a:extLst>
                  <a:ext uri="{FF2B5EF4-FFF2-40B4-BE49-F238E27FC236}">
                    <a16:creationId xmlns:a16="http://schemas.microsoft.com/office/drawing/2014/main" id="{3C610C8A-7284-4E94-93F3-0EE3295E7DC9}"/>
                  </a:ext>
                </a:extLst>
              </p:cNvPr>
              <p:cNvSpPr/>
              <p:nvPr/>
            </p:nvSpPr>
            <p:spPr>
              <a:xfrm flipH="1">
                <a:off x="7794812" y="2197590"/>
                <a:ext cx="373320" cy="1246492"/>
              </a:xfrm>
              <a:custGeom>
                <a:avLst/>
                <a:gdLst/>
                <a:ahLst/>
                <a:cxnLst/>
                <a:rect l="l" t="t" r="r" b="b"/>
                <a:pathLst>
                  <a:path w="5886" h="19653" extrusionOk="0">
                    <a:moveTo>
                      <a:pt x="5885" y="1"/>
                    </a:moveTo>
                    <a:cubicBezTo>
                      <a:pt x="4875" y="124"/>
                      <a:pt x="4165" y="417"/>
                      <a:pt x="4165" y="417"/>
                    </a:cubicBezTo>
                    <a:cubicBezTo>
                      <a:pt x="4165" y="417"/>
                      <a:pt x="2096" y="2782"/>
                      <a:pt x="1048" y="8361"/>
                    </a:cubicBezTo>
                    <a:cubicBezTo>
                      <a:pt x="0" y="13938"/>
                      <a:pt x="3120" y="19287"/>
                      <a:pt x="3550" y="19561"/>
                    </a:cubicBezTo>
                    <a:cubicBezTo>
                      <a:pt x="3649" y="19623"/>
                      <a:pt x="3754" y="19653"/>
                      <a:pt x="3872" y="19653"/>
                    </a:cubicBezTo>
                    <a:cubicBezTo>
                      <a:pt x="4222" y="19653"/>
                      <a:pt x="4679" y="19385"/>
                      <a:pt x="5387" y="18885"/>
                    </a:cubicBezTo>
                    <a:cubicBezTo>
                      <a:pt x="4732" y="17710"/>
                      <a:pt x="2939" y="14334"/>
                      <a:pt x="2407" y="11597"/>
                    </a:cubicBezTo>
                    <a:cubicBezTo>
                      <a:pt x="1826" y="8613"/>
                      <a:pt x="5114" y="1591"/>
                      <a:pt x="5885" y="1"/>
                    </a:cubicBezTo>
                    <a:close/>
                  </a:path>
                </a:pathLst>
              </a:custGeom>
              <a:solidFill>
                <a:srgbClr val="FFA94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3" name="Google Shape;664;p26">
                <a:extLst>
                  <a:ext uri="{FF2B5EF4-FFF2-40B4-BE49-F238E27FC236}">
                    <a16:creationId xmlns:a16="http://schemas.microsoft.com/office/drawing/2014/main" id="{C59506F8-9522-4E6A-BFF3-1A8679EEF73F}"/>
                  </a:ext>
                </a:extLst>
              </p:cNvPr>
              <p:cNvSpPr/>
              <p:nvPr/>
            </p:nvSpPr>
            <p:spPr>
              <a:xfrm flipH="1">
                <a:off x="7216654" y="3194851"/>
                <a:ext cx="177160" cy="1272747"/>
              </a:xfrm>
              <a:custGeom>
                <a:avLst/>
                <a:gdLst/>
                <a:ahLst/>
                <a:cxnLst/>
                <a:rect l="l" t="t" r="r" b="b"/>
                <a:pathLst>
                  <a:path w="2793" h="17865" extrusionOk="0">
                    <a:moveTo>
                      <a:pt x="2792" y="1"/>
                    </a:moveTo>
                    <a:cubicBezTo>
                      <a:pt x="2792" y="1"/>
                      <a:pt x="1406" y="1120"/>
                      <a:pt x="836" y="1800"/>
                    </a:cubicBezTo>
                    <a:cubicBezTo>
                      <a:pt x="262" y="2479"/>
                      <a:pt x="0" y="17864"/>
                      <a:pt x="0" y="17864"/>
                    </a:cubicBezTo>
                    <a:lnTo>
                      <a:pt x="744" y="17625"/>
                    </a:lnTo>
                    <a:cubicBezTo>
                      <a:pt x="744" y="17625"/>
                      <a:pt x="1191" y="3817"/>
                      <a:pt x="1341" y="2854"/>
                    </a:cubicBezTo>
                    <a:cubicBezTo>
                      <a:pt x="1488" y="1888"/>
                      <a:pt x="2792" y="1"/>
                      <a:pt x="2792" y="1"/>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4" name="Google Shape;665;p26">
                <a:extLst>
                  <a:ext uri="{FF2B5EF4-FFF2-40B4-BE49-F238E27FC236}">
                    <a16:creationId xmlns:a16="http://schemas.microsoft.com/office/drawing/2014/main" id="{4C31B864-41B3-4419-A358-197A62F6DD99}"/>
                  </a:ext>
                </a:extLst>
              </p:cNvPr>
              <p:cNvSpPr/>
              <p:nvPr/>
            </p:nvSpPr>
            <p:spPr>
              <a:xfrm flipH="1">
                <a:off x="6632322" y="3508355"/>
                <a:ext cx="44398" cy="34503"/>
              </a:xfrm>
              <a:custGeom>
                <a:avLst/>
                <a:gdLst/>
                <a:ahLst/>
                <a:cxnLst/>
                <a:rect l="l" t="t" r="r" b="b"/>
                <a:pathLst>
                  <a:path w="700" h="544" extrusionOk="0">
                    <a:moveTo>
                      <a:pt x="348" y="1"/>
                    </a:moveTo>
                    <a:cubicBezTo>
                      <a:pt x="0" y="1"/>
                      <a:pt x="0" y="543"/>
                      <a:pt x="348" y="543"/>
                    </a:cubicBezTo>
                    <a:cubicBezTo>
                      <a:pt x="700" y="543"/>
                      <a:pt x="700" y="1"/>
                      <a:pt x="348" y="1"/>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5" name="Google Shape;666;p26">
                <a:extLst>
                  <a:ext uri="{FF2B5EF4-FFF2-40B4-BE49-F238E27FC236}">
                    <a16:creationId xmlns:a16="http://schemas.microsoft.com/office/drawing/2014/main" id="{A1ACB7F8-13F0-4035-919D-9D7AFBD9B5D2}"/>
                  </a:ext>
                </a:extLst>
              </p:cNvPr>
              <p:cNvSpPr/>
              <p:nvPr/>
            </p:nvSpPr>
            <p:spPr>
              <a:xfrm flipH="1">
                <a:off x="6547022" y="2021519"/>
                <a:ext cx="532199" cy="434842"/>
              </a:xfrm>
              <a:custGeom>
                <a:avLst/>
                <a:gdLst/>
                <a:ahLst/>
                <a:cxnLst/>
                <a:rect l="l" t="t" r="r" b="b"/>
                <a:pathLst>
                  <a:path w="8391" h="6856" extrusionOk="0">
                    <a:moveTo>
                      <a:pt x="4454" y="0"/>
                    </a:moveTo>
                    <a:cubicBezTo>
                      <a:pt x="4286" y="0"/>
                      <a:pt x="4114" y="9"/>
                      <a:pt x="3936" y="28"/>
                    </a:cubicBezTo>
                    <a:cubicBezTo>
                      <a:pt x="744" y="370"/>
                      <a:pt x="0" y="2125"/>
                      <a:pt x="48" y="2633"/>
                    </a:cubicBezTo>
                    <a:lnTo>
                      <a:pt x="433" y="6856"/>
                    </a:lnTo>
                    <a:lnTo>
                      <a:pt x="8390" y="6436"/>
                    </a:lnTo>
                    <a:lnTo>
                      <a:pt x="7988" y="2032"/>
                    </a:lnTo>
                    <a:cubicBezTo>
                      <a:pt x="7915" y="1515"/>
                      <a:pt x="6635" y="0"/>
                      <a:pt x="4454" y="0"/>
                    </a:cubicBezTo>
                    <a:close/>
                  </a:path>
                </a:pathLst>
              </a:custGeom>
              <a:solidFill>
                <a:srgbClr val="0F9398"/>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6" name="Google Shape;667;p26">
                <a:extLst>
                  <a:ext uri="{FF2B5EF4-FFF2-40B4-BE49-F238E27FC236}">
                    <a16:creationId xmlns:a16="http://schemas.microsoft.com/office/drawing/2014/main" id="{45260AC4-4269-47E9-9695-D1FA5A872FEF}"/>
                  </a:ext>
                </a:extLst>
              </p:cNvPr>
              <p:cNvSpPr/>
              <p:nvPr/>
            </p:nvSpPr>
            <p:spPr>
              <a:xfrm flipH="1">
                <a:off x="6520818" y="2868322"/>
                <a:ext cx="11099" cy="52452"/>
              </a:xfrm>
              <a:custGeom>
                <a:avLst/>
                <a:gdLst/>
                <a:ahLst/>
                <a:cxnLst/>
                <a:rect l="l" t="t" r="r" b="b"/>
                <a:pathLst>
                  <a:path w="175" h="827" extrusionOk="0">
                    <a:moveTo>
                      <a:pt x="0" y="1"/>
                    </a:moveTo>
                    <a:lnTo>
                      <a:pt x="65" y="827"/>
                    </a:lnTo>
                    <a:lnTo>
                      <a:pt x="175" y="827"/>
                    </a:lnTo>
                    <a:lnTo>
                      <a:pt x="175" y="4"/>
                    </a:lnTo>
                    <a:lnTo>
                      <a:pt x="0" y="1"/>
                    </a:lnTo>
                    <a:close/>
                  </a:path>
                </a:pathLst>
              </a:custGeom>
              <a:solidFill>
                <a:srgbClr val="4D3120"/>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7" name="Google Shape;668;p26">
                <a:extLst>
                  <a:ext uri="{FF2B5EF4-FFF2-40B4-BE49-F238E27FC236}">
                    <a16:creationId xmlns:a16="http://schemas.microsoft.com/office/drawing/2014/main" id="{64ECFE1D-DD0D-4413-A9AF-275E74F5B9F4}"/>
                  </a:ext>
                </a:extLst>
              </p:cNvPr>
              <p:cNvSpPr/>
              <p:nvPr/>
            </p:nvSpPr>
            <p:spPr>
              <a:xfrm flipH="1">
                <a:off x="6520818" y="2818596"/>
                <a:ext cx="15032" cy="46554"/>
              </a:xfrm>
              <a:custGeom>
                <a:avLst/>
                <a:gdLst/>
                <a:ahLst/>
                <a:cxnLst/>
                <a:rect l="l" t="t" r="r" b="b"/>
                <a:pathLst>
                  <a:path w="237" h="734" extrusionOk="0">
                    <a:moveTo>
                      <a:pt x="237" y="0"/>
                    </a:moveTo>
                    <a:cubicBezTo>
                      <a:pt x="209" y="7"/>
                      <a:pt x="179" y="7"/>
                      <a:pt x="151" y="7"/>
                    </a:cubicBezTo>
                    <a:lnTo>
                      <a:pt x="1" y="7"/>
                    </a:lnTo>
                    <a:lnTo>
                      <a:pt x="59" y="733"/>
                    </a:lnTo>
                    <a:lnTo>
                      <a:pt x="237" y="733"/>
                    </a:lnTo>
                    <a:lnTo>
                      <a:pt x="237" y="0"/>
                    </a:lnTo>
                    <a:close/>
                  </a:path>
                </a:pathLst>
              </a:custGeom>
              <a:solidFill>
                <a:srgbClr val="4D3120"/>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8" name="Google Shape;669;p26">
                <a:extLst>
                  <a:ext uri="{FF2B5EF4-FFF2-40B4-BE49-F238E27FC236}">
                    <a16:creationId xmlns:a16="http://schemas.microsoft.com/office/drawing/2014/main" id="{11804E36-99E9-4FA7-973E-D5011E5A2943}"/>
                  </a:ext>
                </a:extLst>
              </p:cNvPr>
              <p:cNvSpPr/>
              <p:nvPr/>
            </p:nvSpPr>
            <p:spPr>
              <a:xfrm flipH="1">
                <a:off x="6520818" y="2865087"/>
                <a:ext cx="11290" cy="3552"/>
              </a:xfrm>
              <a:custGeom>
                <a:avLst/>
                <a:gdLst/>
                <a:ahLst/>
                <a:cxnLst/>
                <a:rect l="l" t="t" r="r" b="b"/>
                <a:pathLst>
                  <a:path w="178" h="56" extrusionOk="0">
                    <a:moveTo>
                      <a:pt x="0" y="0"/>
                    </a:moveTo>
                    <a:lnTo>
                      <a:pt x="3" y="52"/>
                    </a:lnTo>
                    <a:lnTo>
                      <a:pt x="178" y="55"/>
                    </a:lnTo>
                    <a:lnTo>
                      <a:pt x="178" y="0"/>
                    </a:lnTo>
                    <a:close/>
                  </a:path>
                </a:pathLst>
              </a:custGeom>
              <a:solidFill>
                <a:srgbClr val="4D2C1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9" name="Google Shape;670;p26">
                <a:extLst>
                  <a:ext uri="{FF2B5EF4-FFF2-40B4-BE49-F238E27FC236}">
                    <a16:creationId xmlns:a16="http://schemas.microsoft.com/office/drawing/2014/main" id="{F1616EB0-6848-4A6D-B950-42811EA662F4}"/>
                  </a:ext>
                </a:extLst>
              </p:cNvPr>
              <p:cNvSpPr/>
              <p:nvPr/>
            </p:nvSpPr>
            <p:spPr>
              <a:xfrm flipH="1">
                <a:off x="6520819" y="2763351"/>
                <a:ext cx="19345" cy="49598"/>
              </a:xfrm>
              <a:custGeom>
                <a:avLst/>
                <a:gdLst/>
                <a:ahLst/>
                <a:cxnLst/>
                <a:rect l="l" t="t" r="r" b="b"/>
                <a:pathLst>
                  <a:path w="305" h="782" extrusionOk="0">
                    <a:moveTo>
                      <a:pt x="1" y="0"/>
                    </a:moveTo>
                    <a:lnTo>
                      <a:pt x="62" y="778"/>
                    </a:lnTo>
                    <a:lnTo>
                      <a:pt x="305" y="782"/>
                    </a:lnTo>
                    <a:lnTo>
                      <a:pt x="305" y="27"/>
                    </a:lnTo>
                    <a:cubicBezTo>
                      <a:pt x="250" y="11"/>
                      <a:pt x="192" y="3"/>
                      <a:pt x="134" y="0"/>
                    </a:cubicBezTo>
                    <a:close/>
                  </a:path>
                </a:pathLst>
              </a:custGeom>
              <a:solidFill>
                <a:srgbClr val="4D3120"/>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0" name="Google Shape;671;p26">
                <a:extLst>
                  <a:ext uri="{FF2B5EF4-FFF2-40B4-BE49-F238E27FC236}">
                    <a16:creationId xmlns:a16="http://schemas.microsoft.com/office/drawing/2014/main" id="{2FB998DF-2F63-4A90-AD37-6CBC90069DEB}"/>
                  </a:ext>
                </a:extLst>
              </p:cNvPr>
              <p:cNvSpPr/>
              <p:nvPr/>
            </p:nvSpPr>
            <p:spPr>
              <a:xfrm flipH="1">
                <a:off x="6520818" y="2812697"/>
                <a:ext cx="15412" cy="6342"/>
              </a:xfrm>
              <a:custGeom>
                <a:avLst/>
                <a:gdLst/>
                <a:ahLst/>
                <a:cxnLst/>
                <a:rect l="l" t="t" r="r" b="b"/>
                <a:pathLst>
                  <a:path w="243" h="100" extrusionOk="0">
                    <a:moveTo>
                      <a:pt x="0" y="0"/>
                    </a:moveTo>
                    <a:lnTo>
                      <a:pt x="7" y="100"/>
                    </a:lnTo>
                    <a:lnTo>
                      <a:pt x="157" y="100"/>
                    </a:lnTo>
                    <a:cubicBezTo>
                      <a:pt x="185" y="100"/>
                      <a:pt x="215" y="100"/>
                      <a:pt x="243" y="93"/>
                    </a:cubicBezTo>
                    <a:lnTo>
                      <a:pt x="243" y="4"/>
                    </a:lnTo>
                    <a:lnTo>
                      <a:pt x="0" y="0"/>
                    </a:lnTo>
                    <a:close/>
                  </a:path>
                </a:pathLst>
              </a:custGeom>
              <a:solidFill>
                <a:srgbClr val="4D2C1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1" name="Google Shape;672;p26">
                <a:extLst>
                  <a:ext uri="{FF2B5EF4-FFF2-40B4-BE49-F238E27FC236}">
                    <a16:creationId xmlns:a16="http://schemas.microsoft.com/office/drawing/2014/main" id="{6E0C4E88-63F7-4637-89D1-FCC8428369AD}"/>
                  </a:ext>
                </a:extLst>
              </p:cNvPr>
              <p:cNvSpPr/>
              <p:nvPr/>
            </p:nvSpPr>
            <p:spPr>
              <a:xfrm flipH="1">
                <a:off x="6404377" y="2257084"/>
                <a:ext cx="509049" cy="2251588"/>
              </a:xfrm>
              <a:custGeom>
                <a:avLst/>
                <a:gdLst/>
                <a:ahLst/>
                <a:cxnLst/>
                <a:rect l="l" t="t" r="r" b="b"/>
                <a:pathLst>
                  <a:path w="8026" h="35500" extrusionOk="0">
                    <a:moveTo>
                      <a:pt x="2186" y="0"/>
                    </a:moveTo>
                    <a:cubicBezTo>
                      <a:pt x="2017" y="0"/>
                      <a:pt x="1843" y="9"/>
                      <a:pt x="1663" y="29"/>
                    </a:cubicBezTo>
                    <a:cubicBezTo>
                      <a:pt x="1011" y="97"/>
                      <a:pt x="462" y="226"/>
                      <a:pt x="0" y="390"/>
                    </a:cubicBezTo>
                    <a:lnTo>
                      <a:pt x="2773" y="35500"/>
                    </a:lnTo>
                    <a:lnTo>
                      <a:pt x="8026" y="35103"/>
                    </a:lnTo>
                    <a:lnTo>
                      <a:pt x="5366" y="1408"/>
                    </a:lnTo>
                    <a:cubicBezTo>
                      <a:pt x="4843" y="776"/>
                      <a:pt x="3744" y="0"/>
                      <a:pt x="2186" y="0"/>
                    </a:cubicBezTo>
                    <a:close/>
                  </a:path>
                </a:pathLst>
              </a:custGeom>
              <a:solidFill>
                <a:srgbClr val="66B0A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2" name="Google Shape;673;p26">
                <a:extLst>
                  <a:ext uri="{FF2B5EF4-FFF2-40B4-BE49-F238E27FC236}">
                    <a16:creationId xmlns:a16="http://schemas.microsoft.com/office/drawing/2014/main" id="{343F6E67-EF50-4244-B8A3-49C26F53B2D0}"/>
                  </a:ext>
                </a:extLst>
              </p:cNvPr>
              <p:cNvSpPr/>
              <p:nvPr/>
            </p:nvSpPr>
            <p:spPr>
              <a:xfrm flipH="1">
                <a:off x="6737551" y="2281820"/>
                <a:ext cx="319408" cy="2236365"/>
              </a:xfrm>
              <a:custGeom>
                <a:avLst/>
                <a:gdLst/>
                <a:ahLst/>
                <a:cxnLst/>
                <a:rect l="l" t="t" r="r" b="b"/>
                <a:pathLst>
                  <a:path w="5036" h="35260" extrusionOk="0">
                    <a:moveTo>
                      <a:pt x="2263" y="0"/>
                    </a:moveTo>
                    <a:cubicBezTo>
                      <a:pt x="465" y="642"/>
                      <a:pt x="0" y="1837"/>
                      <a:pt x="38" y="2240"/>
                    </a:cubicBezTo>
                    <a:lnTo>
                      <a:pt x="38" y="2243"/>
                    </a:lnTo>
                    <a:lnTo>
                      <a:pt x="3025" y="35260"/>
                    </a:lnTo>
                    <a:lnTo>
                      <a:pt x="5036" y="35110"/>
                    </a:lnTo>
                    <a:lnTo>
                      <a:pt x="2263" y="0"/>
                    </a:lnTo>
                    <a:close/>
                  </a:path>
                </a:pathLst>
              </a:custGeom>
              <a:solidFill>
                <a:srgbClr val="0F9398"/>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3" name="Google Shape;674;p26">
                <a:extLst>
                  <a:ext uri="{FF2B5EF4-FFF2-40B4-BE49-F238E27FC236}">
                    <a16:creationId xmlns:a16="http://schemas.microsoft.com/office/drawing/2014/main" id="{D0129BD4-2D34-4ACE-9572-33892F894CE8}"/>
                  </a:ext>
                </a:extLst>
              </p:cNvPr>
              <p:cNvSpPr/>
              <p:nvPr/>
            </p:nvSpPr>
            <p:spPr>
              <a:xfrm flipH="1">
                <a:off x="6361496" y="2346324"/>
                <a:ext cx="211586" cy="2137232"/>
              </a:xfrm>
              <a:custGeom>
                <a:avLst/>
                <a:gdLst/>
                <a:ahLst/>
                <a:cxnLst/>
                <a:rect l="l" t="t" r="r" b="b"/>
                <a:pathLst>
                  <a:path w="3336" h="33697" extrusionOk="0">
                    <a:moveTo>
                      <a:pt x="0" y="1"/>
                    </a:moveTo>
                    <a:lnTo>
                      <a:pt x="2660" y="33696"/>
                    </a:lnTo>
                    <a:lnTo>
                      <a:pt x="3336" y="33645"/>
                    </a:lnTo>
                    <a:lnTo>
                      <a:pt x="349" y="626"/>
                    </a:lnTo>
                    <a:cubicBezTo>
                      <a:pt x="328" y="478"/>
                      <a:pt x="209" y="250"/>
                      <a:pt x="0" y="1"/>
                    </a:cubicBezTo>
                    <a:close/>
                  </a:path>
                </a:pathLst>
              </a:custGeom>
              <a:solidFill>
                <a:srgbClr val="0F9398"/>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4" name="Google Shape;675;p26">
                <a:extLst>
                  <a:ext uri="{FF2B5EF4-FFF2-40B4-BE49-F238E27FC236}">
                    <a16:creationId xmlns:a16="http://schemas.microsoft.com/office/drawing/2014/main" id="{761BD782-359F-474B-A1E2-6CCD9885E59E}"/>
                  </a:ext>
                </a:extLst>
              </p:cNvPr>
              <p:cNvSpPr/>
              <p:nvPr/>
            </p:nvSpPr>
            <p:spPr>
              <a:xfrm flipH="1">
                <a:off x="6466022" y="4725694"/>
                <a:ext cx="226998" cy="184123"/>
              </a:xfrm>
              <a:custGeom>
                <a:avLst/>
                <a:gdLst/>
                <a:ahLst/>
                <a:cxnLst/>
                <a:rect l="l" t="t" r="r" b="b"/>
                <a:pathLst>
                  <a:path w="3579" h="2903" extrusionOk="0">
                    <a:moveTo>
                      <a:pt x="2101" y="0"/>
                    </a:moveTo>
                    <a:cubicBezTo>
                      <a:pt x="1525" y="0"/>
                      <a:pt x="818" y="184"/>
                      <a:pt x="1" y="743"/>
                    </a:cubicBezTo>
                    <a:cubicBezTo>
                      <a:pt x="924" y="1923"/>
                      <a:pt x="1803" y="2902"/>
                      <a:pt x="2113" y="2902"/>
                    </a:cubicBezTo>
                    <a:cubicBezTo>
                      <a:pt x="2122" y="2902"/>
                      <a:pt x="2130" y="2902"/>
                      <a:pt x="2137" y="2900"/>
                    </a:cubicBezTo>
                    <a:cubicBezTo>
                      <a:pt x="2383" y="2853"/>
                      <a:pt x="2977" y="1761"/>
                      <a:pt x="3578" y="466"/>
                    </a:cubicBezTo>
                    <a:cubicBezTo>
                      <a:pt x="3302" y="268"/>
                      <a:pt x="2797" y="0"/>
                      <a:pt x="2101" y="0"/>
                    </a:cubicBezTo>
                    <a:close/>
                  </a:path>
                </a:pathLst>
              </a:custGeom>
              <a:solidFill>
                <a:srgbClr val="15283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5" name="Google Shape;676;p26">
                <a:extLst>
                  <a:ext uri="{FF2B5EF4-FFF2-40B4-BE49-F238E27FC236}">
                    <a16:creationId xmlns:a16="http://schemas.microsoft.com/office/drawing/2014/main" id="{7D0F497D-E149-48EA-A5CC-9C510803E91D}"/>
                  </a:ext>
                </a:extLst>
              </p:cNvPr>
              <p:cNvSpPr/>
              <p:nvPr/>
            </p:nvSpPr>
            <p:spPr>
              <a:xfrm flipH="1">
                <a:off x="6358393" y="4351416"/>
                <a:ext cx="509556" cy="421459"/>
              </a:xfrm>
              <a:custGeom>
                <a:avLst/>
                <a:gdLst/>
                <a:ahLst/>
                <a:cxnLst/>
                <a:rect l="l" t="t" r="r" b="b"/>
                <a:pathLst>
                  <a:path w="8034" h="6645" extrusionOk="0">
                    <a:moveTo>
                      <a:pt x="4450" y="1"/>
                    </a:moveTo>
                    <a:cubicBezTo>
                      <a:pt x="4283" y="1"/>
                      <a:pt x="4110" y="10"/>
                      <a:pt x="3933" y="29"/>
                    </a:cubicBezTo>
                    <a:cubicBezTo>
                      <a:pt x="742" y="370"/>
                      <a:pt x="0" y="2124"/>
                      <a:pt x="45" y="2630"/>
                    </a:cubicBezTo>
                    <a:cubicBezTo>
                      <a:pt x="72" y="2923"/>
                      <a:pt x="1462" y="4985"/>
                      <a:pt x="2759" y="6644"/>
                    </a:cubicBezTo>
                    <a:cubicBezTo>
                      <a:pt x="3576" y="6085"/>
                      <a:pt x="4283" y="5901"/>
                      <a:pt x="4859" y="5901"/>
                    </a:cubicBezTo>
                    <a:cubicBezTo>
                      <a:pt x="5555" y="5901"/>
                      <a:pt x="6060" y="6169"/>
                      <a:pt x="6336" y="6367"/>
                    </a:cubicBezTo>
                    <a:cubicBezTo>
                      <a:pt x="7176" y="4558"/>
                      <a:pt x="8033" y="2357"/>
                      <a:pt x="7985" y="2032"/>
                    </a:cubicBezTo>
                    <a:cubicBezTo>
                      <a:pt x="7912" y="1516"/>
                      <a:pt x="6632" y="1"/>
                      <a:pt x="4450" y="1"/>
                    </a:cubicBezTo>
                    <a:close/>
                  </a:path>
                </a:pathLst>
              </a:custGeom>
              <a:solidFill>
                <a:srgbClr val="FDDFC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6" name="Google Shape;677;p26">
                <a:extLst>
                  <a:ext uri="{FF2B5EF4-FFF2-40B4-BE49-F238E27FC236}">
                    <a16:creationId xmlns:a16="http://schemas.microsoft.com/office/drawing/2014/main" id="{D56474D7-246E-4EF3-92EA-F39A21769736}"/>
                  </a:ext>
                </a:extLst>
              </p:cNvPr>
              <p:cNvSpPr/>
              <p:nvPr/>
            </p:nvSpPr>
            <p:spPr>
              <a:xfrm flipH="1">
                <a:off x="6652494" y="4385856"/>
                <a:ext cx="212854" cy="387019"/>
              </a:xfrm>
              <a:custGeom>
                <a:avLst/>
                <a:gdLst/>
                <a:ahLst/>
                <a:cxnLst/>
                <a:rect l="l" t="t" r="r" b="b"/>
                <a:pathLst>
                  <a:path w="3356" h="6102" extrusionOk="0">
                    <a:moveTo>
                      <a:pt x="1854" y="1"/>
                    </a:moveTo>
                    <a:lnTo>
                      <a:pt x="1854" y="1"/>
                    </a:lnTo>
                    <a:cubicBezTo>
                      <a:pt x="424" y="636"/>
                      <a:pt x="0" y="1636"/>
                      <a:pt x="0" y="2042"/>
                    </a:cubicBezTo>
                    <a:cubicBezTo>
                      <a:pt x="0" y="2060"/>
                      <a:pt x="4" y="2073"/>
                      <a:pt x="4" y="2087"/>
                    </a:cubicBezTo>
                    <a:cubicBezTo>
                      <a:pt x="31" y="2380"/>
                      <a:pt x="1421" y="4442"/>
                      <a:pt x="2718" y="6101"/>
                    </a:cubicBezTo>
                    <a:cubicBezTo>
                      <a:pt x="2940" y="5951"/>
                      <a:pt x="3154" y="5828"/>
                      <a:pt x="3356" y="5726"/>
                    </a:cubicBezTo>
                    <a:cubicBezTo>
                      <a:pt x="2458" y="3927"/>
                      <a:pt x="1602" y="1704"/>
                      <a:pt x="1854" y="1"/>
                    </a:cubicBezTo>
                    <a:close/>
                  </a:path>
                </a:pathLst>
              </a:custGeom>
              <a:solidFill>
                <a:srgbClr val="FBC398"/>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7" name="Google Shape;678;p26">
                <a:extLst>
                  <a:ext uri="{FF2B5EF4-FFF2-40B4-BE49-F238E27FC236}">
                    <a16:creationId xmlns:a16="http://schemas.microsoft.com/office/drawing/2014/main" id="{C9C707A5-35D2-4C3C-9C8C-9BB7F4EA3E4D}"/>
                  </a:ext>
                </a:extLst>
              </p:cNvPr>
              <p:cNvSpPr/>
              <p:nvPr/>
            </p:nvSpPr>
            <p:spPr>
              <a:xfrm flipH="1">
                <a:off x="6257575" y="810650"/>
                <a:ext cx="2253237" cy="1137781"/>
              </a:xfrm>
              <a:custGeom>
                <a:avLst/>
                <a:gdLst/>
                <a:ahLst/>
                <a:cxnLst/>
                <a:rect l="l" t="t" r="r" b="b"/>
                <a:pathLst>
                  <a:path w="35526" h="17939" extrusionOk="0">
                    <a:moveTo>
                      <a:pt x="16263" y="0"/>
                    </a:moveTo>
                    <a:cubicBezTo>
                      <a:pt x="15165" y="0"/>
                      <a:pt x="13956" y="211"/>
                      <a:pt x="12723" y="826"/>
                    </a:cubicBezTo>
                    <a:cubicBezTo>
                      <a:pt x="8305" y="3021"/>
                      <a:pt x="9917" y="6851"/>
                      <a:pt x="9364" y="7257"/>
                    </a:cubicBezTo>
                    <a:cubicBezTo>
                      <a:pt x="9278" y="7319"/>
                      <a:pt x="9106" y="7338"/>
                      <a:pt x="8869" y="7338"/>
                    </a:cubicBezTo>
                    <a:cubicBezTo>
                      <a:pt x="8702" y="7338"/>
                      <a:pt x="8503" y="7328"/>
                      <a:pt x="8278" y="7318"/>
                    </a:cubicBezTo>
                    <a:cubicBezTo>
                      <a:pt x="8056" y="7310"/>
                      <a:pt x="7809" y="7301"/>
                      <a:pt x="7546" y="7301"/>
                    </a:cubicBezTo>
                    <a:cubicBezTo>
                      <a:pt x="6476" y="7301"/>
                      <a:pt x="5134" y="7447"/>
                      <a:pt x="4021" y="8343"/>
                    </a:cubicBezTo>
                    <a:cubicBezTo>
                      <a:pt x="1963" y="9998"/>
                      <a:pt x="4352" y="12672"/>
                      <a:pt x="4185" y="12954"/>
                    </a:cubicBezTo>
                    <a:cubicBezTo>
                      <a:pt x="4021" y="13238"/>
                      <a:pt x="1795" y="12815"/>
                      <a:pt x="898" y="14743"/>
                    </a:cubicBezTo>
                    <a:cubicBezTo>
                      <a:pt x="0" y="16675"/>
                      <a:pt x="2034" y="17939"/>
                      <a:pt x="3383" y="17939"/>
                    </a:cubicBezTo>
                    <a:lnTo>
                      <a:pt x="7166" y="17939"/>
                    </a:lnTo>
                    <a:cubicBezTo>
                      <a:pt x="7608" y="17939"/>
                      <a:pt x="7820" y="16691"/>
                      <a:pt x="8005" y="16691"/>
                    </a:cubicBezTo>
                    <a:cubicBezTo>
                      <a:pt x="8008" y="16691"/>
                      <a:pt x="8012" y="16692"/>
                      <a:pt x="8015" y="16692"/>
                    </a:cubicBezTo>
                    <a:cubicBezTo>
                      <a:pt x="8199" y="16737"/>
                      <a:pt x="8251" y="17866"/>
                      <a:pt x="8943" y="17935"/>
                    </a:cubicBezTo>
                    <a:cubicBezTo>
                      <a:pt x="8729" y="17621"/>
                      <a:pt x="8609" y="17187"/>
                      <a:pt x="8684" y="16597"/>
                    </a:cubicBezTo>
                    <a:cubicBezTo>
                      <a:pt x="8956" y="14510"/>
                      <a:pt x="13069" y="13686"/>
                      <a:pt x="13085" y="13678"/>
                    </a:cubicBezTo>
                    <a:lnTo>
                      <a:pt x="13085" y="13678"/>
                    </a:lnTo>
                    <a:lnTo>
                      <a:pt x="15675" y="17939"/>
                    </a:lnTo>
                    <a:lnTo>
                      <a:pt x="29040" y="17939"/>
                    </a:lnTo>
                    <a:cubicBezTo>
                      <a:pt x="29371" y="17939"/>
                      <a:pt x="29108" y="17307"/>
                      <a:pt x="29275" y="17307"/>
                    </a:cubicBezTo>
                    <a:cubicBezTo>
                      <a:pt x="29439" y="17307"/>
                      <a:pt x="29535" y="17939"/>
                      <a:pt x="30033" y="17939"/>
                    </a:cubicBezTo>
                    <a:lnTo>
                      <a:pt x="35188" y="17939"/>
                    </a:lnTo>
                    <a:cubicBezTo>
                      <a:pt x="35188" y="17939"/>
                      <a:pt x="35525" y="17501"/>
                      <a:pt x="35188" y="16385"/>
                    </a:cubicBezTo>
                    <a:cubicBezTo>
                      <a:pt x="34737" y="14893"/>
                      <a:pt x="33767" y="14965"/>
                      <a:pt x="33341" y="14743"/>
                    </a:cubicBezTo>
                    <a:cubicBezTo>
                      <a:pt x="32918" y="14521"/>
                      <a:pt x="33696" y="13261"/>
                      <a:pt x="32845" y="11845"/>
                    </a:cubicBezTo>
                    <a:cubicBezTo>
                      <a:pt x="31996" y="10425"/>
                      <a:pt x="31095" y="10545"/>
                      <a:pt x="30576" y="10237"/>
                    </a:cubicBezTo>
                    <a:cubicBezTo>
                      <a:pt x="30057" y="9930"/>
                      <a:pt x="31191" y="5387"/>
                      <a:pt x="28163" y="2833"/>
                    </a:cubicBezTo>
                    <a:cubicBezTo>
                      <a:pt x="26224" y="1197"/>
                      <a:pt x="24042" y="843"/>
                      <a:pt x="22606" y="843"/>
                    </a:cubicBezTo>
                    <a:cubicBezTo>
                      <a:pt x="21801" y="843"/>
                      <a:pt x="21230" y="954"/>
                      <a:pt x="21068" y="1013"/>
                    </a:cubicBezTo>
                    <a:cubicBezTo>
                      <a:pt x="21053" y="1019"/>
                      <a:pt x="21033" y="1022"/>
                      <a:pt x="21010" y="1022"/>
                    </a:cubicBezTo>
                    <a:cubicBezTo>
                      <a:pt x="20786" y="1022"/>
                      <a:pt x="20204" y="769"/>
                      <a:pt x="19376" y="512"/>
                    </a:cubicBezTo>
                    <a:cubicBezTo>
                      <a:pt x="18548" y="256"/>
                      <a:pt x="17472" y="0"/>
                      <a:pt x="16263" y="0"/>
                    </a:cubicBezTo>
                    <a:close/>
                  </a:path>
                </a:pathLst>
              </a:custGeom>
              <a:solidFill>
                <a:srgbClr val="4D372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8" name="Google Shape;679;p26">
                <a:extLst>
                  <a:ext uri="{FF2B5EF4-FFF2-40B4-BE49-F238E27FC236}">
                    <a16:creationId xmlns:a16="http://schemas.microsoft.com/office/drawing/2014/main" id="{5E64723B-C21A-4D58-B058-820FE23D7E6C}"/>
                  </a:ext>
                </a:extLst>
              </p:cNvPr>
              <p:cNvSpPr/>
              <p:nvPr/>
            </p:nvSpPr>
            <p:spPr>
              <a:xfrm flipH="1">
                <a:off x="7516545" y="1674212"/>
                <a:ext cx="454814" cy="274227"/>
              </a:xfrm>
              <a:custGeom>
                <a:avLst/>
                <a:gdLst/>
                <a:ahLst/>
                <a:cxnLst/>
                <a:rect l="l" t="t" r="r" b="b"/>
                <a:pathLst>
                  <a:path w="7067" h="4261" extrusionOk="0">
                    <a:moveTo>
                      <a:pt x="4476" y="0"/>
                    </a:moveTo>
                    <a:lnTo>
                      <a:pt x="4476" y="0"/>
                    </a:lnTo>
                    <a:lnTo>
                      <a:pt x="4476" y="0"/>
                    </a:lnTo>
                    <a:cubicBezTo>
                      <a:pt x="4476" y="0"/>
                      <a:pt x="4476" y="0"/>
                      <a:pt x="4476" y="0"/>
                    </a:cubicBezTo>
                    <a:close/>
                    <a:moveTo>
                      <a:pt x="4476" y="0"/>
                    </a:moveTo>
                    <a:cubicBezTo>
                      <a:pt x="4460" y="8"/>
                      <a:pt x="347" y="832"/>
                      <a:pt x="75" y="2919"/>
                    </a:cubicBezTo>
                    <a:cubicBezTo>
                      <a:pt x="0" y="3509"/>
                      <a:pt x="120" y="3943"/>
                      <a:pt x="334" y="4257"/>
                    </a:cubicBezTo>
                    <a:cubicBezTo>
                      <a:pt x="355" y="4261"/>
                      <a:pt x="375" y="4261"/>
                      <a:pt x="400" y="4261"/>
                    </a:cubicBezTo>
                    <a:lnTo>
                      <a:pt x="7066" y="4261"/>
                    </a:lnTo>
                    <a:lnTo>
                      <a:pt x="4476" y="0"/>
                    </a:ln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9" name="Google Shape;680;p26">
                <a:extLst>
                  <a:ext uri="{FF2B5EF4-FFF2-40B4-BE49-F238E27FC236}">
                    <a16:creationId xmlns:a16="http://schemas.microsoft.com/office/drawing/2014/main" id="{C3AEF103-D310-4499-B6CA-E24A68334F7B}"/>
                  </a:ext>
                </a:extLst>
              </p:cNvPr>
              <p:cNvSpPr/>
              <p:nvPr/>
            </p:nvSpPr>
            <p:spPr>
              <a:xfrm flipH="1">
                <a:off x="6576275" y="1013867"/>
                <a:ext cx="1333637" cy="1070995"/>
              </a:xfrm>
              <a:custGeom>
                <a:avLst/>
                <a:gdLst/>
                <a:ahLst/>
                <a:cxnLst/>
                <a:rect l="l" t="t" r="r" b="b"/>
                <a:pathLst>
                  <a:path w="21027" h="16886" extrusionOk="0">
                    <a:moveTo>
                      <a:pt x="12782" y="1"/>
                    </a:moveTo>
                    <a:cubicBezTo>
                      <a:pt x="12782" y="1"/>
                      <a:pt x="12240" y="3579"/>
                      <a:pt x="10066" y="6006"/>
                    </a:cubicBezTo>
                    <a:cubicBezTo>
                      <a:pt x="7055" y="9368"/>
                      <a:pt x="3914" y="10290"/>
                      <a:pt x="3914" y="10290"/>
                    </a:cubicBezTo>
                    <a:cubicBezTo>
                      <a:pt x="3225" y="9790"/>
                      <a:pt x="2513" y="9546"/>
                      <a:pt x="1892" y="9546"/>
                    </a:cubicBezTo>
                    <a:cubicBezTo>
                      <a:pt x="808" y="9546"/>
                      <a:pt x="0" y="10293"/>
                      <a:pt x="81" y="11734"/>
                    </a:cubicBezTo>
                    <a:cubicBezTo>
                      <a:pt x="203" y="14001"/>
                      <a:pt x="4215" y="13751"/>
                      <a:pt x="4737" y="13826"/>
                    </a:cubicBezTo>
                    <a:cubicBezTo>
                      <a:pt x="5262" y="13901"/>
                      <a:pt x="5235" y="15072"/>
                      <a:pt x="5311" y="15745"/>
                    </a:cubicBezTo>
                    <a:cubicBezTo>
                      <a:pt x="5375" y="16325"/>
                      <a:pt x="7073" y="16885"/>
                      <a:pt x="8017" y="16885"/>
                    </a:cubicBezTo>
                    <a:cubicBezTo>
                      <a:pt x="8167" y="16885"/>
                      <a:pt x="8297" y="16871"/>
                      <a:pt x="8399" y="16841"/>
                    </a:cubicBezTo>
                    <a:cubicBezTo>
                      <a:pt x="9147" y="16616"/>
                      <a:pt x="9120" y="16168"/>
                      <a:pt x="9147" y="15642"/>
                    </a:cubicBezTo>
                    <a:cubicBezTo>
                      <a:pt x="9171" y="15120"/>
                      <a:pt x="13008" y="15294"/>
                      <a:pt x="17019" y="14250"/>
                    </a:cubicBezTo>
                    <a:cubicBezTo>
                      <a:pt x="21027" y="13202"/>
                      <a:pt x="20006" y="9866"/>
                      <a:pt x="19757" y="5781"/>
                    </a:cubicBezTo>
                    <a:cubicBezTo>
                      <a:pt x="19508" y="1694"/>
                      <a:pt x="14602" y="1"/>
                      <a:pt x="12782" y="1"/>
                    </a:cubicBezTo>
                    <a:close/>
                  </a:path>
                </a:pathLst>
              </a:custGeom>
              <a:solidFill>
                <a:srgbClr val="FF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0" name="Google Shape;681;p26">
                <a:extLst>
                  <a:ext uri="{FF2B5EF4-FFF2-40B4-BE49-F238E27FC236}">
                    <a16:creationId xmlns:a16="http://schemas.microsoft.com/office/drawing/2014/main" id="{EB49B0DF-23B4-459A-8575-CEF2924A792E}"/>
                  </a:ext>
                </a:extLst>
              </p:cNvPr>
              <p:cNvSpPr/>
              <p:nvPr/>
            </p:nvSpPr>
            <p:spPr>
              <a:xfrm flipH="1">
                <a:off x="7680440" y="1693415"/>
                <a:ext cx="147971" cy="104778"/>
              </a:xfrm>
              <a:custGeom>
                <a:avLst/>
                <a:gdLst/>
                <a:ahLst/>
                <a:cxnLst/>
                <a:rect l="l" t="t" r="r" b="b"/>
                <a:pathLst>
                  <a:path w="2333" h="1652" extrusionOk="0">
                    <a:moveTo>
                      <a:pt x="934" y="0"/>
                    </a:moveTo>
                    <a:cubicBezTo>
                      <a:pt x="795" y="0"/>
                      <a:pt x="662" y="25"/>
                      <a:pt x="540" y="74"/>
                    </a:cubicBezTo>
                    <a:cubicBezTo>
                      <a:pt x="192" y="218"/>
                      <a:pt x="1" y="545"/>
                      <a:pt x="1" y="1007"/>
                    </a:cubicBezTo>
                    <a:cubicBezTo>
                      <a:pt x="1" y="1061"/>
                      <a:pt x="45" y="1102"/>
                      <a:pt x="97" y="1102"/>
                    </a:cubicBezTo>
                    <a:cubicBezTo>
                      <a:pt x="151" y="1102"/>
                      <a:pt x="196" y="1061"/>
                      <a:pt x="196" y="1007"/>
                    </a:cubicBezTo>
                    <a:cubicBezTo>
                      <a:pt x="196" y="630"/>
                      <a:pt x="346" y="364"/>
                      <a:pt x="615" y="255"/>
                    </a:cubicBezTo>
                    <a:cubicBezTo>
                      <a:pt x="710" y="216"/>
                      <a:pt x="816" y="197"/>
                      <a:pt x="927" y="197"/>
                    </a:cubicBezTo>
                    <a:cubicBezTo>
                      <a:pt x="1210" y="197"/>
                      <a:pt x="1531" y="320"/>
                      <a:pt x="1814" y="539"/>
                    </a:cubicBezTo>
                    <a:cubicBezTo>
                      <a:pt x="1584" y="549"/>
                      <a:pt x="1267" y="600"/>
                      <a:pt x="1080" y="777"/>
                    </a:cubicBezTo>
                    <a:cubicBezTo>
                      <a:pt x="970" y="884"/>
                      <a:pt x="919" y="1016"/>
                      <a:pt x="926" y="1177"/>
                    </a:cubicBezTo>
                    <a:cubicBezTo>
                      <a:pt x="933" y="1371"/>
                      <a:pt x="1001" y="1508"/>
                      <a:pt x="1127" y="1583"/>
                    </a:cubicBezTo>
                    <a:cubicBezTo>
                      <a:pt x="1209" y="1634"/>
                      <a:pt x="1302" y="1651"/>
                      <a:pt x="1393" y="1651"/>
                    </a:cubicBezTo>
                    <a:cubicBezTo>
                      <a:pt x="1592" y="1651"/>
                      <a:pt x="1779" y="1569"/>
                      <a:pt x="1806" y="1555"/>
                    </a:cubicBezTo>
                    <a:cubicBezTo>
                      <a:pt x="1858" y="1535"/>
                      <a:pt x="1878" y="1473"/>
                      <a:pt x="1855" y="1426"/>
                    </a:cubicBezTo>
                    <a:cubicBezTo>
                      <a:pt x="1840" y="1389"/>
                      <a:pt x="1806" y="1369"/>
                      <a:pt x="1768" y="1369"/>
                    </a:cubicBezTo>
                    <a:cubicBezTo>
                      <a:pt x="1754" y="1369"/>
                      <a:pt x="1739" y="1372"/>
                      <a:pt x="1724" y="1378"/>
                    </a:cubicBezTo>
                    <a:cubicBezTo>
                      <a:pt x="1668" y="1404"/>
                      <a:pt x="1523" y="1454"/>
                      <a:pt x="1392" y="1454"/>
                    </a:cubicBezTo>
                    <a:cubicBezTo>
                      <a:pt x="1332" y="1454"/>
                      <a:pt x="1274" y="1444"/>
                      <a:pt x="1230" y="1416"/>
                    </a:cubicBezTo>
                    <a:cubicBezTo>
                      <a:pt x="1162" y="1375"/>
                      <a:pt x="1127" y="1293"/>
                      <a:pt x="1121" y="1170"/>
                    </a:cubicBezTo>
                    <a:cubicBezTo>
                      <a:pt x="1117" y="1068"/>
                      <a:pt x="1148" y="986"/>
                      <a:pt x="1216" y="920"/>
                    </a:cubicBezTo>
                    <a:cubicBezTo>
                      <a:pt x="1373" y="769"/>
                      <a:pt x="1701" y="734"/>
                      <a:pt x="1917" y="734"/>
                    </a:cubicBezTo>
                    <a:cubicBezTo>
                      <a:pt x="1977" y="734"/>
                      <a:pt x="2029" y="736"/>
                      <a:pt x="2066" y="740"/>
                    </a:cubicBezTo>
                    <a:lnTo>
                      <a:pt x="2332" y="761"/>
                    </a:lnTo>
                    <a:lnTo>
                      <a:pt x="2145" y="572"/>
                    </a:lnTo>
                    <a:cubicBezTo>
                      <a:pt x="1784" y="204"/>
                      <a:pt x="1336" y="0"/>
                      <a:pt x="934" y="0"/>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1" name="Google Shape;682;p26">
                <a:extLst>
                  <a:ext uri="{FF2B5EF4-FFF2-40B4-BE49-F238E27FC236}">
                    <a16:creationId xmlns:a16="http://schemas.microsoft.com/office/drawing/2014/main" id="{9754D3B1-FED5-4635-A0E6-53EAA513B008}"/>
                  </a:ext>
                </a:extLst>
              </p:cNvPr>
              <p:cNvSpPr/>
              <p:nvPr/>
            </p:nvSpPr>
            <p:spPr>
              <a:xfrm flipH="1">
                <a:off x="6685728" y="1408695"/>
                <a:ext cx="123235" cy="65772"/>
              </a:xfrm>
              <a:custGeom>
                <a:avLst/>
                <a:gdLst/>
                <a:ahLst/>
                <a:cxnLst/>
                <a:rect l="l" t="t" r="r" b="b"/>
                <a:pathLst>
                  <a:path w="1943" h="1037" extrusionOk="0">
                    <a:moveTo>
                      <a:pt x="659" y="1"/>
                    </a:moveTo>
                    <a:cubicBezTo>
                      <a:pt x="447" y="1"/>
                      <a:pt x="263" y="60"/>
                      <a:pt x="170" y="201"/>
                    </a:cubicBezTo>
                    <a:cubicBezTo>
                      <a:pt x="1" y="452"/>
                      <a:pt x="943" y="1037"/>
                      <a:pt x="1481" y="1037"/>
                    </a:cubicBezTo>
                    <a:cubicBezTo>
                      <a:pt x="1651" y="1037"/>
                      <a:pt x="1781" y="978"/>
                      <a:pt x="1822" y="832"/>
                    </a:cubicBezTo>
                    <a:cubicBezTo>
                      <a:pt x="1942" y="397"/>
                      <a:pt x="1205" y="1"/>
                      <a:pt x="659" y="1"/>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2" name="Google Shape;683;p26">
                <a:extLst>
                  <a:ext uri="{FF2B5EF4-FFF2-40B4-BE49-F238E27FC236}">
                    <a16:creationId xmlns:a16="http://schemas.microsoft.com/office/drawing/2014/main" id="{9D607DA7-563E-4F03-BEE3-6C0004520F76}"/>
                  </a:ext>
                </a:extLst>
              </p:cNvPr>
              <p:cNvSpPr/>
              <p:nvPr/>
            </p:nvSpPr>
            <p:spPr>
              <a:xfrm flipH="1">
                <a:off x="7197767" y="1434383"/>
                <a:ext cx="145687" cy="58288"/>
              </a:xfrm>
              <a:custGeom>
                <a:avLst/>
                <a:gdLst/>
                <a:ahLst/>
                <a:cxnLst/>
                <a:rect l="l" t="t" r="r" b="b"/>
                <a:pathLst>
                  <a:path w="2297" h="919" extrusionOk="0">
                    <a:moveTo>
                      <a:pt x="1721" y="0"/>
                    </a:moveTo>
                    <a:cubicBezTo>
                      <a:pt x="1105" y="0"/>
                      <a:pt x="1" y="429"/>
                      <a:pt x="240" y="881"/>
                    </a:cubicBezTo>
                    <a:cubicBezTo>
                      <a:pt x="254" y="907"/>
                      <a:pt x="302" y="919"/>
                      <a:pt x="373" y="919"/>
                    </a:cubicBezTo>
                    <a:cubicBezTo>
                      <a:pt x="836" y="919"/>
                      <a:pt x="2297" y="424"/>
                      <a:pt x="2087" y="113"/>
                    </a:cubicBezTo>
                    <a:cubicBezTo>
                      <a:pt x="2032" y="35"/>
                      <a:pt x="1897" y="0"/>
                      <a:pt x="1721" y="0"/>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3" name="Google Shape;684;p26">
                <a:extLst>
                  <a:ext uri="{FF2B5EF4-FFF2-40B4-BE49-F238E27FC236}">
                    <a16:creationId xmlns:a16="http://schemas.microsoft.com/office/drawing/2014/main" id="{2A50D7F6-2481-4639-AE0E-7EF51804AA66}"/>
                  </a:ext>
                </a:extLst>
              </p:cNvPr>
              <p:cNvSpPr/>
              <p:nvPr/>
            </p:nvSpPr>
            <p:spPr>
              <a:xfrm flipH="1">
                <a:off x="6729935" y="1577663"/>
                <a:ext cx="71099" cy="35645"/>
              </a:xfrm>
              <a:custGeom>
                <a:avLst/>
                <a:gdLst/>
                <a:ahLst/>
                <a:cxnLst/>
                <a:rect l="l" t="t" r="r" b="b"/>
                <a:pathLst>
                  <a:path w="1121" h="562" extrusionOk="0">
                    <a:moveTo>
                      <a:pt x="0" y="1"/>
                    </a:moveTo>
                    <a:cubicBezTo>
                      <a:pt x="0" y="312"/>
                      <a:pt x="249" y="561"/>
                      <a:pt x="560" y="561"/>
                    </a:cubicBezTo>
                    <a:cubicBezTo>
                      <a:pt x="870" y="561"/>
                      <a:pt x="1120" y="312"/>
                      <a:pt x="1120" y="1"/>
                    </a:cubicBezTo>
                    <a:close/>
                  </a:path>
                </a:pathLst>
              </a:custGeom>
              <a:solidFill>
                <a:srgbClr val="252A61"/>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4" name="Google Shape;685;p26">
                <a:extLst>
                  <a:ext uri="{FF2B5EF4-FFF2-40B4-BE49-F238E27FC236}">
                    <a16:creationId xmlns:a16="http://schemas.microsoft.com/office/drawing/2014/main" id="{E47271E1-346C-4C02-84A6-0DB92FF9D12C}"/>
                  </a:ext>
                </a:extLst>
              </p:cNvPr>
              <p:cNvSpPr/>
              <p:nvPr/>
            </p:nvSpPr>
            <p:spPr>
              <a:xfrm flipH="1">
                <a:off x="7192692" y="1577663"/>
                <a:ext cx="97674" cy="48837"/>
              </a:xfrm>
              <a:custGeom>
                <a:avLst/>
                <a:gdLst/>
                <a:ahLst/>
                <a:cxnLst/>
                <a:rect l="l" t="t" r="r" b="b"/>
                <a:pathLst>
                  <a:path w="1540" h="770" extrusionOk="0">
                    <a:moveTo>
                      <a:pt x="0" y="1"/>
                    </a:moveTo>
                    <a:cubicBezTo>
                      <a:pt x="0" y="424"/>
                      <a:pt x="345" y="769"/>
                      <a:pt x="772" y="769"/>
                    </a:cubicBezTo>
                    <a:cubicBezTo>
                      <a:pt x="1196" y="769"/>
                      <a:pt x="1540" y="424"/>
                      <a:pt x="1540" y="1"/>
                    </a:cubicBezTo>
                    <a:close/>
                  </a:path>
                </a:pathLst>
              </a:custGeom>
              <a:solidFill>
                <a:srgbClr val="252A61"/>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5" name="Google Shape;686;p26">
                <a:extLst>
                  <a:ext uri="{FF2B5EF4-FFF2-40B4-BE49-F238E27FC236}">
                    <a16:creationId xmlns:a16="http://schemas.microsoft.com/office/drawing/2014/main" id="{3620511D-53B9-40ED-95D5-5C212D019EDE}"/>
                  </a:ext>
                </a:extLst>
              </p:cNvPr>
              <p:cNvSpPr/>
              <p:nvPr/>
            </p:nvSpPr>
            <p:spPr>
              <a:xfrm flipH="1">
                <a:off x="7062099" y="1721703"/>
                <a:ext cx="134968" cy="68880"/>
              </a:xfrm>
              <a:custGeom>
                <a:avLst/>
                <a:gdLst/>
                <a:ahLst/>
                <a:cxnLst/>
                <a:rect l="l" t="t" r="r" b="b"/>
                <a:pathLst>
                  <a:path w="2128" h="1086" extrusionOk="0">
                    <a:moveTo>
                      <a:pt x="134" y="0"/>
                    </a:moveTo>
                    <a:lnTo>
                      <a:pt x="1" y="143"/>
                    </a:lnTo>
                    <a:cubicBezTo>
                      <a:pt x="4" y="151"/>
                      <a:pt x="11" y="161"/>
                      <a:pt x="21" y="175"/>
                    </a:cubicBezTo>
                    <a:cubicBezTo>
                      <a:pt x="486" y="775"/>
                      <a:pt x="1039" y="1086"/>
                      <a:pt x="1622" y="1086"/>
                    </a:cubicBezTo>
                    <a:cubicBezTo>
                      <a:pt x="1789" y="1086"/>
                      <a:pt x="1957" y="1062"/>
                      <a:pt x="2128" y="1007"/>
                    </a:cubicBezTo>
                    <a:lnTo>
                      <a:pt x="2069" y="819"/>
                    </a:lnTo>
                    <a:cubicBezTo>
                      <a:pt x="1915" y="867"/>
                      <a:pt x="1763" y="890"/>
                      <a:pt x="1613" y="890"/>
                    </a:cubicBezTo>
                    <a:cubicBezTo>
                      <a:pt x="1093" y="890"/>
                      <a:pt x="605" y="607"/>
                      <a:pt x="179" y="55"/>
                    </a:cubicBezTo>
                    <a:cubicBezTo>
                      <a:pt x="155" y="24"/>
                      <a:pt x="147" y="11"/>
                      <a:pt x="134" y="0"/>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6" name="Google Shape;687;p26">
                <a:extLst>
                  <a:ext uri="{FF2B5EF4-FFF2-40B4-BE49-F238E27FC236}">
                    <a16:creationId xmlns:a16="http://schemas.microsoft.com/office/drawing/2014/main" id="{87D21E6F-9BB3-48E6-8255-941DB10F9090}"/>
                  </a:ext>
                </a:extLst>
              </p:cNvPr>
              <p:cNvSpPr/>
              <p:nvPr/>
            </p:nvSpPr>
            <p:spPr>
              <a:xfrm flipH="1">
                <a:off x="7170619" y="1707940"/>
                <a:ext cx="50677" cy="37167"/>
              </a:xfrm>
              <a:custGeom>
                <a:avLst/>
                <a:gdLst/>
                <a:ahLst/>
                <a:cxnLst/>
                <a:rect l="l" t="t" r="r" b="b"/>
                <a:pathLst>
                  <a:path w="799" h="586" extrusionOk="0">
                    <a:moveTo>
                      <a:pt x="691" y="1"/>
                    </a:moveTo>
                    <a:cubicBezTo>
                      <a:pt x="685" y="1"/>
                      <a:pt x="679" y="1"/>
                      <a:pt x="673" y="2"/>
                    </a:cubicBezTo>
                    <a:cubicBezTo>
                      <a:pt x="376" y="61"/>
                      <a:pt x="52" y="405"/>
                      <a:pt x="35" y="419"/>
                    </a:cubicBezTo>
                    <a:cubicBezTo>
                      <a:pt x="0" y="460"/>
                      <a:pt x="0" y="521"/>
                      <a:pt x="41" y="559"/>
                    </a:cubicBezTo>
                    <a:cubicBezTo>
                      <a:pt x="58" y="576"/>
                      <a:pt x="82" y="586"/>
                      <a:pt x="107" y="586"/>
                    </a:cubicBezTo>
                    <a:cubicBezTo>
                      <a:pt x="134" y="586"/>
                      <a:pt x="161" y="576"/>
                      <a:pt x="178" y="555"/>
                    </a:cubicBezTo>
                    <a:cubicBezTo>
                      <a:pt x="260" y="466"/>
                      <a:pt x="516" y="234"/>
                      <a:pt x="710" y="197"/>
                    </a:cubicBezTo>
                    <a:cubicBezTo>
                      <a:pt x="762" y="187"/>
                      <a:pt x="799" y="135"/>
                      <a:pt x="789" y="81"/>
                    </a:cubicBezTo>
                    <a:cubicBezTo>
                      <a:pt x="780" y="35"/>
                      <a:pt x="739" y="1"/>
                      <a:pt x="691" y="1"/>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7" name="Google Shape;688;p26">
                <a:extLst>
                  <a:ext uri="{FF2B5EF4-FFF2-40B4-BE49-F238E27FC236}">
                    <a16:creationId xmlns:a16="http://schemas.microsoft.com/office/drawing/2014/main" id="{039CCB04-2536-402D-B39E-8849500597E3}"/>
                  </a:ext>
                </a:extLst>
              </p:cNvPr>
              <p:cNvSpPr/>
              <p:nvPr/>
            </p:nvSpPr>
            <p:spPr>
              <a:xfrm flipH="1">
                <a:off x="7241153" y="1637220"/>
                <a:ext cx="285856" cy="252114"/>
              </a:xfrm>
              <a:custGeom>
                <a:avLst/>
                <a:gdLst/>
                <a:ahLst/>
                <a:cxnLst/>
                <a:rect l="l" t="t" r="r" b="b"/>
                <a:pathLst>
                  <a:path w="4507" h="3975" extrusionOk="0">
                    <a:moveTo>
                      <a:pt x="2253" y="1"/>
                    </a:moveTo>
                    <a:cubicBezTo>
                      <a:pt x="1007" y="1"/>
                      <a:pt x="0" y="892"/>
                      <a:pt x="0" y="1988"/>
                    </a:cubicBezTo>
                    <a:cubicBezTo>
                      <a:pt x="0" y="3087"/>
                      <a:pt x="1007" y="3974"/>
                      <a:pt x="2253" y="3974"/>
                    </a:cubicBezTo>
                    <a:cubicBezTo>
                      <a:pt x="3496" y="3974"/>
                      <a:pt x="4506" y="3087"/>
                      <a:pt x="4506" y="1988"/>
                    </a:cubicBezTo>
                    <a:cubicBezTo>
                      <a:pt x="4506" y="892"/>
                      <a:pt x="3496" y="1"/>
                      <a:pt x="2253" y="1"/>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8" name="Google Shape;689;p26">
                <a:extLst>
                  <a:ext uri="{FF2B5EF4-FFF2-40B4-BE49-F238E27FC236}">
                    <a16:creationId xmlns:a16="http://schemas.microsoft.com/office/drawing/2014/main" id="{D35AEDA9-7DB2-4826-BBA8-579A11F1A2D7}"/>
                  </a:ext>
                </a:extLst>
              </p:cNvPr>
              <p:cNvSpPr/>
              <p:nvPr/>
            </p:nvSpPr>
            <p:spPr>
              <a:xfrm flipH="1">
                <a:off x="6670887" y="1653520"/>
                <a:ext cx="150317" cy="170613"/>
              </a:xfrm>
              <a:custGeom>
                <a:avLst/>
                <a:gdLst/>
                <a:ahLst/>
                <a:cxnLst/>
                <a:rect l="l" t="t" r="r" b="b"/>
                <a:pathLst>
                  <a:path w="2370" h="2690" extrusionOk="0">
                    <a:moveTo>
                      <a:pt x="1185" y="0"/>
                    </a:moveTo>
                    <a:cubicBezTo>
                      <a:pt x="530" y="0"/>
                      <a:pt x="0" y="601"/>
                      <a:pt x="0" y="1345"/>
                    </a:cubicBezTo>
                    <a:cubicBezTo>
                      <a:pt x="0" y="2089"/>
                      <a:pt x="530" y="2690"/>
                      <a:pt x="1185" y="2690"/>
                    </a:cubicBezTo>
                    <a:cubicBezTo>
                      <a:pt x="1837" y="2690"/>
                      <a:pt x="2370" y="2089"/>
                      <a:pt x="2370" y="1345"/>
                    </a:cubicBezTo>
                    <a:cubicBezTo>
                      <a:pt x="2370" y="601"/>
                      <a:pt x="1837" y="0"/>
                      <a:pt x="1185" y="0"/>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9" name="Google Shape;690;p26">
                <a:extLst>
                  <a:ext uri="{FF2B5EF4-FFF2-40B4-BE49-F238E27FC236}">
                    <a16:creationId xmlns:a16="http://schemas.microsoft.com/office/drawing/2014/main" id="{57817E91-1049-4F15-A48C-9D564A40172B}"/>
                  </a:ext>
                </a:extLst>
              </p:cNvPr>
              <p:cNvSpPr/>
              <p:nvPr/>
            </p:nvSpPr>
            <p:spPr>
              <a:xfrm flipH="1">
                <a:off x="6718964" y="1571447"/>
                <a:ext cx="150508" cy="12622"/>
              </a:xfrm>
              <a:custGeom>
                <a:avLst/>
                <a:gdLst/>
                <a:ahLst/>
                <a:cxnLst/>
                <a:rect l="l" t="t" r="r" b="b"/>
                <a:pathLst>
                  <a:path w="2373" h="199" extrusionOk="0">
                    <a:moveTo>
                      <a:pt x="0" y="1"/>
                    </a:moveTo>
                    <a:lnTo>
                      <a:pt x="0" y="198"/>
                    </a:lnTo>
                    <a:lnTo>
                      <a:pt x="2373" y="198"/>
                    </a:lnTo>
                    <a:lnTo>
                      <a:pt x="2373" y="1"/>
                    </a:ln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0" name="Google Shape;691;p26">
                <a:extLst>
                  <a:ext uri="{FF2B5EF4-FFF2-40B4-BE49-F238E27FC236}">
                    <a16:creationId xmlns:a16="http://schemas.microsoft.com/office/drawing/2014/main" id="{FB7DB008-F055-47FC-BE76-B6F68043EFAE}"/>
                  </a:ext>
                </a:extLst>
              </p:cNvPr>
              <p:cNvSpPr/>
              <p:nvPr/>
            </p:nvSpPr>
            <p:spPr>
              <a:xfrm flipH="1">
                <a:off x="7177535" y="1569037"/>
                <a:ext cx="206575" cy="17188"/>
              </a:xfrm>
              <a:custGeom>
                <a:avLst/>
                <a:gdLst/>
                <a:ahLst/>
                <a:cxnLst/>
                <a:rect l="l" t="t" r="r" b="b"/>
                <a:pathLst>
                  <a:path w="3257" h="271" extrusionOk="0">
                    <a:moveTo>
                      <a:pt x="0" y="1"/>
                    </a:moveTo>
                    <a:lnTo>
                      <a:pt x="0" y="270"/>
                    </a:lnTo>
                    <a:lnTo>
                      <a:pt x="3257" y="270"/>
                    </a:lnTo>
                    <a:lnTo>
                      <a:pt x="3257" y="1"/>
                    </a:ln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1" name="Google Shape;692;p26">
                <a:extLst>
                  <a:ext uri="{FF2B5EF4-FFF2-40B4-BE49-F238E27FC236}">
                    <a16:creationId xmlns:a16="http://schemas.microsoft.com/office/drawing/2014/main" id="{E5408E04-C65C-40A4-AD1A-C5FF2D392B12}"/>
                  </a:ext>
                </a:extLst>
              </p:cNvPr>
              <p:cNvSpPr/>
              <p:nvPr/>
            </p:nvSpPr>
            <p:spPr>
              <a:xfrm flipH="1">
                <a:off x="6599214" y="1424425"/>
                <a:ext cx="54419" cy="261818"/>
              </a:xfrm>
              <a:custGeom>
                <a:avLst/>
                <a:gdLst/>
                <a:ahLst/>
                <a:cxnLst/>
                <a:rect l="l" t="t" r="r" b="b"/>
                <a:pathLst>
                  <a:path w="858" h="4128" extrusionOk="0">
                    <a:moveTo>
                      <a:pt x="1" y="0"/>
                    </a:moveTo>
                    <a:cubicBezTo>
                      <a:pt x="8" y="127"/>
                      <a:pt x="18" y="250"/>
                      <a:pt x="32" y="373"/>
                    </a:cubicBezTo>
                    <a:cubicBezTo>
                      <a:pt x="400" y="830"/>
                      <a:pt x="424" y="1503"/>
                      <a:pt x="394" y="2079"/>
                    </a:cubicBezTo>
                    <a:cubicBezTo>
                      <a:pt x="387" y="2219"/>
                      <a:pt x="305" y="2308"/>
                      <a:pt x="202" y="2346"/>
                    </a:cubicBezTo>
                    <a:cubicBezTo>
                      <a:pt x="205" y="2428"/>
                      <a:pt x="213" y="2513"/>
                      <a:pt x="219" y="2595"/>
                    </a:cubicBezTo>
                    <a:cubicBezTo>
                      <a:pt x="500" y="2653"/>
                      <a:pt x="509" y="3083"/>
                      <a:pt x="243" y="3165"/>
                    </a:cubicBezTo>
                    <a:cubicBezTo>
                      <a:pt x="254" y="3499"/>
                      <a:pt x="254" y="3820"/>
                      <a:pt x="233" y="4128"/>
                    </a:cubicBezTo>
                    <a:cubicBezTo>
                      <a:pt x="725" y="3370"/>
                      <a:pt x="749" y="2387"/>
                      <a:pt x="749" y="2212"/>
                    </a:cubicBezTo>
                    <a:cubicBezTo>
                      <a:pt x="749" y="1946"/>
                      <a:pt x="766" y="1659"/>
                      <a:pt x="783" y="1383"/>
                    </a:cubicBezTo>
                    <a:cubicBezTo>
                      <a:pt x="817" y="860"/>
                      <a:pt x="858" y="212"/>
                      <a:pt x="714" y="14"/>
                    </a:cubicBezTo>
                    <a:cubicBezTo>
                      <a:pt x="704" y="14"/>
                      <a:pt x="694" y="11"/>
                      <a:pt x="681" y="11"/>
                    </a:cubicBezTo>
                    <a:cubicBezTo>
                      <a:pt x="547" y="11"/>
                      <a:pt x="305" y="7"/>
                      <a:pt x="1" y="0"/>
                    </a:cubicBezTo>
                    <a:close/>
                  </a:path>
                </a:pathLst>
              </a:custGeom>
              <a:solidFill>
                <a:srgbClr val="4D372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2" name="Google Shape;693;p26">
                <a:extLst>
                  <a:ext uri="{FF2B5EF4-FFF2-40B4-BE49-F238E27FC236}">
                    <a16:creationId xmlns:a16="http://schemas.microsoft.com/office/drawing/2014/main" id="{39FC3612-0880-4CBA-9E39-9766DFACB9DA}"/>
                  </a:ext>
                </a:extLst>
              </p:cNvPr>
              <p:cNvSpPr/>
              <p:nvPr/>
            </p:nvSpPr>
            <p:spPr>
              <a:xfrm flipH="1">
                <a:off x="6637527" y="1419478"/>
                <a:ext cx="269620" cy="309451"/>
              </a:xfrm>
              <a:custGeom>
                <a:avLst/>
                <a:gdLst/>
                <a:ahLst/>
                <a:cxnLst/>
                <a:rect l="l" t="t" r="r" b="b"/>
                <a:pathLst>
                  <a:path w="4251" h="4879" extrusionOk="0">
                    <a:moveTo>
                      <a:pt x="2991" y="54"/>
                    </a:moveTo>
                    <a:lnTo>
                      <a:pt x="2991" y="54"/>
                    </a:lnTo>
                    <a:cubicBezTo>
                      <a:pt x="3155" y="153"/>
                      <a:pt x="3288" y="276"/>
                      <a:pt x="3346" y="413"/>
                    </a:cubicBezTo>
                    <a:cubicBezTo>
                      <a:pt x="3373" y="273"/>
                      <a:pt x="3482" y="153"/>
                      <a:pt x="3616" y="153"/>
                    </a:cubicBezTo>
                    <a:cubicBezTo>
                      <a:pt x="3663" y="153"/>
                      <a:pt x="3718" y="171"/>
                      <a:pt x="3769" y="208"/>
                    </a:cubicBezTo>
                    <a:cubicBezTo>
                      <a:pt x="3871" y="280"/>
                      <a:pt x="3953" y="362"/>
                      <a:pt x="4029" y="451"/>
                    </a:cubicBezTo>
                    <a:cubicBezTo>
                      <a:pt x="4015" y="328"/>
                      <a:pt x="4005" y="205"/>
                      <a:pt x="3998" y="78"/>
                    </a:cubicBezTo>
                    <a:cubicBezTo>
                      <a:pt x="3708" y="72"/>
                      <a:pt x="3363" y="65"/>
                      <a:pt x="2991" y="54"/>
                    </a:cubicBezTo>
                    <a:close/>
                    <a:moveTo>
                      <a:pt x="2967" y="2397"/>
                    </a:moveTo>
                    <a:lnTo>
                      <a:pt x="2967" y="2594"/>
                    </a:lnTo>
                    <a:lnTo>
                      <a:pt x="2786" y="2594"/>
                    </a:lnTo>
                    <a:cubicBezTo>
                      <a:pt x="2738" y="2857"/>
                      <a:pt x="2510" y="3055"/>
                      <a:pt x="2233" y="3055"/>
                    </a:cubicBezTo>
                    <a:cubicBezTo>
                      <a:pt x="1957" y="3055"/>
                      <a:pt x="1728" y="2857"/>
                      <a:pt x="1680" y="2594"/>
                    </a:cubicBezTo>
                    <a:lnTo>
                      <a:pt x="594" y="2594"/>
                    </a:lnTo>
                    <a:lnTo>
                      <a:pt x="594" y="2397"/>
                    </a:lnTo>
                    <a:close/>
                    <a:moveTo>
                      <a:pt x="219" y="0"/>
                    </a:moveTo>
                    <a:cubicBezTo>
                      <a:pt x="113" y="167"/>
                      <a:pt x="0" y="1055"/>
                      <a:pt x="131" y="2878"/>
                    </a:cubicBezTo>
                    <a:cubicBezTo>
                      <a:pt x="205" y="3933"/>
                      <a:pt x="598" y="4581"/>
                      <a:pt x="1363" y="4878"/>
                    </a:cubicBezTo>
                    <a:cubicBezTo>
                      <a:pt x="1431" y="4209"/>
                      <a:pt x="1933" y="3690"/>
                      <a:pt x="2540" y="3690"/>
                    </a:cubicBezTo>
                    <a:cubicBezTo>
                      <a:pt x="3114" y="3690"/>
                      <a:pt x="3588" y="4151"/>
                      <a:pt x="3701" y="4765"/>
                    </a:cubicBezTo>
                    <a:cubicBezTo>
                      <a:pt x="3920" y="4612"/>
                      <a:pt x="4093" y="4417"/>
                      <a:pt x="4230" y="4206"/>
                    </a:cubicBezTo>
                    <a:cubicBezTo>
                      <a:pt x="4251" y="3898"/>
                      <a:pt x="4251" y="3577"/>
                      <a:pt x="4240" y="3243"/>
                    </a:cubicBezTo>
                    <a:lnTo>
                      <a:pt x="4240" y="3243"/>
                    </a:lnTo>
                    <a:cubicBezTo>
                      <a:pt x="4213" y="3253"/>
                      <a:pt x="4182" y="3257"/>
                      <a:pt x="4148" y="3257"/>
                    </a:cubicBezTo>
                    <a:cubicBezTo>
                      <a:pt x="3769" y="3257"/>
                      <a:pt x="3769" y="2666"/>
                      <a:pt x="4148" y="2666"/>
                    </a:cubicBezTo>
                    <a:cubicBezTo>
                      <a:pt x="4172" y="2666"/>
                      <a:pt x="4196" y="2669"/>
                      <a:pt x="4216" y="2673"/>
                    </a:cubicBezTo>
                    <a:cubicBezTo>
                      <a:pt x="4210" y="2591"/>
                      <a:pt x="4202" y="2506"/>
                      <a:pt x="4199" y="2424"/>
                    </a:cubicBezTo>
                    <a:cubicBezTo>
                      <a:pt x="4161" y="2438"/>
                      <a:pt x="4121" y="2444"/>
                      <a:pt x="4084" y="2444"/>
                    </a:cubicBezTo>
                    <a:cubicBezTo>
                      <a:pt x="3936" y="2444"/>
                      <a:pt x="3793" y="2348"/>
                      <a:pt x="3803" y="2157"/>
                    </a:cubicBezTo>
                    <a:cubicBezTo>
                      <a:pt x="3824" y="1731"/>
                      <a:pt x="3879" y="1004"/>
                      <a:pt x="3472" y="717"/>
                    </a:cubicBezTo>
                    <a:cubicBezTo>
                      <a:pt x="3432" y="689"/>
                      <a:pt x="3400" y="652"/>
                      <a:pt x="3377" y="615"/>
                    </a:cubicBezTo>
                    <a:cubicBezTo>
                      <a:pt x="3377" y="631"/>
                      <a:pt x="3373" y="648"/>
                      <a:pt x="3370" y="662"/>
                    </a:cubicBezTo>
                    <a:cubicBezTo>
                      <a:pt x="3329" y="809"/>
                      <a:pt x="3199" y="867"/>
                      <a:pt x="3028" y="867"/>
                    </a:cubicBezTo>
                    <a:cubicBezTo>
                      <a:pt x="2493" y="867"/>
                      <a:pt x="1550" y="283"/>
                      <a:pt x="1718" y="31"/>
                    </a:cubicBezTo>
                    <a:cubicBezTo>
                      <a:pt x="1718" y="31"/>
                      <a:pt x="1721" y="27"/>
                      <a:pt x="1721" y="24"/>
                    </a:cubicBezTo>
                    <a:cubicBezTo>
                      <a:pt x="1127" y="10"/>
                      <a:pt x="577" y="0"/>
                      <a:pt x="219" y="0"/>
                    </a:cubicBezTo>
                    <a:close/>
                  </a:path>
                </a:pathLst>
              </a:custGeom>
              <a:solidFill>
                <a:srgbClr val="D1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3" name="Google Shape;694;p26">
                <a:extLst>
                  <a:ext uri="{FF2B5EF4-FFF2-40B4-BE49-F238E27FC236}">
                    <a16:creationId xmlns:a16="http://schemas.microsoft.com/office/drawing/2014/main" id="{78BD0285-C65A-4DFF-ABBC-BEA574F1567F}"/>
                  </a:ext>
                </a:extLst>
              </p:cNvPr>
              <p:cNvSpPr/>
              <p:nvPr/>
            </p:nvSpPr>
            <p:spPr>
              <a:xfrm flipH="1">
                <a:off x="6692959" y="1421000"/>
                <a:ext cx="115877" cy="53531"/>
              </a:xfrm>
              <a:custGeom>
                <a:avLst/>
                <a:gdLst/>
                <a:ahLst/>
                <a:cxnLst/>
                <a:rect l="l" t="t" r="r" b="b"/>
                <a:pathLst>
                  <a:path w="1827" h="844" extrusionOk="0">
                    <a:moveTo>
                      <a:pt x="171" y="0"/>
                    </a:moveTo>
                    <a:cubicBezTo>
                      <a:pt x="171" y="3"/>
                      <a:pt x="168" y="7"/>
                      <a:pt x="168" y="7"/>
                    </a:cubicBezTo>
                    <a:cubicBezTo>
                      <a:pt x="0" y="259"/>
                      <a:pt x="943" y="843"/>
                      <a:pt x="1478" y="843"/>
                    </a:cubicBezTo>
                    <a:cubicBezTo>
                      <a:pt x="1649" y="843"/>
                      <a:pt x="1779" y="785"/>
                      <a:pt x="1820" y="638"/>
                    </a:cubicBezTo>
                    <a:cubicBezTo>
                      <a:pt x="1823" y="624"/>
                      <a:pt x="1827" y="607"/>
                      <a:pt x="1827" y="591"/>
                    </a:cubicBezTo>
                    <a:cubicBezTo>
                      <a:pt x="1792" y="529"/>
                      <a:pt x="1786" y="454"/>
                      <a:pt x="1796" y="389"/>
                    </a:cubicBezTo>
                    <a:cubicBezTo>
                      <a:pt x="1738" y="252"/>
                      <a:pt x="1605" y="129"/>
                      <a:pt x="1441" y="30"/>
                    </a:cubicBezTo>
                    <a:lnTo>
                      <a:pt x="1397" y="30"/>
                    </a:lnTo>
                    <a:cubicBezTo>
                      <a:pt x="993" y="21"/>
                      <a:pt x="574" y="10"/>
                      <a:pt x="171" y="0"/>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4" name="Google Shape;695;p26">
                <a:extLst>
                  <a:ext uri="{FF2B5EF4-FFF2-40B4-BE49-F238E27FC236}">
                    <a16:creationId xmlns:a16="http://schemas.microsoft.com/office/drawing/2014/main" id="{7AC15D5E-D206-4F26-A643-39C35F967690}"/>
                  </a:ext>
                </a:extLst>
              </p:cNvPr>
              <p:cNvSpPr/>
              <p:nvPr/>
            </p:nvSpPr>
            <p:spPr>
              <a:xfrm flipH="1">
                <a:off x="6730443" y="1584005"/>
                <a:ext cx="70211" cy="29302"/>
              </a:xfrm>
              <a:custGeom>
                <a:avLst/>
                <a:gdLst/>
                <a:ahLst/>
                <a:cxnLst/>
                <a:rect l="l" t="t" r="r" b="b"/>
                <a:pathLst>
                  <a:path w="1107" h="462" extrusionOk="0">
                    <a:moveTo>
                      <a:pt x="1" y="0"/>
                    </a:moveTo>
                    <a:cubicBezTo>
                      <a:pt x="49" y="263"/>
                      <a:pt x="278" y="461"/>
                      <a:pt x="554" y="461"/>
                    </a:cubicBezTo>
                    <a:cubicBezTo>
                      <a:pt x="831" y="461"/>
                      <a:pt x="1059" y="263"/>
                      <a:pt x="1107" y="0"/>
                    </a:cubicBezTo>
                    <a:close/>
                  </a:path>
                </a:pathLst>
              </a:custGeom>
              <a:solidFill>
                <a:srgbClr val="252A61"/>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5" name="Google Shape;696;p26">
                <a:extLst>
                  <a:ext uri="{FF2B5EF4-FFF2-40B4-BE49-F238E27FC236}">
                    <a16:creationId xmlns:a16="http://schemas.microsoft.com/office/drawing/2014/main" id="{3934B304-8DF1-4B20-9B2F-9FE2C75FAB2D}"/>
                  </a:ext>
                </a:extLst>
              </p:cNvPr>
              <p:cNvSpPr/>
              <p:nvPr/>
            </p:nvSpPr>
            <p:spPr>
              <a:xfrm flipH="1">
                <a:off x="6672346" y="1653520"/>
                <a:ext cx="148415" cy="87526"/>
              </a:xfrm>
              <a:custGeom>
                <a:avLst/>
                <a:gdLst/>
                <a:ahLst/>
                <a:cxnLst/>
                <a:rect l="l" t="t" r="r" b="b"/>
                <a:pathLst>
                  <a:path w="2340" h="1380" extrusionOk="0">
                    <a:moveTo>
                      <a:pt x="1178" y="0"/>
                    </a:moveTo>
                    <a:cubicBezTo>
                      <a:pt x="571" y="0"/>
                      <a:pt x="69" y="519"/>
                      <a:pt x="1" y="1188"/>
                    </a:cubicBezTo>
                    <a:cubicBezTo>
                      <a:pt x="332" y="1318"/>
                      <a:pt x="735" y="1379"/>
                      <a:pt x="1209" y="1379"/>
                    </a:cubicBezTo>
                    <a:lnTo>
                      <a:pt x="1284" y="1379"/>
                    </a:lnTo>
                    <a:cubicBezTo>
                      <a:pt x="1575" y="1376"/>
                      <a:pt x="1827" y="1324"/>
                      <a:pt x="2046" y="1239"/>
                    </a:cubicBezTo>
                    <a:cubicBezTo>
                      <a:pt x="2151" y="1191"/>
                      <a:pt x="2251" y="1137"/>
                      <a:pt x="2339" y="1075"/>
                    </a:cubicBezTo>
                    <a:cubicBezTo>
                      <a:pt x="2226" y="461"/>
                      <a:pt x="1752" y="0"/>
                      <a:pt x="1178" y="0"/>
                    </a:cubicBez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6" name="Google Shape;697;p26">
                <a:extLst>
                  <a:ext uri="{FF2B5EF4-FFF2-40B4-BE49-F238E27FC236}">
                    <a16:creationId xmlns:a16="http://schemas.microsoft.com/office/drawing/2014/main" id="{7B869247-810D-4A5B-A6C9-0DD06741672D}"/>
                  </a:ext>
                </a:extLst>
              </p:cNvPr>
              <p:cNvSpPr/>
              <p:nvPr/>
            </p:nvSpPr>
            <p:spPr>
              <a:xfrm flipH="1">
                <a:off x="6718964" y="1571447"/>
                <a:ext cx="150508" cy="12622"/>
              </a:xfrm>
              <a:custGeom>
                <a:avLst/>
                <a:gdLst/>
                <a:ahLst/>
                <a:cxnLst/>
                <a:rect l="l" t="t" r="r" b="b"/>
                <a:pathLst>
                  <a:path w="2373" h="199" extrusionOk="0">
                    <a:moveTo>
                      <a:pt x="0" y="1"/>
                    </a:moveTo>
                    <a:lnTo>
                      <a:pt x="0" y="198"/>
                    </a:lnTo>
                    <a:lnTo>
                      <a:pt x="2373" y="198"/>
                    </a:lnTo>
                    <a:lnTo>
                      <a:pt x="2373" y="1"/>
                    </a:ln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7" name="Google Shape;698;p26">
                <a:extLst>
                  <a:ext uri="{FF2B5EF4-FFF2-40B4-BE49-F238E27FC236}">
                    <a16:creationId xmlns:a16="http://schemas.microsoft.com/office/drawing/2014/main" id="{9F8F9651-6F91-4951-A142-893B22476302}"/>
                  </a:ext>
                </a:extLst>
              </p:cNvPr>
              <p:cNvSpPr/>
              <p:nvPr/>
            </p:nvSpPr>
            <p:spPr>
              <a:xfrm flipH="1">
                <a:off x="7272548" y="1395820"/>
                <a:ext cx="234102" cy="196237"/>
              </a:xfrm>
              <a:custGeom>
                <a:avLst/>
                <a:gdLst/>
                <a:ahLst/>
                <a:cxnLst/>
                <a:rect l="l" t="t" r="r" b="b"/>
                <a:pathLst>
                  <a:path w="3691" h="3094" extrusionOk="0">
                    <a:moveTo>
                      <a:pt x="615" y="0"/>
                    </a:moveTo>
                    <a:cubicBezTo>
                      <a:pt x="376" y="0"/>
                      <a:pt x="1" y="205"/>
                      <a:pt x="1" y="752"/>
                    </a:cubicBezTo>
                    <a:lnTo>
                      <a:pt x="1" y="2906"/>
                    </a:lnTo>
                    <a:cubicBezTo>
                      <a:pt x="1" y="2970"/>
                      <a:pt x="1" y="3032"/>
                      <a:pt x="4" y="3093"/>
                    </a:cubicBezTo>
                    <a:cubicBezTo>
                      <a:pt x="1083" y="2431"/>
                      <a:pt x="2397" y="1442"/>
                      <a:pt x="3691" y="0"/>
                    </a:cubicBezTo>
                    <a:close/>
                  </a:path>
                </a:pathLst>
              </a:custGeom>
              <a:solidFill>
                <a:srgbClr val="4D372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8" name="Google Shape;699;p26">
                <a:extLst>
                  <a:ext uri="{FF2B5EF4-FFF2-40B4-BE49-F238E27FC236}">
                    <a16:creationId xmlns:a16="http://schemas.microsoft.com/office/drawing/2014/main" id="{81B616E5-136B-496C-B4BB-A282C6BF6763}"/>
                  </a:ext>
                </a:extLst>
              </p:cNvPr>
              <p:cNvSpPr/>
              <p:nvPr/>
            </p:nvSpPr>
            <p:spPr>
              <a:xfrm flipH="1">
                <a:off x="7013838" y="1395820"/>
                <a:ext cx="492622" cy="399578"/>
              </a:xfrm>
              <a:custGeom>
                <a:avLst/>
                <a:gdLst/>
                <a:ahLst/>
                <a:cxnLst/>
                <a:rect l="l" t="t" r="r" b="b"/>
                <a:pathLst>
                  <a:path w="7767" h="6300" extrusionOk="0">
                    <a:moveTo>
                      <a:pt x="4288" y="608"/>
                    </a:moveTo>
                    <a:cubicBezTo>
                      <a:pt x="4466" y="608"/>
                      <a:pt x="4603" y="643"/>
                      <a:pt x="4657" y="721"/>
                    </a:cubicBezTo>
                    <a:cubicBezTo>
                      <a:pt x="4869" y="1032"/>
                      <a:pt x="3407" y="1527"/>
                      <a:pt x="2944" y="1527"/>
                    </a:cubicBezTo>
                    <a:cubicBezTo>
                      <a:pt x="2872" y="1527"/>
                      <a:pt x="2824" y="1513"/>
                      <a:pt x="2810" y="1489"/>
                    </a:cubicBezTo>
                    <a:cubicBezTo>
                      <a:pt x="2571" y="1035"/>
                      <a:pt x="3674" y="608"/>
                      <a:pt x="4288" y="608"/>
                    </a:cubicBezTo>
                    <a:close/>
                    <a:moveTo>
                      <a:pt x="6442" y="82"/>
                    </a:moveTo>
                    <a:cubicBezTo>
                      <a:pt x="6490" y="82"/>
                      <a:pt x="6544" y="100"/>
                      <a:pt x="6596" y="137"/>
                    </a:cubicBezTo>
                    <a:cubicBezTo>
                      <a:pt x="7217" y="571"/>
                      <a:pt x="7255" y="1393"/>
                      <a:pt x="7220" y="2086"/>
                    </a:cubicBezTo>
                    <a:cubicBezTo>
                      <a:pt x="7210" y="2274"/>
                      <a:pt x="7056" y="2370"/>
                      <a:pt x="6910" y="2370"/>
                    </a:cubicBezTo>
                    <a:cubicBezTo>
                      <a:pt x="6763" y="2370"/>
                      <a:pt x="6620" y="2274"/>
                      <a:pt x="6630" y="2086"/>
                    </a:cubicBezTo>
                    <a:cubicBezTo>
                      <a:pt x="6651" y="1656"/>
                      <a:pt x="6708" y="933"/>
                      <a:pt x="6299" y="646"/>
                    </a:cubicBezTo>
                    <a:cubicBezTo>
                      <a:pt x="6043" y="465"/>
                      <a:pt x="6203" y="82"/>
                      <a:pt x="6442" y="82"/>
                    </a:cubicBezTo>
                    <a:close/>
                    <a:moveTo>
                      <a:pt x="6974" y="2595"/>
                    </a:moveTo>
                    <a:cubicBezTo>
                      <a:pt x="7357" y="2595"/>
                      <a:pt x="7357" y="3186"/>
                      <a:pt x="6974" y="3186"/>
                    </a:cubicBezTo>
                    <a:cubicBezTo>
                      <a:pt x="6596" y="3186"/>
                      <a:pt x="6596" y="2595"/>
                      <a:pt x="6974" y="2595"/>
                    </a:cubicBezTo>
                    <a:close/>
                    <a:moveTo>
                      <a:pt x="5186" y="2732"/>
                    </a:moveTo>
                    <a:lnTo>
                      <a:pt x="5186" y="3001"/>
                    </a:lnTo>
                    <a:lnTo>
                      <a:pt x="4937" y="3001"/>
                    </a:lnTo>
                    <a:cubicBezTo>
                      <a:pt x="4872" y="3364"/>
                      <a:pt x="4558" y="3636"/>
                      <a:pt x="4179" y="3636"/>
                    </a:cubicBezTo>
                    <a:cubicBezTo>
                      <a:pt x="3800" y="3636"/>
                      <a:pt x="3483" y="3364"/>
                      <a:pt x="3418" y="3001"/>
                    </a:cubicBezTo>
                    <a:lnTo>
                      <a:pt x="1929" y="3001"/>
                    </a:lnTo>
                    <a:lnTo>
                      <a:pt x="1929" y="2732"/>
                    </a:lnTo>
                    <a:close/>
                    <a:moveTo>
                      <a:pt x="3688" y="0"/>
                    </a:moveTo>
                    <a:cubicBezTo>
                      <a:pt x="2394" y="1442"/>
                      <a:pt x="1080" y="2431"/>
                      <a:pt x="1" y="3093"/>
                    </a:cubicBezTo>
                    <a:cubicBezTo>
                      <a:pt x="11" y="3609"/>
                      <a:pt x="79" y="4076"/>
                      <a:pt x="236" y="4479"/>
                    </a:cubicBezTo>
                    <a:cubicBezTo>
                      <a:pt x="650" y="4067"/>
                      <a:pt x="1257" y="3807"/>
                      <a:pt x="1929" y="3807"/>
                    </a:cubicBezTo>
                    <a:cubicBezTo>
                      <a:pt x="3172" y="3807"/>
                      <a:pt x="4182" y="4698"/>
                      <a:pt x="4182" y="5794"/>
                    </a:cubicBezTo>
                    <a:cubicBezTo>
                      <a:pt x="4182" y="5965"/>
                      <a:pt x="4159" y="6132"/>
                      <a:pt x="4111" y="6288"/>
                    </a:cubicBezTo>
                    <a:cubicBezTo>
                      <a:pt x="4288" y="6296"/>
                      <a:pt x="4476" y="6299"/>
                      <a:pt x="4667" y="6299"/>
                    </a:cubicBezTo>
                    <a:cubicBezTo>
                      <a:pt x="4906" y="6299"/>
                      <a:pt x="5135" y="6275"/>
                      <a:pt x="5347" y="6234"/>
                    </a:cubicBezTo>
                    <a:cubicBezTo>
                      <a:pt x="5504" y="6190"/>
                      <a:pt x="5650" y="6132"/>
                      <a:pt x="5791" y="6063"/>
                    </a:cubicBezTo>
                    <a:cubicBezTo>
                      <a:pt x="5469" y="5913"/>
                      <a:pt x="5169" y="5661"/>
                      <a:pt x="4899" y="5313"/>
                    </a:cubicBezTo>
                    <a:cubicBezTo>
                      <a:pt x="4893" y="5302"/>
                      <a:pt x="4889" y="5295"/>
                      <a:pt x="4882" y="5289"/>
                    </a:cubicBezTo>
                    <a:cubicBezTo>
                      <a:pt x="4794" y="5360"/>
                      <a:pt x="4715" y="5436"/>
                      <a:pt x="4674" y="5476"/>
                    </a:cubicBezTo>
                    <a:cubicBezTo>
                      <a:pt x="4657" y="5497"/>
                      <a:pt x="4630" y="5507"/>
                      <a:pt x="4603" y="5507"/>
                    </a:cubicBezTo>
                    <a:cubicBezTo>
                      <a:pt x="4578" y="5507"/>
                      <a:pt x="4554" y="5497"/>
                      <a:pt x="4537" y="5480"/>
                    </a:cubicBezTo>
                    <a:cubicBezTo>
                      <a:pt x="4496" y="5442"/>
                      <a:pt x="4496" y="5381"/>
                      <a:pt x="4531" y="5340"/>
                    </a:cubicBezTo>
                    <a:cubicBezTo>
                      <a:pt x="4548" y="5326"/>
                      <a:pt x="4872" y="4982"/>
                      <a:pt x="5169" y="4923"/>
                    </a:cubicBezTo>
                    <a:lnTo>
                      <a:pt x="5189" y="4923"/>
                    </a:lnTo>
                    <a:cubicBezTo>
                      <a:pt x="5233" y="4923"/>
                      <a:pt x="5274" y="4954"/>
                      <a:pt x="5285" y="5002"/>
                    </a:cubicBezTo>
                    <a:cubicBezTo>
                      <a:pt x="5295" y="5056"/>
                      <a:pt x="5258" y="5108"/>
                      <a:pt x="5206" y="5118"/>
                    </a:cubicBezTo>
                    <a:cubicBezTo>
                      <a:pt x="5156" y="5128"/>
                      <a:pt x="5101" y="5149"/>
                      <a:pt x="5046" y="5179"/>
                    </a:cubicBezTo>
                    <a:cubicBezTo>
                      <a:pt x="5049" y="5182"/>
                      <a:pt x="5053" y="5186"/>
                      <a:pt x="5057" y="5193"/>
                    </a:cubicBezTo>
                    <a:cubicBezTo>
                      <a:pt x="5347" y="5568"/>
                      <a:pt x="5668" y="5821"/>
                      <a:pt x="6005" y="5940"/>
                    </a:cubicBezTo>
                    <a:cubicBezTo>
                      <a:pt x="6183" y="5831"/>
                      <a:pt x="6347" y="5694"/>
                      <a:pt x="6494" y="5538"/>
                    </a:cubicBezTo>
                    <a:cubicBezTo>
                      <a:pt x="7767" y="4183"/>
                      <a:pt x="7603" y="1541"/>
                      <a:pt x="7548" y="670"/>
                    </a:cubicBezTo>
                    <a:cubicBezTo>
                      <a:pt x="7541" y="553"/>
                      <a:pt x="7535" y="465"/>
                      <a:pt x="7535" y="418"/>
                    </a:cubicBezTo>
                    <a:cubicBezTo>
                      <a:pt x="7535" y="216"/>
                      <a:pt x="7422" y="96"/>
                      <a:pt x="7258" y="28"/>
                    </a:cubicBezTo>
                    <a:cubicBezTo>
                      <a:pt x="7155" y="8"/>
                      <a:pt x="7043" y="0"/>
                      <a:pt x="6941" y="0"/>
                    </a:cubicBezTo>
                    <a:close/>
                  </a:path>
                </a:pathLst>
              </a:custGeom>
              <a:solidFill>
                <a:srgbClr val="D1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9" name="Google Shape;700;p26">
                <a:extLst>
                  <a:ext uri="{FF2B5EF4-FFF2-40B4-BE49-F238E27FC236}">
                    <a16:creationId xmlns:a16="http://schemas.microsoft.com/office/drawing/2014/main" id="{58355600-0766-464E-884C-CE104CA9BA45}"/>
                  </a:ext>
                </a:extLst>
              </p:cNvPr>
              <p:cNvSpPr/>
              <p:nvPr/>
            </p:nvSpPr>
            <p:spPr>
              <a:xfrm flipH="1">
                <a:off x="7197640" y="1434383"/>
                <a:ext cx="145814" cy="58288"/>
              </a:xfrm>
              <a:custGeom>
                <a:avLst/>
                <a:gdLst/>
                <a:ahLst/>
                <a:cxnLst/>
                <a:rect l="l" t="t" r="r" b="b"/>
                <a:pathLst>
                  <a:path w="2299" h="919" extrusionOk="0">
                    <a:moveTo>
                      <a:pt x="1718" y="0"/>
                    </a:moveTo>
                    <a:cubicBezTo>
                      <a:pt x="1104" y="0"/>
                      <a:pt x="1" y="427"/>
                      <a:pt x="240" y="881"/>
                    </a:cubicBezTo>
                    <a:cubicBezTo>
                      <a:pt x="254" y="905"/>
                      <a:pt x="302" y="919"/>
                      <a:pt x="374" y="919"/>
                    </a:cubicBezTo>
                    <a:cubicBezTo>
                      <a:pt x="837" y="919"/>
                      <a:pt x="2299" y="424"/>
                      <a:pt x="2087" y="113"/>
                    </a:cubicBezTo>
                    <a:cubicBezTo>
                      <a:pt x="2033" y="35"/>
                      <a:pt x="1896" y="0"/>
                      <a:pt x="1718" y="0"/>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0" name="Google Shape;701;p26">
                <a:extLst>
                  <a:ext uri="{FF2B5EF4-FFF2-40B4-BE49-F238E27FC236}">
                    <a16:creationId xmlns:a16="http://schemas.microsoft.com/office/drawing/2014/main" id="{769B95C8-98B4-44E6-99C5-711712115401}"/>
                  </a:ext>
                </a:extLst>
              </p:cNvPr>
              <p:cNvSpPr/>
              <p:nvPr/>
            </p:nvSpPr>
            <p:spPr>
              <a:xfrm flipH="1">
                <a:off x="7193327" y="1586162"/>
                <a:ext cx="96406" cy="40338"/>
              </a:xfrm>
              <a:custGeom>
                <a:avLst/>
                <a:gdLst/>
                <a:ahLst/>
                <a:cxnLst/>
                <a:rect l="l" t="t" r="r" b="b"/>
                <a:pathLst>
                  <a:path w="1520" h="636" extrusionOk="0">
                    <a:moveTo>
                      <a:pt x="1" y="0"/>
                    </a:moveTo>
                    <a:cubicBezTo>
                      <a:pt x="66" y="363"/>
                      <a:pt x="383" y="635"/>
                      <a:pt x="762" y="635"/>
                    </a:cubicBezTo>
                    <a:cubicBezTo>
                      <a:pt x="1141" y="635"/>
                      <a:pt x="1455" y="363"/>
                      <a:pt x="1520" y="0"/>
                    </a:cubicBezTo>
                    <a:close/>
                  </a:path>
                </a:pathLst>
              </a:custGeom>
              <a:solidFill>
                <a:srgbClr val="252A61"/>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1" name="Google Shape;702;p26">
                <a:extLst>
                  <a:ext uri="{FF2B5EF4-FFF2-40B4-BE49-F238E27FC236}">
                    <a16:creationId xmlns:a16="http://schemas.microsoft.com/office/drawing/2014/main" id="{5A251C39-8DF0-4875-8143-7F550D3ECE0A}"/>
                  </a:ext>
                </a:extLst>
              </p:cNvPr>
              <p:cNvSpPr/>
              <p:nvPr/>
            </p:nvSpPr>
            <p:spPr>
              <a:xfrm flipH="1">
                <a:off x="7125524" y="1724304"/>
                <a:ext cx="71290" cy="56131"/>
              </a:xfrm>
              <a:custGeom>
                <a:avLst/>
                <a:gdLst/>
                <a:ahLst/>
                <a:cxnLst/>
                <a:rect l="l" t="t" r="r" b="b"/>
                <a:pathLst>
                  <a:path w="1124" h="885" extrusionOk="0">
                    <a:moveTo>
                      <a:pt x="164" y="0"/>
                    </a:moveTo>
                    <a:cubicBezTo>
                      <a:pt x="110" y="31"/>
                      <a:pt x="55" y="72"/>
                      <a:pt x="0" y="110"/>
                    </a:cubicBezTo>
                    <a:cubicBezTo>
                      <a:pt x="7" y="116"/>
                      <a:pt x="11" y="123"/>
                      <a:pt x="17" y="134"/>
                    </a:cubicBezTo>
                    <a:cubicBezTo>
                      <a:pt x="287" y="482"/>
                      <a:pt x="587" y="734"/>
                      <a:pt x="909" y="884"/>
                    </a:cubicBezTo>
                    <a:cubicBezTo>
                      <a:pt x="980" y="847"/>
                      <a:pt x="1052" y="806"/>
                      <a:pt x="1123" y="761"/>
                    </a:cubicBezTo>
                    <a:cubicBezTo>
                      <a:pt x="786" y="642"/>
                      <a:pt x="465" y="389"/>
                      <a:pt x="175" y="14"/>
                    </a:cubicBezTo>
                    <a:cubicBezTo>
                      <a:pt x="171" y="7"/>
                      <a:pt x="167" y="3"/>
                      <a:pt x="164" y="0"/>
                    </a:cubicBez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2" name="Google Shape;703;p26">
                <a:extLst>
                  <a:ext uri="{FF2B5EF4-FFF2-40B4-BE49-F238E27FC236}">
                    <a16:creationId xmlns:a16="http://schemas.microsoft.com/office/drawing/2014/main" id="{77BE95FD-B71F-4248-B1DF-17CAE525D9F8}"/>
                  </a:ext>
                </a:extLst>
              </p:cNvPr>
              <p:cNvSpPr/>
              <p:nvPr/>
            </p:nvSpPr>
            <p:spPr>
              <a:xfrm flipH="1">
                <a:off x="7170619" y="1708067"/>
                <a:ext cx="50677" cy="37040"/>
              </a:xfrm>
              <a:custGeom>
                <a:avLst/>
                <a:gdLst/>
                <a:ahLst/>
                <a:cxnLst/>
                <a:rect l="l" t="t" r="r" b="b"/>
                <a:pathLst>
                  <a:path w="799" h="584" extrusionOk="0">
                    <a:moveTo>
                      <a:pt x="673" y="0"/>
                    </a:moveTo>
                    <a:cubicBezTo>
                      <a:pt x="376" y="59"/>
                      <a:pt x="52" y="403"/>
                      <a:pt x="35" y="417"/>
                    </a:cubicBezTo>
                    <a:cubicBezTo>
                      <a:pt x="0" y="458"/>
                      <a:pt x="0" y="519"/>
                      <a:pt x="41" y="557"/>
                    </a:cubicBezTo>
                    <a:cubicBezTo>
                      <a:pt x="58" y="574"/>
                      <a:pt x="82" y="584"/>
                      <a:pt x="107" y="584"/>
                    </a:cubicBezTo>
                    <a:cubicBezTo>
                      <a:pt x="134" y="584"/>
                      <a:pt x="161" y="574"/>
                      <a:pt x="178" y="553"/>
                    </a:cubicBezTo>
                    <a:cubicBezTo>
                      <a:pt x="219" y="513"/>
                      <a:pt x="298" y="437"/>
                      <a:pt x="386" y="366"/>
                    </a:cubicBezTo>
                    <a:cubicBezTo>
                      <a:pt x="441" y="328"/>
                      <a:pt x="496" y="287"/>
                      <a:pt x="550" y="256"/>
                    </a:cubicBezTo>
                    <a:cubicBezTo>
                      <a:pt x="605" y="226"/>
                      <a:pt x="660" y="205"/>
                      <a:pt x="710" y="195"/>
                    </a:cubicBezTo>
                    <a:cubicBezTo>
                      <a:pt x="762" y="185"/>
                      <a:pt x="799" y="133"/>
                      <a:pt x="789" y="79"/>
                    </a:cubicBezTo>
                    <a:cubicBezTo>
                      <a:pt x="778" y="31"/>
                      <a:pt x="737" y="0"/>
                      <a:pt x="693" y="0"/>
                    </a:cubicBez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3" name="Google Shape;704;p26">
                <a:extLst>
                  <a:ext uri="{FF2B5EF4-FFF2-40B4-BE49-F238E27FC236}">
                    <a16:creationId xmlns:a16="http://schemas.microsoft.com/office/drawing/2014/main" id="{3367D8EB-0850-462C-9D56-C9C0F6317F6F}"/>
                  </a:ext>
                </a:extLst>
              </p:cNvPr>
              <p:cNvSpPr/>
              <p:nvPr/>
            </p:nvSpPr>
            <p:spPr>
              <a:xfrm flipH="1">
                <a:off x="7241153" y="1637220"/>
                <a:ext cx="250402" cy="157484"/>
              </a:xfrm>
              <a:custGeom>
                <a:avLst/>
                <a:gdLst/>
                <a:ahLst/>
                <a:cxnLst/>
                <a:rect l="l" t="t" r="r" b="b"/>
                <a:pathLst>
                  <a:path w="3948" h="2483" extrusionOk="0">
                    <a:moveTo>
                      <a:pt x="1694" y="1"/>
                    </a:moveTo>
                    <a:cubicBezTo>
                      <a:pt x="1022" y="1"/>
                      <a:pt x="415" y="261"/>
                      <a:pt x="1" y="673"/>
                    </a:cubicBezTo>
                    <a:cubicBezTo>
                      <a:pt x="421" y="1745"/>
                      <a:pt x="1483" y="2397"/>
                      <a:pt x="3876" y="2482"/>
                    </a:cubicBezTo>
                    <a:cubicBezTo>
                      <a:pt x="3924" y="2326"/>
                      <a:pt x="3947" y="2159"/>
                      <a:pt x="3947" y="1988"/>
                    </a:cubicBezTo>
                    <a:cubicBezTo>
                      <a:pt x="3947" y="892"/>
                      <a:pt x="2937" y="1"/>
                      <a:pt x="1694" y="1"/>
                    </a:cubicBez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4" name="Google Shape;705;p26">
                <a:extLst>
                  <a:ext uri="{FF2B5EF4-FFF2-40B4-BE49-F238E27FC236}">
                    <a16:creationId xmlns:a16="http://schemas.microsoft.com/office/drawing/2014/main" id="{FD5C2FED-5C28-456F-925B-3C13D6BDA2FB}"/>
                  </a:ext>
                </a:extLst>
              </p:cNvPr>
              <p:cNvSpPr/>
              <p:nvPr/>
            </p:nvSpPr>
            <p:spPr>
              <a:xfrm flipH="1">
                <a:off x="7177535" y="1569037"/>
                <a:ext cx="206575" cy="17188"/>
              </a:xfrm>
              <a:custGeom>
                <a:avLst/>
                <a:gdLst/>
                <a:ahLst/>
                <a:cxnLst/>
                <a:rect l="l" t="t" r="r" b="b"/>
                <a:pathLst>
                  <a:path w="3257" h="271" extrusionOk="0">
                    <a:moveTo>
                      <a:pt x="0" y="1"/>
                    </a:moveTo>
                    <a:lnTo>
                      <a:pt x="0" y="270"/>
                    </a:lnTo>
                    <a:lnTo>
                      <a:pt x="3257" y="270"/>
                    </a:lnTo>
                    <a:lnTo>
                      <a:pt x="3257" y="1"/>
                    </a:ln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5" name="Google Shape;706;p26">
                <a:extLst>
                  <a:ext uri="{FF2B5EF4-FFF2-40B4-BE49-F238E27FC236}">
                    <a16:creationId xmlns:a16="http://schemas.microsoft.com/office/drawing/2014/main" id="{842ED5A5-EACD-4615-ACE2-51AAE42668CD}"/>
                  </a:ext>
                </a:extLst>
              </p:cNvPr>
              <p:cNvSpPr/>
              <p:nvPr/>
            </p:nvSpPr>
            <p:spPr>
              <a:xfrm flipH="1">
                <a:off x="6573468" y="1391317"/>
                <a:ext cx="369197" cy="377188"/>
              </a:xfrm>
              <a:custGeom>
                <a:avLst/>
                <a:gdLst/>
                <a:ahLst/>
                <a:cxnLst/>
                <a:rect l="l" t="t" r="r" b="b"/>
                <a:pathLst>
                  <a:path w="5821" h="5947" extrusionOk="0">
                    <a:moveTo>
                      <a:pt x="629" y="393"/>
                    </a:moveTo>
                    <a:cubicBezTo>
                      <a:pt x="1236" y="396"/>
                      <a:pt x="2387" y="424"/>
                      <a:pt x="3404" y="448"/>
                    </a:cubicBezTo>
                    <a:cubicBezTo>
                      <a:pt x="4203" y="468"/>
                      <a:pt x="4896" y="485"/>
                      <a:pt x="5169" y="485"/>
                    </a:cubicBezTo>
                    <a:cubicBezTo>
                      <a:pt x="5217" y="485"/>
                      <a:pt x="5241" y="502"/>
                      <a:pt x="5254" y="519"/>
                    </a:cubicBezTo>
                    <a:cubicBezTo>
                      <a:pt x="5418" y="690"/>
                      <a:pt x="5374" y="1362"/>
                      <a:pt x="5340" y="1905"/>
                    </a:cubicBezTo>
                    <a:cubicBezTo>
                      <a:pt x="5323" y="2181"/>
                      <a:pt x="5306" y="2468"/>
                      <a:pt x="5306" y="2734"/>
                    </a:cubicBezTo>
                    <a:cubicBezTo>
                      <a:pt x="5306" y="3021"/>
                      <a:pt x="5244" y="5530"/>
                      <a:pt x="3097" y="5554"/>
                    </a:cubicBezTo>
                    <a:cubicBezTo>
                      <a:pt x="3073" y="5554"/>
                      <a:pt x="3049" y="5554"/>
                      <a:pt x="3026" y="5554"/>
                    </a:cubicBezTo>
                    <a:cubicBezTo>
                      <a:pt x="1422" y="5554"/>
                      <a:pt x="648" y="4862"/>
                      <a:pt x="540" y="3325"/>
                    </a:cubicBezTo>
                    <a:cubicBezTo>
                      <a:pt x="407" y="1468"/>
                      <a:pt x="519" y="563"/>
                      <a:pt x="629" y="393"/>
                    </a:cubicBezTo>
                    <a:close/>
                    <a:moveTo>
                      <a:pt x="592" y="0"/>
                    </a:moveTo>
                    <a:cubicBezTo>
                      <a:pt x="530" y="0"/>
                      <a:pt x="438" y="21"/>
                      <a:pt x="356" y="109"/>
                    </a:cubicBezTo>
                    <a:cubicBezTo>
                      <a:pt x="1" y="492"/>
                      <a:pt x="72" y="2304"/>
                      <a:pt x="148" y="3353"/>
                    </a:cubicBezTo>
                    <a:cubicBezTo>
                      <a:pt x="270" y="5097"/>
                      <a:pt x="1216" y="5946"/>
                      <a:pt x="3035" y="5946"/>
                    </a:cubicBezTo>
                    <a:lnTo>
                      <a:pt x="3100" y="5946"/>
                    </a:lnTo>
                    <a:cubicBezTo>
                      <a:pt x="5019" y="5926"/>
                      <a:pt x="5698" y="4202"/>
                      <a:pt x="5698" y="2734"/>
                    </a:cubicBezTo>
                    <a:cubicBezTo>
                      <a:pt x="5698" y="2479"/>
                      <a:pt x="5715" y="2202"/>
                      <a:pt x="5732" y="1929"/>
                    </a:cubicBezTo>
                    <a:cubicBezTo>
                      <a:pt x="5780" y="1188"/>
                      <a:pt x="5821" y="547"/>
                      <a:pt x="5541" y="249"/>
                    </a:cubicBezTo>
                    <a:cubicBezTo>
                      <a:pt x="5446" y="147"/>
                      <a:pt x="5315" y="92"/>
                      <a:pt x="5169" y="92"/>
                    </a:cubicBezTo>
                    <a:cubicBezTo>
                      <a:pt x="4899" y="92"/>
                      <a:pt x="4214" y="76"/>
                      <a:pt x="3415" y="55"/>
                    </a:cubicBezTo>
                    <a:cubicBezTo>
                      <a:pt x="2373" y="31"/>
                      <a:pt x="1195" y="0"/>
                      <a:pt x="592" y="0"/>
                    </a:cubicBezTo>
                    <a:close/>
                  </a:path>
                </a:pathLst>
              </a:custGeom>
              <a:solidFill>
                <a:srgbClr val="D6B24D"/>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6" name="Google Shape;707;p26">
                <a:extLst>
                  <a:ext uri="{FF2B5EF4-FFF2-40B4-BE49-F238E27FC236}">
                    <a16:creationId xmlns:a16="http://schemas.microsoft.com/office/drawing/2014/main" id="{FCCA7E7C-D28D-42F0-A460-85DE732A40F9}"/>
                  </a:ext>
                </a:extLst>
              </p:cNvPr>
              <p:cNvSpPr/>
              <p:nvPr/>
            </p:nvSpPr>
            <p:spPr>
              <a:xfrm flipH="1">
                <a:off x="6988278" y="1367215"/>
                <a:ext cx="564039" cy="456533"/>
              </a:xfrm>
              <a:custGeom>
                <a:avLst/>
                <a:gdLst/>
                <a:ahLst/>
                <a:cxnLst/>
                <a:rect l="l" t="t" r="r" b="b"/>
                <a:pathLst>
                  <a:path w="8893" h="7198" extrusionOk="0">
                    <a:moveTo>
                      <a:pt x="7462" y="397"/>
                    </a:moveTo>
                    <a:cubicBezTo>
                      <a:pt x="7824" y="397"/>
                      <a:pt x="8258" y="479"/>
                      <a:pt x="8258" y="869"/>
                    </a:cubicBezTo>
                    <a:cubicBezTo>
                      <a:pt x="8258" y="916"/>
                      <a:pt x="8264" y="1004"/>
                      <a:pt x="8271" y="1121"/>
                    </a:cubicBezTo>
                    <a:cubicBezTo>
                      <a:pt x="8326" y="1992"/>
                      <a:pt x="8490" y="4634"/>
                      <a:pt x="7217" y="5989"/>
                    </a:cubicBezTo>
                    <a:cubicBezTo>
                      <a:pt x="6708" y="6531"/>
                      <a:pt x="6011" y="6805"/>
                      <a:pt x="5148" y="6805"/>
                    </a:cubicBezTo>
                    <a:cubicBezTo>
                      <a:pt x="1188" y="6805"/>
                      <a:pt x="393" y="5483"/>
                      <a:pt x="393" y="3353"/>
                    </a:cubicBezTo>
                    <a:lnTo>
                      <a:pt x="393" y="1159"/>
                    </a:lnTo>
                    <a:cubicBezTo>
                      <a:pt x="393" y="602"/>
                      <a:pt x="779" y="397"/>
                      <a:pt x="1020" y="397"/>
                    </a:cubicBezTo>
                    <a:close/>
                    <a:moveTo>
                      <a:pt x="1020" y="1"/>
                    </a:moveTo>
                    <a:cubicBezTo>
                      <a:pt x="598" y="1"/>
                      <a:pt x="0" y="363"/>
                      <a:pt x="0" y="1159"/>
                    </a:cubicBezTo>
                    <a:lnTo>
                      <a:pt x="0" y="3353"/>
                    </a:lnTo>
                    <a:cubicBezTo>
                      <a:pt x="0" y="6084"/>
                      <a:pt x="1491" y="7197"/>
                      <a:pt x="5148" y="7197"/>
                    </a:cubicBezTo>
                    <a:cubicBezTo>
                      <a:pt x="6124" y="7197"/>
                      <a:pt x="6919" y="6883"/>
                      <a:pt x="7503" y="6258"/>
                    </a:cubicBezTo>
                    <a:cubicBezTo>
                      <a:pt x="8893" y="4781"/>
                      <a:pt x="8722" y="2008"/>
                      <a:pt x="8664" y="1097"/>
                    </a:cubicBezTo>
                    <a:cubicBezTo>
                      <a:pt x="8657" y="991"/>
                      <a:pt x="8650" y="913"/>
                      <a:pt x="8650" y="869"/>
                    </a:cubicBezTo>
                    <a:cubicBezTo>
                      <a:pt x="8650" y="325"/>
                      <a:pt x="8206" y="1"/>
                      <a:pt x="7462" y="1"/>
                    </a:cubicBezTo>
                    <a:close/>
                  </a:path>
                </a:pathLst>
              </a:custGeom>
              <a:solidFill>
                <a:srgbClr val="D6B24D"/>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7" name="Google Shape;708;p26">
                <a:extLst>
                  <a:ext uri="{FF2B5EF4-FFF2-40B4-BE49-F238E27FC236}">
                    <a16:creationId xmlns:a16="http://schemas.microsoft.com/office/drawing/2014/main" id="{582947DC-33D4-41A1-8813-23416334A7C3}"/>
                  </a:ext>
                </a:extLst>
              </p:cNvPr>
              <p:cNvSpPr/>
              <p:nvPr/>
            </p:nvSpPr>
            <p:spPr>
              <a:xfrm flipH="1">
                <a:off x="6569726" y="1394995"/>
                <a:ext cx="362728" cy="370465"/>
              </a:xfrm>
              <a:custGeom>
                <a:avLst/>
                <a:gdLst/>
                <a:ahLst/>
                <a:cxnLst/>
                <a:rect l="l" t="t" r="r" b="b"/>
                <a:pathLst>
                  <a:path w="5719" h="5841" extrusionOk="0">
                    <a:moveTo>
                      <a:pt x="618" y="386"/>
                    </a:moveTo>
                    <a:cubicBezTo>
                      <a:pt x="1219" y="386"/>
                      <a:pt x="2345" y="417"/>
                      <a:pt x="3346" y="440"/>
                    </a:cubicBezTo>
                    <a:cubicBezTo>
                      <a:pt x="4130" y="461"/>
                      <a:pt x="4810" y="475"/>
                      <a:pt x="5077" y="475"/>
                    </a:cubicBezTo>
                    <a:cubicBezTo>
                      <a:pt x="5127" y="475"/>
                      <a:pt x="5148" y="492"/>
                      <a:pt x="5162" y="509"/>
                    </a:cubicBezTo>
                    <a:cubicBezTo>
                      <a:pt x="5322" y="676"/>
                      <a:pt x="5281" y="1338"/>
                      <a:pt x="5247" y="1871"/>
                    </a:cubicBezTo>
                    <a:cubicBezTo>
                      <a:pt x="5230" y="2140"/>
                      <a:pt x="5213" y="2424"/>
                      <a:pt x="5213" y="2687"/>
                    </a:cubicBezTo>
                    <a:cubicBezTo>
                      <a:pt x="5213" y="2967"/>
                      <a:pt x="5151" y="5431"/>
                      <a:pt x="3045" y="5455"/>
                    </a:cubicBezTo>
                    <a:cubicBezTo>
                      <a:pt x="3021" y="5455"/>
                      <a:pt x="2998" y="5456"/>
                      <a:pt x="2974" y="5456"/>
                    </a:cubicBezTo>
                    <a:cubicBezTo>
                      <a:pt x="1398" y="5456"/>
                      <a:pt x="637" y="4774"/>
                      <a:pt x="530" y="3264"/>
                    </a:cubicBezTo>
                    <a:cubicBezTo>
                      <a:pt x="399" y="1441"/>
                      <a:pt x="512" y="553"/>
                      <a:pt x="618" y="386"/>
                    </a:cubicBezTo>
                    <a:close/>
                    <a:moveTo>
                      <a:pt x="584" y="0"/>
                    </a:moveTo>
                    <a:cubicBezTo>
                      <a:pt x="522" y="0"/>
                      <a:pt x="431" y="18"/>
                      <a:pt x="349" y="106"/>
                    </a:cubicBezTo>
                    <a:cubicBezTo>
                      <a:pt x="0" y="481"/>
                      <a:pt x="72" y="2263"/>
                      <a:pt x="144" y="3291"/>
                    </a:cubicBezTo>
                    <a:cubicBezTo>
                      <a:pt x="267" y="5004"/>
                      <a:pt x="1195" y="5841"/>
                      <a:pt x="2983" y="5841"/>
                    </a:cubicBezTo>
                    <a:lnTo>
                      <a:pt x="3049" y="5841"/>
                    </a:lnTo>
                    <a:cubicBezTo>
                      <a:pt x="4929" y="5820"/>
                      <a:pt x="5598" y="4127"/>
                      <a:pt x="5598" y="2687"/>
                    </a:cubicBezTo>
                    <a:cubicBezTo>
                      <a:pt x="5598" y="2434"/>
                      <a:pt x="5616" y="2161"/>
                      <a:pt x="5633" y="1895"/>
                    </a:cubicBezTo>
                    <a:cubicBezTo>
                      <a:pt x="5677" y="1165"/>
                      <a:pt x="5718" y="536"/>
                      <a:pt x="5445" y="243"/>
                    </a:cubicBezTo>
                    <a:cubicBezTo>
                      <a:pt x="5349" y="144"/>
                      <a:pt x="5223" y="89"/>
                      <a:pt x="5077" y="89"/>
                    </a:cubicBezTo>
                    <a:cubicBezTo>
                      <a:pt x="4814" y="89"/>
                      <a:pt x="4138" y="72"/>
                      <a:pt x="3356" y="54"/>
                    </a:cubicBezTo>
                    <a:cubicBezTo>
                      <a:pt x="2332" y="27"/>
                      <a:pt x="1174" y="0"/>
                      <a:pt x="584" y="0"/>
                    </a:cubicBez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8" name="Google Shape;709;p26">
                <a:extLst>
                  <a:ext uri="{FF2B5EF4-FFF2-40B4-BE49-F238E27FC236}">
                    <a16:creationId xmlns:a16="http://schemas.microsoft.com/office/drawing/2014/main" id="{860B66BC-44BC-49D4-9DA4-E38C00EE161B}"/>
                  </a:ext>
                </a:extLst>
              </p:cNvPr>
              <p:cNvSpPr/>
              <p:nvPr/>
            </p:nvSpPr>
            <p:spPr>
              <a:xfrm flipH="1">
                <a:off x="6977051" y="1371401"/>
                <a:ext cx="554081" cy="448415"/>
              </a:xfrm>
              <a:custGeom>
                <a:avLst/>
                <a:gdLst/>
                <a:ahLst/>
                <a:cxnLst/>
                <a:rect l="l" t="t" r="r" b="b"/>
                <a:pathLst>
                  <a:path w="8736" h="7070" extrusionOk="0">
                    <a:moveTo>
                      <a:pt x="7330" y="385"/>
                    </a:moveTo>
                    <a:cubicBezTo>
                      <a:pt x="7685" y="385"/>
                      <a:pt x="8111" y="467"/>
                      <a:pt x="8111" y="850"/>
                    </a:cubicBezTo>
                    <a:cubicBezTo>
                      <a:pt x="8111" y="898"/>
                      <a:pt x="8115" y="984"/>
                      <a:pt x="8125" y="1099"/>
                    </a:cubicBezTo>
                    <a:cubicBezTo>
                      <a:pt x="8176" y="1953"/>
                      <a:pt x="8340" y="4551"/>
                      <a:pt x="7091" y="5882"/>
                    </a:cubicBezTo>
                    <a:cubicBezTo>
                      <a:pt x="6589" y="6411"/>
                      <a:pt x="5906" y="6684"/>
                      <a:pt x="5056" y="6684"/>
                    </a:cubicBezTo>
                    <a:cubicBezTo>
                      <a:pt x="1168" y="6684"/>
                      <a:pt x="387" y="5387"/>
                      <a:pt x="387" y="3291"/>
                    </a:cubicBezTo>
                    <a:lnTo>
                      <a:pt x="387" y="1137"/>
                    </a:lnTo>
                    <a:cubicBezTo>
                      <a:pt x="387" y="590"/>
                      <a:pt x="762" y="385"/>
                      <a:pt x="1001" y="385"/>
                    </a:cubicBezTo>
                    <a:close/>
                    <a:moveTo>
                      <a:pt x="1001" y="0"/>
                    </a:moveTo>
                    <a:cubicBezTo>
                      <a:pt x="584" y="0"/>
                      <a:pt x="1" y="355"/>
                      <a:pt x="1" y="1137"/>
                    </a:cubicBezTo>
                    <a:lnTo>
                      <a:pt x="1" y="3291"/>
                    </a:lnTo>
                    <a:cubicBezTo>
                      <a:pt x="1" y="5974"/>
                      <a:pt x="1465" y="7070"/>
                      <a:pt x="5056" y="7070"/>
                    </a:cubicBezTo>
                    <a:cubicBezTo>
                      <a:pt x="6016" y="7070"/>
                      <a:pt x="6794" y="6759"/>
                      <a:pt x="7371" y="6145"/>
                    </a:cubicBezTo>
                    <a:cubicBezTo>
                      <a:pt x="8736" y="4694"/>
                      <a:pt x="8565" y="1970"/>
                      <a:pt x="8507" y="1075"/>
                    </a:cubicBezTo>
                    <a:cubicBezTo>
                      <a:pt x="8501" y="970"/>
                      <a:pt x="8497" y="894"/>
                      <a:pt x="8497" y="850"/>
                    </a:cubicBezTo>
                    <a:cubicBezTo>
                      <a:pt x="8497" y="317"/>
                      <a:pt x="8060" y="0"/>
                      <a:pt x="7330" y="0"/>
                    </a:cubicBez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9" name="Google Shape;710;p26">
                <a:extLst>
                  <a:ext uri="{FF2B5EF4-FFF2-40B4-BE49-F238E27FC236}">
                    <a16:creationId xmlns:a16="http://schemas.microsoft.com/office/drawing/2014/main" id="{4B05B777-5D16-42B5-8222-C56078039669}"/>
                  </a:ext>
                </a:extLst>
              </p:cNvPr>
              <p:cNvSpPr/>
              <p:nvPr/>
            </p:nvSpPr>
            <p:spPr>
              <a:xfrm flipH="1">
                <a:off x="6846259" y="1579883"/>
                <a:ext cx="117083" cy="166744"/>
              </a:xfrm>
              <a:custGeom>
                <a:avLst/>
                <a:gdLst/>
                <a:ahLst/>
                <a:cxnLst/>
                <a:rect l="l" t="t" r="r" b="b"/>
                <a:pathLst>
                  <a:path w="1846" h="2629" extrusionOk="0">
                    <a:moveTo>
                      <a:pt x="78" y="0"/>
                    </a:moveTo>
                    <a:cubicBezTo>
                      <a:pt x="61" y="92"/>
                      <a:pt x="0" y="1666"/>
                      <a:pt x="76" y="1666"/>
                    </a:cubicBezTo>
                    <a:cubicBezTo>
                      <a:pt x="76" y="1666"/>
                      <a:pt x="77" y="1666"/>
                      <a:pt x="78" y="1666"/>
                    </a:cubicBezTo>
                    <a:cubicBezTo>
                      <a:pt x="102" y="1656"/>
                      <a:pt x="220" y="1581"/>
                      <a:pt x="381" y="1504"/>
                    </a:cubicBezTo>
                    <a:lnTo>
                      <a:pt x="381" y="1504"/>
                    </a:lnTo>
                    <a:lnTo>
                      <a:pt x="78" y="0"/>
                    </a:lnTo>
                    <a:close/>
                    <a:moveTo>
                      <a:pt x="1025" y="1324"/>
                    </a:moveTo>
                    <a:cubicBezTo>
                      <a:pt x="805" y="1324"/>
                      <a:pt x="565" y="1416"/>
                      <a:pt x="381" y="1504"/>
                    </a:cubicBezTo>
                    <a:lnTo>
                      <a:pt x="381" y="1504"/>
                    </a:lnTo>
                    <a:lnTo>
                      <a:pt x="607" y="2629"/>
                    </a:lnTo>
                    <a:cubicBezTo>
                      <a:pt x="607" y="2629"/>
                      <a:pt x="1846" y="2134"/>
                      <a:pt x="1480" y="1560"/>
                    </a:cubicBezTo>
                    <a:cubicBezTo>
                      <a:pt x="1370" y="1386"/>
                      <a:pt x="1204" y="1324"/>
                      <a:pt x="1025" y="1324"/>
                    </a:cubicBezTo>
                    <a:close/>
                  </a:path>
                </a:pathLst>
              </a:custGeom>
              <a:solidFill>
                <a:srgbClr val="FF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0" name="Google Shape;711;p26">
                <a:extLst>
                  <a:ext uri="{FF2B5EF4-FFF2-40B4-BE49-F238E27FC236}">
                    <a16:creationId xmlns:a16="http://schemas.microsoft.com/office/drawing/2014/main" id="{BC7606B0-3A9F-4EF5-ACB6-CFF4EDB042D1}"/>
                  </a:ext>
                </a:extLst>
              </p:cNvPr>
              <p:cNvSpPr/>
              <p:nvPr/>
            </p:nvSpPr>
            <p:spPr>
              <a:xfrm flipH="1">
                <a:off x="6858564" y="1578995"/>
                <a:ext cx="111565" cy="172389"/>
              </a:xfrm>
              <a:custGeom>
                <a:avLst/>
                <a:gdLst/>
                <a:ahLst/>
                <a:cxnLst/>
                <a:rect l="l" t="t" r="r" b="b"/>
                <a:pathLst>
                  <a:path w="1759" h="2718" extrusionOk="0">
                    <a:moveTo>
                      <a:pt x="103" y="0"/>
                    </a:moveTo>
                    <a:cubicBezTo>
                      <a:pt x="103" y="18"/>
                      <a:pt x="0" y="1643"/>
                      <a:pt x="127" y="1741"/>
                    </a:cubicBezTo>
                    <a:lnTo>
                      <a:pt x="171" y="1772"/>
                    </a:lnTo>
                    <a:lnTo>
                      <a:pt x="212" y="1755"/>
                    </a:lnTo>
                    <a:cubicBezTo>
                      <a:pt x="223" y="1752"/>
                      <a:pt x="246" y="1738"/>
                      <a:pt x="280" y="1718"/>
                    </a:cubicBezTo>
                    <a:cubicBezTo>
                      <a:pt x="632" y="1519"/>
                      <a:pt x="916" y="1419"/>
                      <a:pt x="1131" y="1419"/>
                    </a:cubicBezTo>
                    <a:cubicBezTo>
                      <a:pt x="1307" y="1419"/>
                      <a:pt x="1437" y="1485"/>
                      <a:pt x="1519" y="1618"/>
                    </a:cubicBezTo>
                    <a:cubicBezTo>
                      <a:pt x="1578" y="1708"/>
                      <a:pt x="1591" y="1793"/>
                      <a:pt x="1560" y="1889"/>
                    </a:cubicBezTo>
                    <a:cubicBezTo>
                      <a:pt x="1437" y="2264"/>
                      <a:pt x="694" y="2565"/>
                      <a:pt x="686" y="2568"/>
                    </a:cubicBezTo>
                    <a:lnTo>
                      <a:pt x="744" y="2718"/>
                    </a:lnTo>
                    <a:cubicBezTo>
                      <a:pt x="779" y="2704"/>
                      <a:pt x="1567" y="2387"/>
                      <a:pt x="1714" y="1936"/>
                    </a:cubicBezTo>
                    <a:cubicBezTo>
                      <a:pt x="1759" y="1796"/>
                      <a:pt x="1738" y="1659"/>
                      <a:pt x="1656" y="1530"/>
                    </a:cubicBezTo>
                    <a:cubicBezTo>
                      <a:pt x="1541" y="1349"/>
                      <a:pt x="1369" y="1258"/>
                      <a:pt x="1141" y="1258"/>
                    </a:cubicBezTo>
                    <a:cubicBezTo>
                      <a:pt x="901" y="1258"/>
                      <a:pt x="599" y="1359"/>
                      <a:pt x="236" y="1561"/>
                    </a:cubicBezTo>
                    <a:cubicBezTo>
                      <a:pt x="212" y="1237"/>
                      <a:pt x="246" y="137"/>
                      <a:pt x="263" y="28"/>
                    </a:cubicBezTo>
                    <a:lnTo>
                      <a:pt x="103" y="0"/>
                    </a:ln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1" name="Google Shape;712;p26">
                <a:extLst>
                  <a:ext uri="{FF2B5EF4-FFF2-40B4-BE49-F238E27FC236}">
                    <a16:creationId xmlns:a16="http://schemas.microsoft.com/office/drawing/2014/main" id="{B6F6CEDB-F4B6-4532-8E77-CD1E6E39967C}"/>
                  </a:ext>
                </a:extLst>
              </p:cNvPr>
              <p:cNvSpPr/>
              <p:nvPr/>
            </p:nvSpPr>
            <p:spPr>
              <a:xfrm flipH="1">
                <a:off x="7533482" y="1560601"/>
                <a:ext cx="149810" cy="106808"/>
              </a:xfrm>
              <a:custGeom>
                <a:avLst/>
                <a:gdLst/>
                <a:ahLst/>
                <a:cxnLst/>
                <a:rect l="l" t="t" r="r" b="b"/>
                <a:pathLst>
                  <a:path w="2362" h="1684" extrusionOk="0">
                    <a:moveTo>
                      <a:pt x="2164" y="0"/>
                    </a:moveTo>
                    <a:lnTo>
                      <a:pt x="0" y="1455"/>
                    </a:lnTo>
                    <a:lnTo>
                      <a:pt x="341" y="1683"/>
                    </a:lnTo>
                    <a:lnTo>
                      <a:pt x="2362" y="342"/>
                    </a:lnTo>
                    <a:lnTo>
                      <a:pt x="2164" y="0"/>
                    </a:lnTo>
                    <a:close/>
                  </a:path>
                </a:pathLst>
              </a:custGeom>
              <a:solidFill>
                <a:srgbClr val="D6B24D"/>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2" name="Google Shape;713;p26">
                <a:extLst>
                  <a:ext uri="{FF2B5EF4-FFF2-40B4-BE49-F238E27FC236}">
                    <a16:creationId xmlns:a16="http://schemas.microsoft.com/office/drawing/2014/main" id="{BDDF7BE9-D6D2-4915-A791-D642ACB42538}"/>
                  </a:ext>
                </a:extLst>
              </p:cNvPr>
              <p:cNvSpPr/>
              <p:nvPr/>
            </p:nvSpPr>
            <p:spPr>
              <a:xfrm flipH="1">
                <a:off x="6925288" y="1558889"/>
                <a:ext cx="78203" cy="25180"/>
              </a:xfrm>
              <a:custGeom>
                <a:avLst/>
                <a:gdLst/>
                <a:ahLst/>
                <a:cxnLst/>
                <a:rect l="l" t="t" r="r" b="b"/>
                <a:pathLst>
                  <a:path w="1233" h="397" extrusionOk="0">
                    <a:moveTo>
                      <a:pt x="1" y="0"/>
                    </a:moveTo>
                    <a:lnTo>
                      <a:pt x="1" y="396"/>
                    </a:lnTo>
                    <a:lnTo>
                      <a:pt x="1233" y="396"/>
                    </a:lnTo>
                    <a:lnTo>
                      <a:pt x="1233" y="0"/>
                    </a:lnTo>
                    <a:close/>
                  </a:path>
                </a:pathLst>
              </a:custGeom>
              <a:solidFill>
                <a:srgbClr val="D6B24D"/>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3" name="Google Shape;714;p26">
                <a:extLst>
                  <a:ext uri="{FF2B5EF4-FFF2-40B4-BE49-F238E27FC236}">
                    <a16:creationId xmlns:a16="http://schemas.microsoft.com/office/drawing/2014/main" id="{6FF8FC08-D763-48FB-8074-F8F52E03D8CA}"/>
                  </a:ext>
                </a:extLst>
              </p:cNvPr>
              <p:cNvSpPr/>
              <p:nvPr/>
            </p:nvSpPr>
            <p:spPr>
              <a:xfrm flipH="1">
                <a:off x="6910319" y="1540305"/>
                <a:ext cx="93362" cy="37421"/>
              </a:xfrm>
              <a:custGeom>
                <a:avLst/>
                <a:gdLst/>
                <a:ahLst/>
                <a:cxnLst/>
                <a:rect l="l" t="t" r="r" b="b"/>
                <a:pathLst>
                  <a:path w="1472" h="590" extrusionOk="0">
                    <a:moveTo>
                      <a:pt x="0" y="0"/>
                    </a:moveTo>
                    <a:lnTo>
                      <a:pt x="0" y="590"/>
                    </a:lnTo>
                    <a:lnTo>
                      <a:pt x="1472" y="590"/>
                    </a:lnTo>
                    <a:lnTo>
                      <a:pt x="1472" y="0"/>
                    </a:ln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4" name="Google Shape;715;p26">
                <a:extLst>
                  <a:ext uri="{FF2B5EF4-FFF2-40B4-BE49-F238E27FC236}">
                    <a16:creationId xmlns:a16="http://schemas.microsoft.com/office/drawing/2014/main" id="{ACD81848-CBAB-45CE-BA57-11DFBE209A0B}"/>
                  </a:ext>
                </a:extLst>
              </p:cNvPr>
              <p:cNvSpPr/>
              <p:nvPr/>
            </p:nvSpPr>
            <p:spPr>
              <a:xfrm flipH="1">
                <a:off x="6582342" y="1420429"/>
                <a:ext cx="17822" cy="33044"/>
              </a:xfrm>
              <a:custGeom>
                <a:avLst/>
                <a:gdLst/>
                <a:ahLst/>
                <a:cxnLst/>
                <a:rect l="l" t="t" r="r" b="b"/>
                <a:pathLst>
                  <a:path w="281" h="521" extrusionOk="0">
                    <a:moveTo>
                      <a:pt x="105" y="1"/>
                    </a:moveTo>
                    <a:cubicBezTo>
                      <a:pt x="53" y="1"/>
                      <a:pt x="0" y="53"/>
                      <a:pt x="38" y="108"/>
                    </a:cubicBezTo>
                    <a:cubicBezTo>
                      <a:pt x="104" y="203"/>
                      <a:pt x="134" y="313"/>
                      <a:pt x="117" y="428"/>
                    </a:cubicBezTo>
                    <a:cubicBezTo>
                      <a:pt x="111" y="484"/>
                      <a:pt x="159" y="521"/>
                      <a:pt x="201" y="521"/>
                    </a:cubicBezTo>
                    <a:cubicBezTo>
                      <a:pt x="230" y="521"/>
                      <a:pt x="255" y="505"/>
                      <a:pt x="260" y="466"/>
                    </a:cubicBezTo>
                    <a:cubicBezTo>
                      <a:pt x="281" y="313"/>
                      <a:pt x="254" y="165"/>
                      <a:pt x="165" y="33"/>
                    </a:cubicBezTo>
                    <a:cubicBezTo>
                      <a:pt x="150" y="10"/>
                      <a:pt x="128" y="1"/>
                      <a:pt x="105"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5" name="Google Shape;716;p26">
                <a:extLst>
                  <a:ext uri="{FF2B5EF4-FFF2-40B4-BE49-F238E27FC236}">
                    <a16:creationId xmlns:a16="http://schemas.microsoft.com/office/drawing/2014/main" id="{AB1EBA4B-2DF6-472F-B4FB-F0A2E6353AFA}"/>
                  </a:ext>
                </a:extLst>
              </p:cNvPr>
              <p:cNvSpPr/>
              <p:nvPr/>
            </p:nvSpPr>
            <p:spPr>
              <a:xfrm flipH="1">
                <a:off x="6577331" y="1461212"/>
                <a:ext cx="11987" cy="9387"/>
              </a:xfrm>
              <a:custGeom>
                <a:avLst/>
                <a:gdLst/>
                <a:ahLst/>
                <a:cxnLst/>
                <a:rect l="l" t="t" r="r" b="b"/>
                <a:pathLst>
                  <a:path w="189" h="148" extrusionOk="0">
                    <a:moveTo>
                      <a:pt x="93" y="1"/>
                    </a:moveTo>
                    <a:cubicBezTo>
                      <a:pt x="1" y="1"/>
                      <a:pt x="1" y="148"/>
                      <a:pt x="93" y="148"/>
                    </a:cubicBezTo>
                    <a:cubicBezTo>
                      <a:pt x="188" y="148"/>
                      <a:pt x="188" y="1"/>
                      <a:pt x="93"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6" name="Google Shape;717;p26">
                <a:extLst>
                  <a:ext uri="{FF2B5EF4-FFF2-40B4-BE49-F238E27FC236}">
                    <a16:creationId xmlns:a16="http://schemas.microsoft.com/office/drawing/2014/main" id="{BA5863DC-4E85-4A59-B64E-EF107E62FC5A}"/>
                  </a:ext>
                </a:extLst>
              </p:cNvPr>
              <p:cNvSpPr/>
              <p:nvPr/>
            </p:nvSpPr>
            <p:spPr>
              <a:xfrm flipH="1">
                <a:off x="6927000" y="1547091"/>
                <a:ext cx="53721" cy="9894"/>
              </a:xfrm>
              <a:custGeom>
                <a:avLst/>
                <a:gdLst/>
                <a:ahLst/>
                <a:cxnLst/>
                <a:rect l="l" t="t" r="r" b="b"/>
                <a:pathLst>
                  <a:path w="847" h="156" extrusionOk="0">
                    <a:moveTo>
                      <a:pt x="270" y="1"/>
                    </a:moveTo>
                    <a:cubicBezTo>
                      <a:pt x="211" y="1"/>
                      <a:pt x="152" y="1"/>
                      <a:pt x="92" y="2"/>
                    </a:cubicBezTo>
                    <a:cubicBezTo>
                      <a:pt x="0" y="5"/>
                      <a:pt x="0" y="152"/>
                      <a:pt x="92" y="152"/>
                    </a:cubicBezTo>
                    <a:cubicBezTo>
                      <a:pt x="177" y="149"/>
                      <a:pt x="261" y="148"/>
                      <a:pt x="345" y="148"/>
                    </a:cubicBezTo>
                    <a:cubicBezTo>
                      <a:pt x="481" y="148"/>
                      <a:pt x="616" y="151"/>
                      <a:pt x="751" y="155"/>
                    </a:cubicBezTo>
                    <a:cubicBezTo>
                      <a:pt x="752" y="155"/>
                      <a:pt x="753" y="155"/>
                      <a:pt x="755" y="155"/>
                    </a:cubicBezTo>
                    <a:cubicBezTo>
                      <a:pt x="847" y="155"/>
                      <a:pt x="845" y="12"/>
                      <a:pt x="751" y="9"/>
                    </a:cubicBezTo>
                    <a:cubicBezTo>
                      <a:pt x="591" y="4"/>
                      <a:pt x="43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7" name="Google Shape;718;p26">
                <a:extLst>
                  <a:ext uri="{FF2B5EF4-FFF2-40B4-BE49-F238E27FC236}">
                    <a16:creationId xmlns:a16="http://schemas.microsoft.com/office/drawing/2014/main" id="{34B74A7B-E5E2-4AEE-B91A-ABE149C3F624}"/>
                  </a:ext>
                </a:extLst>
              </p:cNvPr>
              <p:cNvSpPr/>
              <p:nvPr/>
            </p:nvSpPr>
            <p:spPr>
              <a:xfrm flipH="1">
                <a:off x="6997529" y="1388462"/>
                <a:ext cx="29239" cy="43002"/>
              </a:xfrm>
              <a:custGeom>
                <a:avLst/>
                <a:gdLst/>
                <a:ahLst/>
                <a:cxnLst/>
                <a:rect l="l" t="t" r="r" b="b"/>
                <a:pathLst>
                  <a:path w="461" h="678" extrusionOk="0">
                    <a:moveTo>
                      <a:pt x="103" y="1"/>
                    </a:moveTo>
                    <a:cubicBezTo>
                      <a:pt x="48" y="1"/>
                      <a:pt x="0" y="75"/>
                      <a:pt x="50" y="127"/>
                    </a:cubicBezTo>
                    <a:cubicBezTo>
                      <a:pt x="166" y="250"/>
                      <a:pt x="306" y="397"/>
                      <a:pt x="272" y="584"/>
                    </a:cubicBezTo>
                    <a:cubicBezTo>
                      <a:pt x="262" y="640"/>
                      <a:pt x="310" y="678"/>
                      <a:pt x="354" y="678"/>
                    </a:cubicBezTo>
                    <a:cubicBezTo>
                      <a:pt x="382" y="678"/>
                      <a:pt x="409" y="662"/>
                      <a:pt x="415" y="625"/>
                    </a:cubicBezTo>
                    <a:cubicBezTo>
                      <a:pt x="460" y="376"/>
                      <a:pt x="313" y="192"/>
                      <a:pt x="153" y="25"/>
                    </a:cubicBezTo>
                    <a:cubicBezTo>
                      <a:pt x="137" y="8"/>
                      <a:pt x="120" y="1"/>
                      <a:pt x="103"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8" name="Google Shape;719;p26">
                <a:extLst>
                  <a:ext uri="{FF2B5EF4-FFF2-40B4-BE49-F238E27FC236}">
                    <a16:creationId xmlns:a16="http://schemas.microsoft.com/office/drawing/2014/main" id="{A477805F-E0FB-4C4A-8C98-8046938B7D5D}"/>
                  </a:ext>
                </a:extLst>
              </p:cNvPr>
              <p:cNvSpPr/>
              <p:nvPr/>
            </p:nvSpPr>
            <p:spPr>
              <a:xfrm flipH="1">
                <a:off x="6998671" y="1438062"/>
                <a:ext cx="11924" cy="9387"/>
              </a:xfrm>
              <a:custGeom>
                <a:avLst/>
                <a:gdLst/>
                <a:ahLst/>
                <a:cxnLst/>
                <a:rect l="l" t="t" r="r" b="b"/>
                <a:pathLst>
                  <a:path w="188" h="148" extrusionOk="0">
                    <a:moveTo>
                      <a:pt x="95" y="1"/>
                    </a:moveTo>
                    <a:cubicBezTo>
                      <a:pt x="0" y="1"/>
                      <a:pt x="0" y="147"/>
                      <a:pt x="95" y="147"/>
                    </a:cubicBezTo>
                    <a:cubicBezTo>
                      <a:pt x="188" y="147"/>
                      <a:pt x="188" y="1"/>
                      <a:pt x="95"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9" name="Google Shape;720;p26">
                <a:extLst>
                  <a:ext uri="{FF2B5EF4-FFF2-40B4-BE49-F238E27FC236}">
                    <a16:creationId xmlns:a16="http://schemas.microsoft.com/office/drawing/2014/main" id="{3E84D090-7B89-41EF-AE13-A337F5F8E60F}"/>
                  </a:ext>
                </a:extLst>
              </p:cNvPr>
              <p:cNvSpPr/>
              <p:nvPr/>
            </p:nvSpPr>
            <p:spPr>
              <a:xfrm flipH="1">
                <a:off x="6475344" y="2739630"/>
                <a:ext cx="111121" cy="67801"/>
              </a:xfrm>
              <a:custGeom>
                <a:avLst/>
                <a:gdLst/>
                <a:ahLst/>
                <a:cxnLst/>
                <a:rect l="l" t="t" r="r" b="b"/>
                <a:pathLst>
                  <a:path w="1752" h="1069" extrusionOk="0">
                    <a:moveTo>
                      <a:pt x="1248" y="1"/>
                    </a:moveTo>
                    <a:cubicBezTo>
                      <a:pt x="1221" y="1"/>
                      <a:pt x="1192" y="3"/>
                      <a:pt x="1164" y="9"/>
                    </a:cubicBezTo>
                    <a:lnTo>
                      <a:pt x="420" y="146"/>
                    </a:lnTo>
                    <a:cubicBezTo>
                      <a:pt x="167" y="193"/>
                      <a:pt x="0" y="436"/>
                      <a:pt x="48" y="688"/>
                    </a:cubicBezTo>
                    <a:cubicBezTo>
                      <a:pt x="90" y="912"/>
                      <a:pt x="285" y="1069"/>
                      <a:pt x="505" y="1069"/>
                    </a:cubicBezTo>
                    <a:cubicBezTo>
                      <a:pt x="533" y="1069"/>
                      <a:pt x="562" y="1066"/>
                      <a:pt x="591" y="1061"/>
                    </a:cubicBezTo>
                    <a:lnTo>
                      <a:pt x="1331" y="924"/>
                    </a:lnTo>
                    <a:cubicBezTo>
                      <a:pt x="1584" y="876"/>
                      <a:pt x="1752" y="634"/>
                      <a:pt x="1703" y="381"/>
                    </a:cubicBezTo>
                    <a:cubicBezTo>
                      <a:pt x="1664" y="160"/>
                      <a:pt x="1466" y="1"/>
                      <a:pt x="1248" y="1"/>
                    </a:cubicBezTo>
                    <a:close/>
                  </a:path>
                </a:pathLst>
              </a:custGeom>
              <a:solidFill>
                <a:srgbClr val="FF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0" name="Google Shape;721;p26">
                <a:extLst>
                  <a:ext uri="{FF2B5EF4-FFF2-40B4-BE49-F238E27FC236}">
                    <a16:creationId xmlns:a16="http://schemas.microsoft.com/office/drawing/2014/main" id="{8AA1E900-F1AC-4971-9E16-1E5EB59203AE}"/>
                  </a:ext>
                </a:extLst>
              </p:cNvPr>
              <p:cNvSpPr/>
              <p:nvPr/>
            </p:nvSpPr>
            <p:spPr>
              <a:xfrm flipH="1">
                <a:off x="6474519" y="2792528"/>
                <a:ext cx="106744" cy="67040"/>
              </a:xfrm>
              <a:custGeom>
                <a:avLst/>
                <a:gdLst/>
                <a:ahLst/>
                <a:cxnLst/>
                <a:rect l="l" t="t" r="r" b="b"/>
                <a:pathLst>
                  <a:path w="1683" h="1057" extrusionOk="0">
                    <a:moveTo>
                      <a:pt x="1178" y="1"/>
                    </a:moveTo>
                    <a:cubicBezTo>
                      <a:pt x="1151" y="1"/>
                      <a:pt x="1124" y="3"/>
                      <a:pt x="1096" y="8"/>
                    </a:cubicBezTo>
                    <a:lnTo>
                      <a:pt x="420" y="134"/>
                    </a:lnTo>
                    <a:cubicBezTo>
                      <a:pt x="167" y="182"/>
                      <a:pt x="0" y="424"/>
                      <a:pt x="48" y="677"/>
                    </a:cubicBezTo>
                    <a:cubicBezTo>
                      <a:pt x="91" y="899"/>
                      <a:pt x="288" y="1056"/>
                      <a:pt x="509" y="1056"/>
                    </a:cubicBezTo>
                    <a:cubicBezTo>
                      <a:pt x="536" y="1056"/>
                      <a:pt x="563" y="1054"/>
                      <a:pt x="591" y="1049"/>
                    </a:cubicBezTo>
                    <a:lnTo>
                      <a:pt x="1267" y="923"/>
                    </a:lnTo>
                    <a:cubicBezTo>
                      <a:pt x="1516" y="875"/>
                      <a:pt x="1683" y="632"/>
                      <a:pt x="1639" y="380"/>
                    </a:cubicBezTo>
                    <a:cubicBezTo>
                      <a:pt x="1596" y="158"/>
                      <a:pt x="1399" y="1"/>
                      <a:pt x="1178" y="1"/>
                    </a:cubicBezTo>
                    <a:close/>
                  </a:path>
                </a:pathLst>
              </a:custGeom>
              <a:solidFill>
                <a:srgbClr val="FF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1" name="Google Shape;722;p26">
                <a:extLst>
                  <a:ext uri="{FF2B5EF4-FFF2-40B4-BE49-F238E27FC236}">
                    <a16:creationId xmlns:a16="http://schemas.microsoft.com/office/drawing/2014/main" id="{7F61A07F-88EC-4CAF-8EDE-42AD1B4605E8}"/>
                  </a:ext>
                </a:extLst>
              </p:cNvPr>
              <p:cNvSpPr/>
              <p:nvPr/>
            </p:nvSpPr>
            <p:spPr>
              <a:xfrm flipH="1">
                <a:off x="6486379" y="2845742"/>
                <a:ext cx="87336" cy="63235"/>
              </a:xfrm>
              <a:custGeom>
                <a:avLst/>
                <a:gdLst/>
                <a:ahLst/>
                <a:cxnLst/>
                <a:rect l="l" t="t" r="r" b="b"/>
                <a:pathLst>
                  <a:path w="1377" h="997" extrusionOk="0">
                    <a:moveTo>
                      <a:pt x="874" y="1"/>
                    </a:moveTo>
                    <a:cubicBezTo>
                      <a:pt x="846" y="1"/>
                      <a:pt x="817" y="3"/>
                      <a:pt x="789" y="9"/>
                    </a:cubicBezTo>
                    <a:lnTo>
                      <a:pt x="420" y="77"/>
                    </a:lnTo>
                    <a:cubicBezTo>
                      <a:pt x="168" y="121"/>
                      <a:pt x="1" y="367"/>
                      <a:pt x="48" y="617"/>
                    </a:cubicBezTo>
                    <a:cubicBezTo>
                      <a:pt x="87" y="840"/>
                      <a:pt x="284" y="997"/>
                      <a:pt x="503" y="997"/>
                    </a:cubicBezTo>
                    <a:cubicBezTo>
                      <a:pt x="531" y="997"/>
                      <a:pt x="559" y="994"/>
                      <a:pt x="588" y="989"/>
                    </a:cubicBezTo>
                    <a:lnTo>
                      <a:pt x="957" y="920"/>
                    </a:lnTo>
                    <a:cubicBezTo>
                      <a:pt x="1209" y="876"/>
                      <a:pt x="1376" y="630"/>
                      <a:pt x="1329" y="381"/>
                    </a:cubicBezTo>
                    <a:cubicBezTo>
                      <a:pt x="1290" y="157"/>
                      <a:pt x="1092" y="1"/>
                      <a:pt x="874" y="1"/>
                    </a:cubicBezTo>
                    <a:close/>
                  </a:path>
                </a:pathLst>
              </a:custGeom>
              <a:solidFill>
                <a:srgbClr val="FF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2" name="Google Shape;723;p26">
                <a:extLst>
                  <a:ext uri="{FF2B5EF4-FFF2-40B4-BE49-F238E27FC236}">
                    <a16:creationId xmlns:a16="http://schemas.microsoft.com/office/drawing/2014/main" id="{39C2850D-632F-40A0-94A7-BC85C8B24E74}"/>
                  </a:ext>
                </a:extLst>
              </p:cNvPr>
              <p:cNvSpPr/>
              <p:nvPr/>
            </p:nvSpPr>
            <p:spPr>
              <a:xfrm flipH="1">
                <a:off x="7680883" y="2507237"/>
                <a:ext cx="113975" cy="460339"/>
              </a:xfrm>
              <a:custGeom>
                <a:avLst/>
                <a:gdLst/>
                <a:ahLst/>
                <a:cxnLst/>
                <a:rect l="l" t="t" r="r" b="b"/>
                <a:pathLst>
                  <a:path w="1797" h="7258" extrusionOk="0">
                    <a:moveTo>
                      <a:pt x="1326" y="0"/>
                    </a:moveTo>
                    <a:cubicBezTo>
                      <a:pt x="1" y="2024"/>
                      <a:pt x="379" y="7257"/>
                      <a:pt x="379" y="7257"/>
                    </a:cubicBezTo>
                    <a:lnTo>
                      <a:pt x="1797" y="6448"/>
                    </a:lnTo>
                    <a:lnTo>
                      <a:pt x="1326" y="0"/>
                    </a:lnTo>
                    <a:close/>
                  </a:path>
                </a:pathLst>
              </a:custGeom>
              <a:solidFill>
                <a:srgbClr val="FFA94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3" name="Google Shape;724;p26">
                <a:extLst>
                  <a:ext uri="{FF2B5EF4-FFF2-40B4-BE49-F238E27FC236}">
                    <a16:creationId xmlns:a16="http://schemas.microsoft.com/office/drawing/2014/main" id="{39248670-3FCB-4D83-B170-A431CC15223D}"/>
                  </a:ext>
                </a:extLst>
              </p:cNvPr>
              <p:cNvSpPr/>
              <p:nvPr/>
            </p:nvSpPr>
            <p:spPr>
              <a:xfrm flipH="1">
                <a:off x="7686974" y="3205559"/>
                <a:ext cx="249641" cy="253700"/>
              </a:xfrm>
              <a:custGeom>
                <a:avLst/>
                <a:gdLst/>
                <a:ahLst/>
                <a:cxnLst/>
                <a:rect l="l" t="t" r="r" b="b"/>
                <a:pathLst>
                  <a:path w="3936" h="4000" extrusionOk="0">
                    <a:moveTo>
                      <a:pt x="3823" y="1"/>
                    </a:moveTo>
                    <a:cubicBezTo>
                      <a:pt x="3782" y="1"/>
                      <a:pt x="3745" y="27"/>
                      <a:pt x="3731" y="71"/>
                    </a:cubicBezTo>
                    <a:lnTo>
                      <a:pt x="3720" y="105"/>
                    </a:lnTo>
                    <a:cubicBezTo>
                      <a:pt x="3704" y="156"/>
                      <a:pt x="3731" y="211"/>
                      <a:pt x="3782" y="228"/>
                    </a:cubicBezTo>
                    <a:cubicBezTo>
                      <a:pt x="3793" y="231"/>
                      <a:pt x="3802" y="234"/>
                      <a:pt x="3813" y="234"/>
                    </a:cubicBezTo>
                    <a:cubicBezTo>
                      <a:pt x="3854" y="234"/>
                      <a:pt x="3892" y="207"/>
                      <a:pt x="3905" y="166"/>
                    </a:cubicBezTo>
                    <a:lnTo>
                      <a:pt x="3919" y="129"/>
                    </a:lnTo>
                    <a:cubicBezTo>
                      <a:pt x="3936" y="77"/>
                      <a:pt x="3909" y="23"/>
                      <a:pt x="3854" y="6"/>
                    </a:cubicBezTo>
                    <a:cubicBezTo>
                      <a:pt x="3844" y="2"/>
                      <a:pt x="3833" y="1"/>
                      <a:pt x="3823" y="1"/>
                    </a:cubicBezTo>
                    <a:close/>
                    <a:moveTo>
                      <a:pt x="3682" y="407"/>
                    </a:moveTo>
                    <a:cubicBezTo>
                      <a:pt x="3643" y="407"/>
                      <a:pt x="3604" y="430"/>
                      <a:pt x="3588" y="470"/>
                    </a:cubicBezTo>
                    <a:cubicBezTo>
                      <a:pt x="3540" y="592"/>
                      <a:pt x="3489" y="709"/>
                      <a:pt x="3438" y="825"/>
                    </a:cubicBezTo>
                    <a:cubicBezTo>
                      <a:pt x="3413" y="873"/>
                      <a:pt x="3434" y="931"/>
                      <a:pt x="3485" y="955"/>
                    </a:cubicBezTo>
                    <a:cubicBezTo>
                      <a:pt x="3499" y="961"/>
                      <a:pt x="3512" y="965"/>
                      <a:pt x="3526" y="965"/>
                    </a:cubicBezTo>
                    <a:cubicBezTo>
                      <a:pt x="3564" y="965"/>
                      <a:pt x="3598" y="945"/>
                      <a:pt x="3615" y="907"/>
                    </a:cubicBezTo>
                    <a:cubicBezTo>
                      <a:pt x="3670" y="791"/>
                      <a:pt x="3720" y="668"/>
                      <a:pt x="3772" y="542"/>
                    </a:cubicBezTo>
                    <a:cubicBezTo>
                      <a:pt x="3793" y="490"/>
                      <a:pt x="3765" y="433"/>
                      <a:pt x="3714" y="412"/>
                    </a:cubicBezTo>
                    <a:cubicBezTo>
                      <a:pt x="3704" y="408"/>
                      <a:pt x="3693" y="407"/>
                      <a:pt x="3682" y="407"/>
                    </a:cubicBezTo>
                    <a:close/>
                    <a:moveTo>
                      <a:pt x="3348" y="1119"/>
                    </a:moveTo>
                    <a:cubicBezTo>
                      <a:pt x="3314" y="1119"/>
                      <a:pt x="3282" y="1137"/>
                      <a:pt x="3263" y="1170"/>
                    </a:cubicBezTo>
                    <a:cubicBezTo>
                      <a:pt x="3202" y="1289"/>
                      <a:pt x="3137" y="1399"/>
                      <a:pt x="3072" y="1504"/>
                    </a:cubicBezTo>
                    <a:cubicBezTo>
                      <a:pt x="3041" y="1552"/>
                      <a:pt x="3055" y="1613"/>
                      <a:pt x="3103" y="1641"/>
                    </a:cubicBezTo>
                    <a:cubicBezTo>
                      <a:pt x="3117" y="1651"/>
                      <a:pt x="3137" y="1654"/>
                      <a:pt x="3154" y="1654"/>
                    </a:cubicBezTo>
                    <a:cubicBezTo>
                      <a:pt x="3188" y="1654"/>
                      <a:pt x="3219" y="1641"/>
                      <a:pt x="3236" y="1610"/>
                    </a:cubicBezTo>
                    <a:cubicBezTo>
                      <a:pt x="3304" y="1501"/>
                      <a:pt x="3372" y="1385"/>
                      <a:pt x="3438" y="1265"/>
                    </a:cubicBezTo>
                    <a:cubicBezTo>
                      <a:pt x="3462" y="1218"/>
                      <a:pt x="3444" y="1156"/>
                      <a:pt x="3397" y="1132"/>
                    </a:cubicBezTo>
                    <a:cubicBezTo>
                      <a:pt x="3381" y="1123"/>
                      <a:pt x="3364" y="1119"/>
                      <a:pt x="3348" y="1119"/>
                    </a:cubicBezTo>
                    <a:close/>
                    <a:moveTo>
                      <a:pt x="2935" y="1784"/>
                    </a:moveTo>
                    <a:cubicBezTo>
                      <a:pt x="2905" y="1784"/>
                      <a:pt x="2875" y="1799"/>
                      <a:pt x="2857" y="1825"/>
                    </a:cubicBezTo>
                    <a:cubicBezTo>
                      <a:pt x="2782" y="1931"/>
                      <a:pt x="2700" y="2034"/>
                      <a:pt x="2619" y="2133"/>
                    </a:cubicBezTo>
                    <a:cubicBezTo>
                      <a:pt x="2584" y="2174"/>
                      <a:pt x="2591" y="2235"/>
                      <a:pt x="2632" y="2269"/>
                    </a:cubicBezTo>
                    <a:cubicBezTo>
                      <a:pt x="2649" y="2286"/>
                      <a:pt x="2673" y="2292"/>
                      <a:pt x="2693" y="2292"/>
                    </a:cubicBezTo>
                    <a:cubicBezTo>
                      <a:pt x="2724" y="2292"/>
                      <a:pt x="2751" y="2279"/>
                      <a:pt x="2772" y="2259"/>
                    </a:cubicBezTo>
                    <a:cubicBezTo>
                      <a:pt x="2854" y="2156"/>
                      <a:pt x="2936" y="2051"/>
                      <a:pt x="3014" y="1941"/>
                    </a:cubicBezTo>
                    <a:cubicBezTo>
                      <a:pt x="3049" y="1897"/>
                      <a:pt x="3038" y="1835"/>
                      <a:pt x="2994" y="1805"/>
                    </a:cubicBezTo>
                    <a:cubicBezTo>
                      <a:pt x="2976" y="1791"/>
                      <a:pt x="2955" y="1784"/>
                      <a:pt x="2935" y="1784"/>
                    </a:cubicBezTo>
                    <a:close/>
                    <a:moveTo>
                      <a:pt x="2435" y="2389"/>
                    </a:moveTo>
                    <a:cubicBezTo>
                      <a:pt x="2408" y="2389"/>
                      <a:pt x="2382" y="2400"/>
                      <a:pt x="2362" y="2419"/>
                    </a:cubicBezTo>
                    <a:cubicBezTo>
                      <a:pt x="2274" y="2511"/>
                      <a:pt x="2178" y="2604"/>
                      <a:pt x="2086" y="2689"/>
                    </a:cubicBezTo>
                    <a:cubicBezTo>
                      <a:pt x="2045" y="2723"/>
                      <a:pt x="2041" y="2784"/>
                      <a:pt x="2079" y="2825"/>
                    </a:cubicBezTo>
                    <a:cubicBezTo>
                      <a:pt x="2096" y="2850"/>
                      <a:pt x="2123" y="2859"/>
                      <a:pt x="2151" y="2859"/>
                    </a:cubicBezTo>
                    <a:cubicBezTo>
                      <a:pt x="2174" y="2859"/>
                      <a:pt x="2198" y="2850"/>
                      <a:pt x="2215" y="2832"/>
                    </a:cubicBezTo>
                    <a:cubicBezTo>
                      <a:pt x="2315" y="2747"/>
                      <a:pt x="2410" y="2651"/>
                      <a:pt x="2502" y="2555"/>
                    </a:cubicBezTo>
                    <a:cubicBezTo>
                      <a:pt x="2543" y="2518"/>
                      <a:pt x="2540" y="2453"/>
                      <a:pt x="2502" y="2415"/>
                    </a:cubicBezTo>
                    <a:cubicBezTo>
                      <a:pt x="2483" y="2398"/>
                      <a:pt x="2459" y="2389"/>
                      <a:pt x="2435" y="2389"/>
                    </a:cubicBezTo>
                    <a:close/>
                    <a:moveTo>
                      <a:pt x="1848" y="2914"/>
                    </a:moveTo>
                    <a:cubicBezTo>
                      <a:pt x="1828" y="2914"/>
                      <a:pt x="1807" y="2921"/>
                      <a:pt x="1789" y="2935"/>
                    </a:cubicBezTo>
                    <a:cubicBezTo>
                      <a:pt x="1686" y="3013"/>
                      <a:pt x="1580" y="3088"/>
                      <a:pt x="1475" y="3160"/>
                    </a:cubicBezTo>
                    <a:cubicBezTo>
                      <a:pt x="1431" y="3190"/>
                      <a:pt x="1417" y="3252"/>
                      <a:pt x="1447" y="3296"/>
                    </a:cubicBezTo>
                    <a:cubicBezTo>
                      <a:pt x="1467" y="3324"/>
                      <a:pt x="1499" y="3341"/>
                      <a:pt x="1529" y="3341"/>
                    </a:cubicBezTo>
                    <a:cubicBezTo>
                      <a:pt x="1546" y="3341"/>
                      <a:pt x="1567" y="3334"/>
                      <a:pt x="1584" y="3324"/>
                    </a:cubicBezTo>
                    <a:cubicBezTo>
                      <a:pt x="1693" y="3249"/>
                      <a:pt x="1803" y="3170"/>
                      <a:pt x="1908" y="3091"/>
                    </a:cubicBezTo>
                    <a:cubicBezTo>
                      <a:pt x="1952" y="3058"/>
                      <a:pt x="1959" y="2996"/>
                      <a:pt x="1925" y="2952"/>
                    </a:cubicBezTo>
                    <a:cubicBezTo>
                      <a:pt x="1907" y="2928"/>
                      <a:pt x="1878" y="2914"/>
                      <a:pt x="1848" y="2914"/>
                    </a:cubicBezTo>
                    <a:close/>
                    <a:moveTo>
                      <a:pt x="1194" y="3348"/>
                    </a:moveTo>
                    <a:cubicBezTo>
                      <a:pt x="1178" y="3348"/>
                      <a:pt x="1162" y="3353"/>
                      <a:pt x="1147" y="3362"/>
                    </a:cubicBezTo>
                    <a:cubicBezTo>
                      <a:pt x="1034" y="3423"/>
                      <a:pt x="919" y="3480"/>
                      <a:pt x="802" y="3535"/>
                    </a:cubicBezTo>
                    <a:cubicBezTo>
                      <a:pt x="751" y="3559"/>
                      <a:pt x="730" y="3617"/>
                      <a:pt x="755" y="3665"/>
                    </a:cubicBezTo>
                    <a:cubicBezTo>
                      <a:pt x="771" y="3702"/>
                      <a:pt x="805" y="3723"/>
                      <a:pt x="843" y="3723"/>
                    </a:cubicBezTo>
                    <a:cubicBezTo>
                      <a:pt x="857" y="3723"/>
                      <a:pt x="870" y="3720"/>
                      <a:pt x="884" y="3713"/>
                    </a:cubicBezTo>
                    <a:cubicBezTo>
                      <a:pt x="1004" y="3658"/>
                      <a:pt x="1123" y="3597"/>
                      <a:pt x="1242" y="3532"/>
                    </a:cubicBezTo>
                    <a:cubicBezTo>
                      <a:pt x="1287" y="3505"/>
                      <a:pt x="1304" y="3447"/>
                      <a:pt x="1280" y="3398"/>
                    </a:cubicBezTo>
                    <a:cubicBezTo>
                      <a:pt x="1262" y="3366"/>
                      <a:pt x="1228" y="3348"/>
                      <a:pt x="1194" y="3348"/>
                    </a:cubicBezTo>
                    <a:close/>
                    <a:moveTo>
                      <a:pt x="477" y="3677"/>
                    </a:moveTo>
                    <a:cubicBezTo>
                      <a:pt x="467" y="3677"/>
                      <a:pt x="457" y="3678"/>
                      <a:pt x="447" y="3682"/>
                    </a:cubicBezTo>
                    <a:cubicBezTo>
                      <a:pt x="325" y="3730"/>
                      <a:pt x="229" y="3757"/>
                      <a:pt x="164" y="3778"/>
                    </a:cubicBezTo>
                    <a:cubicBezTo>
                      <a:pt x="79" y="3805"/>
                      <a:pt x="58" y="3812"/>
                      <a:pt x="38" y="3833"/>
                    </a:cubicBezTo>
                    <a:cubicBezTo>
                      <a:pt x="0" y="3874"/>
                      <a:pt x="0" y="3935"/>
                      <a:pt x="38" y="3972"/>
                    </a:cubicBezTo>
                    <a:cubicBezTo>
                      <a:pt x="58" y="3992"/>
                      <a:pt x="82" y="4000"/>
                      <a:pt x="106" y="4000"/>
                    </a:cubicBezTo>
                    <a:cubicBezTo>
                      <a:pt x="123" y="4000"/>
                      <a:pt x="144" y="3997"/>
                      <a:pt x="157" y="3986"/>
                    </a:cubicBezTo>
                    <a:cubicBezTo>
                      <a:pt x="171" y="3983"/>
                      <a:pt x="191" y="3976"/>
                      <a:pt x="222" y="3965"/>
                    </a:cubicBezTo>
                    <a:cubicBezTo>
                      <a:pt x="290" y="3945"/>
                      <a:pt x="389" y="3915"/>
                      <a:pt x="512" y="3866"/>
                    </a:cubicBezTo>
                    <a:cubicBezTo>
                      <a:pt x="563" y="3849"/>
                      <a:pt x="591" y="3792"/>
                      <a:pt x="570" y="3740"/>
                    </a:cubicBezTo>
                    <a:cubicBezTo>
                      <a:pt x="557" y="3702"/>
                      <a:pt x="517" y="3677"/>
                      <a:pt x="477" y="3677"/>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4" name="Google Shape;725;p26">
                <a:extLst>
                  <a:ext uri="{FF2B5EF4-FFF2-40B4-BE49-F238E27FC236}">
                    <a16:creationId xmlns:a16="http://schemas.microsoft.com/office/drawing/2014/main" id="{624E1065-C800-4B0B-AA2A-E53FD06C6234}"/>
                  </a:ext>
                </a:extLst>
              </p:cNvPr>
              <p:cNvSpPr/>
              <p:nvPr/>
            </p:nvSpPr>
            <p:spPr>
              <a:xfrm flipH="1">
                <a:off x="6419402" y="1504025"/>
                <a:ext cx="113340" cy="130021"/>
              </a:xfrm>
              <a:custGeom>
                <a:avLst/>
                <a:gdLst/>
                <a:ahLst/>
                <a:cxnLst/>
                <a:rect l="l" t="t" r="r" b="b"/>
                <a:pathLst>
                  <a:path w="1787" h="2050" extrusionOk="0">
                    <a:moveTo>
                      <a:pt x="411" y="1"/>
                    </a:moveTo>
                    <a:cubicBezTo>
                      <a:pt x="165" y="1"/>
                      <a:pt x="0" y="387"/>
                      <a:pt x="266" y="558"/>
                    </a:cubicBezTo>
                    <a:cubicBezTo>
                      <a:pt x="727" y="859"/>
                      <a:pt x="1034" y="1305"/>
                      <a:pt x="1164" y="1838"/>
                    </a:cubicBezTo>
                    <a:cubicBezTo>
                      <a:pt x="1201" y="1985"/>
                      <a:pt x="1313" y="2049"/>
                      <a:pt x="1429" y="2049"/>
                    </a:cubicBezTo>
                    <a:cubicBezTo>
                      <a:pt x="1604" y="2049"/>
                      <a:pt x="1787" y="1905"/>
                      <a:pt x="1734" y="1681"/>
                    </a:cubicBezTo>
                    <a:cubicBezTo>
                      <a:pt x="1567" y="1002"/>
                      <a:pt x="1150" y="432"/>
                      <a:pt x="563" y="49"/>
                    </a:cubicBezTo>
                    <a:cubicBezTo>
                      <a:pt x="511" y="15"/>
                      <a:pt x="460" y="1"/>
                      <a:pt x="411" y="1"/>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5" name="Google Shape;726;p26">
                <a:extLst>
                  <a:ext uri="{FF2B5EF4-FFF2-40B4-BE49-F238E27FC236}">
                    <a16:creationId xmlns:a16="http://schemas.microsoft.com/office/drawing/2014/main" id="{124D1943-BA64-4828-B570-47E779771288}"/>
                  </a:ext>
                </a:extLst>
              </p:cNvPr>
              <p:cNvSpPr/>
              <p:nvPr/>
            </p:nvSpPr>
            <p:spPr>
              <a:xfrm flipH="1">
                <a:off x="7156921" y="1045327"/>
                <a:ext cx="157104" cy="290423"/>
              </a:xfrm>
              <a:custGeom>
                <a:avLst/>
                <a:gdLst/>
                <a:ahLst/>
                <a:cxnLst/>
                <a:rect l="l" t="t" r="r" b="b"/>
                <a:pathLst>
                  <a:path w="2477" h="4579" extrusionOk="0">
                    <a:moveTo>
                      <a:pt x="2191" y="1"/>
                    </a:moveTo>
                    <a:cubicBezTo>
                      <a:pt x="2043" y="1"/>
                      <a:pt x="1886" y="95"/>
                      <a:pt x="1869" y="283"/>
                    </a:cubicBezTo>
                    <a:cubicBezTo>
                      <a:pt x="1736" y="1714"/>
                      <a:pt x="1077" y="2970"/>
                      <a:pt x="182" y="4062"/>
                    </a:cubicBezTo>
                    <a:cubicBezTo>
                      <a:pt x="1" y="4283"/>
                      <a:pt x="196" y="4579"/>
                      <a:pt x="406" y="4579"/>
                    </a:cubicBezTo>
                    <a:cubicBezTo>
                      <a:pt x="473" y="4579"/>
                      <a:pt x="540" y="4549"/>
                      <a:pt x="599" y="4479"/>
                    </a:cubicBezTo>
                    <a:cubicBezTo>
                      <a:pt x="1602" y="3253"/>
                      <a:pt x="2313" y="1885"/>
                      <a:pt x="2459" y="283"/>
                    </a:cubicBezTo>
                    <a:cubicBezTo>
                      <a:pt x="2476" y="94"/>
                      <a:pt x="2338" y="1"/>
                      <a:pt x="2191" y="1"/>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6" name="Google Shape;727;p26">
                <a:extLst>
                  <a:ext uri="{FF2B5EF4-FFF2-40B4-BE49-F238E27FC236}">
                    <a16:creationId xmlns:a16="http://schemas.microsoft.com/office/drawing/2014/main" id="{50D4B1C1-BCE1-4201-95C7-214C3F7F484F}"/>
                  </a:ext>
                </a:extLst>
              </p:cNvPr>
              <p:cNvSpPr/>
              <p:nvPr/>
            </p:nvSpPr>
            <p:spPr>
              <a:xfrm flipH="1">
                <a:off x="7046305" y="1401021"/>
                <a:ext cx="76935" cy="145116"/>
              </a:xfrm>
              <a:custGeom>
                <a:avLst/>
                <a:gdLst/>
                <a:ahLst/>
                <a:cxnLst/>
                <a:rect l="l" t="t" r="r" b="b"/>
                <a:pathLst>
                  <a:path w="1213" h="2288" extrusionOk="0">
                    <a:moveTo>
                      <a:pt x="400" y="0"/>
                    </a:moveTo>
                    <a:cubicBezTo>
                      <a:pt x="161" y="0"/>
                      <a:pt x="1" y="383"/>
                      <a:pt x="257" y="564"/>
                    </a:cubicBezTo>
                    <a:cubicBezTo>
                      <a:pt x="666" y="851"/>
                      <a:pt x="609" y="1574"/>
                      <a:pt x="588" y="2004"/>
                    </a:cubicBezTo>
                    <a:cubicBezTo>
                      <a:pt x="578" y="2192"/>
                      <a:pt x="721" y="2288"/>
                      <a:pt x="868" y="2288"/>
                    </a:cubicBezTo>
                    <a:cubicBezTo>
                      <a:pt x="1014" y="2288"/>
                      <a:pt x="1168" y="2192"/>
                      <a:pt x="1178" y="2004"/>
                    </a:cubicBezTo>
                    <a:cubicBezTo>
                      <a:pt x="1213" y="1311"/>
                      <a:pt x="1175" y="489"/>
                      <a:pt x="554" y="55"/>
                    </a:cubicBezTo>
                    <a:cubicBezTo>
                      <a:pt x="502" y="18"/>
                      <a:pt x="448" y="0"/>
                      <a:pt x="400" y="0"/>
                    </a:cubicBezTo>
                    <a:close/>
                  </a:path>
                </a:pathLst>
              </a:custGeom>
              <a:solidFill>
                <a:srgbClr val="EBDED2"/>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7" name="Google Shape;728;p26">
                <a:extLst>
                  <a:ext uri="{FF2B5EF4-FFF2-40B4-BE49-F238E27FC236}">
                    <a16:creationId xmlns:a16="http://schemas.microsoft.com/office/drawing/2014/main" id="{26FFD507-22F6-442E-BFBD-28AE366EBBFC}"/>
                  </a:ext>
                </a:extLst>
              </p:cNvPr>
              <p:cNvSpPr/>
              <p:nvPr/>
            </p:nvSpPr>
            <p:spPr>
              <a:xfrm flipH="1">
                <a:off x="7039771" y="1560411"/>
                <a:ext cx="48393" cy="37484"/>
              </a:xfrm>
              <a:custGeom>
                <a:avLst/>
                <a:gdLst/>
                <a:ahLst/>
                <a:cxnLst/>
                <a:rect l="l" t="t" r="r" b="b"/>
                <a:pathLst>
                  <a:path w="763" h="591" extrusionOk="0">
                    <a:moveTo>
                      <a:pt x="379" y="0"/>
                    </a:moveTo>
                    <a:cubicBezTo>
                      <a:pt x="1" y="0"/>
                      <a:pt x="1" y="591"/>
                      <a:pt x="379" y="591"/>
                    </a:cubicBezTo>
                    <a:cubicBezTo>
                      <a:pt x="762" y="591"/>
                      <a:pt x="762" y="0"/>
                      <a:pt x="379" y="0"/>
                    </a:cubicBezTo>
                    <a:close/>
                  </a:path>
                </a:pathLst>
              </a:custGeom>
              <a:solidFill>
                <a:srgbClr val="EBDED2"/>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8" name="Google Shape;729;p26">
                <a:extLst>
                  <a:ext uri="{FF2B5EF4-FFF2-40B4-BE49-F238E27FC236}">
                    <a16:creationId xmlns:a16="http://schemas.microsoft.com/office/drawing/2014/main" id="{4BBB744B-190F-45B3-80E0-9BC3712B982C}"/>
                  </a:ext>
                </a:extLst>
              </p:cNvPr>
              <p:cNvSpPr/>
              <p:nvPr/>
            </p:nvSpPr>
            <p:spPr>
              <a:xfrm flipH="1">
                <a:off x="6626677" y="1448020"/>
                <a:ext cx="24989" cy="125201"/>
              </a:xfrm>
              <a:custGeom>
                <a:avLst/>
                <a:gdLst/>
                <a:ahLst/>
                <a:cxnLst/>
                <a:rect l="l" t="t" r="r" b="b"/>
                <a:pathLst>
                  <a:path w="394" h="1974" extrusionOk="0">
                    <a:moveTo>
                      <a:pt x="1" y="1"/>
                    </a:moveTo>
                    <a:lnTo>
                      <a:pt x="1" y="1"/>
                    </a:lnTo>
                    <a:cubicBezTo>
                      <a:pt x="59" y="687"/>
                      <a:pt x="127" y="1345"/>
                      <a:pt x="171" y="1974"/>
                    </a:cubicBezTo>
                    <a:cubicBezTo>
                      <a:pt x="274" y="1936"/>
                      <a:pt x="356" y="1847"/>
                      <a:pt x="363" y="1707"/>
                    </a:cubicBezTo>
                    <a:cubicBezTo>
                      <a:pt x="393" y="1131"/>
                      <a:pt x="369" y="458"/>
                      <a:pt x="1" y="1"/>
                    </a:cubicBezTo>
                    <a:close/>
                  </a:path>
                </a:pathLst>
              </a:custGeom>
              <a:solidFill>
                <a:srgbClr val="B2A9A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9" name="Google Shape;730;p26">
                <a:extLst>
                  <a:ext uri="{FF2B5EF4-FFF2-40B4-BE49-F238E27FC236}">
                    <a16:creationId xmlns:a16="http://schemas.microsoft.com/office/drawing/2014/main" id="{754661DA-9407-4DF3-9ACA-76BDC827358C}"/>
                  </a:ext>
                </a:extLst>
              </p:cNvPr>
              <p:cNvSpPr/>
              <p:nvPr/>
            </p:nvSpPr>
            <p:spPr>
              <a:xfrm flipH="1">
                <a:off x="6640758" y="1429182"/>
                <a:ext cx="54165" cy="145370"/>
              </a:xfrm>
              <a:custGeom>
                <a:avLst/>
                <a:gdLst/>
                <a:ahLst/>
                <a:cxnLst/>
                <a:rect l="l" t="t" r="r" b="b"/>
                <a:pathLst>
                  <a:path w="854" h="2292" extrusionOk="0">
                    <a:moveTo>
                      <a:pt x="270" y="0"/>
                    </a:moveTo>
                    <a:cubicBezTo>
                      <a:pt x="136" y="0"/>
                      <a:pt x="27" y="120"/>
                      <a:pt x="0" y="260"/>
                    </a:cubicBezTo>
                    <a:cubicBezTo>
                      <a:pt x="31" y="325"/>
                      <a:pt x="41" y="393"/>
                      <a:pt x="31" y="462"/>
                    </a:cubicBezTo>
                    <a:cubicBezTo>
                      <a:pt x="54" y="499"/>
                      <a:pt x="86" y="536"/>
                      <a:pt x="126" y="564"/>
                    </a:cubicBezTo>
                    <a:cubicBezTo>
                      <a:pt x="533" y="851"/>
                      <a:pt x="478" y="1578"/>
                      <a:pt x="457" y="2004"/>
                    </a:cubicBezTo>
                    <a:cubicBezTo>
                      <a:pt x="447" y="2195"/>
                      <a:pt x="590" y="2291"/>
                      <a:pt x="738" y="2291"/>
                    </a:cubicBezTo>
                    <a:cubicBezTo>
                      <a:pt x="775" y="2291"/>
                      <a:pt x="815" y="2285"/>
                      <a:pt x="853" y="2271"/>
                    </a:cubicBezTo>
                    <a:cubicBezTo>
                      <a:pt x="809" y="1642"/>
                      <a:pt x="741" y="984"/>
                      <a:pt x="683" y="298"/>
                    </a:cubicBezTo>
                    <a:cubicBezTo>
                      <a:pt x="607" y="209"/>
                      <a:pt x="525" y="127"/>
                      <a:pt x="423" y="55"/>
                    </a:cubicBezTo>
                    <a:cubicBezTo>
                      <a:pt x="372" y="18"/>
                      <a:pt x="317" y="0"/>
                      <a:pt x="270" y="0"/>
                    </a:cubicBezTo>
                    <a:close/>
                  </a:path>
                </a:pathLst>
              </a:custGeom>
              <a:solidFill>
                <a:srgbClr val="EBDED2"/>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30" name="Google Shape;731;p26">
                <a:extLst>
                  <a:ext uri="{FF2B5EF4-FFF2-40B4-BE49-F238E27FC236}">
                    <a16:creationId xmlns:a16="http://schemas.microsoft.com/office/drawing/2014/main" id="{989967AB-DC4F-4F21-96DE-1A2BA098FBC8}"/>
                  </a:ext>
                </a:extLst>
              </p:cNvPr>
              <p:cNvSpPr/>
              <p:nvPr/>
            </p:nvSpPr>
            <p:spPr>
              <a:xfrm flipH="1">
                <a:off x="6692259" y="1445673"/>
                <a:ext cx="3362" cy="12812"/>
              </a:xfrm>
              <a:custGeom>
                <a:avLst/>
                <a:gdLst/>
                <a:ahLst/>
                <a:cxnLst/>
                <a:rect l="l" t="t" r="r" b="b"/>
                <a:pathLst>
                  <a:path w="53" h="202" extrusionOk="0">
                    <a:moveTo>
                      <a:pt x="11" y="0"/>
                    </a:moveTo>
                    <a:lnTo>
                      <a:pt x="11" y="0"/>
                    </a:lnTo>
                    <a:cubicBezTo>
                      <a:pt x="1" y="65"/>
                      <a:pt x="7" y="140"/>
                      <a:pt x="42" y="202"/>
                    </a:cubicBezTo>
                    <a:cubicBezTo>
                      <a:pt x="52" y="133"/>
                      <a:pt x="42" y="65"/>
                      <a:pt x="11" y="0"/>
                    </a:cubicBezTo>
                    <a:close/>
                  </a:path>
                </a:pathLst>
              </a:custGeom>
              <a:solidFill>
                <a:srgbClr val="A6A09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31" name="Google Shape;732;p26">
                <a:extLst>
                  <a:ext uri="{FF2B5EF4-FFF2-40B4-BE49-F238E27FC236}">
                    <a16:creationId xmlns:a16="http://schemas.microsoft.com/office/drawing/2014/main" id="{FD64F857-CDA7-4017-8341-E8AC2708C689}"/>
                  </a:ext>
                </a:extLst>
              </p:cNvPr>
              <p:cNvSpPr/>
              <p:nvPr/>
            </p:nvSpPr>
            <p:spPr>
              <a:xfrm flipH="1">
                <a:off x="6621285" y="1588953"/>
                <a:ext cx="18457" cy="36216"/>
              </a:xfrm>
              <a:custGeom>
                <a:avLst/>
                <a:gdLst/>
                <a:ahLst/>
                <a:cxnLst/>
                <a:rect l="l" t="t" r="r" b="b"/>
                <a:pathLst>
                  <a:path w="291" h="571" extrusionOk="0">
                    <a:moveTo>
                      <a:pt x="0" y="1"/>
                    </a:moveTo>
                    <a:lnTo>
                      <a:pt x="0" y="1"/>
                    </a:lnTo>
                    <a:cubicBezTo>
                      <a:pt x="11" y="196"/>
                      <a:pt x="21" y="387"/>
                      <a:pt x="24" y="571"/>
                    </a:cubicBezTo>
                    <a:cubicBezTo>
                      <a:pt x="290" y="489"/>
                      <a:pt x="281" y="59"/>
                      <a:pt x="0" y="1"/>
                    </a:cubicBezTo>
                    <a:close/>
                  </a:path>
                </a:pathLst>
              </a:custGeom>
              <a:solidFill>
                <a:srgbClr val="B2A9A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32" name="Google Shape;733;p26">
                <a:extLst>
                  <a:ext uri="{FF2B5EF4-FFF2-40B4-BE49-F238E27FC236}">
                    <a16:creationId xmlns:a16="http://schemas.microsoft.com/office/drawing/2014/main" id="{308BCA7A-0DEF-4AFA-B854-47736FB54BE2}"/>
                  </a:ext>
                </a:extLst>
              </p:cNvPr>
              <p:cNvSpPr/>
              <p:nvPr/>
            </p:nvSpPr>
            <p:spPr>
              <a:xfrm flipH="1">
                <a:off x="6638157" y="1588572"/>
                <a:ext cx="29937" cy="37484"/>
              </a:xfrm>
              <a:custGeom>
                <a:avLst/>
                <a:gdLst/>
                <a:ahLst/>
                <a:cxnLst/>
                <a:rect l="l" t="t" r="r" b="b"/>
                <a:pathLst>
                  <a:path w="472" h="591" extrusionOk="0">
                    <a:moveTo>
                      <a:pt x="379" y="0"/>
                    </a:moveTo>
                    <a:cubicBezTo>
                      <a:pt x="0" y="0"/>
                      <a:pt x="0" y="591"/>
                      <a:pt x="379" y="591"/>
                    </a:cubicBezTo>
                    <a:cubicBezTo>
                      <a:pt x="413" y="591"/>
                      <a:pt x="444" y="587"/>
                      <a:pt x="471" y="577"/>
                    </a:cubicBezTo>
                    <a:cubicBezTo>
                      <a:pt x="468" y="393"/>
                      <a:pt x="458" y="202"/>
                      <a:pt x="447" y="7"/>
                    </a:cubicBezTo>
                    <a:cubicBezTo>
                      <a:pt x="427" y="3"/>
                      <a:pt x="403" y="0"/>
                      <a:pt x="379" y="0"/>
                    </a:cubicBezTo>
                    <a:close/>
                  </a:path>
                </a:pathLst>
              </a:custGeom>
              <a:solidFill>
                <a:srgbClr val="EBDED2"/>
              </a:solidFill>
              <a:ln>
                <a:noFill/>
              </a:ln>
            </p:spPr>
            <p:txBody>
              <a:bodyPr spcFirstLastPara="1" wrap="square" lIns="121900" tIns="121900" rIns="121900" bIns="121900" anchor="ctr" anchorCtr="0">
                <a:noAutofit/>
              </a:bodyPr>
              <a:lstStyle/>
              <a:p>
                <a:endParaRPr sz="2400">
                  <a:solidFill>
                    <a:srgbClr val="FF9933"/>
                  </a:solidFill>
                </a:endParaRPr>
              </a:p>
            </p:txBody>
          </p:sp>
        </p:grpSp>
        <p:grpSp>
          <p:nvGrpSpPr>
            <p:cNvPr id="10" name="Google Shape;734;p26">
              <a:extLst>
                <a:ext uri="{FF2B5EF4-FFF2-40B4-BE49-F238E27FC236}">
                  <a16:creationId xmlns:a16="http://schemas.microsoft.com/office/drawing/2014/main" id="{66075CBE-A86A-49C3-A8EC-4626A779E260}"/>
                </a:ext>
              </a:extLst>
            </p:cNvPr>
            <p:cNvGrpSpPr/>
            <p:nvPr/>
          </p:nvGrpSpPr>
          <p:grpSpPr>
            <a:xfrm>
              <a:off x="4792158" y="1351068"/>
              <a:ext cx="2055745" cy="3313254"/>
              <a:chOff x="4319342" y="1130177"/>
              <a:chExt cx="2130085" cy="3433068"/>
            </a:xfrm>
          </p:grpSpPr>
          <p:grpSp>
            <p:nvGrpSpPr>
              <p:cNvPr id="11" name="Google Shape;735;p26">
                <a:extLst>
                  <a:ext uri="{FF2B5EF4-FFF2-40B4-BE49-F238E27FC236}">
                    <a16:creationId xmlns:a16="http://schemas.microsoft.com/office/drawing/2014/main" id="{CFADBE7E-F652-4FB5-A532-B287173C052A}"/>
                  </a:ext>
                </a:extLst>
              </p:cNvPr>
              <p:cNvGrpSpPr/>
              <p:nvPr/>
            </p:nvGrpSpPr>
            <p:grpSpPr>
              <a:xfrm>
                <a:off x="4319342" y="1130177"/>
                <a:ext cx="2130085" cy="3433068"/>
                <a:chOff x="4633351" y="1345102"/>
                <a:chExt cx="2130085" cy="3433068"/>
              </a:xfrm>
            </p:grpSpPr>
            <p:sp>
              <p:nvSpPr>
                <p:cNvPr id="14" name="Google Shape;736;p26">
                  <a:extLst>
                    <a:ext uri="{FF2B5EF4-FFF2-40B4-BE49-F238E27FC236}">
                      <a16:creationId xmlns:a16="http://schemas.microsoft.com/office/drawing/2014/main" id="{7BB29C19-5BBF-435A-87BB-EB60BD3716ED}"/>
                    </a:ext>
                  </a:extLst>
                </p:cNvPr>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5" name="Google Shape;737;p26">
                  <a:extLst>
                    <a:ext uri="{FF2B5EF4-FFF2-40B4-BE49-F238E27FC236}">
                      <a16:creationId xmlns:a16="http://schemas.microsoft.com/office/drawing/2014/main" id="{5D0746A0-BC35-42F2-B82A-2EC3B38266A5}"/>
                    </a:ext>
                  </a:extLst>
                </p:cNvPr>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6" name="Google Shape;738;p26">
                  <a:extLst>
                    <a:ext uri="{FF2B5EF4-FFF2-40B4-BE49-F238E27FC236}">
                      <a16:creationId xmlns:a16="http://schemas.microsoft.com/office/drawing/2014/main" id="{B53A5C1A-4403-4970-A813-9DA2C202C908}"/>
                    </a:ext>
                  </a:extLst>
                </p:cNvPr>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7" name="Google Shape;739;p26">
                  <a:extLst>
                    <a:ext uri="{FF2B5EF4-FFF2-40B4-BE49-F238E27FC236}">
                      <a16:creationId xmlns:a16="http://schemas.microsoft.com/office/drawing/2014/main" id="{0B1A866A-BC37-4DDF-9193-C7449C737D5E}"/>
                    </a:ext>
                  </a:extLst>
                </p:cNvPr>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8" name="Google Shape;740;p26">
                  <a:extLst>
                    <a:ext uri="{FF2B5EF4-FFF2-40B4-BE49-F238E27FC236}">
                      <a16:creationId xmlns:a16="http://schemas.microsoft.com/office/drawing/2014/main" id="{AA0CCEE0-56AF-4E9E-8349-A4A9AB550FAD}"/>
                    </a:ext>
                  </a:extLst>
                </p:cNvPr>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9" name="Google Shape;741;p26">
                  <a:extLst>
                    <a:ext uri="{FF2B5EF4-FFF2-40B4-BE49-F238E27FC236}">
                      <a16:creationId xmlns:a16="http://schemas.microsoft.com/office/drawing/2014/main" id="{02ACA9FF-6C39-47DD-AEB1-7280C6BABF92}"/>
                    </a:ext>
                  </a:extLst>
                </p:cNvPr>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0" name="Google Shape;742;p26">
                  <a:extLst>
                    <a:ext uri="{FF2B5EF4-FFF2-40B4-BE49-F238E27FC236}">
                      <a16:creationId xmlns:a16="http://schemas.microsoft.com/office/drawing/2014/main" id="{1BEDEFA7-6262-49A9-ADD1-0751D9D13746}"/>
                    </a:ext>
                  </a:extLst>
                </p:cNvPr>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1" name="Google Shape;743;p26">
                  <a:extLst>
                    <a:ext uri="{FF2B5EF4-FFF2-40B4-BE49-F238E27FC236}">
                      <a16:creationId xmlns:a16="http://schemas.microsoft.com/office/drawing/2014/main" id="{B4FF572B-3AFE-4694-9887-F9F4C643DD45}"/>
                    </a:ext>
                  </a:extLst>
                </p:cNvPr>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2" name="Google Shape;744;p26">
                  <a:extLst>
                    <a:ext uri="{FF2B5EF4-FFF2-40B4-BE49-F238E27FC236}">
                      <a16:creationId xmlns:a16="http://schemas.microsoft.com/office/drawing/2014/main" id="{75A095B9-624C-4C07-A860-D6C20C9C4233}"/>
                    </a:ext>
                  </a:extLst>
                </p:cNvPr>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3" name="Google Shape;745;p26">
                  <a:extLst>
                    <a:ext uri="{FF2B5EF4-FFF2-40B4-BE49-F238E27FC236}">
                      <a16:creationId xmlns:a16="http://schemas.microsoft.com/office/drawing/2014/main" id="{CE0513BB-FEA2-43BA-9363-76473D3209A9}"/>
                    </a:ext>
                  </a:extLst>
                </p:cNvPr>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4" name="Google Shape;746;p26">
                  <a:extLst>
                    <a:ext uri="{FF2B5EF4-FFF2-40B4-BE49-F238E27FC236}">
                      <a16:creationId xmlns:a16="http://schemas.microsoft.com/office/drawing/2014/main" id="{0F261ECE-8FF2-49AD-BA7C-EA92FFB3EAD3}"/>
                    </a:ext>
                  </a:extLst>
                </p:cNvPr>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5" name="Google Shape;747;p26">
                  <a:extLst>
                    <a:ext uri="{FF2B5EF4-FFF2-40B4-BE49-F238E27FC236}">
                      <a16:creationId xmlns:a16="http://schemas.microsoft.com/office/drawing/2014/main" id="{B4726904-808B-43CE-9781-427CAE518461}"/>
                    </a:ext>
                  </a:extLst>
                </p:cNvPr>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6" name="Google Shape;748;p26">
                  <a:extLst>
                    <a:ext uri="{FF2B5EF4-FFF2-40B4-BE49-F238E27FC236}">
                      <a16:creationId xmlns:a16="http://schemas.microsoft.com/office/drawing/2014/main" id="{2592708B-2030-4247-B3FC-066A18DEAF59}"/>
                    </a:ext>
                  </a:extLst>
                </p:cNvPr>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7" name="Google Shape;749;p26">
                  <a:extLst>
                    <a:ext uri="{FF2B5EF4-FFF2-40B4-BE49-F238E27FC236}">
                      <a16:creationId xmlns:a16="http://schemas.microsoft.com/office/drawing/2014/main" id="{35F419FC-3F1E-4670-9FD0-A93F07213A6E}"/>
                    </a:ext>
                  </a:extLst>
                </p:cNvPr>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8" name="Google Shape;750;p26">
                  <a:extLst>
                    <a:ext uri="{FF2B5EF4-FFF2-40B4-BE49-F238E27FC236}">
                      <a16:creationId xmlns:a16="http://schemas.microsoft.com/office/drawing/2014/main" id="{9CF64889-C4E0-4CCC-8CD7-181B6D9DC42A}"/>
                    </a:ext>
                  </a:extLst>
                </p:cNvPr>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9" name="Google Shape;751;p26">
                  <a:extLst>
                    <a:ext uri="{FF2B5EF4-FFF2-40B4-BE49-F238E27FC236}">
                      <a16:creationId xmlns:a16="http://schemas.microsoft.com/office/drawing/2014/main" id="{D132C7E8-EBDA-4A99-BFEC-680C8AF6CCAC}"/>
                    </a:ext>
                  </a:extLst>
                </p:cNvPr>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0" name="Google Shape;752;p26">
                  <a:extLst>
                    <a:ext uri="{FF2B5EF4-FFF2-40B4-BE49-F238E27FC236}">
                      <a16:creationId xmlns:a16="http://schemas.microsoft.com/office/drawing/2014/main" id="{AE9B3C39-87E8-4566-B9E4-749E77F6D053}"/>
                    </a:ext>
                  </a:extLst>
                </p:cNvPr>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1" name="Google Shape;753;p26">
                  <a:extLst>
                    <a:ext uri="{FF2B5EF4-FFF2-40B4-BE49-F238E27FC236}">
                      <a16:creationId xmlns:a16="http://schemas.microsoft.com/office/drawing/2014/main" id="{FB57817B-2017-4CF0-92CB-5382EE6A7BB4}"/>
                    </a:ext>
                  </a:extLst>
                </p:cNvPr>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2" name="Google Shape;754;p26">
                  <a:extLst>
                    <a:ext uri="{FF2B5EF4-FFF2-40B4-BE49-F238E27FC236}">
                      <a16:creationId xmlns:a16="http://schemas.microsoft.com/office/drawing/2014/main" id="{074615F8-1616-4FE2-A9F1-25F7B8DB607C}"/>
                    </a:ext>
                  </a:extLst>
                </p:cNvPr>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3" name="Google Shape;755;p26">
                  <a:extLst>
                    <a:ext uri="{FF2B5EF4-FFF2-40B4-BE49-F238E27FC236}">
                      <a16:creationId xmlns:a16="http://schemas.microsoft.com/office/drawing/2014/main" id="{E4A1BFFD-190B-4DD6-8D24-EE86FC5F4CA9}"/>
                    </a:ext>
                  </a:extLst>
                </p:cNvPr>
                <p:cNvSpPr/>
                <p:nvPr/>
              </p:nvSpPr>
              <p:spPr>
                <a:xfrm>
                  <a:off x="5282466"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4" name="Google Shape;756;p26">
                  <a:extLst>
                    <a:ext uri="{FF2B5EF4-FFF2-40B4-BE49-F238E27FC236}">
                      <a16:creationId xmlns:a16="http://schemas.microsoft.com/office/drawing/2014/main" id="{849FC987-CD5C-49AA-8078-4B01008BBFD9}"/>
                    </a:ext>
                  </a:extLst>
                </p:cNvPr>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5" name="Google Shape;757;p26">
                  <a:extLst>
                    <a:ext uri="{FF2B5EF4-FFF2-40B4-BE49-F238E27FC236}">
                      <a16:creationId xmlns:a16="http://schemas.microsoft.com/office/drawing/2014/main" id="{31DF32B3-3809-4602-B33E-4049260E9BCC}"/>
                    </a:ext>
                  </a:extLst>
                </p:cNvPr>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6" name="Google Shape;758;p26">
                  <a:extLst>
                    <a:ext uri="{FF2B5EF4-FFF2-40B4-BE49-F238E27FC236}">
                      <a16:creationId xmlns:a16="http://schemas.microsoft.com/office/drawing/2014/main" id="{4DE5722A-3BC5-40C1-9D8F-678694231FC8}"/>
                    </a:ext>
                  </a:extLst>
                </p:cNvPr>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7" name="Google Shape;759;p26">
                  <a:extLst>
                    <a:ext uri="{FF2B5EF4-FFF2-40B4-BE49-F238E27FC236}">
                      <a16:creationId xmlns:a16="http://schemas.microsoft.com/office/drawing/2014/main" id="{82356F82-B11D-49E5-9F80-8E6EA17923AD}"/>
                    </a:ext>
                  </a:extLst>
                </p:cNvPr>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8" name="Google Shape;760;p26">
                  <a:extLst>
                    <a:ext uri="{FF2B5EF4-FFF2-40B4-BE49-F238E27FC236}">
                      <a16:creationId xmlns:a16="http://schemas.microsoft.com/office/drawing/2014/main" id="{32A13F7C-9CB1-4BE2-9E36-30533565023A}"/>
                    </a:ext>
                  </a:extLst>
                </p:cNvPr>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grpSp>
          <p:sp>
            <p:nvSpPr>
              <p:cNvPr id="12" name="Google Shape;761;p26">
                <a:extLst>
                  <a:ext uri="{FF2B5EF4-FFF2-40B4-BE49-F238E27FC236}">
                    <a16:creationId xmlns:a16="http://schemas.microsoft.com/office/drawing/2014/main" id="{94832BE5-0FC8-4404-B93E-FCA839944ADF}"/>
                  </a:ext>
                </a:extLst>
              </p:cNvPr>
              <p:cNvSpPr/>
              <p:nvPr/>
            </p:nvSpPr>
            <p:spPr>
              <a:xfrm>
                <a:off x="5789650" y="2289345"/>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3" name="Google Shape;761;p26">
                <a:extLst>
                  <a:ext uri="{FF2B5EF4-FFF2-40B4-BE49-F238E27FC236}">
                    <a16:creationId xmlns:a16="http://schemas.microsoft.com/office/drawing/2014/main" id="{DD295590-933C-40EA-A756-35BD35B86F5D}"/>
                  </a:ext>
                </a:extLst>
              </p:cNvPr>
              <p:cNvSpPr/>
              <p:nvPr/>
            </p:nvSpPr>
            <p:spPr>
              <a:xfrm>
                <a:off x="5781199" y="2776132"/>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21900" tIns="121900" rIns="121900" bIns="121900" anchor="ctr" anchorCtr="0">
                <a:noAutofit/>
              </a:bodyPr>
              <a:lstStyle/>
              <a:p>
                <a:endParaRPr sz="2400">
                  <a:solidFill>
                    <a:srgbClr val="FF9933"/>
                  </a:solidFill>
                </a:endParaRPr>
              </a:p>
            </p:txBody>
          </p:sp>
        </p:grpSp>
      </p:grpSp>
      <p:sp>
        <p:nvSpPr>
          <p:cNvPr id="133" name="任意多边形 33">
            <a:extLst>
              <a:ext uri="{FF2B5EF4-FFF2-40B4-BE49-F238E27FC236}">
                <a16:creationId xmlns:a16="http://schemas.microsoft.com/office/drawing/2014/main" id="{78389189-6A45-4025-9FA4-205863DCC06A}"/>
              </a:ext>
            </a:extLst>
          </p:cNvPr>
          <p:cNvSpPr>
            <a:spLocks/>
          </p:cNvSpPr>
          <p:nvPr/>
        </p:nvSpPr>
        <p:spPr bwMode="auto">
          <a:xfrm flipH="1">
            <a:off x="2295654" y="1509691"/>
            <a:ext cx="9210546" cy="1576155"/>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ABE9FF"/>
          </a:solidFill>
          <a:ln>
            <a:noFill/>
          </a:ln>
          <a:scene3d>
            <a:camera prst="orthographicFront"/>
            <a:lightRig rig="threePt" dir="t"/>
          </a:scene3d>
          <a:sp3d>
            <a:bevelT/>
          </a:sp3d>
        </p:spPr>
        <p:txBody>
          <a:bodyPr anchor="ctr"/>
          <a:lstStyle/>
          <a:p>
            <a:endParaRPr lang="zh-CN" altLang="en-US" dirty="0">
              <a:latin typeface="VNI-Avo" pitchFamily="2" charset="0"/>
              <a:ea typeface="inpin heiti" charset="-122"/>
            </a:endParaRPr>
          </a:p>
        </p:txBody>
      </p:sp>
      <p:sp>
        <p:nvSpPr>
          <p:cNvPr id="134" name="任意多边形 34">
            <a:extLst>
              <a:ext uri="{FF2B5EF4-FFF2-40B4-BE49-F238E27FC236}">
                <a16:creationId xmlns:a16="http://schemas.microsoft.com/office/drawing/2014/main" id="{D8FC4F93-9969-433D-B7F6-1A1D1BB2858F}"/>
              </a:ext>
            </a:extLst>
          </p:cNvPr>
          <p:cNvSpPr>
            <a:spLocks/>
          </p:cNvSpPr>
          <p:nvPr/>
        </p:nvSpPr>
        <p:spPr bwMode="auto">
          <a:xfrm flipH="1">
            <a:off x="4574732" y="3382941"/>
            <a:ext cx="7102917" cy="1576117"/>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B6F8FF"/>
          </a:solidFill>
          <a:ln>
            <a:noFill/>
          </a:ln>
          <a:scene3d>
            <a:camera prst="orthographicFront"/>
            <a:lightRig rig="threePt" dir="t"/>
          </a:scene3d>
          <a:sp3d>
            <a:bevelT/>
          </a:sp3d>
        </p:spPr>
        <p:txBody>
          <a:bodyPr anchor="ctr"/>
          <a:lstStyle/>
          <a:p>
            <a:endParaRPr lang="zh-CN" altLang="en-US" dirty="0">
              <a:latin typeface="VNI-Avo" pitchFamily="2" charset="0"/>
              <a:ea typeface="inpin heiti" charset="-122"/>
            </a:endParaRPr>
          </a:p>
        </p:txBody>
      </p:sp>
      <p:sp>
        <p:nvSpPr>
          <p:cNvPr id="135" name="任意多边形 39">
            <a:extLst>
              <a:ext uri="{FF2B5EF4-FFF2-40B4-BE49-F238E27FC236}">
                <a16:creationId xmlns:a16="http://schemas.microsoft.com/office/drawing/2014/main" id="{756182B1-DBCD-41B0-ACB5-81ACCCE80421}"/>
              </a:ext>
            </a:extLst>
          </p:cNvPr>
          <p:cNvSpPr>
            <a:spLocks/>
          </p:cNvSpPr>
          <p:nvPr/>
        </p:nvSpPr>
        <p:spPr bwMode="auto">
          <a:xfrm flipH="1">
            <a:off x="382463" y="1506245"/>
            <a:ext cx="1735138" cy="1579397"/>
          </a:xfrm>
          <a:custGeom>
            <a:avLst/>
            <a:gdLst>
              <a:gd name="T0" fmla="*/ 0 w 3720214"/>
              <a:gd name="T1" fmla="*/ 0 h 925514"/>
              <a:gd name="T2" fmla="*/ 703352 w 3720214"/>
              <a:gd name="T3" fmla="*/ 0 h 925514"/>
              <a:gd name="T4" fmla="*/ 703352 w 3720214"/>
              <a:gd name="T5" fmla="*/ 925508 h 925514"/>
              <a:gd name="T6" fmla="*/ 0 w 3720214"/>
              <a:gd name="T7" fmla="*/ 925508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chemeClr val="accent6">
              <a:lumMod val="40000"/>
              <a:lumOff val="60000"/>
            </a:schemeClr>
          </a:solidFill>
          <a:ln>
            <a:noFill/>
          </a:ln>
          <a:scene3d>
            <a:camera prst="orthographicFront"/>
            <a:lightRig rig="threePt" dir="t"/>
          </a:scene3d>
          <a:sp3d>
            <a:bevelT/>
          </a:sp3d>
        </p:spPr>
        <p:txBody>
          <a:bodyPr anchor="ctr"/>
          <a:lstStyle/>
          <a:p>
            <a:endParaRPr lang="zh-CN" altLang="en-US" dirty="0">
              <a:latin typeface="inpin heiti" charset="-122"/>
              <a:ea typeface="inpin heiti" charset="-122"/>
            </a:endParaRPr>
          </a:p>
        </p:txBody>
      </p:sp>
      <p:sp>
        <p:nvSpPr>
          <p:cNvPr id="136" name="任意多边形 40">
            <a:extLst>
              <a:ext uri="{FF2B5EF4-FFF2-40B4-BE49-F238E27FC236}">
                <a16:creationId xmlns:a16="http://schemas.microsoft.com/office/drawing/2014/main" id="{A86E083F-FF37-4EDF-9F3C-2DA93692AC40}"/>
              </a:ext>
            </a:extLst>
          </p:cNvPr>
          <p:cNvSpPr>
            <a:spLocks/>
          </p:cNvSpPr>
          <p:nvPr/>
        </p:nvSpPr>
        <p:spPr bwMode="auto">
          <a:xfrm flipH="1">
            <a:off x="2693269" y="3373416"/>
            <a:ext cx="1638300" cy="1576117"/>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chemeClr val="accent6">
              <a:lumMod val="40000"/>
              <a:lumOff val="60000"/>
            </a:schemeClr>
          </a:solidFill>
          <a:ln>
            <a:noFill/>
          </a:ln>
          <a:scene3d>
            <a:camera prst="orthographicFront"/>
            <a:lightRig rig="threePt" dir="t"/>
          </a:scene3d>
          <a:sp3d>
            <a:bevelT/>
          </a:sp3d>
        </p:spPr>
        <p:txBody>
          <a:bodyPr anchor="ctr"/>
          <a:lstStyle/>
          <a:p>
            <a:endParaRPr lang="zh-CN" altLang="en-US" dirty="0">
              <a:latin typeface="inpin heiti" charset="-122"/>
              <a:ea typeface="inpin heiti" charset="-122"/>
            </a:endParaRPr>
          </a:p>
        </p:txBody>
      </p:sp>
      <p:sp>
        <p:nvSpPr>
          <p:cNvPr id="137" name="文本框 47">
            <a:extLst>
              <a:ext uri="{FF2B5EF4-FFF2-40B4-BE49-F238E27FC236}">
                <a16:creationId xmlns:a16="http://schemas.microsoft.com/office/drawing/2014/main" id="{D7742E11-45C8-4B4C-849C-A12A8B53C3EB}"/>
              </a:ext>
            </a:extLst>
          </p:cNvPr>
          <p:cNvSpPr>
            <a:spLocks noChangeArrowheads="1"/>
          </p:cNvSpPr>
          <p:nvPr/>
        </p:nvSpPr>
        <p:spPr bwMode="auto">
          <a:xfrm>
            <a:off x="2295654" y="1756702"/>
            <a:ext cx="88688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en-US" altLang="zh-CN" sz="3200" b="1" dirty="0">
                <a:solidFill>
                  <a:srgbClr val="C00000"/>
                </a:solidFill>
                <a:latin typeface="HP-211" panose="020B0803050302020204" pitchFamily="34" charset="0"/>
                <a:ea typeface="inpin heiti" charset="-122"/>
                <a:sym typeface="微软雅黑" panose="020B0503020204020204" pitchFamily="34" charset="-122"/>
              </a:rPr>
              <a:t>Phan Bội Châu là một trong những nhà yêu n</a:t>
            </a:r>
            <a:r>
              <a:rPr lang="vi-VN" altLang="zh-CN" sz="3200" b="1" dirty="0">
                <a:solidFill>
                  <a:srgbClr val="C00000"/>
                </a:solidFill>
                <a:latin typeface="VNI-Avo" pitchFamily="2" charset="0"/>
                <a:ea typeface="inpin heiti" charset="-122"/>
                <a:sym typeface="微软雅黑" panose="020B0503020204020204" pitchFamily="34" charset="-122"/>
              </a:rPr>
              <a:t>ư</a:t>
            </a:r>
            <a:r>
              <a:rPr lang="en-US" altLang="zh-CN" sz="3200" b="1" dirty="0" err="1">
                <a:solidFill>
                  <a:srgbClr val="C00000"/>
                </a:solidFill>
                <a:latin typeface="HP-211" panose="020B0803050302020204" pitchFamily="34" charset="0"/>
                <a:ea typeface="inpin heiti" charset="-122"/>
                <a:sym typeface="微软雅黑" panose="020B0503020204020204" pitchFamily="34" charset="-122"/>
              </a:rPr>
              <a:t>ớc</a:t>
            </a:r>
            <a:r>
              <a:rPr lang="en-US" altLang="zh-CN" sz="3200" b="1" dirty="0">
                <a:solidFill>
                  <a:srgbClr val="C00000"/>
                </a:solidFill>
                <a:latin typeface="HP-211" panose="020B0803050302020204" pitchFamily="34" charset="0"/>
                <a:ea typeface="inpin heiti" charset="-122"/>
                <a:sym typeface="微软雅黑" panose="020B0503020204020204" pitchFamily="34" charset="-122"/>
              </a:rPr>
              <a:t> tiêu biểu của Việt Nam đầu thế kỉ  XX.</a:t>
            </a:r>
            <a:endParaRPr lang="zh-CN" altLang="en-US" sz="3200" b="1" dirty="0">
              <a:solidFill>
                <a:srgbClr val="C00000"/>
              </a:solidFill>
              <a:latin typeface="HP-211" panose="020B0803050302020204" pitchFamily="34" charset="0"/>
              <a:ea typeface="inpin heiti" charset="-122"/>
              <a:sym typeface="微软雅黑" panose="020B0503020204020204" pitchFamily="34" charset="-122"/>
            </a:endParaRPr>
          </a:p>
        </p:txBody>
      </p:sp>
      <p:sp>
        <p:nvSpPr>
          <p:cNvPr id="138" name="文本框 47">
            <a:extLst>
              <a:ext uri="{FF2B5EF4-FFF2-40B4-BE49-F238E27FC236}">
                <a16:creationId xmlns:a16="http://schemas.microsoft.com/office/drawing/2014/main" id="{C4E7DA28-796A-4F94-99EF-6AE0508B9517}"/>
              </a:ext>
            </a:extLst>
          </p:cNvPr>
          <p:cNvSpPr>
            <a:spLocks noChangeArrowheads="1"/>
          </p:cNvSpPr>
          <p:nvPr/>
        </p:nvSpPr>
        <p:spPr bwMode="auto">
          <a:xfrm>
            <a:off x="3058202" y="3719152"/>
            <a:ext cx="874311" cy="88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ln w="57150">
                  <a:solidFill>
                    <a:schemeClr val="bg1"/>
                  </a:solidFill>
                </a:ln>
                <a:solidFill>
                  <a:srgbClr val="0070C0"/>
                </a:solidFill>
                <a:latin typeface="VNI-Book" pitchFamily="2" charset="0"/>
                <a:ea typeface="inpin heiti" charset="-122"/>
                <a:sym typeface="微软雅黑" panose="020B0503020204020204" pitchFamily="34" charset="-122"/>
              </a:rPr>
              <a:t>2</a:t>
            </a:r>
            <a:endParaRPr lang="zh-CN" altLang="en-US" sz="3200" b="1" dirty="0">
              <a:ln w="57150">
                <a:solidFill>
                  <a:schemeClr val="bg1"/>
                </a:solidFill>
              </a:ln>
              <a:solidFill>
                <a:srgbClr val="0070C0"/>
              </a:solidFill>
              <a:latin typeface="VNI-Book" pitchFamily="2" charset="0"/>
              <a:ea typeface="inpin heiti" charset="-122"/>
              <a:sym typeface="微软雅黑" panose="020B0503020204020204" pitchFamily="34" charset="-122"/>
            </a:endParaRPr>
          </a:p>
        </p:txBody>
      </p:sp>
      <p:sp>
        <p:nvSpPr>
          <p:cNvPr id="139" name="文本框 47">
            <a:extLst>
              <a:ext uri="{FF2B5EF4-FFF2-40B4-BE49-F238E27FC236}">
                <a16:creationId xmlns:a16="http://schemas.microsoft.com/office/drawing/2014/main" id="{C2D59C6E-1ACD-4FEB-817D-5E6E6B4AC8D9}"/>
              </a:ext>
            </a:extLst>
          </p:cNvPr>
          <p:cNvSpPr>
            <a:spLocks noChangeArrowheads="1"/>
          </p:cNvSpPr>
          <p:nvPr/>
        </p:nvSpPr>
        <p:spPr bwMode="auto">
          <a:xfrm>
            <a:off x="812876" y="1851508"/>
            <a:ext cx="874311" cy="88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ln w="57150">
                  <a:solidFill>
                    <a:schemeClr val="bg1"/>
                  </a:solidFill>
                </a:ln>
                <a:solidFill>
                  <a:srgbClr val="0070C0"/>
                </a:solidFill>
                <a:latin typeface="VNI-Book" pitchFamily="2" charset="0"/>
                <a:ea typeface="inpin heiti" charset="-122"/>
                <a:sym typeface="微软雅黑" panose="020B0503020204020204" pitchFamily="34" charset="-122"/>
              </a:rPr>
              <a:t>1</a:t>
            </a:r>
            <a:endParaRPr lang="zh-CN" altLang="en-US" sz="3200" b="1" dirty="0">
              <a:ln w="57150">
                <a:solidFill>
                  <a:schemeClr val="bg1"/>
                </a:solidFill>
              </a:ln>
              <a:solidFill>
                <a:srgbClr val="0070C0"/>
              </a:solidFill>
              <a:latin typeface="VNI-Book" pitchFamily="2" charset="0"/>
              <a:ea typeface="inpin heiti" charset="-122"/>
              <a:sym typeface="微软雅黑" panose="020B0503020204020204" pitchFamily="34" charset="-122"/>
            </a:endParaRPr>
          </a:p>
        </p:txBody>
      </p:sp>
      <p:sp>
        <p:nvSpPr>
          <p:cNvPr id="140" name="文本框 47">
            <a:extLst>
              <a:ext uri="{FF2B5EF4-FFF2-40B4-BE49-F238E27FC236}">
                <a16:creationId xmlns:a16="http://schemas.microsoft.com/office/drawing/2014/main" id="{D2F822D0-2F7E-42D2-8169-3E9C00356AAA}"/>
              </a:ext>
            </a:extLst>
          </p:cNvPr>
          <p:cNvSpPr>
            <a:spLocks noChangeArrowheads="1"/>
          </p:cNvSpPr>
          <p:nvPr/>
        </p:nvSpPr>
        <p:spPr bwMode="auto">
          <a:xfrm>
            <a:off x="4631450" y="3858876"/>
            <a:ext cx="94678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solidFill>
                  <a:srgbClr val="C00000"/>
                </a:solidFill>
                <a:latin typeface="HP-211" panose="020B0803050302020204" pitchFamily="34" charset="0"/>
                <a:ea typeface="inpin heiti" charset="-122"/>
                <a:sym typeface="微软雅黑" panose="020B0503020204020204" pitchFamily="34" charset="-122"/>
              </a:rPr>
              <a:t>Ý nghĩa của phong trào Đông Du.</a:t>
            </a:r>
            <a:endParaRPr lang="zh-CN" altLang="en-US" sz="3200" b="1" dirty="0">
              <a:solidFill>
                <a:srgbClr val="C00000"/>
              </a:solidFill>
              <a:latin typeface="HP-211" panose="020B0803050302020204" pitchFamily="34" charset="0"/>
              <a:ea typeface="inpin heiti" charset="-122"/>
              <a:sym typeface="微软雅黑" panose="020B0503020204020204" pitchFamily="34" charset="-122"/>
            </a:endParaRPr>
          </a:p>
        </p:txBody>
      </p:sp>
      <p:sp>
        <p:nvSpPr>
          <p:cNvPr id="141" name="任意多边形 34">
            <a:extLst>
              <a:ext uri="{FF2B5EF4-FFF2-40B4-BE49-F238E27FC236}">
                <a16:creationId xmlns:a16="http://schemas.microsoft.com/office/drawing/2014/main" id="{CC147893-A965-48B6-94F9-BBA5D8034760}"/>
              </a:ext>
            </a:extLst>
          </p:cNvPr>
          <p:cNvSpPr>
            <a:spLocks/>
          </p:cNvSpPr>
          <p:nvPr/>
        </p:nvSpPr>
        <p:spPr bwMode="auto">
          <a:xfrm flipH="1">
            <a:off x="5565648" y="5174134"/>
            <a:ext cx="6519583" cy="1576117"/>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B6F8FF"/>
          </a:solidFill>
          <a:ln>
            <a:noFill/>
          </a:ln>
          <a:scene3d>
            <a:camera prst="orthographicFront"/>
            <a:lightRig rig="threePt" dir="t"/>
          </a:scene3d>
          <a:sp3d>
            <a:bevelT/>
          </a:sp3d>
        </p:spPr>
        <p:txBody>
          <a:bodyPr anchor="ctr"/>
          <a:lstStyle/>
          <a:p>
            <a:endParaRPr lang="zh-CN" altLang="en-US" dirty="0">
              <a:latin typeface="VNI-Avo" pitchFamily="2" charset="0"/>
              <a:ea typeface="inpin heiti" charset="-122"/>
            </a:endParaRPr>
          </a:p>
        </p:txBody>
      </p:sp>
      <p:sp>
        <p:nvSpPr>
          <p:cNvPr id="142" name="任意多边形 40">
            <a:extLst>
              <a:ext uri="{FF2B5EF4-FFF2-40B4-BE49-F238E27FC236}">
                <a16:creationId xmlns:a16="http://schemas.microsoft.com/office/drawing/2014/main" id="{9C00C953-D6D7-4FF4-A31A-48F28361EC52}"/>
              </a:ext>
            </a:extLst>
          </p:cNvPr>
          <p:cNvSpPr>
            <a:spLocks/>
          </p:cNvSpPr>
          <p:nvPr/>
        </p:nvSpPr>
        <p:spPr bwMode="auto">
          <a:xfrm flipH="1">
            <a:off x="3684184" y="5164609"/>
            <a:ext cx="1638300" cy="1576117"/>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chemeClr val="accent6">
              <a:lumMod val="40000"/>
              <a:lumOff val="60000"/>
            </a:schemeClr>
          </a:solidFill>
          <a:ln>
            <a:noFill/>
          </a:ln>
          <a:scene3d>
            <a:camera prst="orthographicFront"/>
            <a:lightRig rig="threePt" dir="t"/>
          </a:scene3d>
          <a:sp3d>
            <a:bevelT/>
          </a:sp3d>
        </p:spPr>
        <p:txBody>
          <a:bodyPr anchor="ctr"/>
          <a:lstStyle/>
          <a:p>
            <a:endParaRPr lang="zh-CN" altLang="en-US" dirty="0">
              <a:latin typeface="inpin heiti" charset="-122"/>
              <a:ea typeface="inpin heiti" charset="-122"/>
            </a:endParaRPr>
          </a:p>
        </p:txBody>
      </p:sp>
      <p:sp>
        <p:nvSpPr>
          <p:cNvPr id="143" name="文本框 47">
            <a:extLst>
              <a:ext uri="{FF2B5EF4-FFF2-40B4-BE49-F238E27FC236}">
                <a16:creationId xmlns:a16="http://schemas.microsoft.com/office/drawing/2014/main" id="{8AD8BA39-7AE3-40B4-8C7B-C2B631D490C8}"/>
              </a:ext>
            </a:extLst>
          </p:cNvPr>
          <p:cNvSpPr>
            <a:spLocks noChangeArrowheads="1"/>
          </p:cNvSpPr>
          <p:nvPr/>
        </p:nvSpPr>
        <p:spPr bwMode="auto">
          <a:xfrm>
            <a:off x="4049117" y="5510345"/>
            <a:ext cx="874311" cy="88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ln w="57150">
                  <a:solidFill>
                    <a:schemeClr val="bg1"/>
                  </a:solidFill>
                </a:ln>
                <a:solidFill>
                  <a:srgbClr val="0070C0"/>
                </a:solidFill>
                <a:latin typeface="VNI-Book" pitchFamily="2" charset="0"/>
                <a:ea typeface="inpin heiti" charset="-122"/>
                <a:sym typeface="微软雅黑" panose="020B0503020204020204" pitchFamily="34" charset="-122"/>
              </a:rPr>
              <a:t>3</a:t>
            </a:r>
            <a:endParaRPr lang="zh-CN" altLang="en-US" sz="3200" b="1" dirty="0">
              <a:ln w="57150">
                <a:solidFill>
                  <a:schemeClr val="bg1"/>
                </a:solidFill>
              </a:ln>
              <a:solidFill>
                <a:srgbClr val="0070C0"/>
              </a:solidFill>
              <a:latin typeface="VNI-Book" pitchFamily="2" charset="0"/>
              <a:ea typeface="inpin heiti" charset="-122"/>
              <a:sym typeface="微软雅黑" panose="020B0503020204020204" pitchFamily="34" charset="-122"/>
            </a:endParaRPr>
          </a:p>
        </p:txBody>
      </p:sp>
      <p:sp>
        <p:nvSpPr>
          <p:cNvPr id="144" name="文本框 47">
            <a:extLst>
              <a:ext uri="{FF2B5EF4-FFF2-40B4-BE49-F238E27FC236}">
                <a16:creationId xmlns:a16="http://schemas.microsoft.com/office/drawing/2014/main" id="{4FC6935F-A390-4390-9061-0AF02035CCB8}"/>
              </a:ext>
            </a:extLst>
          </p:cNvPr>
          <p:cNvSpPr>
            <a:spLocks noChangeArrowheads="1"/>
          </p:cNvSpPr>
          <p:nvPr/>
        </p:nvSpPr>
        <p:spPr bwMode="auto">
          <a:xfrm>
            <a:off x="5565648" y="5613835"/>
            <a:ext cx="94678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solidFill>
                  <a:srgbClr val="C00000"/>
                </a:solidFill>
                <a:latin typeface="HP-211" panose="020B0803050302020204" pitchFamily="34" charset="0"/>
                <a:ea typeface="inpin heiti" charset="-122"/>
                <a:sym typeface="微软雅黑" panose="020B0503020204020204" pitchFamily="34" charset="-122"/>
              </a:rPr>
              <a:t>Yêu thích lịch sử n</a:t>
            </a:r>
            <a:r>
              <a:rPr lang="vi-VN" altLang="zh-CN" sz="3200" b="1" dirty="0">
                <a:solidFill>
                  <a:srgbClr val="C00000"/>
                </a:solidFill>
                <a:latin typeface="VNI-Avo" pitchFamily="2" charset="0"/>
                <a:ea typeface="inpin heiti" charset="-122"/>
                <a:sym typeface="微软雅黑" panose="020B0503020204020204" pitchFamily="34" charset="-122"/>
              </a:rPr>
              <a:t>ư</a:t>
            </a:r>
            <a:r>
              <a:rPr lang="en-US" altLang="zh-CN" sz="3200" b="1" dirty="0" err="1">
                <a:solidFill>
                  <a:srgbClr val="C00000"/>
                </a:solidFill>
                <a:latin typeface="HP-211" panose="020B0803050302020204" pitchFamily="34" charset="0"/>
                <a:ea typeface="inpin heiti" charset="-122"/>
                <a:sym typeface="微软雅黑" panose="020B0503020204020204" pitchFamily="34" charset="-122"/>
              </a:rPr>
              <a:t>ớc</a:t>
            </a:r>
            <a:r>
              <a:rPr lang="en-US" altLang="zh-CN" sz="3200" b="1" dirty="0">
                <a:solidFill>
                  <a:srgbClr val="C00000"/>
                </a:solidFill>
                <a:latin typeface="HP-211" panose="020B0803050302020204" pitchFamily="34" charset="0"/>
                <a:ea typeface="inpin heiti" charset="-122"/>
                <a:sym typeface="微软雅黑" panose="020B0503020204020204" pitchFamily="34" charset="-122"/>
              </a:rPr>
              <a:t> nhà.</a:t>
            </a:r>
            <a:endParaRPr lang="zh-CN" altLang="en-US" sz="3200" b="1" dirty="0">
              <a:solidFill>
                <a:srgbClr val="C00000"/>
              </a:solidFill>
              <a:latin typeface="HP-211" panose="020B0803050302020204" pitchFamily="34" charset="0"/>
              <a:ea typeface="inpin heiti" charset="-122"/>
              <a:sym typeface="微软雅黑" panose="020B0503020204020204" pitchFamily="34" charset="-122"/>
            </a:endParaRPr>
          </a:p>
        </p:txBody>
      </p:sp>
    </p:spTree>
    <p:extLst>
      <p:ext uri="{BB962C8B-B14F-4D97-AF65-F5344CB8AC3E}">
        <p14:creationId xmlns:p14="http://schemas.microsoft.com/office/powerpoint/2010/main" val="2420149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8F0FA9F-34BA-44DB-B262-06EE06837875}"/>
              </a:ext>
            </a:extLst>
          </p:cNvPr>
          <p:cNvSpPr/>
          <p:nvPr/>
        </p:nvSpPr>
        <p:spPr>
          <a:xfrm>
            <a:off x="685800" y="533400"/>
            <a:ext cx="10820400" cy="5791200"/>
          </a:xfrm>
          <a:prstGeom prst="roundRect">
            <a:avLst/>
          </a:prstGeom>
          <a:solidFill>
            <a:schemeClr val="bg1"/>
          </a:solidFill>
          <a:ln w="76200">
            <a:solidFill>
              <a:srgbClr val="0095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6" name="图片 5">
            <a:extLst>
              <a:ext uri="{FF2B5EF4-FFF2-40B4-BE49-F238E27FC236}">
                <a16:creationId xmlns:a16="http://schemas.microsoft.com/office/drawing/2014/main" id="{44C9EF94-25FB-44F0-9778-97B0D56DB1BE}"/>
              </a:ext>
            </a:extLst>
          </p:cNvPr>
          <p:cNvPicPr>
            <a:picLocks noChangeAspect="1"/>
          </p:cNvPicPr>
          <p:nvPr/>
        </p:nvPicPr>
        <p:blipFill rotWithShape="1">
          <a:blip r:embed="rId2">
            <a:extLst>
              <a:ext uri="{28A0092B-C50C-407E-A947-70E740481C1C}">
                <a14:useLocalDpi xmlns:a14="http://schemas.microsoft.com/office/drawing/2010/main" val="0"/>
              </a:ext>
            </a:extLst>
          </a:blip>
          <a:srcRect l="25777" r="23639"/>
          <a:stretch/>
        </p:blipFill>
        <p:spPr>
          <a:xfrm>
            <a:off x="-152400" y="3200400"/>
            <a:ext cx="3393665" cy="3584731"/>
          </a:xfrm>
          <a:prstGeom prst="rect">
            <a:avLst/>
          </a:prstGeom>
        </p:spPr>
      </p:pic>
      <p:grpSp>
        <p:nvGrpSpPr>
          <p:cNvPr id="51" name="Group 50">
            <a:extLst>
              <a:ext uri="{FF2B5EF4-FFF2-40B4-BE49-F238E27FC236}">
                <a16:creationId xmlns:a16="http://schemas.microsoft.com/office/drawing/2014/main" id="{9DC91C11-E1AA-4314-A55E-DCFEE2A095E7}"/>
              </a:ext>
            </a:extLst>
          </p:cNvPr>
          <p:cNvGrpSpPr/>
          <p:nvPr/>
        </p:nvGrpSpPr>
        <p:grpSpPr>
          <a:xfrm>
            <a:off x="3124200" y="3810000"/>
            <a:ext cx="8490553" cy="2081007"/>
            <a:chOff x="3124200" y="3566200"/>
            <a:chExt cx="8490553" cy="2081007"/>
          </a:xfrm>
        </p:grpSpPr>
        <p:grpSp>
          <p:nvGrpSpPr>
            <p:cNvPr id="42" name="Group 41">
              <a:extLst>
                <a:ext uri="{FF2B5EF4-FFF2-40B4-BE49-F238E27FC236}">
                  <a16:creationId xmlns:a16="http://schemas.microsoft.com/office/drawing/2014/main" id="{0BF09855-5668-4B4A-B70A-2355385F2091}"/>
                </a:ext>
              </a:extLst>
            </p:cNvPr>
            <p:cNvGrpSpPr/>
            <p:nvPr/>
          </p:nvGrpSpPr>
          <p:grpSpPr>
            <a:xfrm>
              <a:off x="3124200" y="3566200"/>
              <a:ext cx="8153400" cy="2081007"/>
              <a:chOff x="3124200" y="3566200"/>
              <a:chExt cx="8153400" cy="2081007"/>
            </a:xfrm>
            <a:solidFill>
              <a:srgbClr val="FFC000"/>
            </a:solidFill>
          </p:grpSpPr>
          <p:grpSp>
            <p:nvGrpSpPr>
              <p:cNvPr id="32" name="Group 31">
                <a:extLst>
                  <a:ext uri="{FF2B5EF4-FFF2-40B4-BE49-F238E27FC236}">
                    <a16:creationId xmlns:a16="http://schemas.microsoft.com/office/drawing/2014/main" id="{7EA74EE5-982B-45CF-B635-9C50F7F5D95E}"/>
                  </a:ext>
                </a:extLst>
              </p:cNvPr>
              <p:cNvGrpSpPr/>
              <p:nvPr/>
            </p:nvGrpSpPr>
            <p:grpSpPr>
              <a:xfrm>
                <a:off x="3285736" y="3566200"/>
                <a:ext cx="7991864" cy="2081007"/>
                <a:chOff x="2657737" y="924582"/>
                <a:chExt cx="5890168" cy="1607185"/>
              </a:xfrm>
              <a:grpFill/>
            </p:grpSpPr>
            <p:sp>
              <p:nvSpPr>
                <p:cNvPr id="34" name="Rectangle: Rounded Corners 33">
                  <a:extLst>
                    <a:ext uri="{FF2B5EF4-FFF2-40B4-BE49-F238E27FC236}">
                      <a16:creationId xmlns:a16="http://schemas.microsoft.com/office/drawing/2014/main" id="{928DB959-2233-48B3-948F-D08FDB5E4C6D}"/>
                    </a:ext>
                  </a:extLst>
                </p:cNvPr>
                <p:cNvSpPr/>
                <p:nvPr/>
              </p:nvSpPr>
              <p:spPr>
                <a:xfrm>
                  <a:off x="3022601" y="977900"/>
                  <a:ext cx="5525304" cy="1447800"/>
                </a:xfrm>
                <a:prstGeom prst="roundRect">
                  <a:avLst>
                    <a:gd name="adj" fmla="val 50000"/>
                  </a:avLst>
                </a:prstGeom>
                <a:grp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P-211" panose="020B0803050302020204" pitchFamily="34" charset="0"/>
                  </a:endParaRPr>
                </a:p>
              </p:txBody>
            </p:sp>
            <p:sp>
              <p:nvSpPr>
                <p:cNvPr id="35" name="Oval 34">
                  <a:extLst>
                    <a:ext uri="{FF2B5EF4-FFF2-40B4-BE49-F238E27FC236}">
                      <a16:creationId xmlns:a16="http://schemas.microsoft.com/office/drawing/2014/main" id="{C160EDC1-5C0A-43A4-87BB-415AC71D48CF}"/>
                    </a:ext>
                  </a:extLst>
                </p:cNvPr>
                <p:cNvSpPr/>
                <p:nvPr/>
              </p:nvSpPr>
              <p:spPr>
                <a:xfrm>
                  <a:off x="2657737" y="924582"/>
                  <a:ext cx="1574800" cy="1607185"/>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a:extLst>
                  <a:ext uri="{FF2B5EF4-FFF2-40B4-BE49-F238E27FC236}">
                    <a16:creationId xmlns:a16="http://schemas.microsoft.com/office/drawing/2014/main" id="{F2F943CA-67F2-4E02-90E1-F228C106CE07}"/>
                  </a:ext>
                </a:extLst>
              </p:cNvPr>
              <p:cNvSpPr/>
              <p:nvPr/>
            </p:nvSpPr>
            <p:spPr>
              <a:xfrm>
                <a:off x="3124200" y="3618793"/>
                <a:ext cx="1874633" cy="1874633"/>
              </a:xfrm>
              <a:prstGeom prst="ellipse">
                <a:avLst/>
              </a:prstGeom>
              <a:grp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文本框 8">
              <a:extLst>
                <a:ext uri="{FF2B5EF4-FFF2-40B4-BE49-F238E27FC236}">
                  <a16:creationId xmlns:a16="http://schemas.microsoft.com/office/drawing/2014/main" id="{531CEDE1-93CF-4267-BB18-3463F675B883}"/>
                </a:ext>
              </a:extLst>
            </p:cNvPr>
            <p:cNvSpPr txBox="1"/>
            <p:nvPr/>
          </p:nvSpPr>
          <p:spPr>
            <a:xfrm>
              <a:off x="4705208" y="3899281"/>
              <a:ext cx="6909545" cy="1323439"/>
            </a:xfrm>
            <a:prstGeom prst="rect">
              <a:avLst/>
            </a:prstGeom>
            <a:noFill/>
            <a:scene3d>
              <a:camera prst="orthographicFront"/>
              <a:lightRig rig="threePt" dir="t"/>
            </a:scene3d>
            <a:sp3d>
              <a:bevelT/>
            </a:sp3d>
          </p:spPr>
          <p:txBody>
            <a:bodyPr wrap="square" rtlCol="0">
              <a:spAutoFit/>
            </a:bodyPr>
            <a:lstStyle/>
            <a:p>
              <a:pPr algn="ctr"/>
              <a:r>
                <a:rPr lang="en-US"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S</a:t>
              </a:r>
              <a:r>
                <a:rPr lang="vi-VN"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VNI-Avo" pitchFamily="2" charset="0"/>
                  <a:ea typeface="inpin heiti" charset="-122"/>
                </a:rPr>
                <a:t>ơ</a:t>
              </a:r>
              <a:r>
                <a:rPr lang="en-US"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 l</a:t>
              </a:r>
              <a:r>
                <a:rPr lang="vi-VN"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VNI-Avo" pitchFamily="2" charset="0"/>
                  <a:ea typeface="inpin heiti" charset="-122"/>
                </a:rPr>
                <a:t>ư</a:t>
              </a:r>
              <a:r>
                <a:rPr lang="en-US" altLang="zh-CN" sz="4000" b="1" dirty="0" err="1">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ợc</a:t>
              </a:r>
              <a:r>
                <a:rPr lang="en-US"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 </a:t>
              </a:r>
              <a:r>
                <a:rPr lang="en-US" altLang="zh-CN" sz="4000" b="1">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về </a:t>
              </a:r>
            </a:p>
            <a:p>
              <a:pPr algn="ctr"/>
              <a:r>
                <a:rPr lang="en-US" altLang="zh-CN" sz="4000" b="1">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phong trào Đông  </a:t>
              </a:r>
              <a:r>
                <a:rPr lang="en-US"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du</a:t>
              </a:r>
              <a:endParaRPr lang="zh-CN" altLang="en-US"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endParaRPr>
            </a:p>
          </p:txBody>
        </p:sp>
        <p:sp>
          <p:nvSpPr>
            <p:cNvPr id="48" name="文本框 47">
              <a:extLst>
                <a:ext uri="{FF2B5EF4-FFF2-40B4-BE49-F238E27FC236}">
                  <a16:creationId xmlns:a16="http://schemas.microsoft.com/office/drawing/2014/main" id="{49EBEAF2-2BAF-41D7-A18C-D5A55D122F69}"/>
                </a:ext>
              </a:extLst>
            </p:cNvPr>
            <p:cNvSpPr>
              <a:spLocks noChangeArrowheads="1"/>
            </p:cNvSpPr>
            <p:nvPr/>
          </p:nvSpPr>
          <p:spPr bwMode="auto">
            <a:xfrm>
              <a:off x="3624360" y="4111674"/>
              <a:ext cx="874311" cy="88887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ln w="57150">
                    <a:solidFill>
                      <a:schemeClr val="bg2">
                        <a:lumMod val="10000"/>
                      </a:schemeClr>
                    </a:solidFill>
                  </a:ln>
                  <a:solidFill>
                    <a:schemeClr val="bg1"/>
                  </a:solidFill>
                  <a:latin typeface="VNI-Book" pitchFamily="2" charset="0"/>
                  <a:ea typeface="inpin heiti" charset="-122"/>
                  <a:sym typeface="微软雅黑" panose="020B0503020204020204" pitchFamily="34" charset="-122"/>
                </a:rPr>
                <a:t>2</a:t>
              </a:r>
              <a:endParaRPr lang="zh-CN" altLang="en-US" sz="3200" b="1" dirty="0">
                <a:ln w="57150">
                  <a:solidFill>
                    <a:schemeClr val="bg2">
                      <a:lumMod val="10000"/>
                    </a:schemeClr>
                  </a:solidFill>
                </a:ln>
                <a:solidFill>
                  <a:schemeClr val="bg1"/>
                </a:solidFill>
                <a:latin typeface="VNI-Book" pitchFamily="2" charset="0"/>
                <a:ea typeface="inpin heiti" charset="-122"/>
                <a:sym typeface="微软雅黑" panose="020B0503020204020204" pitchFamily="34" charset="-122"/>
              </a:endParaRPr>
            </a:p>
          </p:txBody>
        </p:sp>
      </p:grpSp>
      <p:grpSp>
        <p:nvGrpSpPr>
          <p:cNvPr id="50" name="Group 49">
            <a:extLst>
              <a:ext uri="{FF2B5EF4-FFF2-40B4-BE49-F238E27FC236}">
                <a16:creationId xmlns:a16="http://schemas.microsoft.com/office/drawing/2014/main" id="{9CFABB52-35C1-4AFB-9DDE-FC68CA1F2270}"/>
              </a:ext>
            </a:extLst>
          </p:cNvPr>
          <p:cNvGrpSpPr/>
          <p:nvPr/>
        </p:nvGrpSpPr>
        <p:grpSpPr>
          <a:xfrm>
            <a:off x="1066800" y="1543367"/>
            <a:ext cx="8153400" cy="2081007"/>
            <a:chOff x="1143000" y="1261216"/>
            <a:chExt cx="8153400" cy="2081007"/>
          </a:xfrm>
        </p:grpSpPr>
        <p:grpSp>
          <p:nvGrpSpPr>
            <p:cNvPr id="43" name="Group 42">
              <a:extLst>
                <a:ext uri="{FF2B5EF4-FFF2-40B4-BE49-F238E27FC236}">
                  <a16:creationId xmlns:a16="http://schemas.microsoft.com/office/drawing/2014/main" id="{ABD7A1BD-BEFC-40BE-8A52-695D115FDE8F}"/>
                </a:ext>
              </a:extLst>
            </p:cNvPr>
            <p:cNvGrpSpPr/>
            <p:nvPr/>
          </p:nvGrpSpPr>
          <p:grpSpPr>
            <a:xfrm>
              <a:off x="1143000" y="1261216"/>
              <a:ext cx="8153400" cy="2081007"/>
              <a:chOff x="3124200" y="3566200"/>
              <a:chExt cx="8153400" cy="2081007"/>
            </a:xfrm>
          </p:grpSpPr>
          <p:grpSp>
            <p:nvGrpSpPr>
              <p:cNvPr id="44" name="Group 43">
                <a:extLst>
                  <a:ext uri="{FF2B5EF4-FFF2-40B4-BE49-F238E27FC236}">
                    <a16:creationId xmlns:a16="http://schemas.microsoft.com/office/drawing/2014/main" id="{6704B9A1-606B-46EF-A8A5-563FAD236BAE}"/>
                  </a:ext>
                </a:extLst>
              </p:cNvPr>
              <p:cNvGrpSpPr/>
              <p:nvPr/>
            </p:nvGrpSpPr>
            <p:grpSpPr>
              <a:xfrm>
                <a:off x="3285736" y="3566200"/>
                <a:ext cx="7991864" cy="2081007"/>
                <a:chOff x="2657737" y="924582"/>
                <a:chExt cx="5890168" cy="1607185"/>
              </a:xfrm>
              <a:solidFill>
                <a:srgbClr val="C9F5C5"/>
              </a:solidFill>
            </p:grpSpPr>
            <p:sp>
              <p:nvSpPr>
                <p:cNvPr id="46" name="Rectangle: Rounded Corners 45">
                  <a:extLst>
                    <a:ext uri="{FF2B5EF4-FFF2-40B4-BE49-F238E27FC236}">
                      <a16:creationId xmlns:a16="http://schemas.microsoft.com/office/drawing/2014/main" id="{D802EDA8-73CB-4593-8721-9AD4FF0634DB}"/>
                    </a:ext>
                  </a:extLst>
                </p:cNvPr>
                <p:cNvSpPr/>
                <p:nvPr/>
              </p:nvSpPr>
              <p:spPr>
                <a:xfrm>
                  <a:off x="3022601" y="977900"/>
                  <a:ext cx="5525304" cy="1447800"/>
                </a:xfrm>
                <a:prstGeom prst="roundRect">
                  <a:avLst>
                    <a:gd name="adj" fmla="val 50000"/>
                  </a:avLst>
                </a:prstGeom>
                <a:solidFill>
                  <a:srgbClr val="FFC000"/>
                </a:solid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BF74B49-8D07-402B-9E72-6C9D3246672F}"/>
                    </a:ext>
                  </a:extLst>
                </p:cNvPr>
                <p:cNvSpPr/>
                <p:nvPr/>
              </p:nvSpPr>
              <p:spPr>
                <a:xfrm>
                  <a:off x="2657737" y="924582"/>
                  <a:ext cx="1574800" cy="1607185"/>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Oval 44">
                <a:extLst>
                  <a:ext uri="{FF2B5EF4-FFF2-40B4-BE49-F238E27FC236}">
                    <a16:creationId xmlns:a16="http://schemas.microsoft.com/office/drawing/2014/main" id="{4799184A-49D5-4E24-8FEF-286C534B86FC}"/>
                  </a:ext>
                </a:extLst>
              </p:cNvPr>
              <p:cNvSpPr/>
              <p:nvPr/>
            </p:nvSpPr>
            <p:spPr>
              <a:xfrm>
                <a:off x="3124200" y="3618793"/>
                <a:ext cx="1874633" cy="1874633"/>
              </a:xfrm>
              <a:prstGeom prst="ellipse">
                <a:avLst/>
              </a:prstGeom>
              <a:solidFill>
                <a:srgbClr val="FFC000"/>
              </a:solid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文本框 8">
              <a:extLst>
                <a:ext uri="{FF2B5EF4-FFF2-40B4-BE49-F238E27FC236}">
                  <a16:creationId xmlns:a16="http://schemas.microsoft.com/office/drawing/2014/main" id="{2D8526CF-12DE-405F-B40D-8D4E79719A48}"/>
                </a:ext>
              </a:extLst>
            </p:cNvPr>
            <p:cNvSpPr txBox="1"/>
            <p:nvPr/>
          </p:nvSpPr>
          <p:spPr>
            <a:xfrm>
              <a:off x="2709190" y="1491204"/>
              <a:ext cx="6539443" cy="1446550"/>
            </a:xfrm>
            <a:prstGeom prst="rect">
              <a:avLst/>
            </a:prstGeom>
            <a:noFill/>
            <a:scene3d>
              <a:camera prst="orthographicFront"/>
              <a:lightRig rig="threePt" dir="t"/>
            </a:scene3d>
            <a:sp3d>
              <a:bevelT/>
            </a:sp3d>
          </p:spPr>
          <p:txBody>
            <a:bodyPr wrap="square" rtlCol="0">
              <a:spAutoFit/>
            </a:bodyPr>
            <a:lstStyle/>
            <a:p>
              <a:pPr algn="ctr"/>
              <a:r>
                <a:rPr lang="en-US" altLang="zh-CN" sz="44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Tiểu sử về </a:t>
              </a:r>
            </a:p>
            <a:p>
              <a:pPr algn="ctr"/>
              <a:r>
                <a:rPr lang="en-US" altLang="zh-CN" sz="44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Phan Bội Châu</a:t>
              </a:r>
            </a:p>
          </p:txBody>
        </p:sp>
        <p:sp>
          <p:nvSpPr>
            <p:cNvPr id="49" name="文本框 47">
              <a:extLst>
                <a:ext uri="{FF2B5EF4-FFF2-40B4-BE49-F238E27FC236}">
                  <a16:creationId xmlns:a16="http://schemas.microsoft.com/office/drawing/2014/main" id="{040AF66B-8DA8-45DA-A06C-ECD724A071AB}"/>
                </a:ext>
              </a:extLst>
            </p:cNvPr>
            <p:cNvSpPr>
              <a:spLocks noChangeArrowheads="1"/>
            </p:cNvSpPr>
            <p:nvPr/>
          </p:nvSpPr>
          <p:spPr bwMode="auto">
            <a:xfrm>
              <a:off x="1688825" y="1734705"/>
              <a:ext cx="874311" cy="88887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ln w="57150">
                    <a:solidFill>
                      <a:schemeClr val="bg2">
                        <a:lumMod val="10000"/>
                      </a:schemeClr>
                    </a:solidFill>
                  </a:ln>
                  <a:solidFill>
                    <a:schemeClr val="bg1"/>
                  </a:solidFill>
                  <a:latin typeface="VNI-Book" pitchFamily="2" charset="0"/>
                  <a:ea typeface="inpin heiti" charset="-122"/>
                  <a:sym typeface="微软雅黑" panose="020B0503020204020204" pitchFamily="34" charset="-122"/>
                </a:rPr>
                <a:t>1</a:t>
              </a:r>
              <a:endParaRPr lang="zh-CN" altLang="en-US" sz="3200" b="1" dirty="0">
                <a:ln w="57150">
                  <a:solidFill>
                    <a:schemeClr val="bg2">
                      <a:lumMod val="10000"/>
                    </a:schemeClr>
                  </a:solidFill>
                </a:ln>
                <a:solidFill>
                  <a:schemeClr val="bg1"/>
                </a:solidFill>
                <a:latin typeface="VNI-Book" pitchFamily="2" charset="0"/>
                <a:ea typeface="inpin heiti" charset="-122"/>
                <a:sym typeface="微软雅黑" panose="020B0503020204020204" pitchFamily="34" charset="-122"/>
              </a:endParaRPr>
            </a:p>
          </p:txBody>
        </p:sp>
      </p:grpSp>
      <p:cxnSp>
        <p:nvCxnSpPr>
          <p:cNvPr id="55" name="Straight Connector 54">
            <a:extLst>
              <a:ext uri="{FF2B5EF4-FFF2-40B4-BE49-F238E27FC236}">
                <a16:creationId xmlns:a16="http://schemas.microsoft.com/office/drawing/2014/main" id="{7FF8B80D-4C96-4606-9801-D62D9E284C23}"/>
              </a:ext>
            </a:extLst>
          </p:cNvPr>
          <p:cNvCxnSpPr/>
          <p:nvPr/>
        </p:nvCxnSpPr>
        <p:spPr>
          <a:xfrm>
            <a:off x="1930400" y="533400"/>
            <a:ext cx="852197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文本框 8">
            <a:extLst>
              <a:ext uri="{FF2B5EF4-FFF2-40B4-BE49-F238E27FC236}">
                <a16:creationId xmlns:a16="http://schemas.microsoft.com/office/drawing/2014/main" id="{801612A9-5ACA-40EC-96E5-2D2C6C53CB93}"/>
              </a:ext>
            </a:extLst>
          </p:cNvPr>
          <p:cNvSpPr txBox="1"/>
          <p:nvPr/>
        </p:nvSpPr>
        <p:spPr>
          <a:xfrm>
            <a:off x="1930400" y="198155"/>
            <a:ext cx="8610600" cy="1135474"/>
          </a:xfrm>
          <a:prstGeom prst="rect">
            <a:avLst/>
          </a:prstGeom>
          <a:noFill/>
        </p:spPr>
        <p:txBody>
          <a:bodyPr wrap="square" rtlCol="0">
            <a:prstTxWarp prst="textPlain">
              <a:avLst/>
            </a:prstTxWarp>
            <a:spAutoFit/>
          </a:bodyPr>
          <a:lstStyle/>
          <a:p>
            <a:pPr algn="ctr"/>
            <a:r>
              <a:rPr lang="en-US" altLang="zh-CN" sz="6600" b="1">
                <a:ln w="57150">
                  <a:solidFill>
                    <a:srgbClr val="9933FF"/>
                  </a:solidFill>
                </a:ln>
                <a:solidFill>
                  <a:srgbClr val="CC99FF"/>
                </a:solidFill>
                <a:latin typeface="VNI-Briquet" panose="020B7200000000000000" pitchFamily="34" charset="0"/>
                <a:ea typeface="inpin heiti" charset="-122"/>
              </a:rPr>
              <a:t>Caùc hoaït ñoäng tìm hieåu baøi:</a:t>
            </a:r>
            <a:endParaRPr lang="zh-CN" altLang="en-US" sz="6600" b="1" dirty="0">
              <a:ln w="57150">
                <a:solidFill>
                  <a:srgbClr val="9933FF"/>
                </a:solidFill>
              </a:ln>
              <a:solidFill>
                <a:srgbClr val="CC99FF"/>
              </a:solidFill>
              <a:latin typeface="VNI-Briquet" panose="020B7200000000000000" pitchFamily="34" charset="0"/>
              <a:ea typeface="inpin heiti" charset="-122"/>
            </a:endParaRPr>
          </a:p>
        </p:txBody>
      </p:sp>
      <p:pic>
        <p:nvPicPr>
          <p:cNvPr id="56" name="图片 6">
            <a:extLst>
              <a:ext uri="{FF2B5EF4-FFF2-40B4-BE49-F238E27FC236}">
                <a16:creationId xmlns:a16="http://schemas.microsoft.com/office/drawing/2014/main" id="{CFBA80BA-2FC1-498D-A09A-2CE4554D5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6955">
            <a:off x="9609736" y="1446418"/>
            <a:ext cx="2109671" cy="1799776"/>
          </a:xfrm>
          <a:prstGeom prst="rect">
            <a:avLst/>
          </a:prstGeom>
        </p:spPr>
      </p:pic>
      <p:pic>
        <p:nvPicPr>
          <p:cNvPr id="57" name="Picture 11" descr="1-16">
            <a:extLst>
              <a:ext uri="{FF2B5EF4-FFF2-40B4-BE49-F238E27FC236}">
                <a16:creationId xmlns:a16="http://schemas.microsoft.com/office/drawing/2014/main" id="{675A75CA-B079-47BC-8BE6-DE146DDC7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4004" y="1333629"/>
            <a:ext cx="1417996" cy="65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图片 20">
            <a:extLst>
              <a:ext uri="{FF2B5EF4-FFF2-40B4-BE49-F238E27FC236}">
                <a16:creationId xmlns:a16="http://schemas.microsoft.com/office/drawing/2014/main" id="{2BEF2C37-533D-4C70-8EF3-24AB405822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1048003"/>
            <a:ext cx="884916" cy="530170"/>
          </a:xfrm>
          <a:prstGeom prst="rect">
            <a:avLst/>
          </a:prstGeom>
        </p:spPr>
      </p:pic>
      <p:pic>
        <p:nvPicPr>
          <p:cNvPr id="60" name="图片 20">
            <a:extLst>
              <a:ext uri="{FF2B5EF4-FFF2-40B4-BE49-F238E27FC236}">
                <a16:creationId xmlns:a16="http://schemas.microsoft.com/office/drawing/2014/main" id="{677590D9-B298-451A-B75B-A074AAA548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951" y="494665"/>
            <a:ext cx="996725" cy="597157"/>
          </a:xfrm>
          <a:prstGeom prst="rect">
            <a:avLst/>
          </a:prstGeom>
        </p:spPr>
      </p:pic>
      <p:pic>
        <p:nvPicPr>
          <p:cNvPr id="61" name="图片 12">
            <a:extLst>
              <a:ext uri="{FF2B5EF4-FFF2-40B4-BE49-F238E27FC236}">
                <a16:creationId xmlns:a16="http://schemas.microsoft.com/office/drawing/2014/main" id="{443CBCF8-223B-4C15-A040-72CECF56DB84}"/>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9012393">
            <a:off x="152531" y="75274"/>
            <a:ext cx="1065054" cy="1343360"/>
          </a:xfrm>
          <a:prstGeom prst="rect">
            <a:avLst/>
          </a:prstGeom>
        </p:spPr>
      </p:pic>
    </p:spTree>
    <p:extLst>
      <p:ext uri="{BB962C8B-B14F-4D97-AF65-F5344CB8AC3E}">
        <p14:creationId xmlns:p14="http://schemas.microsoft.com/office/powerpoint/2010/main" val="263525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9"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1000" fill="hold"/>
                                        <p:tgtEl>
                                          <p:spTgt spid="57"/>
                                        </p:tgtEl>
                                        <p:attrNameLst>
                                          <p:attrName>ppt_x</p:attrName>
                                        </p:attrNameLst>
                                      </p:cBhvr>
                                      <p:tavLst>
                                        <p:tav tm="0">
                                          <p:val>
                                            <p:strVal val="#ppt_x-.2"/>
                                          </p:val>
                                        </p:tav>
                                        <p:tav tm="100000">
                                          <p:val>
                                            <p:strVal val="#ppt_x"/>
                                          </p:val>
                                        </p:tav>
                                      </p:tavLst>
                                    </p:anim>
                                    <p:anim calcmode="lin" valueType="num">
                                      <p:cBhvr>
                                        <p:cTn id="12" dur="1000" fill="hold"/>
                                        <p:tgtEl>
                                          <p:spTgt spid="57"/>
                                        </p:tgtEl>
                                        <p:attrNameLst>
                                          <p:attrName>ppt_y</p:attrName>
                                        </p:attrNameLst>
                                      </p:cBhvr>
                                      <p:tavLst>
                                        <p:tav tm="0">
                                          <p:val>
                                            <p:strVal val="#ppt_y"/>
                                          </p:val>
                                        </p:tav>
                                        <p:tav tm="100000">
                                          <p:val>
                                            <p:strVal val="#ppt_y"/>
                                          </p:val>
                                        </p:tav>
                                      </p:tavLst>
                                    </p:anim>
                                    <p:animEffect transition="in" filter="wipe(right)" prLst="gradientSize: 0.1">
                                      <p:cBhvr>
                                        <p:cTn id="13"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1-47">
            <a:extLst>
              <a:ext uri="{FF2B5EF4-FFF2-40B4-BE49-F238E27FC236}">
                <a16:creationId xmlns:a16="http://schemas.microsoft.com/office/drawing/2014/main" id="{588B496F-4FD6-43EA-BF30-8E6F46A57DF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908" b="100000" l="0" r="100000"/>
                    </a14:imgEffect>
                  </a14:imgLayer>
                </a14:imgProps>
              </a:ext>
              <a:ext uri="{28A0092B-C50C-407E-A947-70E740481C1C}">
                <a14:useLocalDpi xmlns:a14="http://schemas.microsoft.com/office/drawing/2010/main" val="0"/>
              </a:ext>
            </a:extLst>
          </a:blip>
          <a:srcRect/>
          <a:stretch>
            <a:fillRect/>
          </a:stretch>
        </p:blipFill>
        <p:spPr bwMode="auto">
          <a:xfrm>
            <a:off x="-1980" y="2895600"/>
            <a:ext cx="12193980" cy="402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4">
            <a:extLst>
              <a:ext uri="{FF2B5EF4-FFF2-40B4-BE49-F238E27FC236}">
                <a16:creationId xmlns:a16="http://schemas.microsoft.com/office/drawing/2014/main" id="{FF896464-EA0B-4B2D-8107-F4E3F141092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b="68202"/>
          <a:stretch/>
        </p:blipFill>
        <p:spPr>
          <a:xfrm>
            <a:off x="1179714" y="169702"/>
            <a:ext cx="9991546" cy="5562600"/>
          </a:xfrm>
          <a:prstGeom prst="rect">
            <a:avLst/>
          </a:prstGeom>
        </p:spPr>
      </p:pic>
      <p:sp>
        <p:nvSpPr>
          <p:cNvPr id="6" name="Rounded Rectangle 5">
            <a:extLst>
              <a:ext uri="{FF2B5EF4-FFF2-40B4-BE49-F238E27FC236}">
                <a16:creationId xmlns:a16="http://schemas.microsoft.com/office/drawing/2014/main" id="{36C34CD5-5DEC-4830-90F3-D022CD07D7EA}"/>
              </a:ext>
            </a:extLst>
          </p:cNvPr>
          <p:cNvSpPr/>
          <p:nvPr/>
        </p:nvSpPr>
        <p:spPr>
          <a:xfrm>
            <a:off x="2534920" y="710666"/>
            <a:ext cx="7326126" cy="914400"/>
          </a:xfrm>
          <a:prstGeom prst="ellipse">
            <a:avLst/>
          </a:prstGeom>
          <a:solidFill>
            <a:srgbClr val="BDFFD3"/>
          </a:solid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762;p26">
            <a:extLst>
              <a:ext uri="{FF2B5EF4-FFF2-40B4-BE49-F238E27FC236}">
                <a16:creationId xmlns:a16="http://schemas.microsoft.com/office/drawing/2014/main" id="{F17FC111-6E5F-4DD8-952B-C3D9D4F1C018}"/>
              </a:ext>
            </a:extLst>
          </p:cNvPr>
          <p:cNvSpPr txBox="1">
            <a:spLocks/>
          </p:cNvSpPr>
          <p:nvPr/>
        </p:nvSpPr>
        <p:spPr>
          <a:xfrm>
            <a:off x="4050796" y="770537"/>
            <a:ext cx="4375150" cy="794658"/>
          </a:xfrm>
          <a:prstGeom prst="rect">
            <a:avLst/>
          </a:prstGeom>
        </p:spPr>
        <p:txBody>
          <a:bodyPr spcFirstLastPara="1" vert="horz" wrap="square" lIns="121900" tIns="121900" rIns="121900" bIns="121900" numCol="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n w="19050">
                  <a:solidFill>
                    <a:srgbClr val="155C10"/>
                  </a:solidFill>
                </a:ln>
                <a:solidFill>
                  <a:srgbClr val="33CC33"/>
                </a:solidFill>
                <a:effectLst/>
                <a:latin typeface="#Li-N SVN-Cookies" panose="02040603050506020204" pitchFamily="18" charset="0"/>
              </a:rPr>
              <a:t>Hoạt động 1</a:t>
            </a:r>
          </a:p>
        </p:txBody>
      </p:sp>
      <p:sp>
        <p:nvSpPr>
          <p:cNvPr id="8" name="文本框 8">
            <a:extLst>
              <a:ext uri="{FF2B5EF4-FFF2-40B4-BE49-F238E27FC236}">
                <a16:creationId xmlns:a16="http://schemas.microsoft.com/office/drawing/2014/main" id="{347C1B54-52ED-448F-A358-83C87C689373}"/>
              </a:ext>
            </a:extLst>
          </p:cNvPr>
          <p:cNvSpPr txBox="1"/>
          <p:nvPr/>
        </p:nvSpPr>
        <p:spPr>
          <a:xfrm>
            <a:off x="2514600" y="2032025"/>
            <a:ext cx="7437250" cy="2590800"/>
          </a:xfrm>
          <a:prstGeom prst="rect">
            <a:avLst/>
          </a:prstGeom>
          <a:noFill/>
        </p:spPr>
        <p:txBody>
          <a:bodyPr wrap="square" rtlCol="0">
            <a:prstTxWarp prst="textPlain">
              <a:avLst/>
            </a:prstTxWarp>
            <a:spAutoFit/>
          </a:bodyPr>
          <a:lstStyle/>
          <a:p>
            <a:pPr algn="ctr"/>
            <a:r>
              <a:rPr lang="en-US" altLang="zh-CN" sz="6000" b="1" dirty="0">
                <a:ln w="38100">
                  <a:solidFill>
                    <a:srgbClr val="E36E03"/>
                  </a:solidFill>
                </a:ln>
                <a:solidFill>
                  <a:srgbClr val="FFC000"/>
                </a:solidFill>
                <a:effectLst>
                  <a:outerShdw blurRad="38100" dist="38100" dir="2700000" algn="tl">
                    <a:srgbClr val="000000">
                      <a:alpha val="43137"/>
                    </a:srgbClr>
                  </a:outerShdw>
                </a:effectLst>
                <a:latin typeface="Coiny" panose="02000903060500060000" pitchFamily="2" charset="0"/>
                <a:ea typeface="inpin heiti" charset="-122"/>
              </a:rPr>
              <a:t>Tiểu sử về</a:t>
            </a:r>
          </a:p>
          <a:p>
            <a:pPr algn="ctr"/>
            <a:r>
              <a:rPr lang="en-US" altLang="zh-CN" sz="6000" b="1" dirty="0">
                <a:ln w="38100">
                  <a:solidFill>
                    <a:srgbClr val="E36E03"/>
                  </a:solidFill>
                </a:ln>
                <a:solidFill>
                  <a:srgbClr val="FFC000"/>
                </a:solidFill>
                <a:effectLst>
                  <a:outerShdw blurRad="38100" dist="38100" dir="2700000" algn="tl">
                    <a:srgbClr val="000000">
                      <a:alpha val="43137"/>
                    </a:srgbClr>
                  </a:outerShdw>
                </a:effectLst>
                <a:latin typeface="Coiny" panose="02000903060500060000" pitchFamily="2" charset="0"/>
                <a:ea typeface="inpin heiti" charset="-122"/>
              </a:rPr>
              <a:t>PHAN BỘI CHÂU</a:t>
            </a:r>
            <a:endParaRPr lang="zh-CN" altLang="en-US" sz="6000" b="1" dirty="0">
              <a:ln w="38100">
                <a:solidFill>
                  <a:srgbClr val="E36E03"/>
                </a:solidFill>
              </a:ln>
              <a:solidFill>
                <a:srgbClr val="FFC000"/>
              </a:solidFill>
              <a:effectLst>
                <a:outerShdw blurRad="38100" dist="38100" dir="2700000" algn="tl">
                  <a:srgbClr val="000000">
                    <a:alpha val="43137"/>
                  </a:srgbClr>
                </a:outerShdw>
              </a:effectLst>
              <a:latin typeface="Coiny" panose="02000903060500060000" pitchFamily="2" charset="0"/>
              <a:ea typeface="inpin heiti" charset="-122"/>
            </a:endParaRPr>
          </a:p>
        </p:txBody>
      </p:sp>
      <p:pic>
        <p:nvPicPr>
          <p:cNvPr id="13" name="图片 5">
            <a:extLst>
              <a:ext uri="{FF2B5EF4-FFF2-40B4-BE49-F238E27FC236}">
                <a16:creationId xmlns:a16="http://schemas.microsoft.com/office/drawing/2014/main" id="{E4A3A187-EBFF-4E71-8128-6FAF9813B3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37209" y="4445493"/>
            <a:ext cx="3277634" cy="2412507"/>
          </a:xfrm>
          <a:prstGeom prst="rect">
            <a:avLst/>
          </a:prstGeom>
        </p:spPr>
      </p:pic>
      <p:pic>
        <p:nvPicPr>
          <p:cNvPr id="15" name="图片 6">
            <a:extLst>
              <a:ext uri="{FF2B5EF4-FFF2-40B4-BE49-F238E27FC236}">
                <a16:creationId xmlns:a16="http://schemas.microsoft.com/office/drawing/2014/main" id="{D19070B5-DC9F-4966-8878-FA2F98B5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6955">
            <a:off x="10398136" y="117912"/>
            <a:ext cx="1649873" cy="1407519"/>
          </a:xfrm>
          <a:prstGeom prst="rect">
            <a:avLst/>
          </a:prstGeom>
        </p:spPr>
      </p:pic>
      <p:pic>
        <p:nvPicPr>
          <p:cNvPr id="16" name="图片 10">
            <a:extLst>
              <a:ext uri="{FF2B5EF4-FFF2-40B4-BE49-F238E27FC236}">
                <a16:creationId xmlns:a16="http://schemas.microsoft.com/office/drawing/2014/main" id="{E5DA17F9-529B-4E08-8409-DC47CB1E02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417529">
            <a:off x="167864" y="210756"/>
            <a:ext cx="828716" cy="687055"/>
          </a:xfrm>
          <a:prstGeom prst="rect">
            <a:avLst/>
          </a:prstGeom>
        </p:spPr>
      </p:pic>
      <p:pic>
        <p:nvPicPr>
          <p:cNvPr id="17" name="图片 20">
            <a:extLst>
              <a:ext uri="{FF2B5EF4-FFF2-40B4-BE49-F238E27FC236}">
                <a16:creationId xmlns:a16="http://schemas.microsoft.com/office/drawing/2014/main" id="{677A4F9C-B1AD-43BE-B518-CFD8EEB5CD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653" y="1295373"/>
            <a:ext cx="884916" cy="530170"/>
          </a:xfrm>
          <a:prstGeom prst="rect">
            <a:avLst/>
          </a:prstGeom>
        </p:spPr>
      </p:pic>
      <p:pic>
        <p:nvPicPr>
          <p:cNvPr id="18" name="图片 12">
            <a:extLst>
              <a:ext uri="{FF2B5EF4-FFF2-40B4-BE49-F238E27FC236}">
                <a16:creationId xmlns:a16="http://schemas.microsoft.com/office/drawing/2014/main" id="{D6476D1D-3608-4DD5-80E6-A0D24AD0D6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680" y="2011246"/>
            <a:ext cx="900374" cy="1135648"/>
          </a:xfrm>
          <a:prstGeom prst="rect">
            <a:avLst/>
          </a:prstGeom>
        </p:spPr>
      </p:pic>
      <p:pic>
        <p:nvPicPr>
          <p:cNvPr id="19" name="图片 20">
            <a:extLst>
              <a:ext uri="{FF2B5EF4-FFF2-40B4-BE49-F238E27FC236}">
                <a16:creationId xmlns:a16="http://schemas.microsoft.com/office/drawing/2014/main" id="{59A44B49-87AD-45C1-8C65-AD4DE56464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145" y="1028065"/>
            <a:ext cx="884916" cy="530170"/>
          </a:xfrm>
          <a:prstGeom prst="rect">
            <a:avLst/>
          </a:prstGeom>
        </p:spPr>
      </p:pic>
    </p:spTree>
    <p:extLst>
      <p:ext uri="{BB962C8B-B14F-4D97-AF65-F5344CB8AC3E}">
        <p14:creationId xmlns:p14="http://schemas.microsoft.com/office/powerpoint/2010/main" val="192205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6" presetClass="entr" presetSubtype="37"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7">
            <a:extLst>
              <a:ext uri="{FF2B5EF4-FFF2-40B4-BE49-F238E27FC236}">
                <a16:creationId xmlns:a16="http://schemas.microsoft.com/office/drawing/2014/main" id="{82FD693B-3CE1-4C04-8D75-008A8F6163DE}"/>
              </a:ext>
            </a:extLst>
          </p:cNvPr>
          <p:cNvSpPr>
            <a:spLocks noChangeArrowheads="1"/>
          </p:cNvSpPr>
          <p:nvPr/>
        </p:nvSpPr>
        <p:spPr bwMode="auto">
          <a:xfrm>
            <a:off x="532840" y="215638"/>
            <a:ext cx="3382643" cy="105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2400" b="1" dirty="0">
                <a:ln w="28575">
                  <a:solidFill>
                    <a:srgbClr val="00B050"/>
                  </a:solidFill>
                </a:ln>
                <a:solidFill>
                  <a:srgbClr val="92D050"/>
                </a:solidFill>
                <a:latin typeface="HP-211" panose="020B0803050302020204" pitchFamily="34" charset="0"/>
                <a:ea typeface="inpin heiti" charset="-122"/>
                <a:sym typeface="微软雅黑" panose="020B0503020204020204" pitchFamily="34" charset="-122"/>
              </a:rPr>
              <a:t>Phan Bội Châu</a:t>
            </a:r>
          </a:p>
          <a:p>
            <a:pPr algn="ctr">
              <a:lnSpc>
                <a:spcPct val="100000"/>
              </a:lnSpc>
              <a:spcBef>
                <a:spcPct val="0"/>
              </a:spcBef>
              <a:buNone/>
            </a:pPr>
            <a:r>
              <a:rPr lang="en-US" altLang="zh-CN" sz="2400" b="1" dirty="0">
                <a:ln w="28575">
                  <a:solidFill>
                    <a:srgbClr val="00B050"/>
                  </a:solidFill>
                </a:ln>
                <a:solidFill>
                  <a:srgbClr val="92D050"/>
                </a:solidFill>
                <a:latin typeface="HP-211" panose="020B0803050302020204" pitchFamily="34" charset="0"/>
                <a:ea typeface="inpin heiti" charset="-122"/>
                <a:sym typeface="微软雅黑" panose="020B0503020204020204" pitchFamily="34" charset="-122"/>
              </a:rPr>
              <a:t>(1867 - 1940)</a:t>
            </a:r>
            <a:endParaRPr lang="zh-CN" altLang="en-US" sz="2400" b="1" dirty="0">
              <a:ln w="28575">
                <a:solidFill>
                  <a:srgbClr val="00B050"/>
                </a:solidFill>
              </a:ln>
              <a:solidFill>
                <a:srgbClr val="92D050"/>
              </a:solidFill>
              <a:latin typeface="HP-211" panose="020B0803050302020204" pitchFamily="34" charset="0"/>
              <a:ea typeface="inpin heiti" charset="-122"/>
              <a:sym typeface="微软雅黑" panose="020B0503020204020204" pitchFamily="34" charset="-122"/>
            </a:endParaRPr>
          </a:p>
        </p:txBody>
      </p:sp>
      <p:sp>
        <p:nvSpPr>
          <p:cNvPr id="6" name="任意多边形 33">
            <a:extLst>
              <a:ext uri="{FF2B5EF4-FFF2-40B4-BE49-F238E27FC236}">
                <a16:creationId xmlns:a16="http://schemas.microsoft.com/office/drawing/2014/main" id="{060F65E5-D9C0-4C9A-9E47-A7F0D08C17BE}"/>
              </a:ext>
            </a:extLst>
          </p:cNvPr>
          <p:cNvSpPr>
            <a:spLocks/>
          </p:cNvSpPr>
          <p:nvPr/>
        </p:nvSpPr>
        <p:spPr bwMode="auto">
          <a:xfrm flipH="1">
            <a:off x="4373242" y="215638"/>
            <a:ext cx="7543801" cy="1146534"/>
          </a:xfrm>
          <a:prstGeom prst="roundRect">
            <a:avLst/>
          </a:prstGeom>
          <a:solidFill>
            <a:srgbClr val="FFBDC8"/>
          </a:solidFill>
          <a:ln>
            <a:noFill/>
          </a:ln>
        </p:spPr>
        <p:txBody>
          <a:bodyPr anchor="ctr"/>
          <a:lstStyle/>
          <a:p>
            <a:endParaRPr lang="zh-CN" altLang="en-US" dirty="0">
              <a:latin typeface="inpin heiti" charset="-122"/>
              <a:ea typeface="inpin heiti" charset="-122"/>
            </a:endParaRPr>
          </a:p>
        </p:txBody>
      </p:sp>
      <p:sp>
        <p:nvSpPr>
          <p:cNvPr id="7" name="任意多边形 34">
            <a:extLst>
              <a:ext uri="{FF2B5EF4-FFF2-40B4-BE49-F238E27FC236}">
                <a16:creationId xmlns:a16="http://schemas.microsoft.com/office/drawing/2014/main" id="{FD3A067A-8E64-41A8-A2F7-278CED733642}"/>
              </a:ext>
            </a:extLst>
          </p:cNvPr>
          <p:cNvSpPr>
            <a:spLocks/>
          </p:cNvSpPr>
          <p:nvPr/>
        </p:nvSpPr>
        <p:spPr bwMode="auto">
          <a:xfrm flipH="1">
            <a:off x="4403715" y="4379185"/>
            <a:ext cx="7543809" cy="2242873"/>
          </a:xfrm>
          <a:prstGeom prst="roundRect">
            <a:avLst>
              <a:gd name="adj" fmla="val 9419"/>
            </a:avLst>
          </a:prstGeom>
          <a:solidFill>
            <a:srgbClr val="FF758C"/>
          </a:solidFill>
          <a:ln>
            <a:noFill/>
          </a:ln>
        </p:spPr>
        <p:txBody>
          <a:bodyPr anchor="ctr"/>
          <a:lstStyle/>
          <a:p>
            <a:endParaRPr lang="zh-CN" altLang="en-US" dirty="0">
              <a:latin typeface="inpin heiti" charset="-122"/>
              <a:ea typeface="inpin heiti" charset="-122"/>
            </a:endParaRPr>
          </a:p>
        </p:txBody>
      </p:sp>
      <p:sp>
        <p:nvSpPr>
          <p:cNvPr id="9" name="文本框 47">
            <a:extLst>
              <a:ext uri="{FF2B5EF4-FFF2-40B4-BE49-F238E27FC236}">
                <a16:creationId xmlns:a16="http://schemas.microsoft.com/office/drawing/2014/main" id="{82FD693B-3CE1-4C04-8D75-008A8F6163DE}"/>
              </a:ext>
            </a:extLst>
          </p:cNvPr>
          <p:cNvSpPr>
            <a:spLocks noChangeArrowheads="1"/>
          </p:cNvSpPr>
          <p:nvPr/>
        </p:nvSpPr>
        <p:spPr bwMode="auto">
          <a:xfrm>
            <a:off x="4403715" y="4382631"/>
            <a:ext cx="754380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00000"/>
              </a:lnSpc>
              <a:spcBef>
                <a:spcPct val="0"/>
              </a:spcBef>
              <a:buNone/>
            </a:pP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OÂng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laø</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ngöôøi</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thoâng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minh,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hoïc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roäng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taøi</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cao,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coù</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nghò</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löïc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daùm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nghó</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daùm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laøm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OÂng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laø</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ngöôøi</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yeâu</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nöôùc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caêm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thuø</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giaëc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quyeát</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taâm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ñaùnh</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ñuoåi</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giaëc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Phaùp</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OÂng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toå</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chöùc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phong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traøo</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Ñoâng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Du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naêm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1905.</a:t>
            </a:r>
            <a:endParaRPr lang="zh-CN" altLang="en-US"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endParaRPr>
          </a:p>
        </p:txBody>
      </p:sp>
      <p:sp>
        <p:nvSpPr>
          <p:cNvPr id="11" name="任意多边形 34">
            <a:extLst>
              <a:ext uri="{FF2B5EF4-FFF2-40B4-BE49-F238E27FC236}">
                <a16:creationId xmlns:a16="http://schemas.microsoft.com/office/drawing/2014/main" id="{FD3A067A-8E64-41A8-A2F7-278CED733642}"/>
              </a:ext>
            </a:extLst>
          </p:cNvPr>
          <p:cNvSpPr>
            <a:spLocks/>
          </p:cNvSpPr>
          <p:nvPr/>
        </p:nvSpPr>
        <p:spPr bwMode="auto">
          <a:xfrm flipH="1">
            <a:off x="4403720" y="1482697"/>
            <a:ext cx="7543808" cy="1476375"/>
          </a:xfrm>
          <a:prstGeom prst="roundRect">
            <a:avLst/>
          </a:prstGeom>
          <a:solidFill>
            <a:srgbClr val="FF9BAC"/>
          </a:solidFill>
          <a:ln>
            <a:noFill/>
          </a:ln>
        </p:spPr>
        <p:txBody>
          <a:bodyPr anchor="ctr"/>
          <a:lstStyle/>
          <a:p>
            <a:endParaRPr lang="zh-CN" altLang="en-US" dirty="0">
              <a:latin typeface="inpin heiti" charset="-122"/>
              <a:ea typeface="inpin heiti" charset="-122"/>
            </a:endParaRPr>
          </a:p>
        </p:txBody>
      </p:sp>
      <p:sp>
        <p:nvSpPr>
          <p:cNvPr id="10" name="文本框 47">
            <a:extLst>
              <a:ext uri="{FF2B5EF4-FFF2-40B4-BE49-F238E27FC236}">
                <a16:creationId xmlns:a16="http://schemas.microsoft.com/office/drawing/2014/main" id="{82FD693B-3CE1-4C04-8D75-008A8F6163DE}"/>
              </a:ext>
            </a:extLst>
          </p:cNvPr>
          <p:cNvSpPr>
            <a:spLocks noChangeArrowheads="1"/>
          </p:cNvSpPr>
          <p:nvPr/>
        </p:nvSpPr>
        <p:spPr bwMode="auto">
          <a:xfrm>
            <a:off x="4373240" y="252486"/>
            <a:ext cx="7543800" cy="954107"/>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00000"/>
              </a:lnSpc>
              <a:spcBef>
                <a:spcPct val="0"/>
              </a:spcBef>
              <a:buNone/>
            </a:pP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OÂng</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laø</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moät</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trong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nhöõng</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nhaø</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yeâu</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nöôùc</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tieâu</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bieåu</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ôû</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Vieät</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Nam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ñaàu</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theá</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kæ</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XX</a:t>
            </a:r>
            <a:r>
              <a:rPr lang="en-US" altLang="zh-CN" b="1" dirty="0">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a:t>
            </a:r>
            <a:endParaRPr lang="zh-CN" altLang="en-US" b="1" dirty="0">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pic>
        <p:nvPicPr>
          <p:cNvPr id="1026" name="Picture 2" descr="Về hình tượng con người vũ trụ trong “Xuất dương lưu biệt” của Phan Bội  Châu - Tuần Báo Văn Nghệ TP.HCM">
            <a:extLst>
              <a:ext uri="{FF2B5EF4-FFF2-40B4-BE49-F238E27FC236}">
                <a16:creationId xmlns:a16="http://schemas.microsoft.com/office/drawing/2014/main" id="{AF987206-5DB2-445E-9754-E2204F4F56E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34375" r="34375"/>
          <a:stretch/>
        </p:blipFill>
        <p:spPr bwMode="auto">
          <a:xfrm>
            <a:off x="417864" y="1524000"/>
            <a:ext cx="3625286" cy="5098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本框 47">
            <a:extLst>
              <a:ext uri="{FF2B5EF4-FFF2-40B4-BE49-F238E27FC236}">
                <a16:creationId xmlns:a16="http://schemas.microsoft.com/office/drawing/2014/main" id="{32FDB0A3-E0CF-4F9D-8C63-D311B08ADD88}"/>
              </a:ext>
            </a:extLst>
          </p:cNvPr>
          <p:cNvSpPr>
            <a:spLocks noChangeArrowheads="1"/>
          </p:cNvSpPr>
          <p:nvPr/>
        </p:nvSpPr>
        <p:spPr bwMode="auto">
          <a:xfrm>
            <a:off x="4373240" y="1524000"/>
            <a:ext cx="757428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00000"/>
              </a:lnSpc>
              <a:spcBef>
                <a:spcPct val="0"/>
              </a:spcBef>
              <a:buNone/>
            </a:pPr>
            <a:r>
              <a:rPr lang="en-US" altLang="zh-CN" b="1" dirty="0" err="1">
                <a:latin typeface="VNI-Disney" panose="00000400000000000000" pitchFamily="2" charset="0"/>
                <a:ea typeface="inpin heiti" charset="-122"/>
                <a:sym typeface="微软雅黑" panose="020B0503020204020204" pitchFamily="34" charset="-122"/>
              </a:rPr>
              <a:t>OÂng</a:t>
            </a:r>
            <a:r>
              <a:rPr lang="en-US" altLang="zh-CN" b="1" dirty="0">
                <a:latin typeface="VNI-Disney" panose="00000400000000000000" pitchFamily="2" charset="0"/>
                <a:ea typeface="inpin heiti" charset="-122"/>
                <a:sym typeface="微软雅黑" panose="020B0503020204020204" pitchFamily="34" charset="-122"/>
              </a:rPr>
              <a:t> sinh </a:t>
            </a:r>
            <a:r>
              <a:rPr lang="en-US" altLang="zh-CN" b="1" dirty="0" err="1">
                <a:latin typeface="VNI-Disney" panose="00000400000000000000" pitchFamily="2" charset="0"/>
                <a:ea typeface="inpin heiti" charset="-122"/>
                <a:sym typeface="微软雅黑" panose="020B0503020204020204" pitchFamily="34" charset="-122"/>
              </a:rPr>
              <a:t>ngaøy</a:t>
            </a:r>
            <a:r>
              <a:rPr lang="en-US" altLang="zh-CN" b="1" dirty="0">
                <a:latin typeface="VNI-Disney" panose="00000400000000000000" pitchFamily="2" charset="0"/>
                <a:ea typeface="inpin heiti" charset="-122"/>
                <a:sym typeface="微软雅黑" panose="020B0503020204020204" pitchFamily="34" charset="-122"/>
              </a:rPr>
              <a:t> 26/12/1867, trong gia </a:t>
            </a:r>
            <a:r>
              <a:rPr lang="en-US" altLang="zh-CN" b="1" dirty="0" err="1">
                <a:latin typeface="VNI-Disney" panose="00000400000000000000" pitchFamily="2" charset="0"/>
                <a:ea typeface="inpin heiti" charset="-122"/>
                <a:sym typeface="微软雅黑" panose="020B0503020204020204" pitchFamily="34" charset="-122"/>
              </a:rPr>
              <a:t>ñình</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nhaø</a:t>
            </a:r>
            <a:r>
              <a:rPr lang="en-US" altLang="zh-CN" b="1" dirty="0">
                <a:latin typeface="VNI-Disney" panose="00000400000000000000" pitchFamily="2" charset="0"/>
                <a:ea typeface="inpin heiti" charset="-122"/>
                <a:sym typeface="微软雅黑" panose="020B0503020204020204" pitchFamily="34" charset="-122"/>
              </a:rPr>
              <a:t> nho </a:t>
            </a:r>
            <a:r>
              <a:rPr lang="en-US" altLang="zh-CN" b="1" dirty="0" err="1">
                <a:latin typeface="VNI-Disney" panose="00000400000000000000" pitchFamily="2" charset="0"/>
                <a:ea typeface="inpin heiti" charset="-122"/>
                <a:sym typeface="微软雅黑" panose="020B0503020204020204" pitchFamily="34" charset="-122"/>
              </a:rPr>
              <a:t>ngheøo</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yeâu</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nöôùc</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taïi</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xaõ</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Xuaân</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Hoøa</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huyeän</a:t>
            </a:r>
            <a:r>
              <a:rPr lang="en-US" altLang="zh-CN" b="1" dirty="0">
                <a:latin typeface="VNI-Disney" panose="00000400000000000000" pitchFamily="2" charset="0"/>
                <a:ea typeface="inpin heiti" charset="-122"/>
                <a:sym typeface="微软雅黑" panose="020B0503020204020204" pitchFamily="34" charset="-122"/>
              </a:rPr>
              <a:t> Nam </a:t>
            </a:r>
            <a:r>
              <a:rPr lang="en-US" altLang="zh-CN" b="1" dirty="0" err="1">
                <a:latin typeface="VNI-Disney" panose="00000400000000000000" pitchFamily="2" charset="0"/>
                <a:ea typeface="inpin heiti" charset="-122"/>
                <a:sym typeface="微软雅黑" panose="020B0503020204020204" pitchFamily="34" charset="-122"/>
              </a:rPr>
              <a:t>Ñan</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tónh</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Ngheä</a:t>
            </a:r>
            <a:r>
              <a:rPr lang="en-US" altLang="zh-CN" b="1" dirty="0">
                <a:latin typeface="VNI-Disney" panose="00000400000000000000" pitchFamily="2" charset="0"/>
                <a:ea typeface="inpin heiti" charset="-122"/>
                <a:sym typeface="微软雅黑" panose="020B0503020204020204" pitchFamily="34" charset="-122"/>
              </a:rPr>
              <a:t> An. </a:t>
            </a:r>
            <a:endParaRPr lang="zh-CN" altLang="en-US" b="1" dirty="0">
              <a:latin typeface="VNI-Disney" panose="00000400000000000000" pitchFamily="2" charset="0"/>
              <a:ea typeface="inpin heiti" charset="-122"/>
              <a:sym typeface="微软雅黑" panose="020B0503020204020204" pitchFamily="34" charset="-122"/>
            </a:endParaRPr>
          </a:p>
        </p:txBody>
      </p:sp>
      <p:sp>
        <p:nvSpPr>
          <p:cNvPr id="15" name="任意多边形 34">
            <a:extLst>
              <a:ext uri="{FF2B5EF4-FFF2-40B4-BE49-F238E27FC236}">
                <a16:creationId xmlns:a16="http://schemas.microsoft.com/office/drawing/2014/main" id="{12826BB1-05BB-4FFA-8312-966121DF5288}"/>
              </a:ext>
            </a:extLst>
          </p:cNvPr>
          <p:cNvSpPr>
            <a:spLocks/>
          </p:cNvSpPr>
          <p:nvPr/>
        </p:nvSpPr>
        <p:spPr bwMode="auto">
          <a:xfrm flipH="1">
            <a:off x="4373240" y="3070823"/>
            <a:ext cx="7574283" cy="1146534"/>
          </a:xfrm>
          <a:prstGeom prst="roundRect">
            <a:avLst/>
          </a:prstGeom>
          <a:solidFill>
            <a:srgbClr val="FF899D"/>
          </a:solidFill>
          <a:ln>
            <a:noFill/>
          </a:ln>
        </p:spPr>
        <p:txBody>
          <a:bodyPr anchor="ctr"/>
          <a:lstStyle/>
          <a:p>
            <a:endParaRPr lang="zh-CN" altLang="en-US" dirty="0">
              <a:latin typeface="inpin heiti" charset="-122"/>
              <a:ea typeface="inpin heiti" charset="-122"/>
            </a:endParaRPr>
          </a:p>
        </p:txBody>
      </p:sp>
      <p:sp>
        <p:nvSpPr>
          <p:cNvPr id="16" name="文本框 47">
            <a:extLst>
              <a:ext uri="{FF2B5EF4-FFF2-40B4-BE49-F238E27FC236}">
                <a16:creationId xmlns:a16="http://schemas.microsoft.com/office/drawing/2014/main" id="{00F90631-D402-490F-A10C-3F5627568ED7}"/>
              </a:ext>
            </a:extLst>
          </p:cNvPr>
          <p:cNvSpPr>
            <a:spLocks noChangeArrowheads="1"/>
          </p:cNvSpPr>
          <p:nvPr/>
        </p:nvSpPr>
        <p:spPr bwMode="auto">
          <a:xfrm>
            <a:off x="4403721" y="3160693"/>
            <a:ext cx="7543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00000"/>
              </a:lnSpc>
              <a:spcBef>
                <a:spcPct val="0"/>
              </a:spcBef>
              <a:buNone/>
            </a:pPr>
            <a:r>
              <a:rPr lang="en-US" altLang="zh-CN" b="1" dirty="0" err="1">
                <a:latin typeface="VNI-Disney" panose="00000400000000000000" pitchFamily="2" charset="0"/>
                <a:ea typeface="inpin heiti" charset="-122"/>
                <a:sym typeface="微软雅黑" panose="020B0503020204020204" pitchFamily="34" charset="-122"/>
              </a:rPr>
              <a:t>OÂng</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teân</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thaät</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laø</a:t>
            </a:r>
            <a:r>
              <a:rPr lang="en-US" altLang="zh-CN" b="1" dirty="0">
                <a:latin typeface="VNI-Disney" panose="00000400000000000000" pitchFamily="2" charset="0"/>
                <a:ea typeface="inpin heiti" charset="-122"/>
                <a:sym typeface="微软雅黑" panose="020B0503020204020204" pitchFamily="34" charset="-122"/>
              </a:rPr>
              <a:t> Phan </a:t>
            </a:r>
            <a:r>
              <a:rPr lang="en-US" altLang="zh-CN" b="1" dirty="0" err="1">
                <a:latin typeface="VNI-Disney" panose="00000400000000000000" pitchFamily="2" charset="0"/>
                <a:ea typeface="inpin heiti" charset="-122"/>
                <a:sym typeface="微软雅黑" panose="020B0503020204020204" pitchFamily="34" charset="-122"/>
              </a:rPr>
              <a:t>Vaên</a:t>
            </a:r>
            <a:r>
              <a:rPr lang="en-US" altLang="zh-CN" b="1" dirty="0">
                <a:latin typeface="VNI-Disney" panose="00000400000000000000" pitchFamily="2" charset="0"/>
                <a:ea typeface="inpin heiti" charset="-122"/>
                <a:sym typeface="微软雅黑" panose="020B0503020204020204" pitchFamily="34" charset="-122"/>
              </a:rPr>
              <a:t> San, </a:t>
            </a:r>
            <a:r>
              <a:rPr lang="en-US" altLang="zh-CN" b="1" dirty="0" err="1">
                <a:latin typeface="VNI-Disney" panose="00000400000000000000" pitchFamily="2" charset="0"/>
                <a:ea typeface="inpin heiti" charset="-122"/>
                <a:sym typeface="微软雅黑" panose="020B0503020204020204" pitchFamily="34" charset="-122"/>
              </a:rPr>
              <a:t>töï</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laø</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Haûi</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Thuï</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buùt</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hieäu</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laø</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Saøo</a:t>
            </a:r>
            <a:r>
              <a:rPr lang="en-US" altLang="zh-CN" b="1" dirty="0">
                <a:latin typeface="VNI-Disney" panose="00000400000000000000" pitchFamily="2" charset="0"/>
                <a:ea typeface="inpin heiti" charset="-122"/>
                <a:sym typeface="微软雅黑" panose="020B0503020204020204" pitchFamily="34" charset="-122"/>
              </a:rPr>
              <a:t> Nam.</a:t>
            </a:r>
            <a:endParaRPr lang="zh-CN" altLang="en-US" b="1" dirty="0">
              <a:latin typeface="VNI-Disney" panose="00000400000000000000" pitchFamily="2" charset="0"/>
              <a:ea typeface="inpin heiti" charset="-122"/>
              <a:sym typeface="微软雅黑" panose="020B0503020204020204" pitchFamily="34" charset="-122"/>
            </a:endParaRPr>
          </a:p>
        </p:txBody>
      </p:sp>
    </p:spTree>
    <p:extLst>
      <p:ext uri="{BB962C8B-B14F-4D97-AF65-F5344CB8AC3E}">
        <p14:creationId xmlns:p14="http://schemas.microsoft.com/office/powerpoint/2010/main" val="411717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4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2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12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12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12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125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125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12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9" grpId="0"/>
      <p:bldP spid="11" grpId="0" animBg="1"/>
      <p:bldP spid="10" grpId="0" animBg="1"/>
      <p:bldP spid="13" grpId="0"/>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07CD33C-D5AB-4AE8-A980-047A2060D9A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b="68202"/>
          <a:stretch/>
        </p:blipFill>
        <p:spPr>
          <a:xfrm>
            <a:off x="1155299" y="297850"/>
            <a:ext cx="9991546" cy="5562600"/>
          </a:xfrm>
          <a:prstGeom prst="rect">
            <a:avLst/>
          </a:prstGeom>
        </p:spPr>
      </p:pic>
      <p:pic>
        <p:nvPicPr>
          <p:cNvPr id="23" name="Picture 4" descr="1-47">
            <a:extLst>
              <a:ext uri="{FF2B5EF4-FFF2-40B4-BE49-F238E27FC236}">
                <a16:creationId xmlns:a16="http://schemas.microsoft.com/office/drawing/2014/main" id="{1B338C59-5634-4A03-AAB2-6A4EFFE4A32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1908" b="100000" l="0" r="100000"/>
                    </a14:imgEffect>
                  </a14:imgLayer>
                </a14:imgProps>
              </a:ext>
              <a:ext uri="{28A0092B-C50C-407E-A947-70E740481C1C}">
                <a14:useLocalDpi xmlns:a14="http://schemas.microsoft.com/office/drawing/2010/main" val="0"/>
              </a:ext>
            </a:extLst>
          </a:blip>
          <a:srcRect/>
          <a:stretch>
            <a:fillRect/>
          </a:stretch>
        </p:blipFill>
        <p:spPr bwMode="auto">
          <a:xfrm>
            <a:off x="-1980" y="2895600"/>
            <a:ext cx="12193980" cy="402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4">
            <a:extLst>
              <a:ext uri="{FF2B5EF4-FFF2-40B4-BE49-F238E27FC236}">
                <a16:creationId xmlns:a16="http://schemas.microsoft.com/office/drawing/2014/main" id="{481BD55E-C0C4-4CAE-AB0D-DAF984F513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435" y="3282389"/>
            <a:ext cx="2251965" cy="3459346"/>
          </a:xfrm>
          <a:prstGeom prst="rect">
            <a:avLst/>
          </a:prstGeom>
        </p:spPr>
      </p:pic>
      <p:pic>
        <p:nvPicPr>
          <p:cNvPr id="16" name="图片 8">
            <a:extLst>
              <a:ext uri="{FF2B5EF4-FFF2-40B4-BE49-F238E27FC236}">
                <a16:creationId xmlns:a16="http://schemas.microsoft.com/office/drawing/2014/main" id="{FF6818F8-5A7F-49AB-BABC-39C36D0B16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8800" y="3512642"/>
            <a:ext cx="2556765" cy="3334337"/>
          </a:xfrm>
          <a:prstGeom prst="rect">
            <a:avLst/>
          </a:prstGeom>
        </p:spPr>
      </p:pic>
      <p:pic>
        <p:nvPicPr>
          <p:cNvPr id="17" name="图片 6">
            <a:extLst>
              <a:ext uri="{FF2B5EF4-FFF2-40B4-BE49-F238E27FC236}">
                <a16:creationId xmlns:a16="http://schemas.microsoft.com/office/drawing/2014/main" id="{DFAAF457-64F9-4456-979D-BACFB5B16A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86955">
            <a:off x="9938456" y="107874"/>
            <a:ext cx="1811617" cy="1545504"/>
          </a:xfrm>
          <a:prstGeom prst="rect">
            <a:avLst/>
          </a:prstGeom>
        </p:spPr>
      </p:pic>
      <p:pic>
        <p:nvPicPr>
          <p:cNvPr id="18" name="图片 10">
            <a:extLst>
              <a:ext uri="{FF2B5EF4-FFF2-40B4-BE49-F238E27FC236}">
                <a16:creationId xmlns:a16="http://schemas.microsoft.com/office/drawing/2014/main" id="{34C6F347-D568-431B-8209-996C986AD9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417529">
            <a:off x="167864" y="210756"/>
            <a:ext cx="828716" cy="687055"/>
          </a:xfrm>
          <a:prstGeom prst="rect">
            <a:avLst/>
          </a:prstGeom>
        </p:spPr>
      </p:pic>
      <p:pic>
        <p:nvPicPr>
          <p:cNvPr id="19" name="图片 20">
            <a:extLst>
              <a:ext uri="{FF2B5EF4-FFF2-40B4-BE49-F238E27FC236}">
                <a16:creationId xmlns:a16="http://schemas.microsoft.com/office/drawing/2014/main" id="{9A9D7897-0E80-4478-BCB1-774768726F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653" y="1295373"/>
            <a:ext cx="884916" cy="530170"/>
          </a:xfrm>
          <a:prstGeom prst="rect">
            <a:avLst/>
          </a:prstGeom>
        </p:spPr>
      </p:pic>
      <p:pic>
        <p:nvPicPr>
          <p:cNvPr id="20" name="图片 12">
            <a:extLst>
              <a:ext uri="{FF2B5EF4-FFF2-40B4-BE49-F238E27FC236}">
                <a16:creationId xmlns:a16="http://schemas.microsoft.com/office/drawing/2014/main" id="{279C2DD1-C403-444E-B12A-978793B8FA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680" y="2011246"/>
            <a:ext cx="900374" cy="1135648"/>
          </a:xfrm>
          <a:prstGeom prst="rect">
            <a:avLst/>
          </a:prstGeom>
        </p:spPr>
      </p:pic>
      <p:pic>
        <p:nvPicPr>
          <p:cNvPr id="21" name="图片 23">
            <a:extLst>
              <a:ext uri="{FF2B5EF4-FFF2-40B4-BE49-F238E27FC236}">
                <a16:creationId xmlns:a16="http://schemas.microsoft.com/office/drawing/2014/main" id="{AF6D0485-6C3B-4B84-BA3A-48A54D7743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46845" y="806531"/>
            <a:ext cx="1089168" cy="652541"/>
          </a:xfrm>
          <a:prstGeom prst="rect">
            <a:avLst/>
          </a:prstGeom>
        </p:spPr>
      </p:pic>
      <p:pic>
        <p:nvPicPr>
          <p:cNvPr id="22" name="图片 20">
            <a:extLst>
              <a:ext uri="{FF2B5EF4-FFF2-40B4-BE49-F238E27FC236}">
                <a16:creationId xmlns:a16="http://schemas.microsoft.com/office/drawing/2014/main" id="{419BFFFF-D833-458C-BCA8-2E4B534E96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145" y="1028065"/>
            <a:ext cx="884916" cy="530170"/>
          </a:xfrm>
          <a:prstGeom prst="rect">
            <a:avLst/>
          </a:prstGeom>
        </p:spPr>
      </p:pic>
      <p:sp>
        <p:nvSpPr>
          <p:cNvPr id="24" name="Rounded Rectangle 5">
            <a:extLst>
              <a:ext uri="{FF2B5EF4-FFF2-40B4-BE49-F238E27FC236}">
                <a16:creationId xmlns:a16="http://schemas.microsoft.com/office/drawing/2014/main" id="{FCB7625F-C406-4AB1-9F5D-F3987921C270}"/>
              </a:ext>
            </a:extLst>
          </p:cNvPr>
          <p:cNvSpPr/>
          <p:nvPr/>
        </p:nvSpPr>
        <p:spPr>
          <a:xfrm>
            <a:off x="2400645" y="706700"/>
            <a:ext cx="7326126" cy="914400"/>
          </a:xfrm>
          <a:prstGeom prst="ellipse">
            <a:avLst/>
          </a:prstGeom>
          <a:solidFill>
            <a:srgbClr val="BDFFD3"/>
          </a:solid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762;p26">
            <a:extLst>
              <a:ext uri="{FF2B5EF4-FFF2-40B4-BE49-F238E27FC236}">
                <a16:creationId xmlns:a16="http://schemas.microsoft.com/office/drawing/2014/main" id="{13CC9D48-19CD-4F52-A614-883B7D5DF4B1}"/>
              </a:ext>
            </a:extLst>
          </p:cNvPr>
          <p:cNvSpPr txBox="1">
            <a:spLocks/>
          </p:cNvSpPr>
          <p:nvPr/>
        </p:nvSpPr>
        <p:spPr>
          <a:xfrm>
            <a:off x="3916521" y="766571"/>
            <a:ext cx="4375150" cy="794658"/>
          </a:xfrm>
          <a:prstGeom prst="rect">
            <a:avLst/>
          </a:prstGeom>
        </p:spPr>
        <p:txBody>
          <a:bodyPr spcFirstLastPara="1" vert="horz" wrap="square" lIns="121900" tIns="121900" rIns="121900" bIns="121900" numCol="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n w="19050">
                  <a:solidFill>
                    <a:srgbClr val="155C10"/>
                  </a:solidFill>
                </a:ln>
                <a:solidFill>
                  <a:srgbClr val="33CC33"/>
                </a:solidFill>
                <a:effectLst/>
                <a:latin typeface="Coiny" panose="02000903060500060000" pitchFamily="2" charset="0"/>
              </a:rPr>
              <a:t>Hoạt động 2</a:t>
            </a:r>
          </a:p>
        </p:txBody>
      </p:sp>
      <p:sp>
        <p:nvSpPr>
          <p:cNvPr id="26" name="文本框 8">
            <a:extLst>
              <a:ext uri="{FF2B5EF4-FFF2-40B4-BE49-F238E27FC236}">
                <a16:creationId xmlns:a16="http://schemas.microsoft.com/office/drawing/2014/main" id="{0D84D1E2-5D6D-4737-9CBD-D132D4C49711}"/>
              </a:ext>
            </a:extLst>
          </p:cNvPr>
          <p:cNvSpPr txBox="1"/>
          <p:nvPr/>
        </p:nvSpPr>
        <p:spPr>
          <a:xfrm>
            <a:off x="2670676" y="1907930"/>
            <a:ext cx="6960791" cy="2800767"/>
          </a:xfrm>
          <a:prstGeom prst="rect">
            <a:avLst/>
          </a:prstGeom>
          <a:noFill/>
        </p:spPr>
        <p:txBody>
          <a:bodyPr wrap="square" rtlCol="0">
            <a:prstTxWarp prst="textPlain">
              <a:avLst/>
            </a:prstTxWarp>
            <a:spAutoFit/>
          </a:bodyPr>
          <a:lstStyle/>
          <a:p>
            <a:pPr algn="ctr"/>
            <a:r>
              <a:rPr lang="en-US" altLang="zh-CN" sz="8800" b="1">
                <a:ln w="38100">
                  <a:solidFill>
                    <a:srgbClr val="E36E03"/>
                  </a:solidFill>
                </a:ln>
                <a:solidFill>
                  <a:srgbClr val="FFC000"/>
                </a:solidFill>
                <a:effectLst>
                  <a:outerShdw blurRad="38100" dist="38100" dir="2700000" algn="tl">
                    <a:srgbClr val="000000">
                      <a:alpha val="43137"/>
                    </a:srgbClr>
                  </a:outerShdw>
                </a:effectLst>
                <a:latin typeface="#1Li-N5 SVNMotion Picture" panose="02040603050506020204" pitchFamily="18" charset="0"/>
                <a:ea typeface="inpin heiti" charset="-122"/>
              </a:rPr>
              <a:t>Sơ lược về </a:t>
            </a:r>
          </a:p>
          <a:p>
            <a:pPr algn="ctr"/>
            <a:r>
              <a:rPr lang="en-US" altLang="zh-CN" sz="8800" b="1">
                <a:ln w="38100">
                  <a:solidFill>
                    <a:srgbClr val="E36E03"/>
                  </a:solidFill>
                </a:ln>
                <a:solidFill>
                  <a:srgbClr val="FFC000"/>
                </a:solidFill>
                <a:effectLst>
                  <a:outerShdw blurRad="38100" dist="38100" dir="2700000" algn="tl">
                    <a:srgbClr val="000000">
                      <a:alpha val="43137"/>
                    </a:srgbClr>
                  </a:outerShdw>
                </a:effectLst>
                <a:latin typeface="#1Li-N5 SVNMotion Picture" panose="02040603050506020204" pitchFamily="18" charset="0"/>
                <a:ea typeface="inpin heiti" charset="-122"/>
              </a:rPr>
              <a:t>phong </a:t>
            </a:r>
            <a:r>
              <a:rPr lang="en-US" altLang="zh-CN" sz="8800" b="1" dirty="0">
                <a:ln w="38100">
                  <a:solidFill>
                    <a:srgbClr val="E36E03"/>
                  </a:solidFill>
                </a:ln>
                <a:solidFill>
                  <a:srgbClr val="FFC000"/>
                </a:solidFill>
                <a:effectLst>
                  <a:outerShdw blurRad="38100" dist="38100" dir="2700000" algn="tl">
                    <a:srgbClr val="000000">
                      <a:alpha val="43137"/>
                    </a:srgbClr>
                  </a:outerShdw>
                </a:effectLst>
                <a:latin typeface="#1Li-N5 SVNMotion Picture" panose="02040603050506020204" pitchFamily="18" charset="0"/>
                <a:ea typeface="inpin heiti" charset="-122"/>
              </a:rPr>
              <a:t>trào Đông Du</a:t>
            </a:r>
            <a:endParaRPr lang="zh-CN" altLang="en-US" sz="8800" b="1" dirty="0">
              <a:ln w="38100">
                <a:solidFill>
                  <a:srgbClr val="E36E03"/>
                </a:solidFill>
              </a:ln>
              <a:solidFill>
                <a:srgbClr val="FFC000"/>
              </a:solidFill>
              <a:effectLst>
                <a:outerShdw blurRad="38100" dist="38100" dir="2700000" algn="tl">
                  <a:srgbClr val="000000">
                    <a:alpha val="43137"/>
                  </a:srgbClr>
                </a:outerShdw>
              </a:effectLst>
              <a:latin typeface="#1Li-N5 SVNMotion Picture" panose="02040603050506020204" pitchFamily="18" charset="0"/>
              <a:ea typeface="inpin heiti" charset="-122"/>
            </a:endParaRPr>
          </a:p>
        </p:txBody>
      </p:sp>
    </p:spTree>
    <p:extLst>
      <p:ext uri="{BB962C8B-B14F-4D97-AF65-F5344CB8AC3E}">
        <p14:creationId xmlns:p14="http://schemas.microsoft.com/office/powerpoint/2010/main" val="128997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outVertic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430C8FF-A8A5-4FB0-974D-4A2AF29C9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76200"/>
            <a:ext cx="8839200" cy="6705600"/>
          </a:xfrm>
          <a:prstGeom prst="rect">
            <a:avLst/>
          </a:prstGeom>
          <a:ln w="76200">
            <a:solidFill>
              <a:srgbClr val="00B0F0"/>
            </a:solidFill>
          </a:ln>
        </p:spPr>
      </p:pic>
      <p:pic>
        <p:nvPicPr>
          <p:cNvPr id="5" name="Content Placeholder 3">
            <a:extLst>
              <a:ext uri="{FF2B5EF4-FFF2-40B4-BE49-F238E27FC236}">
                <a16:creationId xmlns:a16="http://schemas.microsoft.com/office/drawing/2014/main" id="{F31BA1BC-244D-4B1F-B9F0-49D218B2C461}"/>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ackgroundRemoval t="0" b="36272" l="59551" r="68258"/>
                    </a14:imgEffect>
                    <a14:imgEffect>
                      <a14:brightnessContrast bright="20000" contrast="40000"/>
                    </a14:imgEffect>
                  </a14:imgLayer>
                </a14:imgProps>
              </a:ext>
              <a:ext uri="{28A0092B-C50C-407E-A947-70E740481C1C}">
                <a14:useLocalDpi xmlns:a14="http://schemas.microsoft.com/office/drawing/2010/main" val="0"/>
              </a:ext>
            </a:extLst>
          </a:blip>
          <a:srcRect l="58447" t="-3569" r="30346" b="63636"/>
          <a:stretch/>
        </p:blipFill>
        <p:spPr>
          <a:xfrm>
            <a:off x="6994220" y="-152400"/>
            <a:ext cx="990601" cy="2677656"/>
          </a:xfrm>
          <a:prstGeom prst="rect">
            <a:avLst/>
          </a:prstGeom>
        </p:spPr>
      </p:pic>
      <p:sp>
        <p:nvSpPr>
          <p:cNvPr id="6" name="Curved Up Arrow 14">
            <a:extLst>
              <a:ext uri="{FF2B5EF4-FFF2-40B4-BE49-F238E27FC236}">
                <a16:creationId xmlns:a16="http://schemas.microsoft.com/office/drawing/2014/main" id="{199D3194-DA3B-4E59-8CFE-45A88A70A9FA}"/>
              </a:ext>
            </a:extLst>
          </p:cNvPr>
          <p:cNvSpPr/>
          <p:nvPr/>
        </p:nvSpPr>
        <p:spPr>
          <a:xfrm rot="17888561">
            <a:off x="5417175" y="2650301"/>
            <a:ext cx="4076657" cy="819947"/>
          </a:xfrm>
          <a:prstGeom prst="curvedUpArrow">
            <a:avLst>
              <a:gd name="adj1" fmla="val 25000"/>
              <a:gd name="adj2" fmla="val 61445"/>
              <a:gd name="adj3" fmla="val 41489"/>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chemeClr val="tx1"/>
              </a:solidFill>
            </a:endParaRPr>
          </a:p>
        </p:txBody>
      </p:sp>
      <p:sp>
        <p:nvSpPr>
          <p:cNvPr id="7" name="Oval 6">
            <a:extLst>
              <a:ext uri="{FF2B5EF4-FFF2-40B4-BE49-F238E27FC236}">
                <a16:creationId xmlns:a16="http://schemas.microsoft.com/office/drawing/2014/main" id="{BA3EC864-F022-40B0-B7C0-86C97DAB4B7E}"/>
              </a:ext>
            </a:extLst>
          </p:cNvPr>
          <p:cNvSpPr/>
          <p:nvPr/>
        </p:nvSpPr>
        <p:spPr>
          <a:xfrm>
            <a:off x="7696200" y="979289"/>
            <a:ext cx="217714" cy="244928"/>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solidFill>
                <a:srgbClr val="FF00FF"/>
              </a:solidFill>
            </a:endParaRPr>
          </a:p>
        </p:txBody>
      </p:sp>
      <p:pic>
        <p:nvPicPr>
          <p:cNvPr id="9" name="Content Placeholder 3">
            <a:extLst>
              <a:ext uri="{FF2B5EF4-FFF2-40B4-BE49-F238E27FC236}">
                <a16:creationId xmlns:a16="http://schemas.microsoft.com/office/drawing/2014/main" id="{0638CC77-ADC8-4E0C-9500-5FA6A1875E44}"/>
              </a:ext>
            </a:extLst>
          </p:cNvPr>
          <p:cNvPicPr>
            <a:picLocks noChangeAspect="1"/>
          </p:cNvPicPr>
          <p:nvPr/>
        </p:nvPicPr>
        <p:blipFill rotWithShape="1">
          <a:blip r:embed="rId5">
            <a:duotone>
              <a:prstClr val="black"/>
              <a:schemeClr val="accent2">
                <a:tint val="45000"/>
                <a:satMod val="400000"/>
              </a:schemeClr>
            </a:duotone>
            <a:extLst>
              <a:ext uri="{BEBA8EAE-BF5A-486C-A8C5-ECC9F3942E4B}">
                <a14:imgProps xmlns:a14="http://schemas.microsoft.com/office/drawing/2010/main">
                  <a14:imgLayer r:embed="rId4">
                    <a14:imgEffect>
                      <a14:backgroundRemoval t="50867" b="75289" l="38764" r="48408">
                        <a14:foregroundMark x1="41948" y1="51879" x2="41948" y2="51879"/>
                        <a14:foregroundMark x1="42135" y1="51879" x2="42603" y2="52023"/>
                        <a14:foregroundMark x1="38858" y1="53035" x2="41479" y2="53035"/>
                        <a14:foregroundMark x1="41292" y1="52168" x2="40356" y2="53035"/>
                        <a14:foregroundMark x1="42697" y1="51879" x2="43446" y2="52746"/>
                        <a14:foregroundMark x1="43165" y1="52023" x2="44382" y2="53613"/>
                        <a14:foregroundMark x1="38858" y1="53902" x2="40075" y2="55491"/>
                        <a14:foregroundMark x1="42697" y1="58671" x2="45880" y2="63584"/>
                        <a14:foregroundMark x1="45693" y1="63728" x2="45787" y2="66763"/>
                        <a14:foregroundMark x1="45225" y1="63728" x2="45506" y2="65318"/>
                        <a14:backgroundMark x1="38858" y1="55925" x2="43914" y2="65751"/>
                        <a14:backgroundMark x1="39139" y1="62572" x2="44476" y2="68064"/>
                        <a14:backgroundMark x1="39888" y1="56792" x2="42228" y2="60405"/>
                        <a14:backgroundMark x1="42603" y1="61127" x2="44476" y2="64595"/>
                        <a14:backgroundMark x1="40824" y1="56358" x2="40730" y2="59393"/>
                        <a14:backgroundMark x1="39232" y1="64595" x2="42790" y2="70087"/>
                        <a14:backgroundMark x1="41386" y1="69509" x2="39700" y2="72399"/>
                        <a14:backgroundMark x1="42790" y1="61272" x2="45318" y2="6416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7447" t="50379" r="50484" b="24086"/>
          <a:stretch/>
        </p:blipFill>
        <p:spPr>
          <a:xfrm>
            <a:off x="5135037" y="3453794"/>
            <a:ext cx="1066801" cy="1712260"/>
          </a:xfrm>
          <a:prstGeom prst="rect">
            <a:avLst/>
          </a:prstGeom>
        </p:spPr>
      </p:pic>
      <p:sp>
        <p:nvSpPr>
          <p:cNvPr id="10" name="Oval 9">
            <a:extLst>
              <a:ext uri="{FF2B5EF4-FFF2-40B4-BE49-F238E27FC236}">
                <a16:creationId xmlns:a16="http://schemas.microsoft.com/office/drawing/2014/main" id="{619B0413-A81B-4A30-B447-3B3B928F0003}"/>
              </a:ext>
            </a:extLst>
          </p:cNvPr>
          <p:cNvSpPr/>
          <p:nvPr/>
        </p:nvSpPr>
        <p:spPr>
          <a:xfrm>
            <a:off x="5867400" y="4400436"/>
            <a:ext cx="217714" cy="244928"/>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solidFill>
                <a:srgbClr val="FF00FF"/>
              </a:solidFill>
            </a:endParaRPr>
          </a:p>
        </p:txBody>
      </p:sp>
      <p:pic>
        <p:nvPicPr>
          <p:cNvPr id="12" name="Picture 11">
            <a:extLst>
              <a:ext uri="{FF2B5EF4-FFF2-40B4-BE49-F238E27FC236}">
                <a16:creationId xmlns:a16="http://schemas.microsoft.com/office/drawing/2014/main" id="{AE5A0227-2FBC-4199-BC20-B646F5D463E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638" b="91631" l="53385" r="96462"/>
                    </a14:imgEffect>
                  </a14:imgLayer>
                </a14:imgProps>
              </a:ext>
              <a:ext uri="{28A0092B-C50C-407E-A947-70E740481C1C}">
                <a14:useLocalDpi xmlns:a14="http://schemas.microsoft.com/office/drawing/2010/main" val="0"/>
              </a:ext>
            </a:extLst>
          </a:blip>
          <a:stretch>
            <a:fillRect/>
          </a:stretch>
        </p:blipFill>
        <p:spPr>
          <a:xfrm flipH="1">
            <a:off x="-326120" y="1067669"/>
            <a:ext cx="5736319" cy="6675259"/>
          </a:xfrm>
          <a:prstGeom prst="rect">
            <a:avLst/>
          </a:prstGeom>
        </p:spPr>
      </p:pic>
      <p:pic>
        <p:nvPicPr>
          <p:cNvPr id="1026" name="Picture 2" descr="Que chỉ bảng (teaching stick) đầu inox (dài 1m) - KKstore">
            <a:extLst>
              <a:ext uri="{FF2B5EF4-FFF2-40B4-BE49-F238E27FC236}">
                <a16:creationId xmlns:a16="http://schemas.microsoft.com/office/drawing/2014/main" id="{82E9F52C-C92F-4DD6-992B-D54BC1D4EB9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11461884">
            <a:off x="1675401" y="3830481"/>
            <a:ext cx="4509733" cy="5614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Que chỉ bảng (teaching stick) đầu inox (dài 1m) - KKstore">
            <a:extLst>
              <a:ext uri="{FF2B5EF4-FFF2-40B4-BE49-F238E27FC236}">
                <a16:creationId xmlns:a16="http://schemas.microsoft.com/office/drawing/2014/main" id="{59590624-CC43-43C8-9639-631215EBA80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9372090">
            <a:off x="1468552" y="2326696"/>
            <a:ext cx="6648818" cy="561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69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32" presetClass="emph" presetSubtype="0" fill="hold" nodeType="clickEffect">
                                  <p:stCondLst>
                                    <p:cond delay="0"/>
                                  </p:stCondLst>
                                  <p:childTnLst>
                                    <p:animRot by="120000">
                                      <p:cBhvr>
                                        <p:cTn id="44" dur="100" fill="hold">
                                          <p:stCondLst>
                                            <p:cond delay="0"/>
                                          </p:stCondLst>
                                        </p:cTn>
                                        <p:tgtEl>
                                          <p:spTgt spid="9"/>
                                        </p:tgtEl>
                                        <p:attrNameLst>
                                          <p:attrName>r</p:attrName>
                                        </p:attrNameLst>
                                      </p:cBhvr>
                                    </p:animRot>
                                    <p:animRot by="-240000">
                                      <p:cBhvr>
                                        <p:cTn id="45" dur="200" fill="hold">
                                          <p:stCondLst>
                                            <p:cond delay="200"/>
                                          </p:stCondLst>
                                        </p:cTn>
                                        <p:tgtEl>
                                          <p:spTgt spid="9"/>
                                        </p:tgtEl>
                                        <p:attrNameLst>
                                          <p:attrName>r</p:attrName>
                                        </p:attrNameLst>
                                      </p:cBhvr>
                                    </p:animRot>
                                    <p:animRot by="240000">
                                      <p:cBhvr>
                                        <p:cTn id="46" dur="200" fill="hold">
                                          <p:stCondLst>
                                            <p:cond delay="400"/>
                                          </p:stCondLst>
                                        </p:cTn>
                                        <p:tgtEl>
                                          <p:spTgt spid="9"/>
                                        </p:tgtEl>
                                        <p:attrNameLst>
                                          <p:attrName>r</p:attrName>
                                        </p:attrNameLst>
                                      </p:cBhvr>
                                    </p:animRot>
                                    <p:animRot by="-240000">
                                      <p:cBhvr>
                                        <p:cTn id="47" dur="200" fill="hold">
                                          <p:stCondLst>
                                            <p:cond delay="600"/>
                                          </p:stCondLst>
                                        </p:cTn>
                                        <p:tgtEl>
                                          <p:spTgt spid="9"/>
                                        </p:tgtEl>
                                        <p:attrNameLst>
                                          <p:attrName>r</p:attrName>
                                        </p:attrNameLst>
                                      </p:cBhvr>
                                    </p:animRot>
                                    <p:animRot by="120000">
                                      <p:cBhvr>
                                        <p:cTn id="48" dur="200" fill="hold">
                                          <p:stCondLst>
                                            <p:cond delay="800"/>
                                          </p:stCondLst>
                                        </p:cTn>
                                        <p:tgtEl>
                                          <p:spTgt spid="9"/>
                                        </p:tgtEl>
                                        <p:attrNameLst>
                                          <p:attrName>r</p:attrName>
                                        </p:attrNameLst>
                                      </p:cBhvr>
                                    </p:animRot>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descr="Draw 2d vector cartoon backgrounds by Ele_animations | Fiverr">
            <a:extLst>
              <a:ext uri="{FF2B5EF4-FFF2-40B4-BE49-F238E27FC236}">
                <a16:creationId xmlns:a16="http://schemas.microsoft.com/office/drawing/2014/main" id="{A18A00B3-5BEF-4D1C-954D-6A988DA1C9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Cartoon grass background, grass material, grass png | PNGEgg">
            <a:extLst>
              <a:ext uri="{FF2B5EF4-FFF2-40B4-BE49-F238E27FC236}">
                <a16:creationId xmlns:a16="http://schemas.microsoft.com/office/drawing/2014/main" id="{D6CDBE6F-FADB-48C9-8168-FCA19E6E5BD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Cartoon grass background, grass material, grass png | PNGEgg">
            <a:extLst>
              <a:ext uri="{FF2B5EF4-FFF2-40B4-BE49-F238E27FC236}">
                <a16:creationId xmlns:a16="http://schemas.microsoft.com/office/drawing/2014/main" id="{14D31CC6-83C8-46B3-9299-EEEDB6E79B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descr="Cartoon grass background, grass material, grass png | PNGEgg">
            <a:extLst>
              <a:ext uri="{FF2B5EF4-FFF2-40B4-BE49-F238E27FC236}">
                <a16:creationId xmlns:a16="http://schemas.microsoft.com/office/drawing/2014/main" id="{0F5C4F27-A367-4559-853B-5953BC920BA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19565B4-F337-43CC-AABB-610F0B911464}"/>
              </a:ext>
            </a:extLst>
          </p:cNvPr>
          <p:cNvSpPr/>
          <p:nvPr/>
        </p:nvSpPr>
        <p:spPr>
          <a:xfrm>
            <a:off x="685800" y="838200"/>
            <a:ext cx="10820400" cy="2241170"/>
          </a:xfrm>
          <a:prstGeom prst="roundRect">
            <a:avLst/>
          </a:prstGeom>
          <a:solidFill>
            <a:schemeClr val="bg1"/>
          </a:solidFill>
          <a:ln w="76200">
            <a:solidFill>
              <a:srgbClr val="155C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C72139-7E93-4527-A6F6-47CFB789A3CC}"/>
              </a:ext>
            </a:extLst>
          </p:cNvPr>
          <p:cNvSpPr/>
          <p:nvPr/>
        </p:nvSpPr>
        <p:spPr>
          <a:xfrm>
            <a:off x="990600" y="1042152"/>
            <a:ext cx="10210800" cy="1833265"/>
          </a:xfrm>
          <a:prstGeom prst="rect">
            <a:avLst/>
          </a:prstGeom>
          <a:noFill/>
        </p:spPr>
        <p:txBody>
          <a:bodyPr wrap="none" lIns="91440" tIns="45720" rIns="91440" bIns="45720">
            <a:prstTxWarp prst="textPlain">
              <a:avLst/>
            </a:prstTxWarp>
            <a:spAutoFit/>
            <a:scene3d>
              <a:camera prst="orthographicFront"/>
              <a:lightRig rig="threePt" dir="t"/>
            </a:scene3d>
            <a:sp3d extrusionH="57150">
              <a:bevelT w="38100" h="38100"/>
            </a:sp3d>
          </a:bodyPr>
          <a:lstStyle/>
          <a:p>
            <a:pPr algn="ctr"/>
            <a:r>
              <a:rPr lang="en-US" sz="5400" b="1" cap="none" spc="0">
                <a:ln w="57150">
                  <a:solidFill>
                    <a:srgbClr val="FFC000"/>
                  </a:solidFill>
                  <a:prstDash val="solid"/>
                </a:ln>
                <a:solidFill>
                  <a:srgbClr val="FFFF00"/>
                </a:solidFill>
                <a:effectLst>
                  <a:glow rad="228600">
                    <a:schemeClr val="accent5">
                      <a:satMod val="175000"/>
                      <a:alpha val="40000"/>
                    </a:schemeClr>
                  </a:glow>
                  <a:outerShdw blurRad="38100" dist="38100" dir="2700000" algn="tl">
                    <a:srgbClr val="000000">
                      <a:alpha val="43137"/>
                    </a:srgbClr>
                  </a:outerShdw>
                </a:effectLst>
                <a:latin typeface="Coiny" panose="02000903060500060000" pitchFamily="2" charset="0"/>
              </a:rPr>
              <a:t>NHÀ SỬ HỌC THÔNG THÁI</a:t>
            </a:r>
          </a:p>
        </p:txBody>
      </p:sp>
      <p:pic>
        <p:nvPicPr>
          <p:cNvPr id="2058" name="Picture 10" descr="Happy Cute Little Kid Boy With Light Idea Stock Vector - Illustration of  homework, school: 177079924">
            <a:extLst>
              <a:ext uri="{FF2B5EF4-FFF2-40B4-BE49-F238E27FC236}">
                <a16:creationId xmlns:a16="http://schemas.microsoft.com/office/drawing/2014/main" id="{338C6DAA-B56B-4DC3-83E1-0B34E0B2DB3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984854" y="2148108"/>
            <a:ext cx="4513893" cy="49770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appy kids carry donate books | Premium Vector #Freepik #vector #school  #people #book #kids | Happy kids, Kids cartoon characters, Art drawings for  kids">
            <a:extLst>
              <a:ext uri="{FF2B5EF4-FFF2-40B4-BE49-F238E27FC236}">
                <a16:creationId xmlns:a16="http://schemas.microsoft.com/office/drawing/2014/main" id="{F45E51B2-33BB-4261-A02C-5DF95C54894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1342" b="90415" l="7188" r="47604">
                        <a14:foregroundMark x1="22684" y1="80192" x2="22524" y2="85144"/>
                        <a14:foregroundMark x1="33227" y1="80192" x2="37859" y2="84505"/>
                      </a14:backgroundRemoval>
                    </a14:imgEffect>
                  </a14:imgLayer>
                </a14:imgProps>
              </a:ext>
              <a:ext uri="{28A0092B-C50C-407E-A947-70E740481C1C}">
                <a14:useLocalDpi xmlns:a14="http://schemas.microsoft.com/office/drawing/2010/main" val="0"/>
              </a:ext>
            </a:extLst>
          </a:blip>
          <a:srcRect l="7721" t="10223" r="50106" b="6710"/>
          <a:stretch/>
        </p:blipFill>
        <p:spPr bwMode="auto">
          <a:xfrm flipH="1">
            <a:off x="9843545" y="2484891"/>
            <a:ext cx="2348454" cy="462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129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0" descr="Draw 2d vector cartoon backgrounds by Ele_animations | Fiverr">
            <a:extLst>
              <a:ext uri="{FF2B5EF4-FFF2-40B4-BE49-F238E27FC236}">
                <a16:creationId xmlns:a16="http://schemas.microsoft.com/office/drawing/2014/main" id="{3D8246B0-6AFE-4495-9446-057A2FB7BC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04343" y="2711652"/>
            <a:ext cx="4368105" cy="46114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452033" y="152412"/>
            <a:ext cx="9296400" cy="2004901"/>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52130" y="504372"/>
            <a:ext cx="75438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None/>
            </a:pP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Muïc</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ñích</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cuûa</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p>
          <a:p>
            <a:pPr algn="ctr">
              <a:lnSpc>
                <a:spcPct val="100000"/>
              </a:lnSpc>
              <a:spcBef>
                <a:spcPct val="0"/>
              </a:spcBef>
              <a:buNone/>
            </a:pP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phong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traøo</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Ñoâng</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du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laø</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gì ?</a:t>
            </a:r>
          </a:p>
        </p:txBody>
      </p:sp>
      <p:sp>
        <p:nvSpPr>
          <p:cNvPr id="9" name="Rectangle 8">
            <a:extLst>
              <a:ext uri="{FF2B5EF4-FFF2-40B4-BE49-F238E27FC236}">
                <a16:creationId xmlns:a16="http://schemas.microsoft.com/office/drawing/2014/main" id="{223A428A-E197-4BAD-8A1F-28BC63501A62}"/>
              </a:ext>
            </a:extLst>
          </p:cNvPr>
          <p:cNvSpPr/>
          <p:nvPr/>
        </p:nvSpPr>
        <p:spPr>
          <a:xfrm>
            <a:off x="-355600" y="0"/>
            <a:ext cx="2414072" cy="646331"/>
          </a:xfrm>
          <a:prstGeom prst="rect">
            <a:avLst/>
          </a:prstGeom>
          <a:noFill/>
        </p:spPr>
        <p:txBody>
          <a:bodyPr wrap="square" lIns="91440" tIns="45720" rIns="91440" bIns="45720">
            <a:spAutoFit/>
          </a:bodyPr>
          <a:lstStyle/>
          <a:p>
            <a:pPr algn="ctr"/>
            <a:r>
              <a:rPr lang="en-US" sz="3600" b="1" u="sng" dirty="0">
                <a:ln w="22225">
                  <a:solidFill>
                    <a:srgbClr val="E36E03"/>
                  </a:solidFill>
                  <a:prstDash val="solid"/>
                </a:ln>
                <a:solidFill>
                  <a:srgbClr val="FFC000"/>
                </a:solidFill>
                <a:effectLst>
                  <a:outerShdw blurRad="38100" dist="38100" dir="2700000" algn="tl">
                    <a:srgbClr val="000000">
                      <a:alpha val="43137"/>
                    </a:srgbClr>
                  </a:outerShdw>
                </a:effectLst>
                <a:latin typeface="HP-211" panose="020B0803050302020204" pitchFamily="34" charset="0"/>
              </a:rPr>
              <a:t>Câu 1:</a:t>
            </a:r>
            <a:endParaRPr lang="en-US" sz="3600" b="1" u="sng" cap="none" spc="0" dirty="0">
              <a:ln w="22225">
                <a:solidFill>
                  <a:srgbClr val="E36E03"/>
                </a:solidFill>
                <a:prstDash val="solid"/>
              </a:ln>
              <a:solidFill>
                <a:srgbClr val="FFC000"/>
              </a:solidFill>
              <a:effectLst>
                <a:outerShdw blurRad="38100" dist="38100" dir="2700000" algn="tl">
                  <a:srgbClr val="000000">
                    <a:alpha val="43137"/>
                  </a:srgbClr>
                </a:outerShdw>
              </a:effectLst>
              <a:latin typeface="HP-211" panose="020B0803050302020204" pitchFamily="34" charset="0"/>
            </a:endParaRP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026398" y="2438196"/>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buAutoNum type="alphaUcPeriod"/>
            </a:pPr>
            <a:r>
              <a:rPr lang="en-US" sz="3200" b="1" dirty="0" err="1">
                <a:ln w="9525">
                  <a:solidFill>
                    <a:srgbClr val="155C10"/>
                  </a:solidFill>
                </a:ln>
                <a:solidFill>
                  <a:srgbClr val="155C10"/>
                </a:solidFill>
                <a:latin typeface="VNI-Disney" panose="00000400000000000000" pitchFamily="2" charset="0"/>
              </a:rPr>
              <a:t>Ñöa</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nhöõng</a:t>
            </a:r>
            <a:r>
              <a:rPr lang="en-US" sz="3200" b="1" dirty="0">
                <a:ln w="9525">
                  <a:solidFill>
                    <a:srgbClr val="155C10"/>
                  </a:solidFill>
                </a:ln>
                <a:solidFill>
                  <a:srgbClr val="155C10"/>
                </a:solidFill>
                <a:latin typeface="VNI-Disney" panose="00000400000000000000" pitchFamily="2" charset="0"/>
              </a:rPr>
              <a:t> thanh </a:t>
            </a:r>
            <a:r>
              <a:rPr lang="en-US" sz="3200" b="1" dirty="0" err="1">
                <a:ln w="9525">
                  <a:solidFill>
                    <a:srgbClr val="155C10"/>
                  </a:solidFill>
                </a:ln>
                <a:solidFill>
                  <a:srgbClr val="155C10"/>
                </a:solidFill>
                <a:latin typeface="VNI-Disney" panose="00000400000000000000" pitchFamily="2" charset="0"/>
              </a:rPr>
              <a:t>nieân</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yeâu</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nöôùc</a:t>
            </a:r>
            <a:r>
              <a:rPr lang="en-US" sz="3200" b="1" dirty="0">
                <a:ln w="9525">
                  <a:solidFill>
                    <a:srgbClr val="155C10"/>
                  </a:solidFill>
                </a:ln>
                <a:solidFill>
                  <a:srgbClr val="155C10"/>
                </a:solidFill>
                <a:latin typeface="VNI-Disney" panose="00000400000000000000" pitchFamily="2" charset="0"/>
              </a:rPr>
              <a:t> sang </a:t>
            </a:r>
            <a:r>
              <a:rPr lang="en-US" sz="3200" b="1" dirty="0" err="1">
                <a:ln w="9525">
                  <a:solidFill>
                    <a:srgbClr val="155C10"/>
                  </a:solidFill>
                </a:ln>
                <a:solidFill>
                  <a:srgbClr val="155C10"/>
                </a:solidFill>
                <a:latin typeface="VNI-Disney" panose="00000400000000000000" pitchFamily="2" charset="0"/>
              </a:rPr>
              <a:t>Nhaät</a:t>
            </a:r>
            <a:endParaRPr lang="en-US" sz="3200" b="1" dirty="0">
              <a:ln w="9525">
                <a:solidFill>
                  <a:srgbClr val="155C10"/>
                </a:solidFill>
              </a:ln>
              <a:solidFill>
                <a:srgbClr val="155C10"/>
              </a:solidFill>
              <a:latin typeface="VNI-Disney" panose="00000400000000000000" pitchFamily="2"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011392" y="4222440"/>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rgbClr val="155C10"/>
                  </a:solidFill>
                </a:ln>
                <a:solidFill>
                  <a:srgbClr val="155C10"/>
                </a:solidFill>
                <a:latin typeface="VNI-Avo" pitchFamily="2" charset="0"/>
              </a:rPr>
              <a:t>C</a:t>
            </a:r>
            <a:r>
              <a:rPr lang="en-US" sz="3200" b="1" dirty="0">
                <a:ln w="9525">
                  <a:solidFill>
                    <a:srgbClr val="155C10"/>
                  </a:solidFill>
                </a:ln>
                <a:solidFill>
                  <a:srgbClr val="155C10"/>
                </a:solidFill>
                <a:latin typeface="VNI-Disney" panose="00000400000000000000" pitchFamily="2" charset="0"/>
              </a:rPr>
              <a:t>. Sau </a:t>
            </a:r>
            <a:r>
              <a:rPr lang="en-US" sz="3200" b="1" dirty="0" err="1">
                <a:ln w="9525">
                  <a:solidFill>
                    <a:srgbClr val="155C10"/>
                  </a:solidFill>
                </a:ln>
                <a:solidFill>
                  <a:srgbClr val="155C10"/>
                </a:solidFill>
                <a:latin typeface="VNI-Disney" panose="00000400000000000000" pitchFamily="2" charset="0"/>
              </a:rPr>
              <a:t>ñoù</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hoï</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trôû</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veà</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Vieät</a:t>
            </a:r>
            <a:r>
              <a:rPr lang="en-US" sz="3200" b="1" dirty="0">
                <a:ln w="9525">
                  <a:solidFill>
                    <a:srgbClr val="155C10"/>
                  </a:solidFill>
                </a:ln>
                <a:solidFill>
                  <a:srgbClr val="155C10"/>
                </a:solidFill>
                <a:latin typeface="VNI-Disney" panose="00000400000000000000" pitchFamily="2" charset="0"/>
              </a:rPr>
              <a:t> Nam </a:t>
            </a:r>
            <a:r>
              <a:rPr lang="en-US" sz="3200" b="1" dirty="0" err="1">
                <a:ln w="9525">
                  <a:solidFill>
                    <a:srgbClr val="155C10"/>
                  </a:solidFill>
                </a:ln>
                <a:solidFill>
                  <a:srgbClr val="155C10"/>
                </a:solidFill>
                <a:latin typeface="VNI-Disney" panose="00000400000000000000" pitchFamily="2" charset="0"/>
              </a:rPr>
              <a:t>hoaït</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ñoäng</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cöùu</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nöôùc</a:t>
            </a:r>
            <a:r>
              <a:rPr lang="en-US" sz="3200" b="1" dirty="0">
                <a:ln w="9525">
                  <a:solidFill>
                    <a:srgbClr val="155C10"/>
                  </a:solidFill>
                </a:ln>
                <a:solidFill>
                  <a:srgbClr val="155C10"/>
                </a:solidFill>
                <a:latin typeface="VNI-Disney" panose="00000400000000000000" pitchFamily="2" charset="0"/>
              </a:rPr>
              <a:t>.</a:t>
            </a:r>
            <a:endParaRPr lang="en-US" sz="3200" b="1" dirty="0">
              <a:latin typeface="VNI-Disney" panose="00000400000000000000" pitchFamily="2"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829299" y="2433481"/>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rgbClr val="155C10"/>
                  </a:solidFill>
                </a:ln>
                <a:solidFill>
                  <a:srgbClr val="155C10"/>
                </a:solidFill>
                <a:latin typeface="VNI-Avo" pitchFamily="2" charset="0"/>
              </a:rPr>
              <a:t>B. </a:t>
            </a:r>
            <a:r>
              <a:rPr lang="en-US" sz="3200" b="1" dirty="0" err="1">
                <a:ln w="9525">
                  <a:solidFill>
                    <a:srgbClr val="155C10"/>
                  </a:solidFill>
                </a:ln>
                <a:solidFill>
                  <a:srgbClr val="155C10"/>
                </a:solidFill>
                <a:latin typeface="VNI-Disney" panose="00000400000000000000" pitchFamily="2" charset="0"/>
              </a:rPr>
              <a:t>Ñaøo</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taïo</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hoï</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coù</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kieán</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thöùc</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veà</a:t>
            </a:r>
            <a:r>
              <a:rPr lang="en-US" sz="3200" b="1" dirty="0">
                <a:ln w="9525">
                  <a:solidFill>
                    <a:srgbClr val="155C10"/>
                  </a:solidFill>
                </a:ln>
                <a:solidFill>
                  <a:srgbClr val="155C10"/>
                </a:solidFill>
                <a:latin typeface="VNI-Disney" panose="00000400000000000000" pitchFamily="2" charset="0"/>
              </a:rPr>
              <a:t> khoa </a:t>
            </a:r>
            <a:r>
              <a:rPr lang="en-US" sz="3200" b="1" dirty="0" err="1">
                <a:ln w="9525">
                  <a:solidFill>
                    <a:srgbClr val="155C10"/>
                  </a:solidFill>
                </a:ln>
                <a:solidFill>
                  <a:srgbClr val="155C10"/>
                </a:solidFill>
                <a:latin typeface="VNI-Disney" panose="00000400000000000000" pitchFamily="2" charset="0"/>
              </a:rPr>
              <a:t>hoïc</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kó</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thuaät</a:t>
            </a:r>
            <a:endParaRPr lang="en-US" sz="3200" b="1" dirty="0">
              <a:ln w="9525">
                <a:solidFill>
                  <a:srgbClr val="155C10"/>
                </a:solidFill>
              </a:ln>
              <a:solidFill>
                <a:srgbClr val="155C10"/>
              </a:solidFill>
              <a:latin typeface="VNI-Disney" panose="00000400000000000000" pitchFamily="2" charset="0"/>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848350" y="4222440"/>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n w="9525">
                  <a:solidFill>
                    <a:srgbClr val="155C10"/>
                  </a:solidFill>
                </a:ln>
                <a:solidFill>
                  <a:srgbClr val="155C10"/>
                </a:solidFill>
                <a:latin typeface="VNI-Avo" pitchFamily="2" charset="0"/>
              </a:rPr>
              <a:t>D. </a:t>
            </a:r>
            <a:r>
              <a:rPr lang="en-US" sz="3200" b="1" dirty="0" err="1">
                <a:ln w="9525">
                  <a:solidFill>
                    <a:srgbClr val="155C10"/>
                  </a:solidFill>
                </a:ln>
                <a:solidFill>
                  <a:srgbClr val="155C10"/>
                </a:solidFill>
                <a:latin typeface="VNI-Disney" panose="00000400000000000000" pitchFamily="2" charset="0"/>
              </a:rPr>
              <a:t>Taát</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caû</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ñeàu</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ñuùng</a:t>
            </a:r>
            <a:endParaRPr lang="en-US" sz="3200" b="1" dirty="0">
              <a:latin typeface="VNI-Disney" panose="00000400000000000000" pitchFamily="2" charset="0"/>
            </a:endParaRPr>
          </a:p>
        </p:txBody>
      </p:sp>
      <p:sp>
        <p:nvSpPr>
          <p:cNvPr id="21" name="Oval 20">
            <a:extLst>
              <a:ext uri="{FF2B5EF4-FFF2-40B4-BE49-F238E27FC236}">
                <a16:creationId xmlns:a16="http://schemas.microsoft.com/office/drawing/2014/main" id="{F4B84144-3A3E-42CD-B1DB-29F81EFA1FF8}"/>
              </a:ext>
            </a:extLst>
          </p:cNvPr>
          <p:cNvSpPr/>
          <p:nvPr/>
        </p:nvSpPr>
        <p:spPr>
          <a:xfrm>
            <a:off x="5893590" y="4723244"/>
            <a:ext cx="586909" cy="5883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33582" t="19073" r="33194" b="21307"/>
          <a:stretch/>
        </p:blipFill>
        <p:spPr>
          <a:xfrm>
            <a:off x="10498724" y="91806"/>
            <a:ext cx="1620127" cy="1635272"/>
          </a:xfrm>
          <a:prstGeom prst="ellipse">
            <a:avLst/>
          </a:prstGeom>
          <a:ln>
            <a:noFill/>
          </a:ln>
          <a:effectLst>
            <a:softEdge rad="112500"/>
          </a:effectLst>
        </p:spPr>
      </p:pic>
    </p:spTree>
    <p:extLst>
      <p:ext uri="{BB962C8B-B14F-4D97-AF65-F5344CB8AC3E}">
        <p14:creationId xmlns:p14="http://schemas.microsoft.com/office/powerpoint/2010/main" val="426369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6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2"/>
                                        </p:tgtEl>
                                      </p:cBhvr>
                                    </p:cmd>
                                  </p:childTnLst>
                                </p:cTn>
                              </p:par>
                            </p:childTnLst>
                          </p:cTn>
                        </p:par>
                      </p:childTnLst>
                    </p:cTn>
                  </p:par>
                </p:childTnLst>
              </p:cTn>
              <p:nextCondLst>
                <p:cond evt="onClick" delay="0">
                  <p:tgtEl>
                    <p:spTgt spid="22"/>
                  </p:tgtEl>
                </p:cond>
              </p:nextCondLst>
            </p:seq>
            <p:video>
              <p:cMediaNode vol="80000">
                <p:cTn id="17" fill="hold" display="0">
                  <p:stCondLst>
                    <p:cond delay="indefinite"/>
                  </p:stCondLst>
                </p:cTn>
                <p:tgtEl>
                  <p:spTgt spid="22"/>
                </p:tgtEl>
              </p:cMediaNode>
            </p:video>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19466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1765</TotalTime>
  <Words>338</Words>
  <Application>Microsoft Office PowerPoint</Application>
  <PresentationFormat>Widescreen</PresentationFormat>
  <Paragraphs>44</Paragraphs>
  <Slides>13</Slides>
  <Notes>0</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13</vt:i4>
      </vt:variant>
    </vt:vector>
  </HeadingPairs>
  <TitlesOfParts>
    <vt:vector size="31" baseType="lpstr">
      <vt:lpstr>微软雅黑</vt:lpstr>
      <vt:lpstr>#1Li-N3 AmpleSoft Bold</vt:lpstr>
      <vt:lpstr>#1Li-N5 SVNMotion Picture</vt:lpstr>
      <vt:lpstr>#Li-N SVN-Cookies</vt:lpstr>
      <vt:lpstr>Arial</vt:lpstr>
      <vt:lpstr>Calibri</vt:lpstr>
      <vt:lpstr>Coiny</vt:lpstr>
      <vt:lpstr>HP-211</vt:lpstr>
      <vt:lpstr>inpin heiti</vt:lpstr>
      <vt:lpstr>Times New Roman</vt:lpstr>
      <vt:lpstr>UVN Huong Que Nang</vt:lpstr>
      <vt:lpstr>VNI-Avo</vt:lpstr>
      <vt:lpstr>VNI-Book</vt:lpstr>
      <vt:lpstr>VNI-Briquet</vt:lpstr>
      <vt:lpstr>VNI-Disney</vt:lpstr>
      <vt:lpstr>VNI-Times</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hai ngày 21 tháng 9 năm 2015 Lịch sử</dc:title>
  <dc:creator>TRANG</dc:creator>
  <cp:lastModifiedBy>VA</cp:lastModifiedBy>
  <cp:revision>135</cp:revision>
  <dcterms:created xsi:type="dcterms:W3CDTF">2015-09-17T04:04:50Z</dcterms:created>
  <dcterms:modified xsi:type="dcterms:W3CDTF">2023-06-03T08:55:13Z</dcterms:modified>
</cp:coreProperties>
</file>