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89" r:id="rId3"/>
    <p:sldId id="256" r:id="rId4"/>
    <p:sldId id="285" r:id="rId5"/>
    <p:sldId id="258" r:id="rId6"/>
    <p:sldId id="281" r:id="rId7"/>
    <p:sldId id="282" r:id="rId8"/>
    <p:sldId id="283" r:id="rId9"/>
    <p:sldId id="284" r:id="rId10"/>
    <p:sldId id="287" r:id="rId11"/>
    <p:sldId id="286" r:id="rId12"/>
    <p:sldId id="28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99FF"/>
    <a:srgbClr val="6600CC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4979-4584-42BF-BFC8-C0B40E5F8B7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8D74-5E1E-405D-8CCF-426C48950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8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6133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459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3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0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7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52400" y="-40625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83271" y="-68971"/>
            <a:ext cx="9389529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0778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7258" y="1338333"/>
            <a:ext cx="726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2578676"/>
            <a:ext cx="726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quanh em (tiết 2)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7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3" r="9302"/>
          <a:stretch/>
        </p:blipFill>
        <p:spPr>
          <a:xfrm>
            <a:off x="150471" y="2358755"/>
            <a:ext cx="11748304" cy="287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27" y="1379189"/>
            <a:ext cx="990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0687" y="1952638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152" y="1952638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729" y="1952637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5658" y="1958876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566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/>
          <a:stretch/>
        </p:blipFill>
        <p:spPr>
          <a:xfrm>
            <a:off x="0" y="1597306"/>
            <a:ext cx="12953267" cy="35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65" y="655454"/>
            <a:ext cx="12221467" cy="52939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72668" y="1898248"/>
            <a:ext cx="2245489" cy="21876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699" y="2967335"/>
            <a:ext cx="921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hẹn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gặp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1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52602"/>
            <a:ext cx="7772400" cy="1829761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8" y="1050614"/>
            <a:ext cx="11703987" cy="5450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13" y="287383"/>
            <a:ext cx="990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21664" y="1734312"/>
            <a:ext cx="1837944" cy="155448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2944" y="1130205"/>
            <a:ext cx="2639568" cy="198789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17992" y="3694176"/>
            <a:ext cx="3596640" cy="30033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40636" y="4001984"/>
            <a:ext cx="1394460" cy="23805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2188" y="3775999"/>
            <a:ext cx="1298448" cy="123044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7" y="1062187"/>
            <a:ext cx="12009933" cy="5593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0" y="-144909"/>
            <a:ext cx="7877893" cy="12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55448" y="810228"/>
            <a:ext cx="1701478" cy="178250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76486" y="997352"/>
            <a:ext cx="1701478" cy="178250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63742" y="2363164"/>
            <a:ext cx="2571509" cy="107837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68975" y="3944072"/>
            <a:ext cx="2554147" cy="54690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4051" y="17639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089" y="269960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08917" y="171683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8682" y="448703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975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14663" y="947885"/>
            <a:ext cx="1092402" cy="1065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40826" y="1479523"/>
            <a:ext cx="1838143" cy="209941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77000" y="3547641"/>
            <a:ext cx="3283351" cy="12625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40119" y="4633225"/>
            <a:ext cx="2301474" cy="332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2966" y="354875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8975" y="831340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00572" y="2839781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2907" y="464237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744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73253" y="1329849"/>
            <a:ext cx="1092402" cy="1065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85576" y="1006683"/>
            <a:ext cx="1330193" cy="25390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25503" y="1948954"/>
            <a:ext cx="1818931" cy="242798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86379" y="5085061"/>
            <a:ext cx="1342064" cy="10534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68436" y="68351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6307" y="37766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5169" y="130262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8070" y="607128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15769" y="707724"/>
            <a:ext cx="157484" cy="139180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89747" y="12291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mào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34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59882" y="1302623"/>
            <a:ext cx="1316017" cy="117898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83125" y="969683"/>
            <a:ext cx="1330193" cy="25390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00762" y="700833"/>
            <a:ext cx="608414" cy="130269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23818" y="4641632"/>
            <a:ext cx="991648" cy="12665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48995" y="700833"/>
            <a:ext cx="134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1054" y="398979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7746" y="32232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ừng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579" y="5936887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972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5" y="0"/>
            <a:ext cx="10371354" cy="4830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33" y="4830137"/>
            <a:ext cx="8930138" cy="20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78</Words>
  <Application>Microsoft Office PowerPoint</Application>
  <PresentationFormat>Widescreen</PresentationFormat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Con vật quanh em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VA</cp:lastModifiedBy>
  <cp:revision>28</cp:revision>
  <dcterms:created xsi:type="dcterms:W3CDTF">2020-08-26T08:35:52Z</dcterms:created>
  <dcterms:modified xsi:type="dcterms:W3CDTF">2023-06-02T15:59:40Z</dcterms:modified>
</cp:coreProperties>
</file>