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70" r:id="rId2"/>
    <p:sldId id="257" r:id="rId3"/>
    <p:sldId id="270" r:id="rId4"/>
    <p:sldId id="258" r:id="rId5"/>
    <p:sldId id="271" r:id="rId6"/>
    <p:sldId id="272" r:id="rId7"/>
    <p:sldId id="273" r:id="rId8"/>
    <p:sldId id="274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81"/>
    <a:srgbClr val="FFB64B"/>
    <a:srgbClr val="FFD757"/>
    <a:srgbClr val="00A1DA"/>
    <a:srgbClr val="FFAD5B"/>
    <a:srgbClr val="BEE395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1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" y="6391"/>
            <a:ext cx="9121379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4" y="-336875"/>
            <a:ext cx="8988413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2" y="3265032"/>
            <a:ext cx="9121379" cy="17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8" y="3770249"/>
            <a:ext cx="4456412" cy="13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24346" y="1676818"/>
            <a:ext cx="4376901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820" y="3286044"/>
            <a:ext cx="3068210" cy="38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03081" y="-84562"/>
            <a:ext cx="1440782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6702" y="1968137"/>
            <a:ext cx="1474871" cy="18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554136" y="1828802"/>
            <a:ext cx="6446867" cy="3143252"/>
          </a:xfrm>
          <a:prstGeom prst="rect">
            <a:avLst/>
          </a:prstGeom>
        </p:spPr>
        <p:txBody>
          <a:bodyPr spcFirstLastPara="1" wrap="none" lIns="81972" tIns="41037" rIns="81972" bIns="4103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2196">
              <a:lnSpc>
                <a:spcPct val="150000"/>
              </a:lnSpc>
            </a:pPr>
            <a:r>
              <a:rPr lang="en-US" sz="120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CHÀO MỪNG CÁC THẦY, CÔ VÀ CÁC EM</a:t>
            </a:r>
          </a:p>
          <a:p>
            <a:pPr algn="ctr" defTabSz="1092196">
              <a:lnSpc>
                <a:spcPct val="150000"/>
              </a:lnSpc>
            </a:pPr>
            <a:r>
              <a:rPr lang="en-US" sz="120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12471" y="2968403"/>
            <a:ext cx="48674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51" tIns="54626" rIns="109251" bIns="54626" anchor="ctr"/>
          <a:lstStyle/>
          <a:p>
            <a:pPr algn="ctr" defTabSz="1456449">
              <a:defRPr/>
            </a:pPr>
            <a:r>
              <a:rPr lang="en-US" altLang="zh-CN" sz="40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C9E832-B47E-4A88-A06C-91F8C97D2D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9"/>
    </mc:Choice>
    <mc:Fallback xmlns="">
      <p:transition advClick="0" advTm="14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59"/>
    </mc:Choice>
    <mc:Fallback xmlns="">
      <p:transition spd="slow" advTm="205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"/>
    </mc:Choice>
    <mc:Fallback xmlns="">
      <p:transition spd="slow" advTm="16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45654" r="44058" b="23611"/>
          <a:stretch/>
        </p:blipFill>
        <p:spPr bwMode="auto">
          <a:xfrm>
            <a:off x="647700" y="1162050"/>
            <a:ext cx="7856538" cy="32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12" name="Oval 11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50"/>
    </mc:Choice>
    <mc:Fallback xmlns="">
      <p:transition spd="slow" advTm="4905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-1143850"/>
            <a:ext cx="8229600" cy="85725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8147"/>
          <a:stretch/>
        </p:blipFill>
        <p:spPr bwMode="auto">
          <a:xfrm>
            <a:off x="667286" y="3028950"/>
            <a:ext cx="7134425" cy="173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2" b="68147"/>
          <a:stretch/>
        </p:blipFill>
        <p:spPr bwMode="auto">
          <a:xfrm>
            <a:off x="762000" y="666750"/>
            <a:ext cx="701546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79518" y="993701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18609" y="997527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1001353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44291" y="334414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72546" y="3350383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94320" y="3356625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51" name="Oval 5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54" name="Oval 5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38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79"/>
    </mc:Choice>
    <mc:Fallback xmlns="">
      <p:transition spd="slow" advTm="58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6" r="50000" b="34862"/>
          <a:stretch/>
        </p:blipFill>
        <p:spPr bwMode="auto">
          <a:xfrm>
            <a:off x="536864" y="514350"/>
            <a:ext cx="717425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76" b="34862"/>
          <a:stretch/>
        </p:blipFill>
        <p:spPr bwMode="auto">
          <a:xfrm>
            <a:off x="571500" y="2724150"/>
            <a:ext cx="7048500" cy="187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32400" y="1078561"/>
            <a:ext cx="990600" cy="646331"/>
            <a:chOff x="2379518" y="993701"/>
            <a:chExt cx="990600" cy="646331"/>
          </a:xfrm>
        </p:grpSpPr>
        <p:sp>
          <p:nvSpPr>
            <p:cNvPr id="6" name="Oval 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56436" y="1072681"/>
            <a:ext cx="990600" cy="646331"/>
            <a:chOff x="2379518" y="993701"/>
            <a:chExt cx="990600" cy="646331"/>
          </a:xfrm>
        </p:grpSpPr>
        <p:sp>
          <p:nvSpPr>
            <p:cNvPr id="9" name="Oval 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69594" y="1069217"/>
            <a:ext cx="990600" cy="646331"/>
            <a:chOff x="2379518" y="993701"/>
            <a:chExt cx="990600" cy="646331"/>
          </a:xfrm>
        </p:grpSpPr>
        <p:sp>
          <p:nvSpPr>
            <p:cNvPr id="12" name="Oval 1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15" name="Oval 1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18" name="Oval 1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21" name="Oval 2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24" name="Oval 2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47145" y="3259441"/>
            <a:ext cx="990600" cy="646331"/>
            <a:chOff x="2379518" y="993701"/>
            <a:chExt cx="990600" cy="646331"/>
          </a:xfrm>
        </p:grpSpPr>
        <p:sp>
          <p:nvSpPr>
            <p:cNvPr id="27" name="Oval 2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0399" y="3263952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60049" y="3260488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1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21"/>
    </mc:Choice>
    <mc:Fallback xmlns="">
      <p:transition spd="slow" advTm="68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590550"/>
            <a:ext cx="6849067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6" y="2647950"/>
            <a:ext cx="7110183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80100" y="3197621"/>
            <a:ext cx="990600" cy="646331"/>
            <a:chOff x="2379518" y="993701"/>
            <a:chExt cx="990600" cy="646331"/>
          </a:xfrm>
        </p:grpSpPr>
        <p:sp>
          <p:nvSpPr>
            <p:cNvPr id="8" name="Oval 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85263" y="3211837"/>
            <a:ext cx="990600" cy="646331"/>
            <a:chOff x="2379518" y="993701"/>
            <a:chExt cx="990600" cy="646331"/>
          </a:xfrm>
        </p:grpSpPr>
        <p:sp>
          <p:nvSpPr>
            <p:cNvPr id="14" name="Oval 1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75621" y="3209421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7717" y="3222229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5553" y="3212704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18200" y="1149116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10769" y="1146196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10000" y="1155811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50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63"/>
    </mc:Choice>
    <mc:Fallback xmlns="">
      <p:transition spd="slow" advTm="103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509" y="268431"/>
            <a:ext cx="3581400" cy="857250"/>
          </a:xfrm>
        </p:spPr>
        <p:txBody>
          <a:bodyPr>
            <a:normAutofit/>
          </a:bodyPr>
          <a:lstStyle/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bàn có: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7700" y="1730"/>
            <a:ext cx="5600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Quan sát tranh rồi trả lời.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10491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932362" cy="339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85509" y="81222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Mấy cái kẹo?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5509" y="2160585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Mấy gói quà?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85508" y="3543300"/>
            <a:ext cx="38584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Mấy bông hoa?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85508" y="1556903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15 cái kẹo.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92436" y="2876550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4 gói quà.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99364" y="424815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3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3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71"/>
    </mc:Choice>
    <mc:Fallback xmlns="">
      <p:transition spd="slow" advTm="156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CC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9"/>
    </mc:Choice>
    <mc:Fallback xmlns="">
      <p:transition spd="slow" advTm="2322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.5|23.6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.4|29.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5.7|28.1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1|3.7|2.9|2.9|42.8|17.8|19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152</Words>
  <Application>Microsoft Office PowerPoint</Application>
  <PresentationFormat>On-screen Show (16:9)</PresentationFormat>
  <Paragraphs>67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.VnArial</vt:lpstr>
      <vt:lpstr>Arial</vt:lpstr>
      <vt:lpstr>Calibri</vt:lpstr>
      <vt:lpstr>iCiel Cadena</vt:lpstr>
      <vt:lpstr>Times New Roman</vt:lpstr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Trên bàn có: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VA</cp:lastModifiedBy>
  <cp:revision>81</cp:revision>
  <dcterms:created xsi:type="dcterms:W3CDTF">2021-01-09T02:19:28Z</dcterms:created>
  <dcterms:modified xsi:type="dcterms:W3CDTF">2023-06-02T15:50:35Z</dcterms:modified>
</cp:coreProperties>
</file>