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10"/>
  </p:handoutMasterIdLst>
  <p:sldIdLst>
    <p:sldId id="256" r:id="rId2"/>
    <p:sldId id="278" r:id="rId3"/>
    <p:sldId id="262" r:id="rId4"/>
    <p:sldId id="268" r:id="rId5"/>
    <p:sldId id="271" r:id="rId6"/>
    <p:sldId id="280" r:id="rId7"/>
    <p:sldId id="282" r:id="rId8"/>
    <p:sldId id="287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FFFF99"/>
    <a:srgbClr val="D3F4F8"/>
    <a:srgbClr val="005696"/>
    <a:srgbClr val="005EA4"/>
    <a:srgbClr val="48C7D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786" autoAdjust="0"/>
    <p:restoredTop sz="94660" autoAdjust="0"/>
  </p:normalViewPr>
  <p:slideViewPr>
    <p:cSldViewPr snapToGrid="0">
      <p:cViewPr varScale="1">
        <p:scale>
          <a:sx n="115" d="100"/>
          <a:sy n="115" d="100"/>
        </p:scale>
        <p:origin x="444" y="11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7" d="100"/>
          <a:sy n="67" d="100"/>
        </p:scale>
        <p:origin x="-3168" y="-77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0B6C4E-42FE-486A-8049-67C17E83F953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B4FAFE-DFF5-4CEB-8A8C-37C740E979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7324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95ABC0-27D5-4E6E-A325-7B70127DA8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11F582B-1046-4366-AC1F-DC9229FBA0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11E160-D4AC-40DA-A8A1-239A74E202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80B14-EEBF-4E11-BA20-5111AC80B3B0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C014BA-8CF2-4CB3-864C-08678D7F6D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DC4EE1-344D-4E9E-8FF9-2FAD92E59B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4C2F0-BAD7-48B6-B1FA-F6584B995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5654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53F732-C97D-4FA7-84A9-EC25FD870C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D3044A-79D7-47F6-9FED-3536E5E61B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3EB934-9319-46B2-8338-7166341701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80B14-EEBF-4E11-BA20-5111AC80B3B0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93AF5F-F616-4C0C-8F7B-B59F5300ED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BC59FE-506E-4F91-BEBC-47618EADEB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4C2F0-BAD7-48B6-B1FA-F6584B995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94084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42C6BCC-DA52-4D17-AD2C-C5C30E22F9A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CD85513-2A28-4E58-A48F-BD441D21F3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DF9803-F722-4915-A7DD-CB3E4754E0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80B14-EEBF-4E11-BA20-5111AC80B3B0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923813-55F6-4456-A26B-E3E3CA959C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8C0627-5C4C-4693-A560-63DE6D30D3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4C2F0-BAD7-48B6-B1FA-F6584B995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38906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159563" y="0"/>
            <a:ext cx="10032437" cy="1179288"/>
          </a:xfrm>
          <a:prstGeom prst="rect">
            <a:avLst/>
          </a:prstGeom>
        </p:spPr>
        <p:txBody>
          <a:bodyPr anchor="ctr"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altLang="ko-KR" dirty="0" smtClean="0"/>
              <a:t>Free PPT _ Click to add title</a:t>
            </a:r>
            <a:endParaRPr lang="ko-KR" alt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2639616" y="1316766"/>
            <a:ext cx="9217024" cy="614197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7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altLang="ko-KR" dirty="0" smtClean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2653408" y="2218994"/>
            <a:ext cx="9217024" cy="3994316"/>
          </a:xfrm>
          <a:prstGeom prst="rect">
            <a:avLst/>
          </a:prstGeom>
        </p:spPr>
        <p:txBody>
          <a:bodyPr lIns="527987" anchor="t"/>
          <a:lstStyle>
            <a:lvl1pPr marL="0" indent="0">
              <a:buNone/>
              <a:defRPr sz="19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altLang="ko-KR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338961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B224A2-F17A-4304-BECB-67ECB54ACB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2DAA78-20D4-4A6E-BC8F-EBE095AD8F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8A9F60-DB05-42CF-92AB-9233A8F127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80B14-EEBF-4E11-BA20-5111AC80B3B0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6984DD-E3DD-4B57-BC60-94A2332883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EC9638-87B9-4E29-80FA-11395BDF25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4C2F0-BAD7-48B6-B1FA-F6584B995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67659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656C11-74B1-4D92-B659-CCAF693091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942428-9C6F-422A-86D6-295C4FB0CE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3E207E-1980-45FC-AE3C-AC0721F4A6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80B14-EEBF-4E11-BA20-5111AC80B3B0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C9FDFE-6E65-4EE7-8A66-E88B4E7ED7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22E2E8-B390-41B8-A909-AB848449D8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4C2F0-BAD7-48B6-B1FA-F6584B995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29243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218FF0-B2D1-42BA-8D6E-38C5E82C66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A31F97-BEFE-483B-B29F-B8E7FDA88E2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C9CDCD-6ABD-44D4-89C1-B7FA0A46A9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FF4B5E-FEBF-4E94-AD1F-A9D458599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80B14-EEBF-4E11-BA20-5111AC80B3B0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8A9EB7C-116F-4CBD-BFA1-30C968BC2B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261032-D732-42EE-9278-248CF6E192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4C2F0-BAD7-48B6-B1FA-F6584B995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47905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B7A4D8-8847-4CDD-98D7-82A635EFE2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8C755A-8266-4A6F-BD31-BF54E1C0E0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73CE58-7493-4507-994A-A711592FA4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E9FA521-81B4-49F8-B544-422E0573B6C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AF8CFCC-49A2-4680-96AC-F0EE1601F89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177E1CA-DE52-4A6D-8707-5B96CF0324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80B14-EEBF-4E11-BA20-5111AC80B3B0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5E2616A-BF6C-44ED-8F5C-DFAF965098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CC49DCA-E72D-46E6-ABFE-C6E1E9BCAC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4C2F0-BAD7-48B6-B1FA-F6584B995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06369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B536D-09A6-4CDC-B48C-1F89FDF8B3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F403403-E06C-480B-8729-56C1F793D5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80B14-EEBF-4E11-BA20-5111AC80B3B0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05813FE-C04F-45E8-8E0B-967AD5E71E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589E2B6-A34F-40C3-A7F1-AAE41A625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4C2F0-BAD7-48B6-B1FA-F6584B995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24482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1088C84-1BAC-4C7C-976E-9C8AC2BEC4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80B14-EEBF-4E11-BA20-5111AC80B3B0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7369EE5-78A2-4578-9174-62CC84E83F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B4513F-0535-4FE6-A967-2135482BE4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4C2F0-BAD7-48B6-B1FA-F6584B995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84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FD90C0-B1F5-4F28-A838-2811CF760A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C4120B-B32F-473B-85D2-C49D36EF3D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BCE17F7-C224-4CC1-BCC4-4EE809B378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F1CB64-27FA-49AE-8058-EB02D1EB3F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80B14-EEBF-4E11-BA20-5111AC80B3B0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660307-072E-4661-9E2C-2BBB0A3B6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BD24281-4A36-4861-B9D5-0266E0BCEC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4C2F0-BAD7-48B6-B1FA-F6584B995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60677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A3086A-C102-41B4-89AA-C541C335D3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4BC0034-F3D1-4A1A-8BC4-AFEC4F83CA1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0E8423D-04D2-49E1-93B2-8CD81ADA72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DF67363-82E3-454D-8D3A-3ADE56B726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80B14-EEBF-4E11-BA20-5111AC80B3B0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06E1E0C-EDC4-4F71-A9D0-EC72006DC7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999469-8876-4E58-A7ED-A7B59541A5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4C2F0-BAD7-48B6-B1FA-F6584B995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65496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D0353B5-1A6E-4DF9-942D-39509F664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2125A70-0DB2-4654-9E1B-9BF796B455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D5C08E-1895-4BB2-9734-88D537D105B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180B14-EEBF-4E11-BA20-5111AC80B3B0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7B6174-DF00-42C4-A711-C51F22DED7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E6BDA7-E310-4C24-98B4-77636A915A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4C2F0-BAD7-48B6-B1FA-F6584B995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14939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9.jpe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4.JPG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5.JPG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7.png"/><Relationship Id="rId4" Type="http://schemas.openxmlformats.org/officeDocument/2006/relationships/image" Target="../media/image1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619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778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5"/>
          <p:cNvGrpSpPr/>
          <p:nvPr/>
        </p:nvGrpSpPr>
        <p:grpSpPr>
          <a:xfrm>
            <a:off x="4556281" y="2457590"/>
            <a:ext cx="2635827" cy="1307829"/>
            <a:chOff x="3764973" y="2644047"/>
            <a:chExt cx="2978727" cy="3277030"/>
          </a:xfrm>
        </p:grpSpPr>
        <p:sp>
          <p:nvSpPr>
            <p:cNvPr id="5" name="椭圆 6"/>
            <p:cNvSpPr/>
            <p:nvPr/>
          </p:nvSpPr>
          <p:spPr>
            <a:xfrm>
              <a:off x="3764973" y="2644047"/>
              <a:ext cx="2978727" cy="3277030"/>
            </a:xfrm>
            <a:prstGeom prst="ellipse">
              <a:avLst/>
            </a:prstGeom>
            <a:solidFill>
              <a:srgbClr val="10AB00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文本框 7"/>
            <p:cNvSpPr txBox="1"/>
            <p:nvPr/>
          </p:nvSpPr>
          <p:spPr>
            <a:xfrm>
              <a:off x="3900055" y="2761993"/>
              <a:ext cx="2757457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660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Tiết</a:t>
              </a:r>
              <a:r>
                <a:rPr lang="en-US" altLang="zh-CN" sz="660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</a:t>
              </a:r>
              <a:endParaRPr lang="zh-CN" altLang="en-US" sz="6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4395199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71430" y="4706142"/>
            <a:ext cx="3723889" cy="830997"/>
          </a:xfrm>
          <a:prstGeom prst="rect">
            <a:avLst/>
          </a:prstGeom>
          <a:solidFill>
            <a:srgbClr val="FFFF99"/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41  +  5  =</a:t>
            </a:r>
            <a:endParaRPr lang="en-US" sz="4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54FA719-3233-4B71-8764-68AB5AEEB21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35" t="17978" r="60208" b="72884"/>
          <a:stretch/>
        </p:blipFill>
        <p:spPr>
          <a:xfrm>
            <a:off x="0" y="-23753"/>
            <a:ext cx="2090057" cy="861444"/>
          </a:xfrm>
          <a:prstGeom prst="rect">
            <a:avLst/>
          </a:prstGeom>
        </p:spPr>
      </p:pic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8313475"/>
              </p:ext>
            </p:extLst>
          </p:nvPr>
        </p:nvGraphicFramePr>
        <p:xfrm>
          <a:off x="6526761" y="744663"/>
          <a:ext cx="1701800" cy="30178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87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97563">
                <a:tc>
                  <a:txBody>
                    <a:bodyPr/>
                    <a:lstStyle/>
                    <a:p>
                      <a:r>
                        <a:rPr lang="en-US" b="1" dirty="0" err="1" smtClean="0"/>
                        <a:t>Chục</a:t>
                      </a:r>
                      <a:endParaRPr lang="en-US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Đ</a:t>
                      </a:r>
                      <a:r>
                        <a:rPr lang="vi-VN" dirty="0" smtClean="0"/>
                        <a:t>ơ</a:t>
                      </a:r>
                      <a:r>
                        <a:rPr lang="en-US" dirty="0" smtClean="0"/>
                        <a:t>n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vị</a:t>
                      </a:r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37452">
                <a:tc>
                  <a:txBody>
                    <a:bodyPr/>
                    <a:lstStyle/>
                    <a:p>
                      <a:r>
                        <a:rPr lang="en-US" sz="2400" b="1" smtClean="0"/>
                        <a:t>    </a:t>
                      </a:r>
                    </a:p>
                    <a:p>
                      <a:endParaRPr lang="en-US" sz="2400" b="1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b="1" dirty="0" smtClean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82873">
                <a:tc>
                  <a:txBody>
                    <a:bodyPr/>
                    <a:lstStyle/>
                    <a:p>
                      <a:endParaRPr lang="en-US" sz="24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24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6295032" y="4542334"/>
            <a:ext cx="5476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dirty="0" smtClean="0"/>
              <a:t>+</a:t>
            </a:r>
            <a:endParaRPr lang="en-US" sz="4400" b="1" dirty="0" smtClean="0"/>
          </a:p>
        </p:txBody>
      </p:sp>
      <p:sp>
        <p:nvSpPr>
          <p:cNvPr id="11" name="Rectangle 10"/>
          <p:cNvSpPr/>
          <p:nvPr/>
        </p:nvSpPr>
        <p:spPr>
          <a:xfrm>
            <a:off x="6788699" y="1633035"/>
            <a:ext cx="381000" cy="4857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400" b="1" dirty="0">
                <a:latin typeface="+mj-lt"/>
              </a:rPr>
              <a:t>4</a:t>
            </a:r>
            <a:endParaRPr lang="en-US" sz="4400" b="1" dirty="0">
              <a:latin typeface="+mj-lt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598324" y="1685421"/>
            <a:ext cx="381000" cy="381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400" b="1" dirty="0">
                <a:latin typeface="+mj-lt"/>
              </a:rPr>
              <a:t>1</a:t>
            </a:r>
            <a:endParaRPr lang="en-US" sz="4400" b="1" dirty="0">
              <a:latin typeface="+mj-lt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607848" y="2301346"/>
            <a:ext cx="381000" cy="381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400" b="1" dirty="0">
                <a:latin typeface="+mj-lt"/>
              </a:rPr>
              <a:t>5</a:t>
            </a:r>
            <a:endParaRPr lang="en-US" sz="4400" b="1" dirty="0">
              <a:latin typeface="+mj-lt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545811" y="2137858"/>
            <a:ext cx="381000" cy="381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400" b="1">
                <a:latin typeface="+mj-lt"/>
              </a:rPr>
              <a:t>+</a:t>
            </a:r>
            <a:endParaRPr lang="en-US" sz="4400" b="1">
              <a:latin typeface="+mj-lt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7598324" y="3116266"/>
            <a:ext cx="381000" cy="381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400" b="1" dirty="0">
                <a:latin typeface="+mj-lt"/>
              </a:rPr>
              <a:t>6</a:t>
            </a:r>
            <a:endParaRPr lang="en-US" sz="4400" b="1" dirty="0">
              <a:latin typeface="+mj-lt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802987" y="3110805"/>
            <a:ext cx="381000" cy="381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400" b="1">
                <a:latin typeface="+mj-lt"/>
              </a:rPr>
              <a:t>4</a:t>
            </a:r>
            <a:endParaRPr lang="en-US" sz="4400" b="1">
              <a:latin typeface="+mj-lt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6515099" y="5404906"/>
            <a:ext cx="1023937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/>
          <p:cNvSpPr/>
          <p:nvPr/>
        </p:nvSpPr>
        <p:spPr>
          <a:xfrm>
            <a:off x="4225837" y="4832793"/>
            <a:ext cx="860914" cy="5529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800" b="1" dirty="0" smtClean="0">
                <a:latin typeface="+mj-lt"/>
              </a:rPr>
              <a:t>46</a:t>
            </a:r>
            <a:endParaRPr lang="en-US" sz="4800" b="1" dirty="0">
              <a:latin typeface="+mj-lt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750983" y="5481275"/>
            <a:ext cx="9048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46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934828" y="4367634"/>
            <a:ext cx="42526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3200" dirty="0" smtClean="0"/>
              <a:t>1 </a:t>
            </a:r>
            <a:r>
              <a:rPr lang="en-US" sz="3200" dirty="0" err="1" smtClean="0"/>
              <a:t>cộng</a:t>
            </a:r>
            <a:r>
              <a:rPr lang="en-US" sz="3200" dirty="0" smtClean="0"/>
              <a:t> </a:t>
            </a:r>
            <a:r>
              <a:rPr lang="en-US" sz="3200" dirty="0"/>
              <a:t>5</a:t>
            </a:r>
            <a:r>
              <a:rPr lang="en-US" sz="3200" dirty="0" smtClean="0"/>
              <a:t> </a:t>
            </a:r>
            <a:r>
              <a:rPr lang="en-US" sz="3200" dirty="0" err="1"/>
              <a:t>bằng</a:t>
            </a:r>
            <a:r>
              <a:rPr lang="en-US" sz="3200" dirty="0"/>
              <a:t> </a:t>
            </a:r>
            <a:r>
              <a:rPr lang="vi-VN" sz="3200" dirty="0"/>
              <a:t>6</a:t>
            </a:r>
            <a:r>
              <a:rPr lang="en-US" sz="3200" dirty="0" smtClean="0"/>
              <a:t>, </a:t>
            </a:r>
            <a:r>
              <a:rPr lang="en-US" sz="3200" dirty="0" err="1" smtClean="0"/>
              <a:t>viết</a:t>
            </a:r>
            <a:r>
              <a:rPr lang="en-US" sz="3200" dirty="0" smtClean="0"/>
              <a:t> </a:t>
            </a:r>
            <a:r>
              <a:rPr lang="vi-VN" sz="3200" dirty="0"/>
              <a:t>6</a:t>
            </a:r>
            <a:endParaRPr lang="en-US" sz="3200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en-US" sz="3200" dirty="0" err="1"/>
              <a:t>Hạ</a:t>
            </a:r>
            <a:r>
              <a:rPr lang="en-US" sz="3200" dirty="0"/>
              <a:t> </a:t>
            </a:r>
            <a:r>
              <a:rPr lang="vi-VN" sz="3200" dirty="0"/>
              <a:t>4</a:t>
            </a:r>
            <a:r>
              <a:rPr lang="en-US" sz="3200" dirty="0" smtClean="0"/>
              <a:t>, </a:t>
            </a:r>
            <a:r>
              <a:rPr lang="en-US" sz="3200" dirty="0" err="1" smtClean="0"/>
              <a:t>viết</a:t>
            </a:r>
            <a:r>
              <a:rPr lang="en-US" sz="3200" dirty="0" smtClean="0"/>
              <a:t> </a:t>
            </a:r>
            <a:r>
              <a:rPr lang="vi-VN" sz="3200" dirty="0" smtClean="0"/>
              <a:t>4</a:t>
            </a:r>
            <a:r>
              <a:rPr lang="en-US" sz="3200" dirty="0" smtClean="0"/>
              <a:t>.</a:t>
            </a:r>
            <a:endParaRPr lang="en-US" sz="32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673"/>
          <a:stretch/>
        </p:blipFill>
        <p:spPr bwMode="auto">
          <a:xfrm>
            <a:off x="1019774" y="837691"/>
            <a:ext cx="4439329" cy="19817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78"/>
          <a:stretch/>
        </p:blipFill>
        <p:spPr bwMode="auto">
          <a:xfrm>
            <a:off x="3047927" y="2969484"/>
            <a:ext cx="2411175" cy="1572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Rectangle 19"/>
          <p:cNvSpPr/>
          <p:nvPr/>
        </p:nvSpPr>
        <p:spPr>
          <a:xfrm>
            <a:off x="6480268" y="4181821"/>
            <a:ext cx="1250759" cy="4857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400" b="1" dirty="0" smtClean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1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6861550" y="4847290"/>
            <a:ext cx="767012" cy="4857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5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7964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1" grpId="0"/>
      <p:bldP spid="12" grpId="0"/>
      <p:bldP spid="13" grpId="0"/>
      <p:bldP spid="14" grpId="0"/>
      <p:bldP spid="15" grpId="0"/>
      <p:bldP spid="16" grpId="0"/>
      <p:bldP spid="4" grpId="0"/>
      <p:bldP spid="20" grpId="0"/>
      <p:bldP spid="2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0DCAADD-F9A2-41F2-ABBF-AFFF15EB8B2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35" t="17978" r="60208" b="72884"/>
          <a:stretch/>
        </p:blipFill>
        <p:spPr>
          <a:xfrm>
            <a:off x="0" y="0"/>
            <a:ext cx="2442886" cy="1006867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7962899" y="4899906"/>
            <a:ext cx="39147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vi-VN" sz="2800"/>
              <a:t>0</a:t>
            </a:r>
            <a:r>
              <a:rPr lang="en-US" sz="2800" smtClean="0"/>
              <a:t> </a:t>
            </a:r>
            <a:r>
              <a:rPr lang="en-US" sz="2800"/>
              <a:t>cộng </a:t>
            </a:r>
            <a:r>
              <a:rPr lang="vi-VN" sz="2800" smtClean="0"/>
              <a:t>4</a:t>
            </a:r>
            <a:r>
              <a:rPr lang="en-US" sz="2800" smtClean="0"/>
              <a:t> </a:t>
            </a:r>
            <a:r>
              <a:rPr lang="en-US" sz="2800"/>
              <a:t>bằng </a:t>
            </a:r>
            <a:r>
              <a:rPr lang="vi-VN" sz="2800" smtClean="0"/>
              <a:t>4</a:t>
            </a:r>
            <a:r>
              <a:rPr lang="en-US" sz="2800" smtClean="0"/>
              <a:t>, viết </a:t>
            </a:r>
            <a:r>
              <a:rPr lang="vi-VN" sz="2800" smtClean="0"/>
              <a:t>4</a:t>
            </a:r>
            <a:endParaRPr lang="en-US" sz="2800" smtClean="0"/>
          </a:p>
          <a:p>
            <a:pPr marL="285750" indent="-285750">
              <a:buFont typeface="Arial" pitchFamily="34" charset="0"/>
              <a:buChar char="•"/>
            </a:pPr>
            <a:r>
              <a:rPr lang="en-US" sz="2800"/>
              <a:t>Hạ </a:t>
            </a:r>
            <a:r>
              <a:rPr lang="vi-VN" sz="2800" smtClean="0"/>
              <a:t>2</a:t>
            </a:r>
            <a:r>
              <a:rPr lang="en-US" sz="2800" smtClean="0"/>
              <a:t>, viết </a:t>
            </a:r>
            <a:r>
              <a:rPr lang="vi-VN" sz="2800"/>
              <a:t>2</a:t>
            </a:r>
            <a:r>
              <a:rPr lang="en-US" sz="2800" smtClean="0"/>
              <a:t>.</a:t>
            </a:r>
            <a:endParaRPr lang="en-US" sz="280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175" y="1006867"/>
            <a:ext cx="4895850" cy="209828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1927" y="3402522"/>
            <a:ext cx="2991546" cy="1021081"/>
          </a:xfrm>
          <a:prstGeom prst="rect">
            <a:avLst/>
          </a:prstGeom>
        </p:spPr>
      </p:pic>
      <p:graphicFrame>
        <p:nvGraphicFramePr>
          <p:cNvPr id="18" name="Table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5185785"/>
              </p:ext>
            </p:extLst>
          </p:nvPr>
        </p:nvGraphicFramePr>
        <p:xfrm>
          <a:off x="6394156" y="624120"/>
          <a:ext cx="1701800" cy="33787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87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97563">
                <a:tc>
                  <a:txBody>
                    <a:bodyPr/>
                    <a:lstStyle/>
                    <a:p>
                      <a:r>
                        <a:rPr lang="en-US" b="1" dirty="0" err="1" smtClean="0"/>
                        <a:t>Chục</a:t>
                      </a:r>
                      <a:endParaRPr lang="en-US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Đ</a:t>
                      </a:r>
                      <a:r>
                        <a:rPr lang="vi-VN" dirty="0" smtClean="0"/>
                        <a:t>ơ</a:t>
                      </a:r>
                      <a:r>
                        <a:rPr lang="en-US" dirty="0" smtClean="0"/>
                        <a:t>n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vị</a:t>
                      </a:r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37452">
                <a:tc>
                  <a:txBody>
                    <a:bodyPr/>
                    <a:lstStyle/>
                    <a:p>
                      <a:pPr algn="ctr"/>
                      <a:r>
                        <a:rPr lang="en-US" sz="2400" b="1" smtClean="0"/>
                        <a:t>    </a:t>
                      </a:r>
                      <a:r>
                        <a:rPr lang="en-US" sz="4400" b="1" smtClean="0"/>
                        <a:t>2</a:t>
                      </a:r>
                    </a:p>
                    <a:p>
                      <a:r>
                        <a:rPr lang="en-US" sz="4400" b="1" smtClean="0"/>
                        <a:t>+</a:t>
                      </a:r>
                      <a:endParaRPr lang="en-US" sz="4400" b="1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kern="120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</a:p>
                    <a:p>
                      <a:endParaRPr lang="en-US" sz="2400" b="1" smtClean="0"/>
                    </a:p>
                    <a:p>
                      <a:pPr marL="0" algn="ctr" defTabSz="914400" rtl="0" eaLnBrk="1" latinLnBrk="0" hangingPunct="1"/>
                      <a:r>
                        <a:rPr lang="en-US" sz="4400" b="1" kern="120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  <a:endParaRPr lang="en-US" sz="4400" b="1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8287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4400" b="1" kern="120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endParaRPr lang="en-US" sz="44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4400" b="1" kern="120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  <a:endParaRPr lang="en-US" sz="44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9" name="TextBox 18"/>
          <p:cNvSpPr txBox="1"/>
          <p:nvPr/>
        </p:nvSpPr>
        <p:spPr>
          <a:xfrm>
            <a:off x="6295032" y="4542334"/>
            <a:ext cx="5476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dirty="0" smtClean="0"/>
              <a:t>+</a:t>
            </a:r>
            <a:endParaRPr lang="en-US" sz="4400" b="1" dirty="0" smtClean="0"/>
          </a:p>
        </p:txBody>
      </p:sp>
      <p:cxnSp>
        <p:nvCxnSpPr>
          <p:cNvPr id="20" name="Straight Connector 19"/>
          <p:cNvCxnSpPr/>
          <p:nvPr/>
        </p:nvCxnSpPr>
        <p:spPr>
          <a:xfrm>
            <a:off x="6515099" y="5404906"/>
            <a:ext cx="1023937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6750983" y="5481275"/>
            <a:ext cx="9048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smtClean="0">
                <a:latin typeface="Times New Roman" pitchFamily="18" charset="0"/>
                <a:cs typeface="Times New Roman" pitchFamily="18" charset="0"/>
              </a:rPr>
              <a:t>24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6463938" y="4180716"/>
            <a:ext cx="1250759" cy="4857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latin typeface="Times New Roman" pitchFamily="18" charset="0"/>
                <a:cs typeface="Times New Roman" pitchFamily="18" charset="0"/>
              </a:rPr>
              <a:t>20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6861550" y="4847290"/>
            <a:ext cx="767012" cy="4857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099982" y="4903419"/>
            <a:ext cx="3723889" cy="830997"/>
          </a:xfrm>
          <a:prstGeom prst="rect">
            <a:avLst/>
          </a:prstGeom>
          <a:solidFill>
            <a:srgbClr val="FFFF99"/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en-US" sz="4800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20  +  4  = 24</a:t>
            </a:r>
            <a:endParaRPr lang="en-US" sz="4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915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7F07BE0-E053-43A5-A46D-0032F0734E0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63" t="3334" r="59610" b="86481"/>
          <a:stretch/>
        </p:blipFill>
        <p:spPr>
          <a:xfrm>
            <a:off x="0" y="0"/>
            <a:ext cx="2006600" cy="91969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399" y="1149723"/>
            <a:ext cx="9566276" cy="292991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405918" y="3230939"/>
            <a:ext cx="8301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27</a:t>
            </a:r>
            <a:endParaRPr lang="en-US" sz="24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715249" y="4362450"/>
            <a:ext cx="4476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9049429" y="3219612"/>
            <a:ext cx="8130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87</a:t>
            </a:r>
            <a:endParaRPr lang="en-US" sz="40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648375" y="3230939"/>
            <a:ext cx="8736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67</a:t>
            </a:r>
            <a:endParaRPr lang="en-US" sz="40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3547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dministrator\Desktop\GA ĐT TOAN\HDD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597536" cy="1136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Hành trang số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91238" y="3424238"/>
            <a:ext cx="9525" cy="95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500" y="1107568"/>
            <a:ext cx="9899264" cy="253973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3895725" y="3295650"/>
            <a:ext cx="5683346" cy="3810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3083662" y="4085122"/>
            <a:ext cx="5476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dirty="0" smtClean="0"/>
              <a:t>+</a:t>
            </a:r>
            <a:endParaRPr lang="en-US" sz="4400" b="1" dirty="0" smtClean="0"/>
          </a:p>
        </p:txBody>
      </p:sp>
      <p:cxnSp>
        <p:nvCxnSpPr>
          <p:cNvPr id="21" name="Straight Connector 20"/>
          <p:cNvCxnSpPr/>
          <p:nvPr/>
        </p:nvCxnSpPr>
        <p:spPr>
          <a:xfrm>
            <a:off x="3303729" y="4947694"/>
            <a:ext cx="1023937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3539613" y="5024063"/>
            <a:ext cx="9048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smtClean="0">
                <a:latin typeface="Times New Roman" pitchFamily="18" charset="0"/>
                <a:cs typeface="Times New Roman" pitchFamily="18" charset="0"/>
              </a:rPr>
              <a:t>19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3252568" y="3723504"/>
            <a:ext cx="1250759" cy="4857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latin typeface="Times New Roman" pitchFamily="18" charset="0"/>
                <a:cs typeface="Times New Roman" pitchFamily="18" charset="0"/>
              </a:rPr>
              <a:t> 11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3650180" y="4390078"/>
            <a:ext cx="767012" cy="4857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8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903132" y="4052460"/>
            <a:ext cx="5476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dirty="0" smtClean="0"/>
              <a:t>+</a:t>
            </a:r>
            <a:endParaRPr lang="en-US" sz="4400" b="1" dirty="0" smtClean="0"/>
          </a:p>
        </p:txBody>
      </p:sp>
      <p:cxnSp>
        <p:nvCxnSpPr>
          <p:cNvPr id="26" name="Straight Connector 25"/>
          <p:cNvCxnSpPr/>
          <p:nvPr/>
        </p:nvCxnSpPr>
        <p:spPr>
          <a:xfrm>
            <a:off x="6123199" y="4915032"/>
            <a:ext cx="1023937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6359083" y="4991401"/>
            <a:ext cx="9048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smtClean="0">
                <a:latin typeface="Times New Roman" pitchFamily="18" charset="0"/>
                <a:cs typeface="Times New Roman" pitchFamily="18" charset="0"/>
              </a:rPr>
              <a:t>19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6072038" y="3690842"/>
            <a:ext cx="1250759" cy="4857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latin typeface="Times New Roman" pitchFamily="18" charset="0"/>
                <a:cs typeface="Times New Roman" pitchFamily="18" charset="0"/>
              </a:rPr>
              <a:t> 71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6469650" y="4357416"/>
            <a:ext cx="794308" cy="4857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latin typeface="Times New Roman" pitchFamily="18" charset="0"/>
                <a:cs typeface="Times New Roman" pitchFamily="18" charset="0"/>
              </a:rPr>
              <a:t>8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8842352" y="4074232"/>
            <a:ext cx="5476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dirty="0" smtClean="0"/>
              <a:t>+</a:t>
            </a:r>
            <a:endParaRPr lang="en-US" sz="4400" b="1" dirty="0" smtClean="0"/>
          </a:p>
        </p:txBody>
      </p:sp>
      <p:cxnSp>
        <p:nvCxnSpPr>
          <p:cNvPr id="31" name="Straight Connector 30"/>
          <p:cNvCxnSpPr/>
          <p:nvPr/>
        </p:nvCxnSpPr>
        <p:spPr>
          <a:xfrm>
            <a:off x="9062419" y="4936804"/>
            <a:ext cx="1023937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9298303" y="5013173"/>
            <a:ext cx="9048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smtClean="0">
                <a:latin typeface="Times New Roman" pitchFamily="18" charset="0"/>
                <a:cs typeface="Times New Roman" pitchFamily="18" charset="0"/>
              </a:rPr>
              <a:t>98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9011258" y="3712614"/>
            <a:ext cx="1250759" cy="4857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latin typeface="Times New Roman" pitchFamily="18" charset="0"/>
                <a:cs typeface="Times New Roman" pitchFamily="18" charset="0"/>
              </a:rPr>
              <a:t> 94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9408870" y="4379188"/>
            <a:ext cx="767012" cy="4857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736212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23" grpId="0"/>
      <p:bldP spid="24" grpId="0"/>
      <p:bldP spid="28" grpId="0"/>
      <p:bldP spid="29" grpId="0"/>
      <p:bldP spid="33" grpId="0"/>
      <p:bldP spid="3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dministrator\Desktop\GA ĐT TOAN\HDD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597536" cy="1136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Hành trang số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91238" y="3424238"/>
            <a:ext cx="9525" cy="95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943" y="1136921"/>
            <a:ext cx="9860282" cy="5054330"/>
          </a:xfrm>
          <a:prstGeom prst="rect">
            <a:avLst/>
          </a:prstGeom>
        </p:spPr>
      </p:pic>
      <p:cxnSp>
        <p:nvCxnSpPr>
          <p:cNvPr id="14" name="Curved Connector 13"/>
          <p:cNvCxnSpPr/>
          <p:nvPr/>
        </p:nvCxnSpPr>
        <p:spPr>
          <a:xfrm rot="16200000" flipH="1">
            <a:off x="4953001" y="3752850"/>
            <a:ext cx="2600326" cy="1304926"/>
          </a:xfrm>
          <a:prstGeom prst="curvedConnector3">
            <a:avLst/>
          </a:prstGeom>
          <a:ln w="317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urved Connector 15"/>
          <p:cNvCxnSpPr/>
          <p:nvPr/>
        </p:nvCxnSpPr>
        <p:spPr>
          <a:xfrm rot="5400000" flipH="1" flipV="1">
            <a:off x="5091114" y="2605087"/>
            <a:ext cx="2324100" cy="1304926"/>
          </a:xfrm>
          <a:prstGeom prst="curvedConnector3">
            <a:avLst/>
          </a:prstGeom>
          <a:ln w="317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urved Connector 17"/>
          <p:cNvCxnSpPr/>
          <p:nvPr/>
        </p:nvCxnSpPr>
        <p:spPr>
          <a:xfrm flipV="1">
            <a:off x="5561646" y="4400550"/>
            <a:ext cx="1343979" cy="1304924"/>
          </a:xfrm>
          <a:prstGeom prst="curvedConnector3">
            <a:avLst/>
          </a:prstGeom>
          <a:ln w="31750" cmpd="sng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9464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75658" y="3241962"/>
            <a:ext cx="9619012" cy="4500749"/>
          </a:xfrm>
          <a:prstGeom prst="rect">
            <a:avLst/>
          </a:prstGeom>
          <a:noFill/>
        </p:spPr>
        <p:txBody>
          <a:bodyPr wrap="square" rtlCol="0">
            <a:prstTxWarp prst="textStop">
              <a:avLst/>
            </a:prstTxWarp>
            <a:spAutoFit/>
            <a:scene3d>
              <a:camera prst="orthographicFront"/>
              <a:lightRig rig="threePt" dir="t"/>
            </a:scene3d>
            <a:sp3d extrusionH="57150">
              <a:bevelT w="38100" h="38100" prst="convex"/>
            </a:sp3d>
          </a:bodyPr>
          <a:lstStyle/>
          <a:p>
            <a:pPr algn="ctr"/>
            <a:r>
              <a:rPr lang="en-US" sz="3600" b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CẢM ƠN CÁC EM ĐÃ CHÚ Ý LẮNG NGHE</a:t>
            </a:r>
          </a:p>
          <a:p>
            <a:pPr algn="ctr"/>
            <a:endParaRPr lang="en-US" sz="3600" b="1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3600" b="1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3600" b="1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Nhạc Thiếu Nhi Remix Sôi Động Ba Bà Đi Bán Lợn Co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15106" y="593865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983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095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1352</TotalTime>
  <Words>100</Words>
  <Application>Microsoft Office PowerPoint</Application>
  <PresentationFormat>Widescreen</PresentationFormat>
  <Paragraphs>51</Paragraphs>
  <Slides>8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5" baseType="lpstr">
      <vt:lpstr>맑은 고딕</vt:lpstr>
      <vt:lpstr>Arial</vt:lpstr>
      <vt:lpstr>Calibri</vt:lpstr>
      <vt:lpstr>Calibri Light</vt:lpstr>
      <vt:lpstr>等线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NGOC LAN</dc:creator>
  <cp:lastModifiedBy>VA</cp:lastModifiedBy>
  <cp:revision>114</cp:revision>
  <dcterms:created xsi:type="dcterms:W3CDTF">2020-08-06T10:05:22Z</dcterms:created>
  <dcterms:modified xsi:type="dcterms:W3CDTF">2023-06-02T16:30:37Z</dcterms:modified>
</cp:coreProperties>
</file>