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404" r:id="rId2"/>
    <p:sldId id="405" r:id="rId3"/>
    <p:sldId id="352" r:id="rId4"/>
    <p:sldId id="410" r:id="rId5"/>
    <p:sldId id="408" r:id="rId6"/>
    <p:sldId id="406" r:id="rId7"/>
    <p:sldId id="414" r:id="rId8"/>
    <p:sldId id="415" r:id="rId9"/>
    <p:sldId id="416" r:id="rId10"/>
    <p:sldId id="411" r:id="rId11"/>
    <p:sldId id="412" r:id="rId12"/>
    <p:sldId id="413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97" autoAdjust="0"/>
  </p:normalViewPr>
  <p:slideViewPr>
    <p:cSldViewPr>
      <p:cViewPr varScale="1">
        <p:scale>
          <a:sx n="138" d="100"/>
          <a:sy n="138" d="100"/>
        </p:scale>
        <p:origin x="114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8DED3-7A71-44B5-A23F-04BD276A6A04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DE49A-6AED-46BF-8EFD-A3F7DE595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86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548640"/>
            <a:ext cx="4829287" cy="36710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B99C5D-967B-49F0-8FAE-B3707F5FC772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266"/>
            <a:ext cx="6858000" cy="513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98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5715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Hoạt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cap="all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động</a:t>
            </a:r>
            <a:r>
              <a:rPr lang="en-US" sz="40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2: Vẽ tranh</a:t>
            </a:r>
          </a:p>
          <a:p>
            <a:r>
              <a:rPr lang="en-US" sz="40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1366944"/>
            <a:ext cx="716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 Hãy vẽ, tô màu và ghi tên các bộ phận của cây mà em yêu thích.</a:t>
            </a:r>
          </a:p>
        </p:txBody>
      </p:sp>
    </p:spTree>
    <p:extLst>
      <p:ext uri="{BB962C8B-B14F-4D97-AF65-F5344CB8AC3E}">
        <p14:creationId xmlns:p14="http://schemas.microsoft.com/office/powerpoint/2010/main" val="4074814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ee 6 Clipart images | Free clip arts">
            <a:extLst>
              <a:ext uri="{FF2B5EF4-FFF2-40B4-BE49-F238E27FC236}">
                <a16:creationId xmlns:a16="http://schemas.microsoft.com/office/drawing/2014/main" id="{C51736C8-CB62-46B9-8C2F-55A56F523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47650"/>
            <a:ext cx="43815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727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489473" y="711995"/>
            <a:ext cx="6179344" cy="389453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vi-VN" sz="4950" b="1" dirty="0">
                <a:solidFill>
                  <a:srgbClr val="FF0000"/>
                </a:solidFill>
              </a:rPr>
              <a:t>Chào tạm biệt các con</a:t>
            </a:r>
            <a:r>
              <a:rPr lang="en-US" sz="4950" b="1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833785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anh lop 1\Giáo án điện tử sách mới\ANH NEN PP\6b8be8f46358da847124aeafb05bc50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3000" y="400050"/>
            <a:ext cx="6858000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CHỦ ĐỀ 4 </a:t>
            </a:r>
          </a:p>
          <a:p>
            <a:pPr algn="ctr"/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THỰC VẬT VÀ ĐỘNG VẬT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828800"/>
            <a:ext cx="9143999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15: </a:t>
            </a:r>
            <a:r>
              <a:rPr lang="en-US" sz="36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endParaRPr lang="en-US" sz="36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36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2)</a:t>
            </a:r>
            <a:endParaRPr lang="en-US" sz="36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85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8823115" cy="52202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5715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Hoạt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động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1: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Khám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phá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3905736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50" y="685800"/>
            <a:ext cx="2686050" cy="371475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3200400" y="1485900"/>
            <a:ext cx="97155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4000500" y="1200150"/>
            <a:ext cx="91440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/>
              <a:t>Lá 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2743200" y="3638550"/>
            <a:ext cx="1428750" cy="1905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457450" y="2171700"/>
            <a:ext cx="17145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3810000" y="3329012"/>
            <a:ext cx="1084898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Rễ</a:t>
            </a:r>
          </a:p>
        </p:txBody>
      </p:sp>
      <p:sp>
        <p:nvSpPr>
          <p:cNvPr id="21" name="Oval 20"/>
          <p:cNvSpPr/>
          <p:nvPr/>
        </p:nvSpPr>
        <p:spPr>
          <a:xfrm>
            <a:off x="3810000" y="1857375"/>
            <a:ext cx="133350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Thân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3569" y="400050"/>
            <a:ext cx="2307431" cy="3886200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>
            <a:off x="4914900" y="1485900"/>
            <a:ext cx="13335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780597" y="3771900"/>
            <a:ext cx="1620203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086350" y="2228850"/>
            <a:ext cx="2000250" cy="5715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38" idx="6"/>
          </p:cNvCxnSpPr>
          <p:nvPr/>
        </p:nvCxnSpPr>
        <p:spPr>
          <a:xfrm flipV="1">
            <a:off x="5029200" y="800100"/>
            <a:ext cx="2057400" cy="14288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972050" y="2971800"/>
            <a:ext cx="1771650" cy="5715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3810000" y="528638"/>
            <a:ext cx="1219200" cy="571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>
                <a:solidFill>
                  <a:srgbClr val="FF0000"/>
                </a:solidFill>
              </a:rPr>
              <a:t>Hoa</a:t>
            </a:r>
          </a:p>
        </p:txBody>
      </p:sp>
      <p:sp>
        <p:nvSpPr>
          <p:cNvPr id="40" name="Oval 39"/>
          <p:cNvSpPr/>
          <p:nvPr/>
        </p:nvSpPr>
        <p:spPr>
          <a:xfrm>
            <a:off x="3810000" y="2628900"/>
            <a:ext cx="1199198" cy="571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rgbClr val="FF0000"/>
                </a:solidFill>
              </a:rPr>
              <a:t>Quả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112" y="36333"/>
            <a:ext cx="4638675" cy="47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80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 animBg="1"/>
      <p:bldP spid="21" grpId="0" animBg="1"/>
      <p:bldP spid="38" grpId="0" animBg="1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23" r="2039" b="1"/>
          <a:stretch/>
        </p:blipFill>
        <p:spPr>
          <a:xfrm>
            <a:off x="228600" y="514350"/>
            <a:ext cx="86868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522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0"/>
            <a:ext cx="8610600" cy="5143500"/>
          </a:xfrm>
        </p:spPr>
      </p:pic>
    </p:spTree>
    <p:extLst>
      <p:ext uri="{BB962C8B-B14F-4D97-AF65-F5344CB8AC3E}">
        <p14:creationId xmlns:p14="http://schemas.microsoft.com/office/powerpoint/2010/main" val="3482848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u hào có tác dụng gì? Ai không nên ăn su hào?">
            <a:extLst>
              <a:ext uri="{FF2B5EF4-FFF2-40B4-BE49-F238E27FC236}">
                <a16:creationId xmlns:a16="http://schemas.microsoft.com/office/drawing/2014/main" id="{F6D010B1-DB78-4BC5-8D9C-0BE7543EF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150"/>
            <a:ext cx="5715000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C31D3C-8576-4112-8B9D-381ACFCAD1B5}"/>
              </a:ext>
            </a:extLst>
          </p:cNvPr>
          <p:cNvSpPr txBox="1"/>
          <p:nvPr/>
        </p:nvSpPr>
        <p:spPr>
          <a:xfrm>
            <a:off x="4114800" y="447675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srgbClr val="FF0000"/>
                </a:solidFill>
              </a:rPr>
              <a:t>cây su hào</a:t>
            </a:r>
          </a:p>
        </p:txBody>
      </p:sp>
    </p:spTree>
    <p:extLst>
      <p:ext uri="{BB962C8B-B14F-4D97-AF65-F5344CB8AC3E}">
        <p14:creationId xmlns:p14="http://schemas.microsoft.com/office/powerpoint/2010/main" val="1394659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36D7A96-DFB3-496D-AF32-5E2736FBA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5018"/>
            <a:ext cx="4343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B88446-74AD-4E70-B220-CD0A511259F1}"/>
              </a:ext>
            </a:extLst>
          </p:cNvPr>
          <p:cNvSpPr txBox="1"/>
          <p:nvPr/>
        </p:nvSpPr>
        <p:spPr>
          <a:xfrm>
            <a:off x="3962400" y="462915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solidFill>
                  <a:srgbClr val="FF0000"/>
                </a:solidFill>
              </a:rPr>
              <a:t>cây thanh long</a:t>
            </a:r>
            <a:endParaRPr lang="vi-VN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650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71550"/>
            <a:ext cx="2514600" cy="2819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971550"/>
            <a:ext cx="2705100" cy="28193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71550"/>
            <a:ext cx="2371725" cy="281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513816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2473</TotalTime>
  <Words>68</Words>
  <Application>Microsoft Office PowerPoint</Application>
  <PresentationFormat>On-screen Show (16:9)</PresentationFormat>
  <Paragraphs>16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Georgia</vt:lpstr>
      <vt:lpstr>Times New Roman</vt:lpstr>
      <vt:lpstr>Trebuchet MS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VA</cp:lastModifiedBy>
  <cp:revision>327</cp:revision>
  <dcterms:created xsi:type="dcterms:W3CDTF">2020-08-19T08:40:40Z</dcterms:created>
  <dcterms:modified xsi:type="dcterms:W3CDTF">2023-06-02T15:44:35Z</dcterms:modified>
</cp:coreProperties>
</file>