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94" r:id="rId5"/>
    <p:sldId id="283" r:id="rId6"/>
    <p:sldId id="258" r:id="rId7"/>
    <p:sldId id="295" r:id="rId8"/>
    <p:sldId id="260" r:id="rId9"/>
    <p:sldId id="261" r:id="rId10"/>
    <p:sldId id="262" r:id="rId11"/>
    <p:sldId id="29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FFFF66"/>
    <a:srgbClr val="FF99FF"/>
    <a:srgbClr val="66FFCC"/>
    <a:srgbClr val="66FF33"/>
    <a:srgbClr val="99FF33"/>
    <a:srgbClr val="00FF00"/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72" y="833766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34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XEM GIỜ ĐÚNG TRÊN ĐỒNG 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625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5171-E080-4B24-BF1F-3AA3506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59" t="23771" r="60870" b="11785"/>
          <a:stretch/>
        </p:blipFill>
        <p:spPr>
          <a:xfrm>
            <a:off x="1815548" y="270451"/>
            <a:ext cx="6003236" cy="63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161068" y="741779"/>
            <a:ext cx="3237617" cy="3458819"/>
          </a:xfrm>
          <a:prstGeom prst="rect">
            <a:avLst/>
          </a:prstGeom>
        </p:spPr>
      </p:pic>
      <p:sp>
        <p:nvSpPr>
          <p:cNvPr id="5" name="Text Box 28">
            <a:extLst>
              <a:ext uri="{FF2B5EF4-FFF2-40B4-BE49-F238E27FC236}">
                <a16:creationId xmlns:a16="http://schemas.microsoft.com/office/drawing/2014/main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1298707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dài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2163413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ngắn 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3028119"/>
            <a:ext cx="6241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 hồ báo thức lúc 6 giờ.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2208" y="1100528"/>
            <a:ext cx="144000" cy="106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10499" y="2196720"/>
            <a:ext cx="2118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a) Buổi sáng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b) Buổi tr</a:t>
              </a:r>
              <a:r>
                <a:rPr lang="vi-VN" sz="2400" b="1">
                  <a:latin typeface="Arial-SGK-TV" pitchFamily="2" charset="0"/>
                  <a:cs typeface="Arial-SGK-TV" pitchFamily="2" charset="0"/>
                </a:rPr>
                <a:t>ư</a:t>
              </a:r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c) Buổi chiều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d) Buổi tối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9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ăn trưa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959502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3043623" y="482267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9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7439049" y="466090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11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3347787" y="3477325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7488900" y="3527829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10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167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VA</cp:lastModifiedBy>
  <cp:revision>53</cp:revision>
  <dcterms:created xsi:type="dcterms:W3CDTF">2020-08-13T02:00:35Z</dcterms:created>
  <dcterms:modified xsi:type="dcterms:W3CDTF">2023-06-02T17:06:14Z</dcterms:modified>
</cp:coreProperties>
</file>